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1" r:id="rId3"/>
    <p:sldId id="257" r:id="rId4"/>
    <p:sldId id="266" r:id="rId5"/>
    <p:sldId id="273" r:id="rId6"/>
    <p:sldId id="274" r:id="rId7"/>
    <p:sldId id="262" r:id="rId8"/>
    <p:sldId id="276" r:id="rId9"/>
    <p:sldId id="277" r:id="rId10"/>
    <p:sldId id="270" r:id="rId11"/>
    <p:sldId id="263" r:id="rId12"/>
    <p:sldId id="268" r:id="rId13"/>
    <p:sldId id="269" r:id="rId14"/>
    <p:sldId id="267" r:id="rId15"/>
    <p:sldId id="264" r:id="rId16"/>
    <p:sldId id="271" r:id="rId17"/>
    <p:sldId id="272" r:id="rId18"/>
    <p:sldId id="280" r:id="rId19"/>
    <p:sldId id="265" r:id="rId20"/>
  </p:sldIdLst>
  <p:sldSz cx="12192000" cy="6858000"/>
  <p:notesSz cx="6858000" cy="9144000"/>
  <p:embeddedFontLst>
    <p:embeddedFont>
      <p:font typeface="方正清刻本悦宋简体" panose="02000000000000000000" pitchFamily="2" charset="-122"/>
      <p:regular r:id="rId21"/>
    </p:embeddedFont>
    <p:embeddedFont>
      <p:font typeface="微软雅黑" panose="020B0503020204020204" pitchFamily="34" charset="-122"/>
      <p:regular r:id="rId22"/>
      <p:bold r:id="rId23"/>
    </p:embeddedFont>
    <p:embeddedFont>
      <p:font typeface="微软雅黑 Light" panose="020B0502040204020203" pitchFamily="34" charset="-122"/>
      <p:regular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alibri Light" panose="020F0302020204030204" pitchFamily="34" charset="0"/>
      <p:regular r:id="rId29"/>
      <p:italic r:id="rId30"/>
    </p:embeddedFont>
    <p:embeddedFont>
      <p:font typeface="Century Gothic" panose="020B0502020202020204" pitchFamily="34" charset="0"/>
      <p:regular r:id="rId31"/>
      <p:bold r:id="rId32"/>
      <p:italic r:id="rId33"/>
      <p:boldItalic r:id="rId34"/>
    </p:embeddedFont>
    <p:embeddedFont>
      <p:font typeface="Impact" panose="020B0806030902050204" pitchFamily="34" charset="0"/>
      <p:regular r:id="rId3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BAA4"/>
    <a:srgbClr val="4087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2940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672B1129-042E-449C-9673-08320038B4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9" r="17590"/>
          <a:stretch/>
        </p:blipFill>
        <p:spPr>
          <a:xfrm>
            <a:off x="1031631" y="2942492"/>
            <a:ext cx="6682154" cy="3915508"/>
          </a:xfrm>
          <a:prstGeom prst="rect">
            <a:avLst/>
          </a:prstGeom>
        </p:spPr>
      </p:pic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2F83C1AE-8332-422C-B1F2-5B6F8878C014}"/>
              </a:ext>
            </a:extLst>
          </p:cNvPr>
          <p:cNvSpPr/>
          <p:nvPr/>
        </p:nvSpPr>
        <p:spPr>
          <a:xfrm>
            <a:off x="5212081" y="1409700"/>
            <a:ext cx="6233160" cy="4038600"/>
          </a:xfrm>
          <a:custGeom>
            <a:avLst/>
            <a:gdLst>
              <a:gd name="connsiteX0" fmla="*/ 4785360 w 5440680"/>
              <a:gd name="connsiteY0" fmla="*/ 0 h 4038600"/>
              <a:gd name="connsiteX1" fmla="*/ 0 w 5440680"/>
              <a:gd name="connsiteY1" fmla="*/ 0 h 4038600"/>
              <a:gd name="connsiteX2" fmla="*/ 0 w 5440680"/>
              <a:gd name="connsiteY2" fmla="*/ 4038600 h 4038600"/>
              <a:gd name="connsiteX3" fmla="*/ 5440680 w 5440680"/>
              <a:gd name="connsiteY3" fmla="*/ 4038600 h 403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0680" h="4038600">
                <a:moveTo>
                  <a:pt x="4785360" y="0"/>
                </a:moveTo>
                <a:lnTo>
                  <a:pt x="0" y="0"/>
                </a:lnTo>
                <a:lnTo>
                  <a:pt x="0" y="4038600"/>
                </a:lnTo>
                <a:lnTo>
                  <a:pt x="5440680" y="4038600"/>
                </a:ln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044CD3D2-1EF4-4952-8F6F-266B14912B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94"/>
          <a:stretch/>
        </p:blipFill>
        <p:spPr>
          <a:xfrm>
            <a:off x="7713785" y="0"/>
            <a:ext cx="4478215" cy="6858000"/>
          </a:xfrm>
          <a:custGeom>
            <a:avLst/>
            <a:gdLst>
              <a:gd name="connsiteX0" fmla="*/ 0 w 4478215"/>
              <a:gd name="connsiteY0" fmla="*/ 0 h 6858000"/>
              <a:gd name="connsiteX1" fmla="*/ 4478215 w 4478215"/>
              <a:gd name="connsiteY1" fmla="*/ 0 h 6858000"/>
              <a:gd name="connsiteX2" fmla="*/ 4478215 w 4478215"/>
              <a:gd name="connsiteY2" fmla="*/ 6858000 h 6858000"/>
              <a:gd name="connsiteX3" fmla="*/ 0 w 4478215"/>
              <a:gd name="connsiteY3" fmla="*/ 6858000 h 6858000"/>
              <a:gd name="connsiteX4" fmla="*/ 0 w 4478215"/>
              <a:gd name="connsiteY4" fmla="*/ 4268851 h 6858000"/>
              <a:gd name="connsiteX5" fmla="*/ 57094 w 4478215"/>
              <a:gd name="connsiteY5" fmla="*/ 4439817 h 6858000"/>
              <a:gd name="connsiteX6" fmla="*/ 1812389 w 4478215"/>
              <a:gd name="connsiteY6" fmla="*/ 5715000 h 6858000"/>
              <a:gd name="connsiteX7" fmla="*/ 3717389 w 4478215"/>
              <a:gd name="connsiteY7" fmla="*/ 3627120 h 6858000"/>
              <a:gd name="connsiteX8" fmla="*/ 1812389 w 4478215"/>
              <a:gd name="connsiteY8" fmla="*/ 1539240 h 6858000"/>
              <a:gd name="connsiteX9" fmla="*/ 57094 w 4478215"/>
              <a:gd name="connsiteY9" fmla="*/ 2814423 h 6858000"/>
              <a:gd name="connsiteX10" fmla="*/ 0 w 4478215"/>
              <a:gd name="connsiteY10" fmla="*/ 298538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478215" h="6858000">
                <a:moveTo>
                  <a:pt x="0" y="0"/>
                </a:moveTo>
                <a:lnTo>
                  <a:pt x="4478215" y="0"/>
                </a:lnTo>
                <a:lnTo>
                  <a:pt x="4478215" y="6858000"/>
                </a:lnTo>
                <a:lnTo>
                  <a:pt x="0" y="6858000"/>
                </a:lnTo>
                <a:lnTo>
                  <a:pt x="0" y="4268851"/>
                </a:lnTo>
                <a:lnTo>
                  <a:pt x="57094" y="4439817"/>
                </a:lnTo>
                <a:cubicBezTo>
                  <a:pt x="346289" y="5189189"/>
                  <a:pt x="1023313" y="5715000"/>
                  <a:pt x="1812389" y="5715000"/>
                </a:cubicBezTo>
                <a:cubicBezTo>
                  <a:pt x="2864491" y="5715000"/>
                  <a:pt x="3717389" y="4780224"/>
                  <a:pt x="3717389" y="3627120"/>
                </a:cubicBezTo>
                <a:cubicBezTo>
                  <a:pt x="3717389" y="2474016"/>
                  <a:pt x="2864491" y="1539240"/>
                  <a:pt x="1812389" y="1539240"/>
                </a:cubicBezTo>
                <a:cubicBezTo>
                  <a:pt x="1023313" y="1539240"/>
                  <a:pt x="346289" y="2065052"/>
                  <a:pt x="57094" y="2814423"/>
                </a:cubicBezTo>
                <a:lnTo>
                  <a:pt x="0" y="2985389"/>
                </a:lnTo>
                <a:close/>
              </a:path>
            </a:pathLst>
          </a:cu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EB770A8-46C4-46D2-869E-8B6CEADB0B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6" r="69551"/>
          <a:stretch/>
        </p:blipFill>
        <p:spPr>
          <a:xfrm>
            <a:off x="0" y="0"/>
            <a:ext cx="5392616" cy="68580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0420D3D6-E32D-4412-93CF-238A750A5A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94" t="26444" r="1635" b="22444"/>
          <a:stretch/>
        </p:blipFill>
        <p:spPr>
          <a:xfrm>
            <a:off x="9349154" y="2825419"/>
            <a:ext cx="2358005" cy="2006385"/>
          </a:xfrm>
          <a:custGeom>
            <a:avLst/>
            <a:gdLst>
              <a:gd name="connsiteX0" fmla="*/ 2044505 w 4119489"/>
              <a:gd name="connsiteY0" fmla="*/ 0 h 3505200"/>
              <a:gd name="connsiteX1" fmla="*/ 4119489 w 4119489"/>
              <a:gd name="connsiteY1" fmla="*/ 1752600 h 3505200"/>
              <a:gd name="connsiteX2" fmla="*/ 2044505 w 4119489"/>
              <a:gd name="connsiteY2" fmla="*/ 3505200 h 3505200"/>
              <a:gd name="connsiteX3" fmla="*/ 11678 w 4119489"/>
              <a:gd name="connsiteY3" fmla="*/ 2105810 h 3505200"/>
              <a:gd name="connsiteX4" fmla="*/ 0 w 4119489"/>
              <a:gd name="connsiteY4" fmla="*/ 2041184 h 3505200"/>
              <a:gd name="connsiteX5" fmla="*/ 0 w 4119489"/>
              <a:gd name="connsiteY5" fmla="*/ 1464016 h 3505200"/>
              <a:gd name="connsiteX6" fmla="*/ 11678 w 4119489"/>
              <a:gd name="connsiteY6" fmla="*/ 1399390 h 3505200"/>
              <a:gd name="connsiteX7" fmla="*/ 2044505 w 4119489"/>
              <a:gd name="connsiteY7" fmla="*/ 0 h 350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19489" h="3505200">
                <a:moveTo>
                  <a:pt x="2044505" y="0"/>
                </a:moveTo>
                <a:cubicBezTo>
                  <a:pt x="3190487" y="0"/>
                  <a:pt x="4119489" y="784666"/>
                  <a:pt x="4119489" y="1752600"/>
                </a:cubicBezTo>
                <a:cubicBezTo>
                  <a:pt x="4119489" y="2720534"/>
                  <a:pt x="3190487" y="3505200"/>
                  <a:pt x="2044505" y="3505200"/>
                </a:cubicBezTo>
                <a:cubicBezTo>
                  <a:pt x="1041771" y="3505200"/>
                  <a:pt x="205162" y="2904440"/>
                  <a:pt x="11678" y="2105810"/>
                </a:cubicBezTo>
                <a:lnTo>
                  <a:pt x="0" y="2041184"/>
                </a:lnTo>
                <a:lnTo>
                  <a:pt x="0" y="1464016"/>
                </a:lnTo>
                <a:lnTo>
                  <a:pt x="11678" y="1399390"/>
                </a:lnTo>
                <a:cubicBezTo>
                  <a:pt x="205162" y="600760"/>
                  <a:pt x="1041771" y="0"/>
                  <a:pt x="2044505" y="0"/>
                </a:cubicBezTo>
                <a:close/>
              </a:path>
            </a:pathLst>
          </a:cu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2F25A8BF-29B6-470B-BFB8-DDA9784AA891}"/>
              </a:ext>
            </a:extLst>
          </p:cNvPr>
          <p:cNvSpPr txBox="1"/>
          <p:nvPr/>
        </p:nvSpPr>
        <p:spPr>
          <a:xfrm>
            <a:off x="6078416" y="2612350"/>
            <a:ext cx="38972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四季の来信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054AC73-C3B0-4AE8-8998-2E68C3020A90}"/>
              </a:ext>
            </a:extLst>
          </p:cNvPr>
          <p:cNvSpPr/>
          <p:nvPr/>
        </p:nvSpPr>
        <p:spPr>
          <a:xfrm>
            <a:off x="6140089" y="3862627"/>
            <a:ext cx="384015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900" dirty="0"/>
              <a:t>Green leaves fresh and simple 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79105BEF-6879-4800-9165-97FD9ADEE9A1}"/>
              </a:ext>
            </a:extLst>
          </p:cNvPr>
          <p:cNvSpPr txBox="1"/>
          <p:nvPr/>
        </p:nvSpPr>
        <p:spPr>
          <a:xfrm>
            <a:off x="6145948" y="3490058"/>
            <a:ext cx="3773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>
                <a:solidFill>
                  <a:srgbClr val="4087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行于岁月时流转间</a:t>
            </a:r>
          </a:p>
        </p:txBody>
      </p:sp>
    </p:spTree>
    <p:extLst>
      <p:ext uri="{BB962C8B-B14F-4D97-AF65-F5344CB8AC3E}">
        <p14:creationId xmlns:p14="http://schemas.microsoft.com/office/powerpoint/2010/main" val="1057165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5AA70B28-6E5F-4466-8398-50948C7DFB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94" b="13574"/>
          <a:stretch/>
        </p:blipFill>
        <p:spPr>
          <a:xfrm>
            <a:off x="7010401" y="-1"/>
            <a:ext cx="5181600" cy="6858001"/>
          </a:xfrm>
          <a:custGeom>
            <a:avLst/>
            <a:gdLst>
              <a:gd name="connsiteX0" fmla="*/ 0 w 5181600"/>
              <a:gd name="connsiteY0" fmla="*/ 0 h 6858001"/>
              <a:gd name="connsiteX1" fmla="*/ 5181600 w 5181600"/>
              <a:gd name="connsiteY1" fmla="*/ 0 h 6858001"/>
              <a:gd name="connsiteX2" fmla="*/ 5181600 w 5181600"/>
              <a:gd name="connsiteY2" fmla="*/ 6858001 h 6858001"/>
              <a:gd name="connsiteX3" fmla="*/ 0 w 5181600"/>
              <a:gd name="connsiteY3" fmla="*/ 6858001 h 6858001"/>
              <a:gd name="connsiteX4" fmla="*/ 0 w 5181600"/>
              <a:gd name="connsiteY4" fmla="*/ 4268852 h 6858001"/>
              <a:gd name="connsiteX5" fmla="*/ 66062 w 5181600"/>
              <a:gd name="connsiteY5" fmla="*/ 4439818 h 6858001"/>
              <a:gd name="connsiteX6" fmla="*/ 2097058 w 5181600"/>
              <a:gd name="connsiteY6" fmla="*/ 5715001 h 6858001"/>
              <a:gd name="connsiteX7" fmla="*/ 3797937 w 5181600"/>
              <a:gd name="connsiteY7" fmla="*/ 4955206 h 6858001"/>
              <a:gd name="connsiteX8" fmla="*/ 3859834 w 5181600"/>
              <a:gd name="connsiteY8" fmla="*/ 4876801 h 6858001"/>
              <a:gd name="connsiteX9" fmla="*/ 4389119 w 5181600"/>
              <a:gd name="connsiteY9" fmla="*/ 4876801 h 6858001"/>
              <a:gd name="connsiteX10" fmla="*/ 4389119 w 5181600"/>
              <a:gd name="connsiteY10" fmla="*/ 4038601 h 6858001"/>
              <a:gd name="connsiteX11" fmla="*/ 4257990 w 5181600"/>
              <a:gd name="connsiteY11" fmla="*/ 4038601 h 6858001"/>
              <a:gd name="connsiteX12" fmla="*/ 4289893 w 5181600"/>
              <a:gd name="connsiteY12" fmla="*/ 3840594 h 6858001"/>
              <a:gd name="connsiteX13" fmla="*/ 4301273 w 5181600"/>
              <a:gd name="connsiteY13" fmla="*/ 3627121 h 6858001"/>
              <a:gd name="connsiteX14" fmla="*/ 2097058 w 5181600"/>
              <a:gd name="connsiteY14" fmla="*/ 1539240 h 6858001"/>
              <a:gd name="connsiteX15" fmla="*/ 66062 w 5181600"/>
              <a:gd name="connsiteY15" fmla="*/ 2814424 h 6858001"/>
              <a:gd name="connsiteX16" fmla="*/ 0 w 5181600"/>
              <a:gd name="connsiteY16" fmla="*/ 298539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81600" h="6858001">
                <a:moveTo>
                  <a:pt x="0" y="0"/>
                </a:moveTo>
                <a:lnTo>
                  <a:pt x="5181600" y="0"/>
                </a:lnTo>
                <a:lnTo>
                  <a:pt x="5181600" y="6858001"/>
                </a:lnTo>
                <a:lnTo>
                  <a:pt x="0" y="6858001"/>
                </a:lnTo>
                <a:lnTo>
                  <a:pt x="0" y="4268852"/>
                </a:lnTo>
                <a:lnTo>
                  <a:pt x="66062" y="4439818"/>
                </a:lnTo>
                <a:cubicBezTo>
                  <a:pt x="400680" y="5189190"/>
                  <a:pt x="1184043" y="5715001"/>
                  <a:pt x="2097058" y="5715001"/>
                </a:cubicBezTo>
                <a:cubicBezTo>
                  <a:pt x="2781819" y="5715001"/>
                  <a:pt x="3393651" y="5419232"/>
                  <a:pt x="3797937" y="4955206"/>
                </a:cubicBezTo>
                <a:lnTo>
                  <a:pt x="3859834" y="4876801"/>
                </a:lnTo>
                <a:lnTo>
                  <a:pt x="4389119" y="4876801"/>
                </a:lnTo>
                <a:lnTo>
                  <a:pt x="4389119" y="4038601"/>
                </a:lnTo>
                <a:lnTo>
                  <a:pt x="4257990" y="4038601"/>
                </a:lnTo>
                <a:lnTo>
                  <a:pt x="4289893" y="3840594"/>
                </a:lnTo>
                <a:cubicBezTo>
                  <a:pt x="4297418" y="3770406"/>
                  <a:pt x="4301273" y="3699190"/>
                  <a:pt x="4301273" y="3627121"/>
                </a:cubicBezTo>
                <a:cubicBezTo>
                  <a:pt x="4301273" y="2474016"/>
                  <a:pt x="3314411" y="1539240"/>
                  <a:pt x="2097058" y="1539240"/>
                </a:cubicBezTo>
                <a:cubicBezTo>
                  <a:pt x="1184043" y="1539240"/>
                  <a:pt x="400680" y="2065052"/>
                  <a:pt x="66062" y="2814424"/>
                </a:cubicBezTo>
                <a:lnTo>
                  <a:pt x="0" y="2985390"/>
                </a:lnTo>
                <a:close/>
              </a:path>
            </a:pathLst>
          </a:cu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D9B4C65-5576-48FF-B3B3-0EB3362E26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6" r="69551"/>
          <a:stretch/>
        </p:blipFill>
        <p:spPr>
          <a:xfrm>
            <a:off x="0" y="0"/>
            <a:ext cx="5392616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7D88EF1F-FC1E-41D8-B790-0F5953F52087}"/>
              </a:ext>
            </a:extLst>
          </p:cNvPr>
          <p:cNvSpPr/>
          <p:nvPr/>
        </p:nvSpPr>
        <p:spPr>
          <a:xfrm>
            <a:off x="1314450" y="982980"/>
            <a:ext cx="9563100" cy="489204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B90346F-7D1D-47CE-A64E-718DED7C1148}"/>
              </a:ext>
            </a:extLst>
          </p:cNvPr>
          <p:cNvSpPr txBox="1"/>
          <p:nvPr/>
        </p:nvSpPr>
        <p:spPr>
          <a:xfrm>
            <a:off x="6272586" y="1884932"/>
            <a:ext cx="26917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第一章：春信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8194110-AFCB-4180-8A86-E459A1B031EC}"/>
              </a:ext>
            </a:extLst>
          </p:cNvPr>
          <p:cNvSpPr txBox="1"/>
          <p:nvPr/>
        </p:nvSpPr>
        <p:spPr>
          <a:xfrm>
            <a:off x="6272586" y="2719386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第二章：夏篇</a:t>
            </a:r>
            <a:endParaRPr lang="ja-JP" altLang="en-US" sz="3200" dirty="0">
              <a:solidFill>
                <a:schemeClr val="tx1">
                  <a:lumMod val="95000"/>
                  <a:lumOff val="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46E2EC8-026E-445F-A5CF-DE1F6F4FC5CE}"/>
              </a:ext>
            </a:extLst>
          </p:cNvPr>
          <p:cNvSpPr txBox="1"/>
          <p:nvPr/>
        </p:nvSpPr>
        <p:spPr>
          <a:xfrm>
            <a:off x="6272586" y="355384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第三章：秋町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22363EC-83FC-47C0-9647-F18A62AFAAAB}"/>
              </a:ext>
            </a:extLst>
          </p:cNvPr>
          <p:cNvSpPr txBox="1"/>
          <p:nvPr/>
        </p:nvSpPr>
        <p:spPr>
          <a:xfrm>
            <a:off x="6272586" y="4388294"/>
            <a:ext cx="26581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第四章：冬尽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BDB28B6-1BAF-4543-B079-26A2DB1106EC}"/>
              </a:ext>
            </a:extLst>
          </p:cNvPr>
          <p:cNvSpPr txBox="1"/>
          <p:nvPr/>
        </p:nvSpPr>
        <p:spPr>
          <a:xfrm>
            <a:off x="3029785" y="2239796"/>
            <a:ext cx="18155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目录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25646D1-CAB8-4769-9985-0725A8D4F789}"/>
              </a:ext>
            </a:extLst>
          </p:cNvPr>
          <p:cNvSpPr txBox="1"/>
          <p:nvPr/>
        </p:nvSpPr>
        <p:spPr>
          <a:xfrm>
            <a:off x="3158922" y="3123874"/>
            <a:ext cx="16635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800" dirty="0">
                <a:solidFill>
                  <a:srgbClr val="40876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CONTENTS</a:t>
            </a:r>
            <a:endParaRPr lang="zh-CN" altLang="en-US" sz="4800" dirty="0">
              <a:solidFill>
                <a:srgbClr val="408762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0916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5E9CE95E-FB43-4529-8B84-C258ED6E0A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94" t="26444" r="1635" b="22444"/>
          <a:stretch/>
        </p:blipFill>
        <p:spPr>
          <a:xfrm flipV="1">
            <a:off x="-334109" y="2042180"/>
            <a:ext cx="2573216" cy="2189504"/>
          </a:xfrm>
          <a:custGeom>
            <a:avLst/>
            <a:gdLst>
              <a:gd name="connsiteX0" fmla="*/ 2044505 w 4119489"/>
              <a:gd name="connsiteY0" fmla="*/ 0 h 3505200"/>
              <a:gd name="connsiteX1" fmla="*/ 4119489 w 4119489"/>
              <a:gd name="connsiteY1" fmla="*/ 1752600 h 3505200"/>
              <a:gd name="connsiteX2" fmla="*/ 2044505 w 4119489"/>
              <a:gd name="connsiteY2" fmla="*/ 3505200 h 3505200"/>
              <a:gd name="connsiteX3" fmla="*/ 11678 w 4119489"/>
              <a:gd name="connsiteY3" fmla="*/ 2105810 h 3505200"/>
              <a:gd name="connsiteX4" fmla="*/ 0 w 4119489"/>
              <a:gd name="connsiteY4" fmla="*/ 2041184 h 3505200"/>
              <a:gd name="connsiteX5" fmla="*/ 0 w 4119489"/>
              <a:gd name="connsiteY5" fmla="*/ 1464016 h 3505200"/>
              <a:gd name="connsiteX6" fmla="*/ 11678 w 4119489"/>
              <a:gd name="connsiteY6" fmla="*/ 1399390 h 3505200"/>
              <a:gd name="connsiteX7" fmla="*/ 2044505 w 4119489"/>
              <a:gd name="connsiteY7" fmla="*/ 0 h 350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19489" h="3505200">
                <a:moveTo>
                  <a:pt x="2044505" y="0"/>
                </a:moveTo>
                <a:cubicBezTo>
                  <a:pt x="3190487" y="0"/>
                  <a:pt x="4119489" y="784666"/>
                  <a:pt x="4119489" y="1752600"/>
                </a:cubicBezTo>
                <a:cubicBezTo>
                  <a:pt x="4119489" y="2720534"/>
                  <a:pt x="3190487" y="3505200"/>
                  <a:pt x="2044505" y="3505200"/>
                </a:cubicBezTo>
                <a:cubicBezTo>
                  <a:pt x="1041771" y="3505200"/>
                  <a:pt x="205162" y="2904440"/>
                  <a:pt x="11678" y="2105810"/>
                </a:cubicBezTo>
                <a:lnTo>
                  <a:pt x="0" y="2041184"/>
                </a:lnTo>
                <a:lnTo>
                  <a:pt x="0" y="1464016"/>
                </a:lnTo>
                <a:lnTo>
                  <a:pt x="11678" y="1399390"/>
                </a:lnTo>
                <a:cubicBezTo>
                  <a:pt x="205162" y="600760"/>
                  <a:pt x="1041771" y="0"/>
                  <a:pt x="2044505" y="0"/>
                </a:cubicBezTo>
                <a:close/>
              </a:path>
            </a:pathLst>
          </a:cu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EB770A8-46C4-46D2-869E-8B6CEADB0B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" r="69550"/>
          <a:stretch/>
        </p:blipFill>
        <p:spPr>
          <a:xfrm flipH="1">
            <a:off x="6096000" y="0"/>
            <a:ext cx="6545957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DDC1745-4FFB-4F6E-97AD-DAE893FE9C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9" r="17590"/>
          <a:stretch/>
        </p:blipFill>
        <p:spPr>
          <a:xfrm>
            <a:off x="5176170" y="3718498"/>
            <a:ext cx="5357833" cy="3139502"/>
          </a:xfrm>
          <a:prstGeom prst="rect">
            <a:avLst/>
          </a:prstGeom>
        </p:spPr>
      </p:pic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E48E182A-ACCF-44CB-BAFE-A8B1F86BB055}"/>
              </a:ext>
            </a:extLst>
          </p:cNvPr>
          <p:cNvSpPr/>
          <p:nvPr/>
        </p:nvSpPr>
        <p:spPr>
          <a:xfrm flipH="1">
            <a:off x="697955" y="1409700"/>
            <a:ext cx="6233160" cy="4038600"/>
          </a:xfrm>
          <a:custGeom>
            <a:avLst/>
            <a:gdLst>
              <a:gd name="connsiteX0" fmla="*/ 4785360 w 5440680"/>
              <a:gd name="connsiteY0" fmla="*/ 0 h 4038600"/>
              <a:gd name="connsiteX1" fmla="*/ 0 w 5440680"/>
              <a:gd name="connsiteY1" fmla="*/ 0 h 4038600"/>
              <a:gd name="connsiteX2" fmla="*/ 0 w 5440680"/>
              <a:gd name="connsiteY2" fmla="*/ 4038600 h 4038600"/>
              <a:gd name="connsiteX3" fmla="*/ 5440680 w 5440680"/>
              <a:gd name="connsiteY3" fmla="*/ 4038600 h 403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0680" h="4038600">
                <a:moveTo>
                  <a:pt x="4785360" y="0"/>
                </a:moveTo>
                <a:lnTo>
                  <a:pt x="0" y="0"/>
                </a:lnTo>
                <a:lnTo>
                  <a:pt x="0" y="4038600"/>
                </a:lnTo>
                <a:lnTo>
                  <a:pt x="5440680" y="4038600"/>
                </a:ln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044CD3D2-1EF4-4952-8F6F-266B14912B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94"/>
          <a:stretch/>
        </p:blipFill>
        <p:spPr>
          <a:xfrm flipH="1">
            <a:off x="0" y="0"/>
            <a:ext cx="4478215" cy="6858000"/>
          </a:xfrm>
          <a:custGeom>
            <a:avLst/>
            <a:gdLst>
              <a:gd name="connsiteX0" fmla="*/ 0 w 4478215"/>
              <a:gd name="connsiteY0" fmla="*/ 0 h 6858000"/>
              <a:gd name="connsiteX1" fmla="*/ 4478215 w 4478215"/>
              <a:gd name="connsiteY1" fmla="*/ 0 h 6858000"/>
              <a:gd name="connsiteX2" fmla="*/ 4478215 w 4478215"/>
              <a:gd name="connsiteY2" fmla="*/ 6858000 h 6858000"/>
              <a:gd name="connsiteX3" fmla="*/ 0 w 4478215"/>
              <a:gd name="connsiteY3" fmla="*/ 6858000 h 6858000"/>
              <a:gd name="connsiteX4" fmla="*/ 0 w 4478215"/>
              <a:gd name="connsiteY4" fmla="*/ 4268851 h 6858000"/>
              <a:gd name="connsiteX5" fmla="*/ 57094 w 4478215"/>
              <a:gd name="connsiteY5" fmla="*/ 4439817 h 6858000"/>
              <a:gd name="connsiteX6" fmla="*/ 1812389 w 4478215"/>
              <a:gd name="connsiteY6" fmla="*/ 5715000 h 6858000"/>
              <a:gd name="connsiteX7" fmla="*/ 3717389 w 4478215"/>
              <a:gd name="connsiteY7" fmla="*/ 3627120 h 6858000"/>
              <a:gd name="connsiteX8" fmla="*/ 1812389 w 4478215"/>
              <a:gd name="connsiteY8" fmla="*/ 1539240 h 6858000"/>
              <a:gd name="connsiteX9" fmla="*/ 57094 w 4478215"/>
              <a:gd name="connsiteY9" fmla="*/ 2814423 h 6858000"/>
              <a:gd name="connsiteX10" fmla="*/ 0 w 4478215"/>
              <a:gd name="connsiteY10" fmla="*/ 298538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478215" h="6858000">
                <a:moveTo>
                  <a:pt x="0" y="0"/>
                </a:moveTo>
                <a:lnTo>
                  <a:pt x="4478215" y="0"/>
                </a:lnTo>
                <a:lnTo>
                  <a:pt x="4478215" y="6858000"/>
                </a:lnTo>
                <a:lnTo>
                  <a:pt x="0" y="6858000"/>
                </a:lnTo>
                <a:lnTo>
                  <a:pt x="0" y="4268851"/>
                </a:lnTo>
                <a:lnTo>
                  <a:pt x="57094" y="4439817"/>
                </a:lnTo>
                <a:cubicBezTo>
                  <a:pt x="346289" y="5189189"/>
                  <a:pt x="1023313" y="5715000"/>
                  <a:pt x="1812389" y="5715000"/>
                </a:cubicBezTo>
                <a:cubicBezTo>
                  <a:pt x="2864491" y="5715000"/>
                  <a:pt x="3717389" y="4780224"/>
                  <a:pt x="3717389" y="3627120"/>
                </a:cubicBezTo>
                <a:cubicBezTo>
                  <a:pt x="3717389" y="2474016"/>
                  <a:pt x="2864491" y="1539240"/>
                  <a:pt x="1812389" y="1539240"/>
                </a:cubicBezTo>
                <a:cubicBezTo>
                  <a:pt x="1023313" y="1539240"/>
                  <a:pt x="346289" y="2065052"/>
                  <a:pt x="57094" y="2814423"/>
                </a:cubicBezTo>
                <a:lnTo>
                  <a:pt x="0" y="2985389"/>
                </a:lnTo>
                <a:close/>
              </a:path>
            </a:pathLst>
          </a:cu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1C407E7C-657D-49BB-BAEA-4715925C705E}"/>
              </a:ext>
            </a:extLst>
          </p:cNvPr>
          <p:cNvSpPr txBox="1"/>
          <p:nvPr/>
        </p:nvSpPr>
        <p:spPr>
          <a:xfrm>
            <a:off x="2071788" y="2716334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第一章：春信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19EC620-585E-44A3-90C1-E9F53C2408D0}"/>
              </a:ext>
            </a:extLst>
          </p:cNvPr>
          <p:cNvSpPr/>
          <p:nvPr/>
        </p:nvSpPr>
        <p:spPr>
          <a:xfrm>
            <a:off x="2066866" y="3485775"/>
            <a:ext cx="43463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General-purpose template for small fresh flowers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This template is suitable for various scenes, such as business reporting, graduation defense, children's education, etc.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9780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B3F1215-8C25-4F73-A733-E592F04DB67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22"/>
          <a:stretch/>
        </p:blipFill>
        <p:spPr>
          <a:xfrm>
            <a:off x="-2" y="1645286"/>
            <a:ext cx="6056415" cy="4636743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0DCB140B-E347-4068-8768-F57DB98176D9}"/>
              </a:ext>
            </a:extLst>
          </p:cNvPr>
          <p:cNvSpPr/>
          <p:nvPr/>
        </p:nvSpPr>
        <p:spPr>
          <a:xfrm>
            <a:off x="6056415" y="1645286"/>
            <a:ext cx="6135585" cy="4636761"/>
          </a:xfrm>
          <a:prstGeom prst="rect">
            <a:avLst/>
          </a:prstGeom>
          <a:solidFill>
            <a:srgbClr val="4087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2626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3263771-FC37-4FEC-BC0A-4CA1FEFE9FA0}"/>
              </a:ext>
            </a:extLst>
          </p:cNvPr>
          <p:cNvSpPr txBox="1"/>
          <p:nvPr/>
        </p:nvSpPr>
        <p:spPr>
          <a:xfrm>
            <a:off x="6472052" y="2104038"/>
            <a:ext cx="3574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C86A84C3-34CE-4AAC-96F2-98EF57F15F96}"/>
              </a:ext>
            </a:extLst>
          </p:cNvPr>
          <p:cNvCxnSpPr>
            <a:cxnSpLocks/>
          </p:cNvCxnSpPr>
          <p:nvPr/>
        </p:nvCxnSpPr>
        <p:spPr>
          <a:xfrm>
            <a:off x="6612576" y="2669217"/>
            <a:ext cx="89939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38292BE5-00C9-498C-B9D7-2BBE5259868E}"/>
              </a:ext>
            </a:extLst>
          </p:cNvPr>
          <p:cNvSpPr txBox="1"/>
          <p:nvPr/>
        </p:nvSpPr>
        <p:spPr>
          <a:xfrm>
            <a:off x="6472052" y="2806161"/>
            <a:ext cx="537952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endParaRPr lang="en-US" altLang="zh-CN" dirty="0">
              <a:solidFill>
                <a:schemeClr val="bg1"/>
              </a:solidFill>
            </a:endParaRPr>
          </a:p>
          <a:p>
            <a:r>
              <a:rPr lang="en-US" altLang="zh-CN" dirty="0">
                <a:solidFill>
                  <a:schemeClr val="bg1"/>
                </a:solidFill>
              </a:rPr>
              <a:t>Nunc viverra imperdiet enim. Fusce est. Vivamus a tellus.</a:t>
            </a:r>
          </a:p>
          <a:p>
            <a:endParaRPr lang="en-US" altLang="zh-CN" dirty="0">
              <a:solidFill>
                <a:schemeClr val="bg1"/>
              </a:solidFill>
            </a:endParaRPr>
          </a:p>
          <a:p>
            <a:r>
              <a:rPr lang="en-US" altLang="zh-CN" dirty="0">
                <a:solidFill>
                  <a:schemeClr val="bg1"/>
                </a:solidFill>
              </a:rPr>
              <a:t>Pellentesque habitant morbi tristique senectus et netus et malesuada fames ac turpis egestas. Proin pharetra nonummy pede. Mauris et </a:t>
            </a:r>
            <a:r>
              <a:rPr lang="en-US" altLang="zh-CN" dirty="0" err="1">
                <a:solidFill>
                  <a:schemeClr val="bg1"/>
                </a:solidFill>
              </a:rPr>
              <a:t>orci</a:t>
            </a:r>
            <a:r>
              <a:rPr lang="en-US" altLang="zh-CN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F45C4DA-4DEE-49A7-9FB7-15700CB2C430}"/>
              </a:ext>
            </a:extLst>
          </p:cNvPr>
          <p:cNvSpPr txBox="1"/>
          <p:nvPr/>
        </p:nvSpPr>
        <p:spPr>
          <a:xfrm>
            <a:off x="5075528" y="534708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输入您的标题</a:t>
            </a: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7C347DAB-B20B-426D-BB28-00A9D3AEB535}"/>
              </a:ext>
            </a:extLst>
          </p:cNvPr>
          <p:cNvCxnSpPr/>
          <p:nvPr/>
        </p:nvCxnSpPr>
        <p:spPr>
          <a:xfrm>
            <a:off x="1858702" y="765540"/>
            <a:ext cx="2951544" cy="0"/>
          </a:xfrm>
          <a:prstGeom prst="line">
            <a:avLst/>
          </a:prstGeom>
          <a:ln>
            <a:solidFill>
              <a:srgbClr val="846B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68ED507F-0937-4F22-A376-294C389971A9}"/>
              </a:ext>
            </a:extLst>
          </p:cNvPr>
          <p:cNvCxnSpPr/>
          <p:nvPr/>
        </p:nvCxnSpPr>
        <p:spPr>
          <a:xfrm>
            <a:off x="7381755" y="765540"/>
            <a:ext cx="2951544" cy="0"/>
          </a:xfrm>
          <a:prstGeom prst="line">
            <a:avLst/>
          </a:prstGeom>
          <a:ln>
            <a:solidFill>
              <a:srgbClr val="846B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2314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0">
            <a:extLst>
              <a:ext uri="{FF2B5EF4-FFF2-40B4-BE49-F238E27FC236}">
                <a16:creationId xmlns:a16="http://schemas.microsoft.com/office/drawing/2014/main" id="{BB9379AE-26E8-4F63-A027-348F6BF05577}"/>
              </a:ext>
            </a:extLst>
          </p:cNvPr>
          <p:cNvGrpSpPr/>
          <p:nvPr/>
        </p:nvGrpSpPr>
        <p:grpSpPr>
          <a:xfrm>
            <a:off x="3371425" y="3253577"/>
            <a:ext cx="5488423" cy="3604423"/>
            <a:chOff x="2494956" y="1977519"/>
            <a:chExt cx="3763312" cy="3172332"/>
          </a:xfrm>
          <a:solidFill>
            <a:srgbClr val="A7BAA4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7D361AA7-EA8E-4A2C-BA6A-FF061E269F59}"/>
                </a:ext>
              </a:extLst>
            </p:cNvPr>
            <p:cNvSpPr/>
            <p:nvPr/>
          </p:nvSpPr>
          <p:spPr bwMode="auto">
            <a:xfrm>
              <a:off x="2494956" y="2660392"/>
              <a:ext cx="1657913" cy="2489459"/>
            </a:xfrm>
            <a:custGeom>
              <a:avLst/>
              <a:gdLst>
                <a:gd name="T0" fmla="*/ 417 w 492"/>
                <a:gd name="T1" fmla="*/ 473 h 789"/>
                <a:gd name="T2" fmla="*/ 273 w 492"/>
                <a:gd name="T3" fmla="*/ 181 h 789"/>
                <a:gd name="T4" fmla="*/ 22 w 492"/>
                <a:gd name="T5" fmla="*/ 2 h 789"/>
                <a:gd name="T6" fmla="*/ 2 w 492"/>
                <a:gd name="T7" fmla="*/ 14 h 789"/>
                <a:gd name="T8" fmla="*/ 14 w 492"/>
                <a:gd name="T9" fmla="*/ 34 h 789"/>
                <a:gd name="T10" fmla="*/ 29 w 492"/>
                <a:gd name="T11" fmla="*/ 37 h 789"/>
                <a:gd name="T12" fmla="*/ 387 w 492"/>
                <a:gd name="T13" fmla="*/ 483 h 789"/>
                <a:gd name="T14" fmla="*/ 460 w 492"/>
                <a:gd name="T15" fmla="*/ 789 h 789"/>
                <a:gd name="T16" fmla="*/ 476 w 492"/>
                <a:gd name="T17" fmla="*/ 789 h 789"/>
                <a:gd name="T18" fmla="*/ 492 w 492"/>
                <a:gd name="T19" fmla="*/ 789 h 789"/>
                <a:gd name="T20" fmla="*/ 417 w 492"/>
                <a:gd name="T21" fmla="*/ 473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2" h="789">
                  <a:moveTo>
                    <a:pt x="417" y="473"/>
                  </a:moveTo>
                  <a:cubicBezTo>
                    <a:pt x="378" y="355"/>
                    <a:pt x="329" y="257"/>
                    <a:pt x="273" y="181"/>
                  </a:cubicBezTo>
                  <a:cubicBezTo>
                    <a:pt x="201" y="85"/>
                    <a:pt x="117" y="25"/>
                    <a:pt x="22" y="2"/>
                  </a:cubicBezTo>
                  <a:cubicBezTo>
                    <a:pt x="13" y="0"/>
                    <a:pt x="5" y="6"/>
                    <a:pt x="2" y="14"/>
                  </a:cubicBezTo>
                  <a:cubicBezTo>
                    <a:pt x="0" y="23"/>
                    <a:pt x="6" y="31"/>
                    <a:pt x="14" y="34"/>
                  </a:cubicBezTo>
                  <a:cubicBezTo>
                    <a:pt x="19" y="35"/>
                    <a:pt x="24" y="36"/>
                    <a:pt x="29" y="37"/>
                  </a:cubicBezTo>
                  <a:cubicBezTo>
                    <a:pt x="219" y="92"/>
                    <a:pt x="328" y="308"/>
                    <a:pt x="387" y="483"/>
                  </a:cubicBezTo>
                  <a:cubicBezTo>
                    <a:pt x="426" y="601"/>
                    <a:pt x="448" y="716"/>
                    <a:pt x="460" y="789"/>
                  </a:cubicBezTo>
                  <a:cubicBezTo>
                    <a:pt x="476" y="789"/>
                    <a:pt x="476" y="789"/>
                    <a:pt x="476" y="789"/>
                  </a:cubicBezTo>
                  <a:cubicBezTo>
                    <a:pt x="492" y="789"/>
                    <a:pt x="492" y="789"/>
                    <a:pt x="492" y="789"/>
                  </a:cubicBezTo>
                  <a:cubicBezTo>
                    <a:pt x="481" y="715"/>
                    <a:pt x="458" y="596"/>
                    <a:pt x="417" y="47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64FE0497-FF43-4CF1-B5E5-EFB91F4CAE4B}"/>
                </a:ext>
              </a:extLst>
            </p:cNvPr>
            <p:cNvSpPr/>
            <p:nvPr/>
          </p:nvSpPr>
          <p:spPr bwMode="auto">
            <a:xfrm>
              <a:off x="4618123" y="2651748"/>
              <a:ext cx="1640145" cy="2498103"/>
            </a:xfrm>
            <a:custGeom>
              <a:avLst/>
              <a:gdLst>
                <a:gd name="T0" fmla="*/ 489 w 491"/>
                <a:gd name="T1" fmla="*/ 14 h 789"/>
                <a:gd name="T2" fmla="*/ 470 w 491"/>
                <a:gd name="T3" fmla="*/ 2 h 789"/>
                <a:gd name="T4" fmla="*/ 219 w 491"/>
                <a:gd name="T5" fmla="*/ 181 h 789"/>
                <a:gd name="T6" fmla="*/ 74 w 491"/>
                <a:gd name="T7" fmla="*/ 473 h 789"/>
                <a:gd name="T8" fmla="*/ 0 w 491"/>
                <a:gd name="T9" fmla="*/ 789 h 789"/>
                <a:gd name="T10" fmla="*/ 16 w 491"/>
                <a:gd name="T11" fmla="*/ 789 h 789"/>
                <a:gd name="T12" fmla="*/ 32 w 491"/>
                <a:gd name="T13" fmla="*/ 789 h 789"/>
                <a:gd name="T14" fmla="*/ 105 w 491"/>
                <a:gd name="T15" fmla="*/ 483 h 789"/>
                <a:gd name="T16" fmla="*/ 463 w 491"/>
                <a:gd name="T17" fmla="*/ 37 h 789"/>
                <a:gd name="T18" fmla="*/ 477 w 491"/>
                <a:gd name="T19" fmla="*/ 34 h 789"/>
                <a:gd name="T20" fmla="*/ 489 w 491"/>
                <a:gd name="T21" fmla="*/ 14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789">
                  <a:moveTo>
                    <a:pt x="489" y="14"/>
                  </a:moveTo>
                  <a:cubicBezTo>
                    <a:pt x="487" y="6"/>
                    <a:pt x="479" y="0"/>
                    <a:pt x="470" y="2"/>
                  </a:cubicBezTo>
                  <a:cubicBezTo>
                    <a:pt x="375" y="25"/>
                    <a:pt x="291" y="85"/>
                    <a:pt x="219" y="181"/>
                  </a:cubicBezTo>
                  <a:cubicBezTo>
                    <a:pt x="163" y="257"/>
                    <a:pt x="114" y="355"/>
                    <a:pt x="74" y="473"/>
                  </a:cubicBezTo>
                  <a:cubicBezTo>
                    <a:pt x="33" y="596"/>
                    <a:pt x="11" y="715"/>
                    <a:pt x="0" y="789"/>
                  </a:cubicBezTo>
                  <a:cubicBezTo>
                    <a:pt x="16" y="789"/>
                    <a:pt x="16" y="789"/>
                    <a:pt x="16" y="789"/>
                  </a:cubicBezTo>
                  <a:cubicBezTo>
                    <a:pt x="32" y="789"/>
                    <a:pt x="32" y="789"/>
                    <a:pt x="32" y="789"/>
                  </a:cubicBezTo>
                  <a:cubicBezTo>
                    <a:pt x="43" y="716"/>
                    <a:pt x="65" y="601"/>
                    <a:pt x="105" y="483"/>
                  </a:cubicBezTo>
                  <a:cubicBezTo>
                    <a:pt x="163" y="309"/>
                    <a:pt x="272" y="92"/>
                    <a:pt x="463" y="37"/>
                  </a:cubicBezTo>
                  <a:cubicBezTo>
                    <a:pt x="468" y="36"/>
                    <a:pt x="473" y="35"/>
                    <a:pt x="477" y="34"/>
                  </a:cubicBezTo>
                  <a:cubicBezTo>
                    <a:pt x="486" y="31"/>
                    <a:pt x="491" y="23"/>
                    <a:pt x="489" y="1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D0FDC94-EB69-496C-A9DD-4B829D685CEA}"/>
                </a:ext>
              </a:extLst>
            </p:cNvPr>
            <p:cNvSpPr/>
            <p:nvPr/>
          </p:nvSpPr>
          <p:spPr bwMode="auto">
            <a:xfrm>
              <a:off x="3829050" y="1977519"/>
              <a:ext cx="427038" cy="3172332"/>
            </a:xfrm>
            <a:custGeom>
              <a:avLst/>
              <a:gdLst>
                <a:gd name="T0" fmla="*/ 33 w 110"/>
                <a:gd name="T1" fmla="*/ 13 h 869"/>
                <a:gd name="T2" fmla="*/ 13 w 110"/>
                <a:gd name="T3" fmla="*/ 3 h 869"/>
                <a:gd name="T4" fmla="*/ 2 w 110"/>
                <a:gd name="T5" fmla="*/ 23 h 869"/>
                <a:gd name="T6" fmla="*/ 25 w 110"/>
                <a:gd name="T7" fmla="*/ 107 h 869"/>
                <a:gd name="T8" fmla="*/ 76 w 110"/>
                <a:gd name="T9" fmla="*/ 760 h 869"/>
                <a:gd name="T10" fmla="*/ 75 w 110"/>
                <a:gd name="T11" fmla="*/ 869 h 869"/>
                <a:gd name="T12" fmla="*/ 84 w 110"/>
                <a:gd name="T13" fmla="*/ 869 h 869"/>
                <a:gd name="T14" fmla="*/ 91 w 110"/>
                <a:gd name="T15" fmla="*/ 869 h 869"/>
                <a:gd name="T16" fmla="*/ 107 w 110"/>
                <a:gd name="T17" fmla="*/ 869 h 869"/>
                <a:gd name="T18" fmla="*/ 33 w 110"/>
                <a:gd name="T19" fmla="*/ 13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869">
                  <a:moveTo>
                    <a:pt x="33" y="13"/>
                  </a:moveTo>
                  <a:cubicBezTo>
                    <a:pt x="30" y="5"/>
                    <a:pt x="21" y="0"/>
                    <a:pt x="13" y="3"/>
                  </a:cubicBezTo>
                  <a:cubicBezTo>
                    <a:pt x="4" y="6"/>
                    <a:pt x="0" y="15"/>
                    <a:pt x="2" y="23"/>
                  </a:cubicBezTo>
                  <a:cubicBezTo>
                    <a:pt x="11" y="48"/>
                    <a:pt x="18" y="77"/>
                    <a:pt x="25" y="107"/>
                  </a:cubicBezTo>
                  <a:cubicBezTo>
                    <a:pt x="66" y="301"/>
                    <a:pt x="75" y="580"/>
                    <a:pt x="76" y="760"/>
                  </a:cubicBezTo>
                  <a:cubicBezTo>
                    <a:pt x="76" y="803"/>
                    <a:pt x="76" y="840"/>
                    <a:pt x="75" y="869"/>
                  </a:cubicBezTo>
                  <a:cubicBezTo>
                    <a:pt x="84" y="869"/>
                    <a:pt x="84" y="869"/>
                    <a:pt x="84" y="869"/>
                  </a:cubicBezTo>
                  <a:cubicBezTo>
                    <a:pt x="91" y="869"/>
                    <a:pt x="91" y="869"/>
                    <a:pt x="91" y="869"/>
                  </a:cubicBezTo>
                  <a:cubicBezTo>
                    <a:pt x="107" y="869"/>
                    <a:pt x="107" y="869"/>
                    <a:pt x="107" y="869"/>
                  </a:cubicBezTo>
                  <a:cubicBezTo>
                    <a:pt x="110" y="693"/>
                    <a:pt x="108" y="246"/>
                    <a:pt x="3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E800669C-3A34-4A27-9BBA-C1A3FE76E9E3}"/>
                </a:ext>
              </a:extLst>
            </p:cNvPr>
            <p:cNvSpPr/>
            <p:nvPr/>
          </p:nvSpPr>
          <p:spPr bwMode="auto">
            <a:xfrm>
              <a:off x="4502150" y="1977519"/>
              <a:ext cx="427038" cy="3172332"/>
            </a:xfrm>
            <a:custGeom>
              <a:avLst/>
              <a:gdLst>
                <a:gd name="T0" fmla="*/ 97 w 110"/>
                <a:gd name="T1" fmla="*/ 3 h 869"/>
                <a:gd name="T2" fmla="*/ 77 w 110"/>
                <a:gd name="T3" fmla="*/ 13 h 869"/>
                <a:gd name="T4" fmla="*/ 2 w 110"/>
                <a:gd name="T5" fmla="*/ 869 h 869"/>
                <a:gd name="T6" fmla="*/ 19 w 110"/>
                <a:gd name="T7" fmla="*/ 869 h 869"/>
                <a:gd name="T8" fmla="*/ 26 w 110"/>
                <a:gd name="T9" fmla="*/ 869 h 869"/>
                <a:gd name="T10" fmla="*/ 35 w 110"/>
                <a:gd name="T11" fmla="*/ 869 h 869"/>
                <a:gd name="T12" fmla="*/ 34 w 110"/>
                <a:gd name="T13" fmla="*/ 760 h 869"/>
                <a:gd name="T14" fmla="*/ 85 w 110"/>
                <a:gd name="T15" fmla="*/ 107 h 869"/>
                <a:gd name="T16" fmla="*/ 107 w 110"/>
                <a:gd name="T17" fmla="*/ 23 h 869"/>
                <a:gd name="T18" fmla="*/ 97 w 110"/>
                <a:gd name="T19" fmla="*/ 3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869">
                  <a:moveTo>
                    <a:pt x="97" y="3"/>
                  </a:moveTo>
                  <a:cubicBezTo>
                    <a:pt x="89" y="0"/>
                    <a:pt x="80" y="5"/>
                    <a:pt x="77" y="13"/>
                  </a:cubicBezTo>
                  <a:cubicBezTo>
                    <a:pt x="1" y="246"/>
                    <a:pt x="0" y="693"/>
                    <a:pt x="2" y="869"/>
                  </a:cubicBezTo>
                  <a:cubicBezTo>
                    <a:pt x="19" y="869"/>
                    <a:pt x="19" y="869"/>
                    <a:pt x="19" y="869"/>
                  </a:cubicBezTo>
                  <a:cubicBezTo>
                    <a:pt x="26" y="869"/>
                    <a:pt x="26" y="869"/>
                    <a:pt x="26" y="869"/>
                  </a:cubicBezTo>
                  <a:cubicBezTo>
                    <a:pt x="35" y="869"/>
                    <a:pt x="35" y="869"/>
                    <a:pt x="35" y="869"/>
                  </a:cubicBezTo>
                  <a:cubicBezTo>
                    <a:pt x="34" y="840"/>
                    <a:pt x="34" y="803"/>
                    <a:pt x="34" y="760"/>
                  </a:cubicBezTo>
                  <a:cubicBezTo>
                    <a:pt x="35" y="580"/>
                    <a:pt x="44" y="301"/>
                    <a:pt x="85" y="107"/>
                  </a:cubicBezTo>
                  <a:cubicBezTo>
                    <a:pt x="92" y="77"/>
                    <a:pt x="99" y="48"/>
                    <a:pt x="107" y="23"/>
                  </a:cubicBezTo>
                  <a:cubicBezTo>
                    <a:pt x="110" y="15"/>
                    <a:pt x="105" y="6"/>
                    <a:pt x="97" y="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7" name="椭圆 6">
            <a:extLst>
              <a:ext uri="{FF2B5EF4-FFF2-40B4-BE49-F238E27FC236}">
                <a16:creationId xmlns:a16="http://schemas.microsoft.com/office/drawing/2014/main" id="{DE3C8915-1821-451E-8846-8F06B3869C32}"/>
              </a:ext>
            </a:extLst>
          </p:cNvPr>
          <p:cNvSpPr/>
          <p:nvPr/>
        </p:nvSpPr>
        <p:spPr>
          <a:xfrm>
            <a:off x="2193232" y="3666073"/>
            <a:ext cx="785463" cy="785705"/>
          </a:xfrm>
          <a:prstGeom prst="ellipse">
            <a:avLst/>
          </a:prstGeom>
          <a:solidFill>
            <a:srgbClr val="4087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01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DAC6D453-20A6-4643-8716-F4039505E199}"/>
              </a:ext>
            </a:extLst>
          </p:cNvPr>
          <p:cNvSpPr/>
          <p:nvPr/>
        </p:nvSpPr>
        <p:spPr>
          <a:xfrm>
            <a:off x="6511455" y="2233255"/>
            <a:ext cx="785463" cy="785705"/>
          </a:xfrm>
          <a:prstGeom prst="ellipse">
            <a:avLst/>
          </a:prstGeom>
          <a:solidFill>
            <a:srgbClr val="4087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03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4B8EDDAA-FFC3-46F9-B1C3-52C1EA6630F9}"/>
              </a:ext>
            </a:extLst>
          </p:cNvPr>
          <p:cNvSpPr/>
          <p:nvPr/>
        </p:nvSpPr>
        <p:spPr>
          <a:xfrm>
            <a:off x="4895084" y="2233256"/>
            <a:ext cx="785463" cy="785705"/>
          </a:xfrm>
          <a:prstGeom prst="ellipse">
            <a:avLst/>
          </a:prstGeom>
          <a:solidFill>
            <a:srgbClr val="4087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02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12EA151B-7C0C-4EE3-910F-B3FA5D97B7EB}"/>
              </a:ext>
            </a:extLst>
          </p:cNvPr>
          <p:cNvSpPr/>
          <p:nvPr/>
        </p:nvSpPr>
        <p:spPr>
          <a:xfrm>
            <a:off x="9213305" y="3666072"/>
            <a:ext cx="785463" cy="785705"/>
          </a:xfrm>
          <a:prstGeom prst="ellipse">
            <a:avLst/>
          </a:prstGeom>
          <a:solidFill>
            <a:srgbClr val="4087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04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9CCA1C3C-BCD4-4BDC-9F05-6B4D25F87F59}"/>
              </a:ext>
            </a:extLst>
          </p:cNvPr>
          <p:cNvSpPr/>
          <p:nvPr/>
        </p:nvSpPr>
        <p:spPr>
          <a:xfrm>
            <a:off x="4569257" y="5230117"/>
            <a:ext cx="525278" cy="525441"/>
          </a:xfrm>
          <a:prstGeom prst="ellipse">
            <a:avLst/>
          </a:prstGeom>
          <a:solidFill>
            <a:srgbClr val="4087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67EC881B-880E-406A-AB6E-43E69DEE520D}"/>
              </a:ext>
            </a:extLst>
          </p:cNvPr>
          <p:cNvSpPr/>
          <p:nvPr/>
        </p:nvSpPr>
        <p:spPr>
          <a:xfrm>
            <a:off x="6667916" y="4407581"/>
            <a:ext cx="230730" cy="230801"/>
          </a:xfrm>
          <a:prstGeom prst="ellipse">
            <a:avLst/>
          </a:prstGeom>
          <a:solidFill>
            <a:srgbClr val="A7B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A8ABCD7D-8CA1-47C3-A0B3-556AF26F0331}"/>
              </a:ext>
            </a:extLst>
          </p:cNvPr>
          <p:cNvSpPr/>
          <p:nvPr/>
        </p:nvSpPr>
        <p:spPr>
          <a:xfrm>
            <a:off x="5900591" y="3911195"/>
            <a:ext cx="432005" cy="432139"/>
          </a:xfrm>
          <a:prstGeom prst="ellipse">
            <a:avLst/>
          </a:prstGeom>
          <a:solidFill>
            <a:srgbClr val="4087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8ECD97F5-D584-4705-978D-1084A8048F2C}"/>
              </a:ext>
            </a:extLst>
          </p:cNvPr>
          <p:cNvSpPr/>
          <p:nvPr/>
        </p:nvSpPr>
        <p:spPr>
          <a:xfrm>
            <a:off x="7171103" y="5168733"/>
            <a:ext cx="378004" cy="378121"/>
          </a:xfrm>
          <a:prstGeom prst="ellipse">
            <a:avLst/>
          </a:prstGeom>
          <a:solidFill>
            <a:srgbClr val="4087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BF30B3E2-6FC4-40E1-A604-CAA5319BDB8F}"/>
              </a:ext>
            </a:extLst>
          </p:cNvPr>
          <p:cNvSpPr/>
          <p:nvPr/>
        </p:nvSpPr>
        <p:spPr>
          <a:xfrm>
            <a:off x="7858383" y="3609600"/>
            <a:ext cx="230730" cy="230801"/>
          </a:xfrm>
          <a:prstGeom prst="ellipse">
            <a:avLst/>
          </a:prstGeom>
          <a:solidFill>
            <a:srgbClr val="A7B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25B0AA73-216C-47A7-9D19-1ECDBB809D40}"/>
              </a:ext>
            </a:extLst>
          </p:cNvPr>
          <p:cNvSpPr/>
          <p:nvPr/>
        </p:nvSpPr>
        <p:spPr>
          <a:xfrm>
            <a:off x="4810351" y="4077748"/>
            <a:ext cx="295368" cy="295460"/>
          </a:xfrm>
          <a:prstGeom prst="ellipse">
            <a:avLst/>
          </a:prstGeom>
          <a:solidFill>
            <a:srgbClr val="A7B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F1380F8-1006-4486-956D-355BCCEC6BDA}"/>
              </a:ext>
            </a:extLst>
          </p:cNvPr>
          <p:cNvGrpSpPr/>
          <p:nvPr/>
        </p:nvGrpSpPr>
        <p:grpSpPr>
          <a:xfrm>
            <a:off x="7414565" y="2233255"/>
            <a:ext cx="3295738" cy="1007514"/>
            <a:chOff x="7338489" y="3339066"/>
            <a:chExt cx="3295738" cy="1007514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8C713896-AFF5-443F-B69D-0FF02AE570AB}"/>
                </a:ext>
              </a:extLst>
            </p:cNvPr>
            <p:cNvSpPr/>
            <p:nvPr/>
          </p:nvSpPr>
          <p:spPr>
            <a:xfrm>
              <a:off x="7338489" y="3698981"/>
              <a:ext cx="3295738" cy="647599"/>
            </a:xfrm>
            <a:prstGeom prst="rect">
              <a:avLst/>
            </a:prstGeom>
            <a:noFill/>
          </p:spPr>
          <p:txBody>
            <a:bodyPr wrap="square" lIns="121907" tIns="60953" rIns="121907" bIns="6095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rgbClr val="262626"/>
                  </a:solidFill>
                </a:rPr>
                <a:t>Lorem ipsum dolor sit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amet</a:t>
              </a:r>
              <a:r>
                <a:rPr lang="en-US" altLang="zh-CN" sz="1200" dirty="0">
                  <a:solidFill>
                    <a:srgbClr val="262626"/>
                  </a:solidFill>
                </a:rPr>
                <a:t>,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consectetuer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adipiscing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elit</a:t>
              </a:r>
              <a:r>
                <a:rPr lang="en-US" altLang="zh-CN" sz="1200" dirty="0">
                  <a:solidFill>
                    <a:srgbClr val="262626"/>
                  </a:solidFill>
                </a:rPr>
                <a:t>. Maecenas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porttitor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congue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massa</a:t>
              </a:r>
              <a:r>
                <a:rPr lang="en-US" altLang="zh-CN" sz="1200" dirty="0">
                  <a:solidFill>
                    <a:srgbClr val="262626"/>
                  </a:solidFill>
                </a:rPr>
                <a:t>. </a:t>
              </a:r>
              <a:endPara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1">
              <a:extLst>
                <a:ext uri="{FF2B5EF4-FFF2-40B4-BE49-F238E27FC236}">
                  <a16:creationId xmlns:a16="http://schemas.microsoft.com/office/drawing/2014/main" id="{E4A10636-3C67-4C96-B106-2E00E0A9686C}"/>
                </a:ext>
              </a:extLst>
            </p:cNvPr>
            <p:cNvSpPr txBox="1"/>
            <p:nvPr/>
          </p:nvSpPr>
          <p:spPr>
            <a:xfrm>
              <a:off x="7338490" y="3339066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请输入您的标题</a:t>
              </a:r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2E602C64-875E-44D0-A4AD-F994ED61205D}"/>
              </a:ext>
            </a:extLst>
          </p:cNvPr>
          <p:cNvGrpSpPr/>
          <p:nvPr/>
        </p:nvGrpSpPr>
        <p:grpSpPr>
          <a:xfrm>
            <a:off x="8298499" y="4627581"/>
            <a:ext cx="3295738" cy="1007514"/>
            <a:chOff x="7338489" y="3339066"/>
            <a:chExt cx="3295738" cy="1007514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F9C33673-BF39-4905-A94F-8F8D4ABB1AA6}"/>
                </a:ext>
              </a:extLst>
            </p:cNvPr>
            <p:cNvSpPr/>
            <p:nvPr/>
          </p:nvSpPr>
          <p:spPr>
            <a:xfrm>
              <a:off x="7338489" y="3698981"/>
              <a:ext cx="3295738" cy="647599"/>
            </a:xfrm>
            <a:prstGeom prst="rect">
              <a:avLst/>
            </a:prstGeom>
            <a:noFill/>
          </p:spPr>
          <p:txBody>
            <a:bodyPr wrap="square" lIns="121907" tIns="60953" rIns="121907" bIns="6095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rgbClr val="262626"/>
                  </a:solidFill>
                </a:rPr>
                <a:t>Lorem ipsum dolor sit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amet</a:t>
              </a:r>
              <a:r>
                <a:rPr lang="en-US" altLang="zh-CN" sz="1200" dirty="0">
                  <a:solidFill>
                    <a:srgbClr val="262626"/>
                  </a:solidFill>
                </a:rPr>
                <a:t>,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consectetuer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adipiscing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elit</a:t>
              </a:r>
              <a:r>
                <a:rPr lang="en-US" altLang="zh-CN" sz="1200" dirty="0">
                  <a:solidFill>
                    <a:srgbClr val="262626"/>
                  </a:solidFill>
                </a:rPr>
                <a:t>. Maecenas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porttitor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congue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massa</a:t>
              </a:r>
              <a:r>
                <a:rPr lang="en-US" altLang="zh-CN" sz="1200" dirty="0">
                  <a:solidFill>
                    <a:srgbClr val="262626"/>
                  </a:solidFill>
                </a:rPr>
                <a:t>. </a:t>
              </a:r>
              <a:endPara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1">
              <a:extLst>
                <a:ext uri="{FF2B5EF4-FFF2-40B4-BE49-F238E27FC236}">
                  <a16:creationId xmlns:a16="http://schemas.microsoft.com/office/drawing/2014/main" id="{CA161FBF-D03B-4E50-BF22-4341692B8983}"/>
                </a:ext>
              </a:extLst>
            </p:cNvPr>
            <p:cNvSpPr txBox="1"/>
            <p:nvPr/>
          </p:nvSpPr>
          <p:spPr>
            <a:xfrm>
              <a:off x="7338490" y="3339066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请输入您的标题</a:t>
              </a:r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050440C7-C1A5-4F08-8769-8F15E6D499D5}"/>
              </a:ext>
            </a:extLst>
          </p:cNvPr>
          <p:cNvGrpSpPr/>
          <p:nvPr/>
        </p:nvGrpSpPr>
        <p:grpSpPr>
          <a:xfrm>
            <a:off x="597764" y="4627581"/>
            <a:ext cx="3295738" cy="1007514"/>
            <a:chOff x="6933317" y="3339066"/>
            <a:chExt cx="3295738" cy="1007514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D5946E1A-7EA4-4AF2-A1FF-539E319EE10F}"/>
                </a:ext>
              </a:extLst>
            </p:cNvPr>
            <p:cNvSpPr/>
            <p:nvPr/>
          </p:nvSpPr>
          <p:spPr>
            <a:xfrm>
              <a:off x="6933317" y="3698981"/>
              <a:ext cx="3295738" cy="647599"/>
            </a:xfrm>
            <a:prstGeom prst="rect">
              <a:avLst/>
            </a:prstGeom>
            <a:noFill/>
          </p:spPr>
          <p:txBody>
            <a:bodyPr wrap="square" lIns="121907" tIns="60953" rIns="121907" bIns="60953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200" dirty="0">
                  <a:solidFill>
                    <a:srgbClr val="262626"/>
                  </a:solidFill>
                </a:rPr>
                <a:t>Lorem ipsum dolor sit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amet</a:t>
              </a:r>
              <a:r>
                <a:rPr lang="en-US" altLang="zh-CN" sz="1200" dirty="0">
                  <a:solidFill>
                    <a:srgbClr val="262626"/>
                  </a:solidFill>
                </a:rPr>
                <a:t>,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consectetuer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adipiscing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elit</a:t>
              </a:r>
              <a:r>
                <a:rPr lang="en-US" altLang="zh-CN" sz="1200" dirty="0">
                  <a:solidFill>
                    <a:srgbClr val="262626"/>
                  </a:solidFill>
                </a:rPr>
                <a:t>. Maecenas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porttitor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congue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massa</a:t>
              </a:r>
              <a:r>
                <a:rPr lang="en-US" altLang="zh-CN" sz="1200" dirty="0">
                  <a:solidFill>
                    <a:srgbClr val="262626"/>
                  </a:solidFill>
                </a:rPr>
                <a:t>. </a:t>
              </a:r>
              <a:endPara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1">
              <a:extLst>
                <a:ext uri="{FF2B5EF4-FFF2-40B4-BE49-F238E27FC236}">
                  <a16:creationId xmlns:a16="http://schemas.microsoft.com/office/drawing/2014/main" id="{6E217384-1EAD-4BAF-93F4-230E0791D7E4}"/>
                </a:ext>
              </a:extLst>
            </p:cNvPr>
            <p:cNvSpPr txBox="1"/>
            <p:nvPr/>
          </p:nvSpPr>
          <p:spPr>
            <a:xfrm>
              <a:off x="8428561" y="3339066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请输入您的标题</a:t>
              </a:r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3166487A-CFB6-44FE-8065-F608DDA58286}"/>
              </a:ext>
            </a:extLst>
          </p:cNvPr>
          <p:cNvGrpSpPr/>
          <p:nvPr/>
        </p:nvGrpSpPr>
        <p:grpSpPr>
          <a:xfrm>
            <a:off x="1481698" y="2231909"/>
            <a:ext cx="3295738" cy="1007514"/>
            <a:chOff x="6933317" y="3339066"/>
            <a:chExt cx="3295738" cy="1007514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8135A71-0415-4279-AA3F-F8B227E8DB1B}"/>
                </a:ext>
              </a:extLst>
            </p:cNvPr>
            <p:cNvSpPr/>
            <p:nvPr/>
          </p:nvSpPr>
          <p:spPr>
            <a:xfrm>
              <a:off x="6933317" y="3698981"/>
              <a:ext cx="3295738" cy="647599"/>
            </a:xfrm>
            <a:prstGeom prst="rect">
              <a:avLst/>
            </a:prstGeom>
            <a:noFill/>
          </p:spPr>
          <p:txBody>
            <a:bodyPr wrap="square" lIns="121907" tIns="60953" rIns="121907" bIns="60953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200" dirty="0">
                  <a:solidFill>
                    <a:srgbClr val="262626"/>
                  </a:solidFill>
                </a:rPr>
                <a:t>Lorem ipsum dolor sit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amet</a:t>
              </a:r>
              <a:r>
                <a:rPr lang="en-US" altLang="zh-CN" sz="1200" dirty="0">
                  <a:solidFill>
                    <a:srgbClr val="262626"/>
                  </a:solidFill>
                </a:rPr>
                <a:t>,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consectetuer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adipiscing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elit</a:t>
              </a:r>
              <a:r>
                <a:rPr lang="en-US" altLang="zh-CN" sz="1200" dirty="0">
                  <a:solidFill>
                    <a:srgbClr val="262626"/>
                  </a:solidFill>
                </a:rPr>
                <a:t>. Maecenas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porttitor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congue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massa</a:t>
              </a:r>
              <a:r>
                <a:rPr lang="en-US" altLang="zh-CN" sz="1200" dirty="0">
                  <a:solidFill>
                    <a:srgbClr val="262626"/>
                  </a:solidFill>
                </a:rPr>
                <a:t>. </a:t>
              </a:r>
              <a:endPara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1">
              <a:extLst>
                <a:ext uri="{FF2B5EF4-FFF2-40B4-BE49-F238E27FC236}">
                  <a16:creationId xmlns:a16="http://schemas.microsoft.com/office/drawing/2014/main" id="{E2CD5488-CBEA-48E0-BFCA-66E3D52359AD}"/>
                </a:ext>
              </a:extLst>
            </p:cNvPr>
            <p:cNvSpPr txBox="1"/>
            <p:nvPr/>
          </p:nvSpPr>
          <p:spPr>
            <a:xfrm>
              <a:off x="8428561" y="3339066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请输入您的标题</a:t>
              </a:r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30BEE134-C67F-4ED3-B20B-DA737AF2262D}"/>
              </a:ext>
            </a:extLst>
          </p:cNvPr>
          <p:cNvSpPr txBox="1"/>
          <p:nvPr/>
        </p:nvSpPr>
        <p:spPr>
          <a:xfrm>
            <a:off x="5075528" y="534708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输入您的标题</a:t>
            </a: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AF2CDD6C-148C-44CC-8241-692EAC857182}"/>
              </a:ext>
            </a:extLst>
          </p:cNvPr>
          <p:cNvCxnSpPr/>
          <p:nvPr/>
        </p:nvCxnSpPr>
        <p:spPr>
          <a:xfrm>
            <a:off x="1858702" y="765540"/>
            <a:ext cx="2951544" cy="0"/>
          </a:xfrm>
          <a:prstGeom prst="line">
            <a:avLst/>
          </a:prstGeom>
          <a:ln>
            <a:solidFill>
              <a:srgbClr val="846B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10C2FB56-A62C-4135-B4B8-D55D41E8BB17}"/>
              </a:ext>
            </a:extLst>
          </p:cNvPr>
          <p:cNvCxnSpPr/>
          <p:nvPr/>
        </p:nvCxnSpPr>
        <p:spPr>
          <a:xfrm>
            <a:off x="7381755" y="765540"/>
            <a:ext cx="2951544" cy="0"/>
          </a:xfrm>
          <a:prstGeom prst="line">
            <a:avLst/>
          </a:prstGeom>
          <a:ln>
            <a:solidFill>
              <a:srgbClr val="846B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9798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4">
            <a:extLst>
              <a:ext uri="{FF2B5EF4-FFF2-40B4-BE49-F238E27FC236}">
                <a16:creationId xmlns:a16="http://schemas.microsoft.com/office/drawing/2014/main" id="{ECC5CA59-FC56-43FE-A30D-E8DADB67BEB4}"/>
              </a:ext>
            </a:extLst>
          </p:cNvPr>
          <p:cNvGrpSpPr/>
          <p:nvPr/>
        </p:nvGrpSpPr>
        <p:grpSpPr>
          <a:xfrm rot="9900000">
            <a:off x="7375941" y="4854900"/>
            <a:ext cx="902107" cy="771248"/>
            <a:chOff x="2208213" y="4308475"/>
            <a:chExt cx="1313851" cy="1123184"/>
          </a:xfrm>
          <a:solidFill>
            <a:srgbClr val="A7BAA4"/>
          </a:solidFill>
          <a:effectLst/>
        </p:grpSpPr>
        <p:sp>
          <p:nvSpPr>
            <p:cNvPr id="3" name="Oval 18">
              <a:extLst>
                <a:ext uri="{FF2B5EF4-FFF2-40B4-BE49-F238E27FC236}">
                  <a16:creationId xmlns:a16="http://schemas.microsoft.com/office/drawing/2014/main" id="{B6C2C4EF-8C9E-4812-83A8-6BE4E18E8E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5291" tIns="37646" rIns="75291" bIns="37646" numCol="1" anchor="t" anchorCtr="0" compatLnSpc="1">
              <a:prstTxWarp prst="textNoShape">
                <a:avLst/>
              </a:prstTxWarp>
            </a:bodyPr>
            <a:lstStyle/>
            <a:p>
              <a:pPr defTabSz="866943" fontAlgn="base">
                <a:spcBef>
                  <a:spcPct val="0"/>
                </a:spcBef>
                <a:spcAft>
                  <a:spcPct val="0"/>
                </a:spcAft>
              </a:pPr>
              <a:endParaRPr lang="id-ID" sz="996">
                <a:ln>
                  <a:solidFill>
                    <a:srgbClr val="DBEFF9"/>
                  </a:solidFill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Freeform 31">
              <a:extLst>
                <a:ext uri="{FF2B5EF4-FFF2-40B4-BE49-F238E27FC236}">
                  <a16:creationId xmlns:a16="http://schemas.microsoft.com/office/drawing/2014/main" id="{46325370-B3BF-4541-84AA-3955C09CC87D}"/>
                </a:ext>
              </a:extLst>
            </p:cNvPr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5291" tIns="37646" rIns="75291" bIns="37646" numCol="1" anchor="t" anchorCtr="0" compatLnSpc="1">
              <a:prstTxWarp prst="textNoShape">
                <a:avLst/>
              </a:prstTxWarp>
            </a:bodyPr>
            <a:lstStyle/>
            <a:p>
              <a:pPr defTabSz="866943" fontAlgn="base">
                <a:spcBef>
                  <a:spcPct val="0"/>
                </a:spcBef>
                <a:spcAft>
                  <a:spcPct val="0"/>
                </a:spcAft>
              </a:pPr>
              <a:endParaRPr lang="id-ID" sz="996">
                <a:ln>
                  <a:solidFill>
                    <a:srgbClr val="DBEFF9"/>
                  </a:solidFill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21">
            <a:extLst>
              <a:ext uri="{FF2B5EF4-FFF2-40B4-BE49-F238E27FC236}">
                <a16:creationId xmlns:a16="http://schemas.microsoft.com/office/drawing/2014/main" id="{E71A1B53-E6E2-4D0F-9382-1673319401EF}"/>
              </a:ext>
            </a:extLst>
          </p:cNvPr>
          <p:cNvGrpSpPr/>
          <p:nvPr/>
        </p:nvGrpSpPr>
        <p:grpSpPr>
          <a:xfrm rot="17100000">
            <a:off x="3909563" y="4850251"/>
            <a:ext cx="902177" cy="771191"/>
            <a:chOff x="2208213" y="4308475"/>
            <a:chExt cx="1313851" cy="1123184"/>
          </a:xfrm>
          <a:solidFill>
            <a:srgbClr val="A7BAA4"/>
          </a:solidFill>
          <a:effectLst/>
        </p:grpSpPr>
        <p:sp>
          <p:nvSpPr>
            <p:cNvPr id="6" name="Oval 18">
              <a:extLst>
                <a:ext uri="{FF2B5EF4-FFF2-40B4-BE49-F238E27FC236}">
                  <a16:creationId xmlns:a16="http://schemas.microsoft.com/office/drawing/2014/main" id="{4DD7F8F8-91D2-4011-9A32-5F607B187C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5291" tIns="37646" rIns="75291" bIns="37646" numCol="1" anchor="t" anchorCtr="0" compatLnSpc="1">
              <a:prstTxWarp prst="textNoShape">
                <a:avLst/>
              </a:prstTxWarp>
            </a:bodyPr>
            <a:lstStyle/>
            <a:p>
              <a:pPr defTabSz="866943" fontAlgn="base">
                <a:spcBef>
                  <a:spcPct val="0"/>
                </a:spcBef>
                <a:spcAft>
                  <a:spcPct val="0"/>
                </a:spcAft>
              </a:pPr>
              <a:endParaRPr lang="id-ID" sz="996">
                <a:ln>
                  <a:solidFill>
                    <a:srgbClr val="DBEFF9"/>
                  </a:solidFill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31">
              <a:extLst>
                <a:ext uri="{FF2B5EF4-FFF2-40B4-BE49-F238E27FC236}">
                  <a16:creationId xmlns:a16="http://schemas.microsoft.com/office/drawing/2014/main" id="{5CDFC336-1DAA-41F3-AD19-9B13E817B533}"/>
                </a:ext>
              </a:extLst>
            </p:cNvPr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5291" tIns="37646" rIns="75291" bIns="37646" numCol="1" anchor="t" anchorCtr="0" compatLnSpc="1">
              <a:prstTxWarp prst="textNoShape">
                <a:avLst/>
              </a:prstTxWarp>
            </a:bodyPr>
            <a:lstStyle/>
            <a:p>
              <a:pPr defTabSz="866943" fontAlgn="base">
                <a:spcBef>
                  <a:spcPct val="0"/>
                </a:spcBef>
                <a:spcAft>
                  <a:spcPct val="0"/>
                </a:spcAft>
              </a:pPr>
              <a:endParaRPr lang="id-ID" sz="996">
                <a:ln>
                  <a:solidFill>
                    <a:srgbClr val="DBEFF9"/>
                  </a:solidFill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18">
            <a:extLst>
              <a:ext uri="{FF2B5EF4-FFF2-40B4-BE49-F238E27FC236}">
                <a16:creationId xmlns:a16="http://schemas.microsoft.com/office/drawing/2014/main" id="{8F91B4BC-13FA-4854-B434-817058521A8A}"/>
              </a:ext>
            </a:extLst>
          </p:cNvPr>
          <p:cNvGrpSpPr/>
          <p:nvPr/>
        </p:nvGrpSpPr>
        <p:grpSpPr>
          <a:xfrm flipH="1">
            <a:off x="7323174" y="2327619"/>
            <a:ext cx="902106" cy="771248"/>
            <a:chOff x="2208213" y="4308475"/>
            <a:chExt cx="1313851" cy="1123184"/>
          </a:xfrm>
          <a:solidFill>
            <a:srgbClr val="A7BAA4"/>
          </a:solidFill>
          <a:effectLst/>
        </p:grpSpPr>
        <p:sp>
          <p:nvSpPr>
            <p:cNvPr id="9" name="Oval 18">
              <a:extLst>
                <a:ext uri="{FF2B5EF4-FFF2-40B4-BE49-F238E27FC236}">
                  <a16:creationId xmlns:a16="http://schemas.microsoft.com/office/drawing/2014/main" id="{02FB7DAD-3499-4CD3-9E6C-AE274C701B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5291" tIns="37646" rIns="75291" bIns="37646" numCol="1" anchor="t" anchorCtr="0" compatLnSpc="1">
              <a:prstTxWarp prst="textNoShape">
                <a:avLst/>
              </a:prstTxWarp>
            </a:bodyPr>
            <a:lstStyle/>
            <a:p>
              <a:pPr defTabSz="866943" fontAlgn="base">
                <a:spcBef>
                  <a:spcPct val="0"/>
                </a:spcBef>
                <a:spcAft>
                  <a:spcPct val="0"/>
                </a:spcAft>
              </a:pPr>
              <a:endParaRPr lang="id-ID" sz="996">
                <a:ln>
                  <a:solidFill>
                    <a:srgbClr val="DBEFF9"/>
                  </a:solidFill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31">
              <a:extLst>
                <a:ext uri="{FF2B5EF4-FFF2-40B4-BE49-F238E27FC236}">
                  <a16:creationId xmlns:a16="http://schemas.microsoft.com/office/drawing/2014/main" id="{8669DC7C-4369-4341-9D46-AC22EE0ECCAC}"/>
                </a:ext>
              </a:extLst>
            </p:cNvPr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5291" tIns="37646" rIns="75291" bIns="37646" numCol="1" anchor="t" anchorCtr="0" compatLnSpc="1">
              <a:prstTxWarp prst="textNoShape">
                <a:avLst/>
              </a:prstTxWarp>
            </a:bodyPr>
            <a:lstStyle/>
            <a:p>
              <a:pPr defTabSz="866943" fontAlgn="base">
                <a:spcBef>
                  <a:spcPct val="0"/>
                </a:spcBef>
                <a:spcAft>
                  <a:spcPct val="0"/>
                </a:spcAft>
              </a:pPr>
              <a:endParaRPr lang="id-ID" sz="996">
                <a:ln>
                  <a:solidFill>
                    <a:srgbClr val="DBEFF9"/>
                  </a:solidFill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4">
            <a:extLst>
              <a:ext uri="{FF2B5EF4-FFF2-40B4-BE49-F238E27FC236}">
                <a16:creationId xmlns:a16="http://schemas.microsoft.com/office/drawing/2014/main" id="{9A2C4600-2203-45A8-8454-A945CA8FB6EB}"/>
              </a:ext>
            </a:extLst>
          </p:cNvPr>
          <p:cNvGrpSpPr/>
          <p:nvPr/>
        </p:nvGrpSpPr>
        <p:grpSpPr>
          <a:xfrm>
            <a:off x="3971360" y="2366808"/>
            <a:ext cx="902107" cy="771248"/>
            <a:chOff x="2208213" y="4308475"/>
            <a:chExt cx="1313851" cy="1123184"/>
          </a:xfrm>
          <a:solidFill>
            <a:srgbClr val="A7BAA4"/>
          </a:solidFill>
          <a:effectLst/>
        </p:grpSpPr>
        <p:sp>
          <p:nvSpPr>
            <p:cNvPr id="12" name="Oval 18">
              <a:extLst>
                <a:ext uri="{FF2B5EF4-FFF2-40B4-BE49-F238E27FC236}">
                  <a16:creationId xmlns:a16="http://schemas.microsoft.com/office/drawing/2014/main" id="{E4D0968A-2AB1-4432-B40E-FCFACA47B0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5291" tIns="37646" rIns="75291" bIns="37646" numCol="1" anchor="t" anchorCtr="0" compatLnSpc="1">
              <a:prstTxWarp prst="textNoShape">
                <a:avLst/>
              </a:prstTxWarp>
            </a:bodyPr>
            <a:lstStyle/>
            <a:p>
              <a:pPr defTabSz="866943" fontAlgn="base">
                <a:spcBef>
                  <a:spcPct val="0"/>
                </a:spcBef>
                <a:spcAft>
                  <a:spcPct val="0"/>
                </a:spcAft>
              </a:pPr>
              <a:endParaRPr lang="id-ID" sz="996">
                <a:ln>
                  <a:solidFill>
                    <a:srgbClr val="DBEFF9"/>
                  </a:solidFill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31">
              <a:extLst>
                <a:ext uri="{FF2B5EF4-FFF2-40B4-BE49-F238E27FC236}">
                  <a16:creationId xmlns:a16="http://schemas.microsoft.com/office/drawing/2014/main" id="{B03FFB40-D590-4AC0-9601-C49050B9ED8D}"/>
                </a:ext>
              </a:extLst>
            </p:cNvPr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5291" tIns="37646" rIns="75291" bIns="37646" numCol="1" anchor="t" anchorCtr="0" compatLnSpc="1">
              <a:prstTxWarp prst="textNoShape">
                <a:avLst/>
              </a:prstTxWarp>
            </a:bodyPr>
            <a:lstStyle/>
            <a:p>
              <a:pPr defTabSz="866943" fontAlgn="base">
                <a:spcBef>
                  <a:spcPct val="0"/>
                </a:spcBef>
                <a:spcAft>
                  <a:spcPct val="0"/>
                </a:spcAft>
              </a:pPr>
              <a:endParaRPr lang="id-ID" sz="996">
                <a:ln>
                  <a:solidFill>
                    <a:srgbClr val="DBEFF9"/>
                  </a:solidFill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1829B461-0951-464B-AF3D-F7C0F77AB1A7}"/>
              </a:ext>
            </a:extLst>
          </p:cNvPr>
          <p:cNvSpPr txBox="1">
            <a:spLocks/>
          </p:cNvSpPr>
          <p:nvPr/>
        </p:nvSpPr>
        <p:spPr>
          <a:xfrm>
            <a:off x="3962601" y="2434893"/>
            <a:ext cx="591683" cy="459605"/>
          </a:xfrm>
          <a:prstGeom prst="rect">
            <a:avLst/>
          </a:prstGeom>
          <a:effectLst/>
        </p:spPr>
        <p:txBody>
          <a:bodyPr vert="horz" lIns="0" tIns="85538" rIns="0" bIns="85538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ln>
                  <a:noFill/>
                </a:ln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67015" fontAlgn="base">
              <a:spcAft>
                <a:spcPct val="0"/>
              </a:spcAft>
            </a:pPr>
            <a:r>
              <a:rPr lang="es-ES_tradnl" sz="1707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8B24B684-7C9A-4FC0-8F73-C8EC5D93E289}"/>
              </a:ext>
            </a:extLst>
          </p:cNvPr>
          <p:cNvSpPr txBox="1">
            <a:spLocks/>
          </p:cNvSpPr>
          <p:nvPr/>
        </p:nvSpPr>
        <p:spPr>
          <a:xfrm>
            <a:off x="3946726" y="5120902"/>
            <a:ext cx="591683" cy="459605"/>
          </a:xfrm>
          <a:prstGeom prst="rect">
            <a:avLst/>
          </a:prstGeom>
          <a:effectLst/>
        </p:spPr>
        <p:txBody>
          <a:bodyPr vert="horz" lIns="0" tIns="85538" rIns="0" bIns="85538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67015" fontAlgn="base">
              <a:spcAft>
                <a:spcPct val="0"/>
              </a:spcAft>
            </a:pPr>
            <a:r>
              <a:rPr lang="es-ES_tradnl" sz="1707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E125C016-4660-4F85-9F6A-919EEEE4ABAC}"/>
              </a:ext>
            </a:extLst>
          </p:cNvPr>
          <p:cNvSpPr txBox="1">
            <a:spLocks/>
          </p:cNvSpPr>
          <p:nvPr/>
        </p:nvSpPr>
        <p:spPr>
          <a:xfrm>
            <a:off x="7616997" y="2401161"/>
            <a:ext cx="591683" cy="459605"/>
          </a:xfrm>
          <a:prstGeom prst="rect">
            <a:avLst/>
          </a:prstGeom>
          <a:noFill/>
          <a:effectLst/>
        </p:spPr>
        <p:txBody>
          <a:bodyPr vert="horz" lIns="0" tIns="85538" rIns="0" bIns="85538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67015" fontAlgn="base">
              <a:spcAft>
                <a:spcPct val="0"/>
              </a:spcAft>
            </a:pPr>
            <a:r>
              <a:rPr lang="es-ES_tradnl" sz="1707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D712067B-14CB-4166-864C-0393CCC6C51C}"/>
              </a:ext>
            </a:extLst>
          </p:cNvPr>
          <p:cNvSpPr txBox="1">
            <a:spLocks/>
          </p:cNvSpPr>
          <p:nvPr/>
        </p:nvSpPr>
        <p:spPr>
          <a:xfrm>
            <a:off x="7680074" y="5047749"/>
            <a:ext cx="591683" cy="459605"/>
          </a:xfrm>
          <a:prstGeom prst="rect">
            <a:avLst/>
          </a:prstGeom>
          <a:effectLst/>
        </p:spPr>
        <p:txBody>
          <a:bodyPr vert="horz" lIns="0" tIns="85538" rIns="0" bIns="85538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67015" fontAlgn="base">
              <a:spcAft>
                <a:spcPct val="0"/>
              </a:spcAft>
            </a:pPr>
            <a:r>
              <a:rPr lang="es-ES_tradnl" sz="1707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8" name="Shape 1719">
            <a:extLst>
              <a:ext uri="{FF2B5EF4-FFF2-40B4-BE49-F238E27FC236}">
                <a16:creationId xmlns:a16="http://schemas.microsoft.com/office/drawing/2014/main" id="{F8EC4E7D-ACED-4A01-9952-EEFFC507A3B7}"/>
              </a:ext>
            </a:extLst>
          </p:cNvPr>
          <p:cNvSpPr/>
          <p:nvPr/>
        </p:nvSpPr>
        <p:spPr>
          <a:xfrm>
            <a:off x="4607213" y="3673654"/>
            <a:ext cx="1478014" cy="17734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44" y="21600"/>
                </a:moveTo>
                <a:lnTo>
                  <a:pt x="17863" y="16372"/>
                </a:lnTo>
                <a:lnTo>
                  <a:pt x="21600" y="11064"/>
                </a:lnTo>
                <a:cubicBezTo>
                  <a:pt x="16705" y="10632"/>
                  <a:pt x="12832" y="7246"/>
                  <a:pt x="12619" y="3093"/>
                </a:cubicBezTo>
                <a:lnTo>
                  <a:pt x="6294" y="0"/>
                </a:lnTo>
                <a:lnTo>
                  <a:pt x="0" y="3080"/>
                </a:lnTo>
                <a:cubicBezTo>
                  <a:pt x="216" y="13022"/>
                  <a:pt x="9708" y="21118"/>
                  <a:pt x="21544" y="21600"/>
                </a:cubicBezTo>
                <a:close/>
              </a:path>
            </a:pathLst>
          </a:custGeom>
          <a:solidFill>
            <a:srgbClr val="408762"/>
          </a:solidFill>
          <a:ln w="12700">
            <a:miter lim="400000"/>
          </a:ln>
          <a:effectLst/>
        </p:spPr>
        <p:txBody>
          <a:bodyPr lIns="9304" tIns="9304" rIns="9304" bIns="9304" anchor="ctr"/>
          <a:lstStyle/>
          <a:p>
            <a:pPr defTabSz="111643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758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Shape 1720">
            <a:extLst>
              <a:ext uri="{FF2B5EF4-FFF2-40B4-BE49-F238E27FC236}">
                <a16:creationId xmlns:a16="http://schemas.microsoft.com/office/drawing/2014/main" id="{5B68C286-FA8B-43CD-B9D5-6C1F903F2DE1}"/>
              </a:ext>
            </a:extLst>
          </p:cNvPr>
          <p:cNvSpPr/>
          <p:nvPr/>
        </p:nvSpPr>
        <p:spPr>
          <a:xfrm>
            <a:off x="5906935" y="3971039"/>
            <a:ext cx="1773367" cy="14782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305"/>
                </a:moveTo>
                <a:lnTo>
                  <a:pt x="3079" y="21600"/>
                </a:lnTo>
                <a:cubicBezTo>
                  <a:pt x="13022" y="21383"/>
                  <a:pt x="21117" y="11891"/>
                  <a:pt x="21600" y="57"/>
                </a:cubicBezTo>
                <a:lnTo>
                  <a:pt x="16372" y="3738"/>
                </a:lnTo>
                <a:lnTo>
                  <a:pt x="11063" y="0"/>
                </a:lnTo>
                <a:cubicBezTo>
                  <a:pt x="10631" y="4895"/>
                  <a:pt x="7245" y="8768"/>
                  <a:pt x="3093" y="8981"/>
                </a:cubicBezTo>
                <a:cubicBezTo>
                  <a:pt x="3093" y="8981"/>
                  <a:pt x="0" y="15305"/>
                  <a:pt x="0" y="15305"/>
                </a:cubicBezTo>
                <a:close/>
              </a:path>
            </a:pathLst>
          </a:custGeom>
          <a:solidFill>
            <a:srgbClr val="408762"/>
          </a:solidFill>
          <a:ln w="12700">
            <a:miter lim="400000"/>
          </a:ln>
          <a:effectLst/>
        </p:spPr>
        <p:txBody>
          <a:bodyPr lIns="9304" tIns="9304" rIns="9304" bIns="9304" anchor="ctr"/>
          <a:lstStyle/>
          <a:p>
            <a:pPr defTabSz="111643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758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Shape 1721">
            <a:extLst>
              <a:ext uri="{FF2B5EF4-FFF2-40B4-BE49-F238E27FC236}">
                <a16:creationId xmlns:a16="http://schemas.microsoft.com/office/drawing/2014/main" id="{36653569-4408-43C9-B95E-0BF0D7C4BE1C}"/>
              </a:ext>
            </a:extLst>
          </p:cNvPr>
          <p:cNvSpPr/>
          <p:nvPr/>
        </p:nvSpPr>
        <p:spPr>
          <a:xfrm>
            <a:off x="6193272" y="2390376"/>
            <a:ext cx="1478014" cy="17734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21"/>
                </a:moveTo>
                <a:cubicBezTo>
                  <a:pt x="21384" y="8578"/>
                  <a:pt x="11891" y="483"/>
                  <a:pt x="56" y="0"/>
                </a:cubicBezTo>
                <a:lnTo>
                  <a:pt x="3737" y="5228"/>
                </a:lnTo>
                <a:lnTo>
                  <a:pt x="0" y="10536"/>
                </a:lnTo>
                <a:cubicBezTo>
                  <a:pt x="4895" y="10968"/>
                  <a:pt x="8767" y="14353"/>
                  <a:pt x="8981" y="18507"/>
                </a:cubicBezTo>
                <a:lnTo>
                  <a:pt x="15305" y="21600"/>
                </a:lnTo>
                <a:cubicBezTo>
                  <a:pt x="15305" y="21600"/>
                  <a:pt x="21600" y="18521"/>
                  <a:pt x="21600" y="18521"/>
                </a:cubicBezTo>
                <a:close/>
              </a:path>
            </a:pathLst>
          </a:custGeom>
          <a:solidFill>
            <a:srgbClr val="408762"/>
          </a:solidFill>
          <a:ln w="12700">
            <a:miter lim="400000"/>
          </a:ln>
          <a:effectLst/>
        </p:spPr>
        <p:txBody>
          <a:bodyPr lIns="9304" tIns="9304" rIns="9304" bIns="9304" anchor="ctr"/>
          <a:lstStyle/>
          <a:p>
            <a:pPr defTabSz="111643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758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Shape 1722">
            <a:extLst>
              <a:ext uri="{FF2B5EF4-FFF2-40B4-BE49-F238E27FC236}">
                <a16:creationId xmlns:a16="http://schemas.microsoft.com/office/drawing/2014/main" id="{895C4F80-B218-4480-97E5-1228F6994CFB}"/>
              </a:ext>
            </a:extLst>
          </p:cNvPr>
          <p:cNvSpPr/>
          <p:nvPr/>
        </p:nvSpPr>
        <p:spPr>
          <a:xfrm>
            <a:off x="4607211" y="2390378"/>
            <a:ext cx="1773367" cy="14781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294"/>
                </a:moveTo>
                <a:lnTo>
                  <a:pt x="18521" y="0"/>
                </a:lnTo>
                <a:cubicBezTo>
                  <a:pt x="8577" y="216"/>
                  <a:pt x="483" y="9708"/>
                  <a:pt x="0" y="21544"/>
                </a:cubicBezTo>
                <a:lnTo>
                  <a:pt x="5227" y="17863"/>
                </a:lnTo>
                <a:lnTo>
                  <a:pt x="10537" y="21600"/>
                </a:lnTo>
                <a:cubicBezTo>
                  <a:pt x="10969" y="16705"/>
                  <a:pt x="14354" y="12832"/>
                  <a:pt x="18507" y="12619"/>
                </a:cubicBezTo>
                <a:cubicBezTo>
                  <a:pt x="18507" y="12619"/>
                  <a:pt x="21600" y="6294"/>
                  <a:pt x="21600" y="6294"/>
                </a:cubicBezTo>
                <a:close/>
              </a:path>
            </a:pathLst>
          </a:custGeom>
          <a:solidFill>
            <a:srgbClr val="408762"/>
          </a:solidFill>
          <a:ln w="12700">
            <a:miter lim="400000"/>
          </a:ln>
          <a:effectLst/>
        </p:spPr>
        <p:txBody>
          <a:bodyPr lIns="9304" tIns="9304" rIns="9304" bIns="9304" anchor="ctr"/>
          <a:lstStyle/>
          <a:p>
            <a:pPr defTabSz="111643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758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6CF050F5-9821-4F38-8BE9-78E1A33F4234}"/>
              </a:ext>
            </a:extLst>
          </p:cNvPr>
          <p:cNvSpPr txBox="1">
            <a:spLocks/>
          </p:cNvSpPr>
          <p:nvPr/>
        </p:nvSpPr>
        <p:spPr>
          <a:xfrm>
            <a:off x="5236907" y="2793726"/>
            <a:ext cx="477645" cy="642586"/>
          </a:xfrm>
          <a:prstGeom prst="rect">
            <a:avLst/>
          </a:prstGeom>
          <a:effectLst/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67015" fontAlgn="base">
              <a:spcAft>
                <a:spcPct val="0"/>
              </a:spcAft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6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05C0421-D7B3-41E4-BBBE-048ED2E8A605}"/>
              </a:ext>
            </a:extLst>
          </p:cNvPr>
          <p:cNvSpPr txBox="1">
            <a:spLocks/>
          </p:cNvSpPr>
          <p:nvPr/>
        </p:nvSpPr>
        <p:spPr>
          <a:xfrm>
            <a:off x="5005020" y="4189500"/>
            <a:ext cx="477645" cy="642586"/>
          </a:xfrm>
          <a:prstGeom prst="rect">
            <a:avLst/>
          </a:prstGeom>
          <a:effectLst/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67015" fontAlgn="base">
              <a:spcAft>
                <a:spcPct val="0"/>
              </a:spcAft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6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32FAE3FB-C075-43FD-AF12-C8F6266FE365}"/>
              </a:ext>
            </a:extLst>
          </p:cNvPr>
          <p:cNvSpPr txBox="1">
            <a:spLocks/>
          </p:cNvSpPr>
          <p:nvPr/>
        </p:nvSpPr>
        <p:spPr>
          <a:xfrm>
            <a:off x="6809063" y="3068601"/>
            <a:ext cx="482441" cy="644379"/>
          </a:xfrm>
          <a:prstGeom prst="rect">
            <a:avLst/>
          </a:prstGeom>
          <a:effectLst/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67015" fontAlgn="base">
              <a:spcAft>
                <a:spcPct val="0"/>
              </a:spcAft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6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1D208519-4EA8-41E0-828A-F310B43AEAC3}"/>
              </a:ext>
            </a:extLst>
          </p:cNvPr>
          <p:cNvSpPr txBox="1">
            <a:spLocks/>
          </p:cNvSpPr>
          <p:nvPr/>
        </p:nvSpPr>
        <p:spPr>
          <a:xfrm>
            <a:off x="6577723" y="4409836"/>
            <a:ext cx="482441" cy="644379"/>
          </a:xfrm>
          <a:prstGeom prst="rect">
            <a:avLst/>
          </a:prstGeom>
          <a:effectLst/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67015" fontAlgn="base">
              <a:spcAft>
                <a:spcPct val="0"/>
              </a:spcAft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6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6" name="组合 49">
            <a:extLst>
              <a:ext uri="{FF2B5EF4-FFF2-40B4-BE49-F238E27FC236}">
                <a16:creationId xmlns:a16="http://schemas.microsoft.com/office/drawing/2014/main" id="{E216C003-8864-4265-B67F-1380A58BBE5A}"/>
              </a:ext>
            </a:extLst>
          </p:cNvPr>
          <p:cNvGrpSpPr>
            <a:grpSpLocks/>
          </p:cNvGrpSpPr>
          <p:nvPr/>
        </p:nvGrpSpPr>
        <p:grpSpPr bwMode="auto">
          <a:xfrm>
            <a:off x="8362486" y="2203041"/>
            <a:ext cx="3208078" cy="990248"/>
            <a:chOff x="1535287" y="3884320"/>
            <a:chExt cx="3206714" cy="991288"/>
          </a:xfrm>
        </p:grpSpPr>
        <p:sp>
          <p:nvSpPr>
            <p:cNvPr id="27" name="AutoShape 2">
              <a:extLst>
                <a:ext uri="{FF2B5EF4-FFF2-40B4-BE49-F238E27FC236}">
                  <a16:creationId xmlns:a16="http://schemas.microsoft.com/office/drawing/2014/main" id="{7ECFFF15-5567-4EA2-939F-F7908474B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5287" y="3884320"/>
              <a:ext cx="2829309" cy="40053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ln>
              <a:noFill/>
            </a:ln>
            <a:extLst/>
          </p:spPr>
          <p:txBody>
            <a:bodyPr>
              <a:spAutoFit/>
            </a:bodyPr>
            <a:lstStyle/>
            <a:p>
              <a:pPr defTabSz="456205"/>
              <a:r>
                <a:rPr kumimoji="1" lang="zh-CN" altLang="en-US" sz="2000" b="1" u="sng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cs typeface="Impact" panose="020B0806030902050204"/>
                </a:rPr>
                <a:t>请输入您的标题</a:t>
              </a:r>
            </a:p>
          </p:txBody>
        </p:sp>
        <p:sp>
          <p:nvSpPr>
            <p:cNvPr id="28" name="文本框 51">
              <a:extLst>
                <a:ext uri="{FF2B5EF4-FFF2-40B4-BE49-F238E27FC236}">
                  <a16:creationId xmlns:a16="http://schemas.microsoft.com/office/drawing/2014/main" id="{DC79EEF6-4440-493C-8ADF-0A688F73F2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58420" y="4321606"/>
              <a:ext cx="3183581" cy="554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en-US" altLang="zh-CN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微软雅黑 Light" panose="020B0502040204020203" pitchFamily="34" charset="-122"/>
                </a:rPr>
                <a:t>Do one thing at a time, and do well. Never forget to say “thanks”. Keep on going.</a:t>
              </a:r>
              <a:endParaRPr lang="zh-CN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9" name="组合 49">
            <a:extLst>
              <a:ext uri="{FF2B5EF4-FFF2-40B4-BE49-F238E27FC236}">
                <a16:creationId xmlns:a16="http://schemas.microsoft.com/office/drawing/2014/main" id="{CF8F3226-5E94-430F-8C55-55D9EB72BA42}"/>
              </a:ext>
            </a:extLst>
          </p:cNvPr>
          <p:cNvGrpSpPr>
            <a:grpSpLocks/>
          </p:cNvGrpSpPr>
          <p:nvPr/>
        </p:nvGrpSpPr>
        <p:grpSpPr bwMode="auto">
          <a:xfrm>
            <a:off x="8362486" y="4862700"/>
            <a:ext cx="3444815" cy="990248"/>
            <a:chOff x="1535287" y="3884320"/>
            <a:chExt cx="3443350" cy="991288"/>
          </a:xfrm>
        </p:grpSpPr>
        <p:sp>
          <p:nvSpPr>
            <p:cNvPr id="30" name="AutoShape 2">
              <a:extLst>
                <a:ext uri="{FF2B5EF4-FFF2-40B4-BE49-F238E27FC236}">
                  <a16:creationId xmlns:a16="http://schemas.microsoft.com/office/drawing/2014/main" id="{D1B06322-C130-4A1F-A378-8B40DB2B54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5287" y="3884320"/>
              <a:ext cx="2829309" cy="40053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ln>
              <a:noFill/>
            </a:ln>
            <a:extLst/>
          </p:spPr>
          <p:txBody>
            <a:bodyPr>
              <a:spAutoFit/>
            </a:bodyPr>
            <a:lstStyle/>
            <a:p>
              <a:pPr defTabSz="456205"/>
              <a:r>
                <a:rPr kumimoji="1" lang="zh-CN" altLang="en-US" sz="2000" b="1" u="sng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cs typeface="Impact" panose="020B0806030902050204"/>
                </a:rPr>
                <a:t>请输入您的标题</a:t>
              </a:r>
            </a:p>
          </p:txBody>
        </p:sp>
        <p:sp>
          <p:nvSpPr>
            <p:cNvPr id="31" name="文本框 51">
              <a:extLst>
                <a:ext uri="{FF2B5EF4-FFF2-40B4-BE49-F238E27FC236}">
                  <a16:creationId xmlns:a16="http://schemas.microsoft.com/office/drawing/2014/main" id="{374581A4-FA87-40E4-9110-B00B8AA2A3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58420" y="4321606"/>
              <a:ext cx="3420217" cy="554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en-US" altLang="zh-CN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微软雅黑 Light" panose="020B0502040204020203" pitchFamily="34" charset="-122"/>
                </a:rPr>
                <a:t>Do one thing at a time, and do well. Never forget to say “thanks”. Keep on going.</a:t>
              </a:r>
              <a:endParaRPr lang="zh-CN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2" name="组合 49">
            <a:extLst>
              <a:ext uri="{FF2B5EF4-FFF2-40B4-BE49-F238E27FC236}">
                <a16:creationId xmlns:a16="http://schemas.microsoft.com/office/drawing/2014/main" id="{BA0C94C9-F34A-4A5D-A8D7-DC9D94F72ED9}"/>
              </a:ext>
            </a:extLst>
          </p:cNvPr>
          <p:cNvGrpSpPr>
            <a:grpSpLocks/>
          </p:cNvGrpSpPr>
          <p:nvPr/>
        </p:nvGrpSpPr>
        <p:grpSpPr bwMode="auto">
          <a:xfrm>
            <a:off x="621436" y="2203041"/>
            <a:ext cx="3184936" cy="990248"/>
            <a:chOff x="2033692" y="3884320"/>
            <a:chExt cx="3183582" cy="991288"/>
          </a:xfrm>
        </p:grpSpPr>
        <p:sp>
          <p:nvSpPr>
            <p:cNvPr id="33" name="AutoShape 2">
              <a:extLst>
                <a:ext uri="{FF2B5EF4-FFF2-40B4-BE49-F238E27FC236}">
                  <a16:creationId xmlns:a16="http://schemas.microsoft.com/office/drawing/2014/main" id="{5ECF1FA5-D68F-4F01-8B11-283E29383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7965" y="3884320"/>
              <a:ext cx="2829309" cy="40053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ln>
              <a:noFill/>
            </a:ln>
            <a:extLst/>
          </p:spPr>
          <p:txBody>
            <a:bodyPr>
              <a:spAutoFit/>
            </a:bodyPr>
            <a:lstStyle/>
            <a:p>
              <a:pPr algn="r" defTabSz="456205"/>
              <a:r>
                <a:rPr kumimoji="1" lang="zh-CN" altLang="en-US" sz="2000" b="1" u="sng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cs typeface="Impact" panose="020B0806030902050204"/>
                </a:rPr>
                <a:t>请输入您的标题</a:t>
              </a:r>
            </a:p>
          </p:txBody>
        </p:sp>
        <p:sp>
          <p:nvSpPr>
            <p:cNvPr id="34" name="文本框 51">
              <a:extLst>
                <a:ext uri="{FF2B5EF4-FFF2-40B4-BE49-F238E27FC236}">
                  <a16:creationId xmlns:a16="http://schemas.microsoft.com/office/drawing/2014/main" id="{C8E7376D-7BA4-4D01-BC3F-DF7D64FACA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3692" y="4321606"/>
              <a:ext cx="3183581" cy="554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</a:pPr>
              <a:r>
                <a:rPr lang="en-US" altLang="zh-CN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微软雅黑 Light" panose="020B0502040204020203" pitchFamily="34" charset="-122"/>
                </a:rPr>
                <a:t>Do one thing at a time, and do well. Never forget to say “thanks”. Keep on going.</a:t>
              </a:r>
              <a:endParaRPr lang="zh-CN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5" name="组合 49">
            <a:extLst>
              <a:ext uri="{FF2B5EF4-FFF2-40B4-BE49-F238E27FC236}">
                <a16:creationId xmlns:a16="http://schemas.microsoft.com/office/drawing/2014/main" id="{CD9B618D-17BB-4E4C-881C-B59A0FCC3E20}"/>
              </a:ext>
            </a:extLst>
          </p:cNvPr>
          <p:cNvGrpSpPr>
            <a:grpSpLocks/>
          </p:cNvGrpSpPr>
          <p:nvPr/>
        </p:nvGrpSpPr>
        <p:grpSpPr bwMode="auto">
          <a:xfrm>
            <a:off x="621436" y="4862700"/>
            <a:ext cx="3184936" cy="990248"/>
            <a:chOff x="2033692" y="3884320"/>
            <a:chExt cx="3183582" cy="991288"/>
          </a:xfrm>
        </p:grpSpPr>
        <p:sp>
          <p:nvSpPr>
            <p:cNvPr id="36" name="AutoShape 2">
              <a:extLst>
                <a:ext uri="{FF2B5EF4-FFF2-40B4-BE49-F238E27FC236}">
                  <a16:creationId xmlns:a16="http://schemas.microsoft.com/office/drawing/2014/main" id="{7ABCB449-1312-4445-AAE0-5DE909B6B6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7965" y="3884320"/>
              <a:ext cx="2829309" cy="40053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ln>
              <a:noFill/>
            </a:ln>
            <a:extLst/>
          </p:spPr>
          <p:txBody>
            <a:bodyPr>
              <a:spAutoFit/>
            </a:bodyPr>
            <a:lstStyle/>
            <a:p>
              <a:pPr algn="r" defTabSz="456205"/>
              <a:r>
                <a:rPr kumimoji="1" lang="zh-CN" altLang="en-US" sz="2000" b="1" u="sng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cs typeface="Impact" panose="020B0806030902050204"/>
                </a:rPr>
                <a:t>请输入您的标题</a:t>
              </a:r>
            </a:p>
          </p:txBody>
        </p:sp>
        <p:sp>
          <p:nvSpPr>
            <p:cNvPr id="37" name="文本框 51">
              <a:extLst>
                <a:ext uri="{FF2B5EF4-FFF2-40B4-BE49-F238E27FC236}">
                  <a16:creationId xmlns:a16="http://schemas.microsoft.com/office/drawing/2014/main" id="{B1723286-9798-4C73-9B9D-EA9EDF83D5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3692" y="4321606"/>
              <a:ext cx="3183582" cy="554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</a:pPr>
              <a:r>
                <a:rPr lang="en-US" altLang="zh-CN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微软雅黑 Light" panose="020B0502040204020203" pitchFamily="34" charset="-122"/>
                </a:rPr>
                <a:t>Do one thing at a time, and do well. Never forget to say “thanks”. Keep on going.</a:t>
              </a:r>
              <a:endParaRPr lang="zh-CN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微软雅黑 Light" panose="020B0502040204020203" pitchFamily="34" charset="-122"/>
              </a:endParaRPr>
            </a:p>
          </p:txBody>
        </p: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65F7CE05-9FC0-42FD-A18B-E3BD7AF2C4D1}"/>
              </a:ext>
            </a:extLst>
          </p:cNvPr>
          <p:cNvSpPr txBox="1"/>
          <p:nvPr/>
        </p:nvSpPr>
        <p:spPr>
          <a:xfrm>
            <a:off x="5075528" y="534708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输入您的标题</a:t>
            </a: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F8AC8579-D55E-4948-B2CA-AA56B8695818}"/>
              </a:ext>
            </a:extLst>
          </p:cNvPr>
          <p:cNvCxnSpPr/>
          <p:nvPr/>
        </p:nvCxnSpPr>
        <p:spPr>
          <a:xfrm>
            <a:off x="1858702" y="765540"/>
            <a:ext cx="2951544" cy="0"/>
          </a:xfrm>
          <a:prstGeom prst="line">
            <a:avLst/>
          </a:prstGeom>
          <a:ln>
            <a:solidFill>
              <a:srgbClr val="846B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E6D22D4E-5F9C-4CE7-B335-7D3F4BF074E7}"/>
              </a:ext>
            </a:extLst>
          </p:cNvPr>
          <p:cNvCxnSpPr/>
          <p:nvPr/>
        </p:nvCxnSpPr>
        <p:spPr>
          <a:xfrm>
            <a:off x="7381755" y="765540"/>
            <a:ext cx="2951544" cy="0"/>
          </a:xfrm>
          <a:prstGeom prst="line">
            <a:avLst/>
          </a:prstGeom>
          <a:ln>
            <a:solidFill>
              <a:srgbClr val="846B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5200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5E9CE95E-FB43-4529-8B84-C258ED6E0A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94" t="26444" r="1635" b="22444"/>
          <a:stretch/>
        </p:blipFill>
        <p:spPr>
          <a:xfrm flipV="1">
            <a:off x="-334109" y="2042180"/>
            <a:ext cx="2573216" cy="2189504"/>
          </a:xfrm>
          <a:custGeom>
            <a:avLst/>
            <a:gdLst>
              <a:gd name="connsiteX0" fmla="*/ 2044505 w 4119489"/>
              <a:gd name="connsiteY0" fmla="*/ 0 h 3505200"/>
              <a:gd name="connsiteX1" fmla="*/ 4119489 w 4119489"/>
              <a:gd name="connsiteY1" fmla="*/ 1752600 h 3505200"/>
              <a:gd name="connsiteX2" fmla="*/ 2044505 w 4119489"/>
              <a:gd name="connsiteY2" fmla="*/ 3505200 h 3505200"/>
              <a:gd name="connsiteX3" fmla="*/ 11678 w 4119489"/>
              <a:gd name="connsiteY3" fmla="*/ 2105810 h 3505200"/>
              <a:gd name="connsiteX4" fmla="*/ 0 w 4119489"/>
              <a:gd name="connsiteY4" fmla="*/ 2041184 h 3505200"/>
              <a:gd name="connsiteX5" fmla="*/ 0 w 4119489"/>
              <a:gd name="connsiteY5" fmla="*/ 1464016 h 3505200"/>
              <a:gd name="connsiteX6" fmla="*/ 11678 w 4119489"/>
              <a:gd name="connsiteY6" fmla="*/ 1399390 h 3505200"/>
              <a:gd name="connsiteX7" fmla="*/ 2044505 w 4119489"/>
              <a:gd name="connsiteY7" fmla="*/ 0 h 350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19489" h="3505200">
                <a:moveTo>
                  <a:pt x="2044505" y="0"/>
                </a:moveTo>
                <a:cubicBezTo>
                  <a:pt x="3190487" y="0"/>
                  <a:pt x="4119489" y="784666"/>
                  <a:pt x="4119489" y="1752600"/>
                </a:cubicBezTo>
                <a:cubicBezTo>
                  <a:pt x="4119489" y="2720534"/>
                  <a:pt x="3190487" y="3505200"/>
                  <a:pt x="2044505" y="3505200"/>
                </a:cubicBezTo>
                <a:cubicBezTo>
                  <a:pt x="1041771" y="3505200"/>
                  <a:pt x="205162" y="2904440"/>
                  <a:pt x="11678" y="2105810"/>
                </a:cubicBezTo>
                <a:lnTo>
                  <a:pt x="0" y="2041184"/>
                </a:lnTo>
                <a:lnTo>
                  <a:pt x="0" y="1464016"/>
                </a:lnTo>
                <a:lnTo>
                  <a:pt x="11678" y="1399390"/>
                </a:lnTo>
                <a:cubicBezTo>
                  <a:pt x="205162" y="600760"/>
                  <a:pt x="1041771" y="0"/>
                  <a:pt x="2044505" y="0"/>
                </a:cubicBezTo>
                <a:close/>
              </a:path>
            </a:pathLst>
          </a:cu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EB770A8-46C4-46D2-869E-8B6CEADB0B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" r="69550"/>
          <a:stretch/>
        </p:blipFill>
        <p:spPr>
          <a:xfrm flipH="1">
            <a:off x="6096000" y="0"/>
            <a:ext cx="6545957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DDC1745-4FFB-4F6E-97AD-DAE893FE9C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9" r="17590"/>
          <a:stretch/>
        </p:blipFill>
        <p:spPr>
          <a:xfrm>
            <a:off x="5176170" y="3718498"/>
            <a:ext cx="5357833" cy="3139502"/>
          </a:xfrm>
          <a:prstGeom prst="rect">
            <a:avLst/>
          </a:prstGeom>
        </p:spPr>
      </p:pic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E48E182A-ACCF-44CB-BAFE-A8B1F86BB055}"/>
              </a:ext>
            </a:extLst>
          </p:cNvPr>
          <p:cNvSpPr/>
          <p:nvPr/>
        </p:nvSpPr>
        <p:spPr>
          <a:xfrm flipH="1">
            <a:off x="697955" y="1409700"/>
            <a:ext cx="6233160" cy="4038600"/>
          </a:xfrm>
          <a:custGeom>
            <a:avLst/>
            <a:gdLst>
              <a:gd name="connsiteX0" fmla="*/ 4785360 w 5440680"/>
              <a:gd name="connsiteY0" fmla="*/ 0 h 4038600"/>
              <a:gd name="connsiteX1" fmla="*/ 0 w 5440680"/>
              <a:gd name="connsiteY1" fmla="*/ 0 h 4038600"/>
              <a:gd name="connsiteX2" fmla="*/ 0 w 5440680"/>
              <a:gd name="connsiteY2" fmla="*/ 4038600 h 4038600"/>
              <a:gd name="connsiteX3" fmla="*/ 5440680 w 5440680"/>
              <a:gd name="connsiteY3" fmla="*/ 4038600 h 403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0680" h="4038600">
                <a:moveTo>
                  <a:pt x="4785360" y="0"/>
                </a:moveTo>
                <a:lnTo>
                  <a:pt x="0" y="0"/>
                </a:lnTo>
                <a:lnTo>
                  <a:pt x="0" y="4038600"/>
                </a:lnTo>
                <a:lnTo>
                  <a:pt x="5440680" y="4038600"/>
                </a:ln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044CD3D2-1EF4-4952-8F6F-266B14912B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94"/>
          <a:stretch/>
        </p:blipFill>
        <p:spPr>
          <a:xfrm flipH="1">
            <a:off x="0" y="0"/>
            <a:ext cx="4478215" cy="6858000"/>
          </a:xfrm>
          <a:custGeom>
            <a:avLst/>
            <a:gdLst>
              <a:gd name="connsiteX0" fmla="*/ 0 w 4478215"/>
              <a:gd name="connsiteY0" fmla="*/ 0 h 6858000"/>
              <a:gd name="connsiteX1" fmla="*/ 4478215 w 4478215"/>
              <a:gd name="connsiteY1" fmla="*/ 0 h 6858000"/>
              <a:gd name="connsiteX2" fmla="*/ 4478215 w 4478215"/>
              <a:gd name="connsiteY2" fmla="*/ 6858000 h 6858000"/>
              <a:gd name="connsiteX3" fmla="*/ 0 w 4478215"/>
              <a:gd name="connsiteY3" fmla="*/ 6858000 h 6858000"/>
              <a:gd name="connsiteX4" fmla="*/ 0 w 4478215"/>
              <a:gd name="connsiteY4" fmla="*/ 4268851 h 6858000"/>
              <a:gd name="connsiteX5" fmla="*/ 57094 w 4478215"/>
              <a:gd name="connsiteY5" fmla="*/ 4439817 h 6858000"/>
              <a:gd name="connsiteX6" fmla="*/ 1812389 w 4478215"/>
              <a:gd name="connsiteY6" fmla="*/ 5715000 h 6858000"/>
              <a:gd name="connsiteX7" fmla="*/ 3717389 w 4478215"/>
              <a:gd name="connsiteY7" fmla="*/ 3627120 h 6858000"/>
              <a:gd name="connsiteX8" fmla="*/ 1812389 w 4478215"/>
              <a:gd name="connsiteY8" fmla="*/ 1539240 h 6858000"/>
              <a:gd name="connsiteX9" fmla="*/ 57094 w 4478215"/>
              <a:gd name="connsiteY9" fmla="*/ 2814423 h 6858000"/>
              <a:gd name="connsiteX10" fmla="*/ 0 w 4478215"/>
              <a:gd name="connsiteY10" fmla="*/ 298538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478215" h="6858000">
                <a:moveTo>
                  <a:pt x="0" y="0"/>
                </a:moveTo>
                <a:lnTo>
                  <a:pt x="4478215" y="0"/>
                </a:lnTo>
                <a:lnTo>
                  <a:pt x="4478215" y="6858000"/>
                </a:lnTo>
                <a:lnTo>
                  <a:pt x="0" y="6858000"/>
                </a:lnTo>
                <a:lnTo>
                  <a:pt x="0" y="4268851"/>
                </a:lnTo>
                <a:lnTo>
                  <a:pt x="57094" y="4439817"/>
                </a:lnTo>
                <a:cubicBezTo>
                  <a:pt x="346289" y="5189189"/>
                  <a:pt x="1023313" y="5715000"/>
                  <a:pt x="1812389" y="5715000"/>
                </a:cubicBezTo>
                <a:cubicBezTo>
                  <a:pt x="2864491" y="5715000"/>
                  <a:pt x="3717389" y="4780224"/>
                  <a:pt x="3717389" y="3627120"/>
                </a:cubicBezTo>
                <a:cubicBezTo>
                  <a:pt x="3717389" y="2474016"/>
                  <a:pt x="2864491" y="1539240"/>
                  <a:pt x="1812389" y="1539240"/>
                </a:cubicBezTo>
                <a:cubicBezTo>
                  <a:pt x="1023313" y="1539240"/>
                  <a:pt x="346289" y="2065052"/>
                  <a:pt x="57094" y="2814423"/>
                </a:cubicBezTo>
                <a:lnTo>
                  <a:pt x="0" y="2985389"/>
                </a:lnTo>
                <a:close/>
              </a:path>
            </a:pathLst>
          </a:cu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1C407E7C-657D-49BB-BAEA-4715925C705E}"/>
              </a:ext>
            </a:extLst>
          </p:cNvPr>
          <p:cNvSpPr txBox="1"/>
          <p:nvPr/>
        </p:nvSpPr>
        <p:spPr>
          <a:xfrm>
            <a:off x="2071788" y="2716334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第二章：夏篇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19EC620-585E-44A3-90C1-E9F53C2408D0}"/>
              </a:ext>
            </a:extLst>
          </p:cNvPr>
          <p:cNvSpPr/>
          <p:nvPr/>
        </p:nvSpPr>
        <p:spPr>
          <a:xfrm>
            <a:off x="2066866" y="3485775"/>
            <a:ext cx="43463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General-purpose template for small fresh flowers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This template is suitable for various scenes, such as business reporting, graduation defense, children's education, etc.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54235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93FEAB29-DB9C-42BB-BCB9-B9087E6CE30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22"/>
          <a:stretch/>
        </p:blipFill>
        <p:spPr>
          <a:xfrm>
            <a:off x="3952413" y="2176007"/>
            <a:ext cx="4287175" cy="3282227"/>
          </a:xfrm>
          <a:prstGeom prst="rect">
            <a:avLst/>
          </a:prstGeom>
        </p:spPr>
      </p:pic>
      <p:sp>
        <p:nvSpPr>
          <p:cNvPr id="3" name="右箭头 4">
            <a:extLst>
              <a:ext uri="{FF2B5EF4-FFF2-40B4-BE49-F238E27FC236}">
                <a16:creationId xmlns:a16="http://schemas.microsoft.com/office/drawing/2014/main" id="{F01E193B-C633-4D9C-BD78-EF69142D31EE}"/>
              </a:ext>
            </a:extLst>
          </p:cNvPr>
          <p:cNvSpPr/>
          <p:nvPr/>
        </p:nvSpPr>
        <p:spPr>
          <a:xfrm>
            <a:off x="1516368" y="3821582"/>
            <a:ext cx="2127241" cy="987056"/>
          </a:xfrm>
          <a:prstGeom prst="rightArrow">
            <a:avLst/>
          </a:prstGeom>
          <a:solidFill>
            <a:srgbClr val="A7B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右箭头 5">
            <a:extLst>
              <a:ext uri="{FF2B5EF4-FFF2-40B4-BE49-F238E27FC236}">
                <a16:creationId xmlns:a16="http://schemas.microsoft.com/office/drawing/2014/main" id="{998A49B9-DB41-409E-B8AC-61EEF524CB17}"/>
              </a:ext>
            </a:extLst>
          </p:cNvPr>
          <p:cNvSpPr/>
          <p:nvPr/>
        </p:nvSpPr>
        <p:spPr>
          <a:xfrm flipH="1">
            <a:off x="8475475" y="2756707"/>
            <a:ext cx="2127241" cy="987056"/>
          </a:xfrm>
          <a:prstGeom prst="rightArrow">
            <a:avLst/>
          </a:prstGeom>
          <a:solidFill>
            <a:srgbClr val="4087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549C7B25-AC54-4163-9747-66ABAF2C96E9}"/>
              </a:ext>
            </a:extLst>
          </p:cNvPr>
          <p:cNvGrpSpPr/>
          <p:nvPr/>
        </p:nvGrpSpPr>
        <p:grpSpPr>
          <a:xfrm>
            <a:off x="8475475" y="3987937"/>
            <a:ext cx="3384762" cy="1430833"/>
            <a:chOff x="6442428" y="2080832"/>
            <a:chExt cx="3242313" cy="1370616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9DD73D22-4FBD-4403-A5CB-63B21F906566}"/>
                </a:ext>
              </a:extLst>
            </p:cNvPr>
            <p:cNvSpPr/>
            <p:nvPr/>
          </p:nvSpPr>
          <p:spPr>
            <a:xfrm>
              <a:off x="6442428" y="2415940"/>
              <a:ext cx="3242313" cy="10355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 dirty="0">
                  <a:solidFill>
                    <a:srgbClr val="262626"/>
                  </a:solidFill>
                </a:rPr>
                <a:t>Lorem ipsum dolor sit </a:t>
              </a:r>
              <a:r>
                <a:rPr lang="en-US" altLang="zh-CN" sz="1100" dirty="0" err="1">
                  <a:solidFill>
                    <a:srgbClr val="262626"/>
                  </a:solidFill>
                </a:rPr>
                <a:t>amet</a:t>
              </a:r>
              <a:r>
                <a:rPr lang="en-US" altLang="zh-CN" sz="1100" dirty="0">
                  <a:solidFill>
                    <a:srgbClr val="262626"/>
                  </a:solidFill>
                </a:rPr>
                <a:t>, </a:t>
              </a:r>
              <a:r>
                <a:rPr lang="en-US" altLang="zh-CN" sz="1100" dirty="0" err="1">
                  <a:solidFill>
                    <a:srgbClr val="262626"/>
                  </a:solidFill>
                </a:rPr>
                <a:t>consectetuer</a:t>
              </a:r>
              <a:r>
                <a:rPr lang="en-US" altLang="zh-CN" sz="1100" dirty="0">
                  <a:solidFill>
                    <a:srgbClr val="262626"/>
                  </a:solidFill>
                </a:rPr>
                <a:t> </a:t>
              </a:r>
              <a:r>
                <a:rPr lang="en-US" altLang="zh-CN" sz="1100" dirty="0" err="1">
                  <a:solidFill>
                    <a:srgbClr val="262626"/>
                  </a:solidFill>
                </a:rPr>
                <a:t>adipiscing</a:t>
              </a:r>
              <a:r>
                <a:rPr lang="en-US" altLang="zh-CN" sz="1100" dirty="0">
                  <a:solidFill>
                    <a:srgbClr val="262626"/>
                  </a:solidFill>
                </a:rPr>
                <a:t> </a:t>
              </a:r>
              <a:r>
                <a:rPr lang="en-US" altLang="zh-CN" sz="1100" dirty="0" err="1">
                  <a:solidFill>
                    <a:srgbClr val="262626"/>
                  </a:solidFill>
                </a:rPr>
                <a:t>elit</a:t>
              </a:r>
              <a:r>
                <a:rPr lang="en-US" altLang="zh-CN" sz="1100" dirty="0">
                  <a:solidFill>
                    <a:srgbClr val="262626"/>
                  </a:solidFill>
                </a:rPr>
                <a:t>. Maecenas </a:t>
              </a:r>
              <a:r>
                <a:rPr lang="en-US" altLang="zh-CN" sz="1100" dirty="0" err="1">
                  <a:solidFill>
                    <a:srgbClr val="262626"/>
                  </a:solidFill>
                </a:rPr>
                <a:t>porttitor</a:t>
              </a:r>
              <a:r>
                <a:rPr lang="en-US" altLang="zh-CN" sz="1100" dirty="0">
                  <a:solidFill>
                    <a:srgbClr val="262626"/>
                  </a:solidFill>
                </a:rPr>
                <a:t> </a:t>
              </a:r>
              <a:r>
                <a:rPr lang="en-US" altLang="zh-CN" sz="1100" dirty="0" err="1">
                  <a:solidFill>
                    <a:srgbClr val="262626"/>
                  </a:solidFill>
                </a:rPr>
                <a:t>congue</a:t>
              </a:r>
              <a:r>
                <a:rPr lang="en-US" altLang="zh-CN" sz="1100" dirty="0">
                  <a:solidFill>
                    <a:srgbClr val="262626"/>
                  </a:solidFill>
                </a:rPr>
                <a:t> </a:t>
              </a:r>
              <a:r>
                <a:rPr lang="en-US" altLang="zh-CN" sz="1100" dirty="0" err="1">
                  <a:solidFill>
                    <a:srgbClr val="262626"/>
                  </a:solidFill>
                </a:rPr>
                <a:t>massa</a:t>
              </a:r>
              <a:r>
                <a:rPr lang="en-US" altLang="zh-CN" sz="1100" dirty="0">
                  <a:solidFill>
                    <a:srgbClr val="262626"/>
                  </a:solidFill>
                </a:rPr>
                <a:t>. Lorem ipsum dolor sit </a:t>
              </a:r>
              <a:r>
                <a:rPr lang="en-US" altLang="zh-CN" sz="1100" dirty="0" err="1">
                  <a:solidFill>
                    <a:srgbClr val="262626"/>
                  </a:solidFill>
                </a:rPr>
                <a:t>amet</a:t>
              </a:r>
              <a:r>
                <a:rPr lang="en-US" altLang="zh-CN" sz="1100" dirty="0">
                  <a:solidFill>
                    <a:srgbClr val="262626"/>
                  </a:solidFill>
                </a:rPr>
                <a:t>, </a:t>
              </a:r>
              <a:r>
                <a:rPr lang="en-US" altLang="zh-CN" sz="1100" dirty="0" err="1">
                  <a:solidFill>
                    <a:srgbClr val="262626"/>
                  </a:solidFill>
                </a:rPr>
                <a:t>consectetuer</a:t>
              </a:r>
              <a:r>
                <a:rPr lang="en-US" altLang="zh-CN" sz="1100" dirty="0">
                  <a:solidFill>
                    <a:srgbClr val="262626"/>
                  </a:solidFill>
                </a:rPr>
                <a:t> </a:t>
              </a:r>
              <a:r>
                <a:rPr lang="en-US" altLang="zh-CN" sz="1100" dirty="0" err="1">
                  <a:solidFill>
                    <a:srgbClr val="262626"/>
                  </a:solidFill>
                </a:rPr>
                <a:t>adipiscing</a:t>
              </a:r>
              <a:r>
                <a:rPr lang="en-US" altLang="zh-CN" sz="1100" dirty="0">
                  <a:solidFill>
                    <a:srgbClr val="262626"/>
                  </a:solidFill>
                </a:rPr>
                <a:t> </a:t>
              </a:r>
              <a:r>
                <a:rPr lang="en-US" altLang="zh-CN" sz="1100" dirty="0" err="1">
                  <a:solidFill>
                    <a:srgbClr val="262626"/>
                  </a:solidFill>
                </a:rPr>
                <a:t>elit</a:t>
              </a:r>
              <a:r>
                <a:rPr lang="en-US" altLang="zh-CN" sz="1100" dirty="0">
                  <a:solidFill>
                    <a:srgbClr val="262626"/>
                  </a:solidFill>
                </a:rPr>
                <a:t>. Maecenas </a:t>
              </a:r>
              <a:r>
                <a:rPr lang="en-US" altLang="zh-CN" sz="1100" dirty="0" err="1">
                  <a:solidFill>
                    <a:srgbClr val="262626"/>
                  </a:solidFill>
                </a:rPr>
                <a:t>porttitor</a:t>
              </a:r>
              <a:r>
                <a:rPr lang="en-US" altLang="zh-CN" sz="1100" dirty="0">
                  <a:solidFill>
                    <a:srgbClr val="262626"/>
                  </a:solidFill>
                </a:rPr>
                <a:t> </a:t>
              </a:r>
              <a:r>
                <a:rPr lang="en-US" altLang="zh-CN" sz="1100" dirty="0" err="1">
                  <a:solidFill>
                    <a:srgbClr val="262626"/>
                  </a:solidFill>
                </a:rPr>
                <a:t>congue</a:t>
              </a:r>
              <a:r>
                <a:rPr lang="en-US" altLang="zh-CN" sz="1100" dirty="0">
                  <a:solidFill>
                    <a:srgbClr val="262626"/>
                  </a:solidFill>
                </a:rPr>
                <a:t> </a:t>
              </a:r>
              <a:r>
                <a:rPr lang="en-US" altLang="zh-CN" sz="1100" dirty="0" err="1">
                  <a:solidFill>
                    <a:srgbClr val="262626"/>
                  </a:solidFill>
                </a:rPr>
                <a:t>massa</a:t>
              </a:r>
              <a:r>
                <a:rPr lang="en-US" altLang="zh-CN" sz="1100" dirty="0">
                  <a:solidFill>
                    <a:srgbClr val="262626"/>
                  </a:solidFill>
                </a:rPr>
                <a:t>.  </a:t>
              </a:r>
              <a:endParaRPr lang="zh-CN" altLang="en-US" sz="11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Box 1">
              <a:extLst>
                <a:ext uri="{FF2B5EF4-FFF2-40B4-BE49-F238E27FC236}">
                  <a16:creationId xmlns:a16="http://schemas.microsoft.com/office/drawing/2014/main" id="{10A7B654-D480-4D8C-BEC2-C4F87082E0EF}"/>
                </a:ext>
              </a:extLst>
            </p:cNvPr>
            <p:cNvSpPr txBox="1"/>
            <p:nvPr/>
          </p:nvSpPr>
          <p:spPr>
            <a:xfrm>
              <a:off x="6442428" y="2080832"/>
              <a:ext cx="1724719" cy="3537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u="sng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请输入您的标题</a:t>
              </a:r>
              <a:endParaRPr lang="en-US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00E3E627-10C2-4764-A40D-291012B199CB}"/>
              </a:ext>
            </a:extLst>
          </p:cNvPr>
          <p:cNvGrpSpPr/>
          <p:nvPr/>
        </p:nvGrpSpPr>
        <p:grpSpPr>
          <a:xfrm>
            <a:off x="331763" y="2180676"/>
            <a:ext cx="3384762" cy="1430832"/>
            <a:chOff x="6442428" y="2080832"/>
            <a:chExt cx="3242313" cy="1370616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082075D-0C60-4889-B1E9-23E6ABE34ABE}"/>
                </a:ext>
              </a:extLst>
            </p:cNvPr>
            <p:cNvSpPr/>
            <p:nvPr/>
          </p:nvSpPr>
          <p:spPr>
            <a:xfrm>
              <a:off x="6442428" y="2415940"/>
              <a:ext cx="3242313" cy="10355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100" dirty="0">
                  <a:solidFill>
                    <a:srgbClr val="262626"/>
                  </a:solidFill>
                </a:rPr>
                <a:t>Lorem ipsum dolor sit </a:t>
              </a:r>
              <a:r>
                <a:rPr lang="en-US" altLang="zh-CN" sz="1100" dirty="0" err="1">
                  <a:solidFill>
                    <a:srgbClr val="262626"/>
                  </a:solidFill>
                </a:rPr>
                <a:t>amet</a:t>
              </a:r>
              <a:r>
                <a:rPr lang="en-US" altLang="zh-CN" sz="1100" dirty="0">
                  <a:solidFill>
                    <a:srgbClr val="262626"/>
                  </a:solidFill>
                </a:rPr>
                <a:t>, </a:t>
              </a:r>
              <a:r>
                <a:rPr lang="en-US" altLang="zh-CN" sz="1100" dirty="0" err="1">
                  <a:solidFill>
                    <a:srgbClr val="262626"/>
                  </a:solidFill>
                </a:rPr>
                <a:t>consectetuer</a:t>
              </a:r>
              <a:r>
                <a:rPr lang="en-US" altLang="zh-CN" sz="1100" dirty="0">
                  <a:solidFill>
                    <a:srgbClr val="262626"/>
                  </a:solidFill>
                </a:rPr>
                <a:t> </a:t>
              </a:r>
              <a:r>
                <a:rPr lang="en-US" altLang="zh-CN" sz="1100" dirty="0" err="1">
                  <a:solidFill>
                    <a:srgbClr val="262626"/>
                  </a:solidFill>
                </a:rPr>
                <a:t>adipiscing</a:t>
              </a:r>
              <a:r>
                <a:rPr lang="en-US" altLang="zh-CN" sz="1100" dirty="0">
                  <a:solidFill>
                    <a:srgbClr val="262626"/>
                  </a:solidFill>
                </a:rPr>
                <a:t> </a:t>
              </a:r>
              <a:r>
                <a:rPr lang="en-US" altLang="zh-CN" sz="1100" dirty="0" err="1">
                  <a:solidFill>
                    <a:srgbClr val="262626"/>
                  </a:solidFill>
                </a:rPr>
                <a:t>elit</a:t>
              </a:r>
              <a:r>
                <a:rPr lang="en-US" altLang="zh-CN" sz="1100" dirty="0">
                  <a:solidFill>
                    <a:srgbClr val="262626"/>
                  </a:solidFill>
                </a:rPr>
                <a:t>. Maecenas </a:t>
              </a:r>
              <a:r>
                <a:rPr lang="en-US" altLang="zh-CN" sz="1100" dirty="0" err="1">
                  <a:solidFill>
                    <a:srgbClr val="262626"/>
                  </a:solidFill>
                </a:rPr>
                <a:t>porttitor</a:t>
              </a:r>
              <a:r>
                <a:rPr lang="en-US" altLang="zh-CN" sz="1100" dirty="0">
                  <a:solidFill>
                    <a:srgbClr val="262626"/>
                  </a:solidFill>
                </a:rPr>
                <a:t> </a:t>
              </a:r>
              <a:r>
                <a:rPr lang="en-US" altLang="zh-CN" sz="1100" dirty="0" err="1">
                  <a:solidFill>
                    <a:srgbClr val="262626"/>
                  </a:solidFill>
                </a:rPr>
                <a:t>congue</a:t>
              </a:r>
              <a:r>
                <a:rPr lang="en-US" altLang="zh-CN" sz="1100" dirty="0">
                  <a:solidFill>
                    <a:srgbClr val="262626"/>
                  </a:solidFill>
                </a:rPr>
                <a:t> </a:t>
              </a:r>
              <a:r>
                <a:rPr lang="en-US" altLang="zh-CN" sz="1100" dirty="0" err="1">
                  <a:solidFill>
                    <a:srgbClr val="262626"/>
                  </a:solidFill>
                </a:rPr>
                <a:t>massa</a:t>
              </a:r>
              <a:r>
                <a:rPr lang="en-US" altLang="zh-CN" sz="1100" dirty="0">
                  <a:solidFill>
                    <a:srgbClr val="262626"/>
                  </a:solidFill>
                </a:rPr>
                <a:t>. Lorem ipsum dolor sit </a:t>
              </a:r>
              <a:r>
                <a:rPr lang="en-US" altLang="zh-CN" sz="1100" dirty="0" err="1">
                  <a:solidFill>
                    <a:srgbClr val="262626"/>
                  </a:solidFill>
                </a:rPr>
                <a:t>amet</a:t>
              </a:r>
              <a:r>
                <a:rPr lang="en-US" altLang="zh-CN" sz="1100" dirty="0">
                  <a:solidFill>
                    <a:srgbClr val="262626"/>
                  </a:solidFill>
                </a:rPr>
                <a:t>, </a:t>
              </a:r>
              <a:r>
                <a:rPr lang="en-US" altLang="zh-CN" sz="1100" dirty="0" err="1">
                  <a:solidFill>
                    <a:srgbClr val="262626"/>
                  </a:solidFill>
                </a:rPr>
                <a:t>consectetuer</a:t>
              </a:r>
              <a:r>
                <a:rPr lang="en-US" altLang="zh-CN" sz="1100" dirty="0">
                  <a:solidFill>
                    <a:srgbClr val="262626"/>
                  </a:solidFill>
                </a:rPr>
                <a:t> </a:t>
              </a:r>
              <a:r>
                <a:rPr lang="en-US" altLang="zh-CN" sz="1100" dirty="0" err="1">
                  <a:solidFill>
                    <a:srgbClr val="262626"/>
                  </a:solidFill>
                </a:rPr>
                <a:t>adipiscing</a:t>
              </a:r>
              <a:r>
                <a:rPr lang="en-US" altLang="zh-CN" sz="1100" dirty="0">
                  <a:solidFill>
                    <a:srgbClr val="262626"/>
                  </a:solidFill>
                </a:rPr>
                <a:t> </a:t>
              </a:r>
              <a:r>
                <a:rPr lang="en-US" altLang="zh-CN" sz="1100" dirty="0" err="1">
                  <a:solidFill>
                    <a:srgbClr val="262626"/>
                  </a:solidFill>
                </a:rPr>
                <a:t>elit</a:t>
              </a:r>
              <a:r>
                <a:rPr lang="en-US" altLang="zh-CN" sz="1100" dirty="0">
                  <a:solidFill>
                    <a:srgbClr val="262626"/>
                  </a:solidFill>
                </a:rPr>
                <a:t>. Maecenas </a:t>
              </a:r>
              <a:r>
                <a:rPr lang="en-US" altLang="zh-CN" sz="1100" dirty="0" err="1">
                  <a:solidFill>
                    <a:srgbClr val="262626"/>
                  </a:solidFill>
                </a:rPr>
                <a:t>porttitor</a:t>
              </a:r>
              <a:r>
                <a:rPr lang="en-US" altLang="zh-CN" sz="1100" dirty="0">
                  <a:solidFill>
                    <a:srgbClr val="262626"/>
                  </a:solidFill>
                </a:rPr>
                <a:t> </a:t>
              </a:r>
              <a:r>
                <a:rPr lang="en-US" altLang="zh-CN" sz="1100" dirty="0" err="1">
                  <a:solidFill>
                    <a:srgbClr val="262626"/>
                  </a:solidFill>
                </a:rPr>
                <a:t>congue</a:t>
              </a:r>
              <a:r>
                <a:rPr lang="en-US" altLang="zh-CN" sz="1100" dirty="0">
                  <a:solidFill>
                    <a:srgbClr val="262626"/>
                  </a:solidFill>
                </a:rPr>
                <a:t> </a:t>
              </a:r>
              <a:r>
                <a:rPr lang="en-US" altLang="zh-CN" sz="1100" dirty="0" err="1">
                  <a:solidFill>
                    <a:srgbClr val="262626"/>
                  </a:solidFill>
                </a:rPr>
                <a:t>massa</a:t>
              </a:r>
              <a:r>
                <a:rPr lang="en-US" altLang="zh-CN" sz="1100" dirty="0">
                  <a:solidFill>
                    <a:srgbClr val="262626"/>
                  </a:solidFill>
                </a:rPr>
                <a:t>.  </a:t>
              </a:r>
              <a:endParaRPr lang="zh-CN" altLang="en-US" sz="11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1">
              <a:extLst>
                <a:ext uri="{FF2B5EF4-FFF2-40B4-BE49-F238E27FC236}">
                  <a16:creationId xmlns:a16="http://schemas.microsoft.com/office/drawing/2014/main" id="{D51E8E3F-71C8-4D3B-B9BF-30AE5D44C952}"/>
                </a:ext>
              </a:extLst>
            </p:cNvPr>
            <p:cNvSpPr txBox="1"/>
            <p:nvPr/>
          </p:nvSpPr>
          <p:spPr>
            <a:xfrm>
              <a:off x="7960022" y="2080832"/>
              <a:ext cx="1724719" cy="3537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u="sng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请输入您的标题</a:t>
              </a:r>
              <a:endParaRPr lang="en-US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A4EA493F-1660-4BB8-8C62-743D8675D2C2}"/>
              </a:ext>
            </a:extLst>
          </p:cNvPr>
          <p:cNvSpPr txBox="1"/>
          <p:nvPr/>
        </p:nvSpPr>
        <p:spPr>
          <a:xfrm>
            <a:off x="5075528" y="534708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输入您的标题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BC08613B-7623-4DBA-B799-A47CB906DEAF}"/>
              </a:ext>
            </a:extLst>
          </p:cNvPr>
          <p:cNvCxnSpPr/>
          <p:nvPr/>
        </p:nvCxnSpPr>
        <p:spPr>
          <a:xfrm>
            <a:off x="1858702" y="765540"/>
            <a:ext cx="2951544" cy="0"/>
          </a:xfrm>
          <a:prstGeom prst="line">
            <a:avLst/>
          </a:prstGeom>
          <a:ln>
            <a:solidFill>
              <a:srgbClr val="846B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E155AE44-0C90-4D45-B598-D0BD8E947B97}"/>
              </a:ext>
            </a:extLst>
          </p:cNvPr>
          <p:cNvCxnSpPr/>
          <p:nvPr/>
        </p:nvCxnSpPr>
        <p:spPr>
          <a:xfrm>
            <a:off x="7381755" y="765540"/>
            <a:ext cx="2951544" cy="0"/>
          </a:xfrm>
          <a:prstGeom prst="line">
            <a:avLst/>
          </a:prstGeom>
          <a:ln>
            <a:solidFill>
              <a:srgbClr val="846B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6700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任意多边形: 形状 43">
            <a:extLst>
              <a:ext uri="{FF2B5EF4-FFF2-40B4-BE49-F238E27FC236}">
                <a16:creationId xmlns:a16="http://schemas.microsoft.com/office/drawing/2014/main" id="{4DE38096-7D5A-44A7-9F79-A8410F297F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213" y="2657556"/>
            <a:ext cx="2183196" cy="2184804"/>
          </a:xfrm>
          <a:custGeom>
            <a:avLst/>
            <a:gdLst>
              <a:gd name="connsiteX0" fmla="*/ 1089181 w 2183196"/>
              <a:gd name="connsiteY0" fmla="*/ 106340 h 2184804"/>
              <a:gd name="connsiteX1" fmla="*/ 101507 w 2183196"/>
              <a:gd name="connsiteY1" fmla="*/ 1092403 h 2184804"/>
              <a:gd name="connsiteX2" fmla="*/ 1089181 w 2183196"/>
              <a:gd name="connsiteY2" fmla="*/ 2078466 h 2184804"/>
              <a:gd name="connsiteX3" fmla="*/ 2076855 w 2183196"/>
              <a:gd name="connsiteY3" fmla="*/ 1092403 h 2184804"/>
              <a:gd name="connsiteX4" fmla="*/ 1089181 w 2183196"/>
              <a:gd name="connsiteY4" fmla="*/ 106340 h 2184804"/>
              <a:gd name="connsiteX5" fmla="*/ 1091598 w 2183196"/>
              <a:gd name="connsiteY5" fmla="*/ 0 h 2184804"/>
              <a:gd name="connsiteX6" fmla="*/ 2183196 w 2183196"/>
              <a:gd name="connsiteY6" fmla="*/ 1092402 h 2184804"/>
              <a:gd name="connsiteX7" fmla="*/ 1091598 w 2183196"/>
              <a:gd name="connsiteY7" fmla="*/ 2184804 h 2184804"/>
              <a:gd name="connsiteX8" fmla="*/ 0 w 2183196"/>
              <a:gd name="connsiteY8" fmla="*/ 1092402 h 2184804"/>
              <a:gd name="connsiteX9" fmla="*/ 1091598 w 2183196"/>
              <a:gd name="connsiteY9" fmla="*/ 0 h 2184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3196" h="2184804">
                <a:moveTo>
                  <a:pt x="1089181" y="106340"/>
                </a:moveTo>
                <a:cubicBezTo>
                  <a:pt x="543704" y="106340"/>
                  <a:pt x="101507" y="547815"/>
                  <a:pt x="101507" y="1092403"/>
                </a:cubicBezTo>
                <a:cubicBezTo>
                  <a:pt x="101507" y="1636991"/>
                  <a:pt x="543704" y="2078466"/>
                  <a:pt x="1089181" y="2078466"/>
                </a:cubicBezTo>
                <a:cubicBezTo>
                  <a:pt x="1634658" y="2078466"/>
                  <a:pt x="2076855" y="1636991"/>
                  <a:pt x="2076855" y="1092403"/>
                </a:cubicBezTo>
                <a:cubicBezTo>
                  <a:pt x="2076855" y="547815"/>
                  <a:pt x="1634658" y="106340"/>
                  <a:pt x="1089181" y="106340"/>
                </a:cubicBezTo>
                <a:close/>
                <a:moveTo>
                  <a:pt x="1091598" y="0"/>
                </a:moveTo>
                <a:cubicBezTo>
                  <a:pt x="1694471" y="0"/>
                  <a:pt x="2183196" y="489085"/>
                  <a:pt x="2183196" y="1092402"/>
                </a:cubicBezTo>
                <a:cubicBezTo>
                  <a:pt x="2183196" y="1695719"/>
                  <a:pt x="1694471" y="2184804"/>
                  <a:pt x="1091598" y="2184804"/>
                </a:cubicBezTo>
                <a:cubicBezTo>
                  <a:pt x="488725" y="2184804"/>
                  <a:pt x="0" y="1695719"/>
                  <a:pt x="0" y="1092402"/>
                </a:cubicBezTo>
                <a:cubicBezTo>
                  <a:pt x="0" y="489085"/>
                  <a:pt x="488725" y="0"/>
                  <a:pt x="1091598" y="0"/>
                </a:cubicBezTo>
                <a:close/>
              </a:path>
            </a:pathLst>
          </a:custGeom>
          <a:solidFill>
            <a:srgbClr val="40876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 dirty="0"/>
          </a:p>
        </p:txBody>
      </p:sp>
      <p:sp>
        <p:nvSpPr>
          <p:cNvPr id="2" name="TextBox 55">
            <a:extLst>
              <a:ext uri="{FF2B5EF4-FFF2-40B4-BE49-F238E27FC236}">
                <a16:creationId xmlns:a16="http://schemas.microsoft.com/office/drawing/2014/main" id="{24CDE98C-3C22-4347-B488-7F672683116F}"/>
              </a:ext>
            </a:extLst>
          </p:cNvPr>
          <p:cNvSpPr txBox="1"/>
          <p:nvPr/>
        </p:nvSpPr>
        <p:spPr bwMode="auto">
          <a:xfrm>
            <a:off x="6282786" y="2112604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" name="TextBox 56">
            <a:extLst>
              <a:ext uri="{FF2B5EF4-FFF2-40B4-BE49-F238E27FC236}">
                <a16:creationId xmlns:a16="http://schemas.microsoft.com/office/drawing/2014/main" id="{183B0097-8D4A-467C-B4DF-4AF996F7F292}"/>
              </a:ext>
            </a:extLst>
          </p:cNvPr>
          <p:cNvSpPr txBox="1"/>
          <p:nvPr/>
        </p:nvSpPr>
        <p:spPr bwMode="auto">
          <a:xfrm>
            <a:off x="7229204" y="2922618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" name="TextBox 57">
            <a:extLst>
              <a:ext uri="{FF2B5EF4-FFF2-40B4-BE49-F238E27FC236}">
                <a16:creationId xmlns:a16="http://schemas.microsoft.com/office/drawing/2014/main" id="{35820EC1-21F8-44CC-8C1F-CE7F65ACE583}"/>
              </a:ext>
            </a:extLst>
          </p:cNvPr>
          <p:cNvSpPr txBox="1"/>
          <p:nvPr/>
        </p:nvSpPr>
        <p:spPr bwMode="auto">
          <a:xfrm>
            <a:off x="7229204" y="4100839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5" name="TextBox 58">
            <a:extLst>
              <a:ext uri="{FF2B5EF4-FFF2-40B4-BE49-F238E27FC236}">
                <a16:creationId xmlns:a16="http://schemas.microsoft.com/office/drawing/2014/main" id="{D6EF7C03-9555-4339-ADD2-F8D22114305E}"/>
              </a:ext>
            </a:extLst>
          </p:cNvPr>
          <p:cNvSpPr txBox="1"/>
          <p:nvPr/>
        </p:nvSpPr>
        <p:spPr bwMode="auto">
          <a:xfrm>
            <a:off x="6282786" y="5150609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6BEF4737-9350-4172-BCD9-629BBB075858}"/>
              </a:ext>
            </a:extLst>
          </p:cNvPr>
          <p:cNvSpPr>
            <a:spLocks/>
          </p:cNvSpPr>
          <p:nvPr/>
        </p:nvSpPr>
        <p:spPr bwMode="auto">
          <a:xfrm>
            <a:off x="2657776" y="3031358"/>
            <a:ext cx="3840653" cy="642874"/>
          </a:xfrm>
          <a:custGeom>
            <a:avLst/>
            <a:gdLst>
              <a:gd name="connsiteX0" fmla="*/ 2477827 w 3840653"/>
              <a:gd name="connsiteY0" fmla="*/ 0 h 642874"/>
              <a:gd name="connsiteX1" fmla="*/ 3840653 w 3840653"/>
              <a:gd name="connsiteY1" fmla="*/ 0 h 642874"/>
              <a:gd name="connsiteX2" fmla="*/ 3840653 w 3840653"/>
              <a:gd name="connsiteY2" fmla="*/ 220631 h 642874"/>
              <a:gd name="connsiteX3" fmla="*/ 2477827 w 3840653"/>
              <a:gd name="connsiteY3" fmla="*/ 220631 h 642874"/>
              <a:gd name="connsiteX4" fmla="*/ 1571814 w 3840653"/>
              <a:gd name="connsiteY4" fmla="*/ 418439 h 642874"/>
              <a:gd name="connsiteX5" fmla="*/ 559212 w 3840653"/>
              <a:gd name="connsiteY5" fmla="*/ 642874 h 642874"/>
              <a:gd name="connsiteX6" fmla="*/ 185302 w 3840653"/>
              <a:gd name="connsiteY6" fmla="*/ 642874 h 642874"/>
              <a:gd name="connsiteX7" fmla="*/ 37006 w 3840653"/>
              <a:gd name="connsiteY7" fmla="*/ 642874 h 642874"/>
              <a:gd name="connsiteX8" fmla="*/ 22457 w 3840653"/>
              <a:gd name="connsiteY8" fmla="*/ 498443 h 642874"/>
              <a:gd name="connsiteX9" fmla="*/ 0 w 3840653"/>
              <a:gd name="connsiteY9" fmla="*/ 426047 h 642874"/>
              <a:gd name="connsiteX10" fmla="*/ 40613 w 3840653"/>
              <a:gd name="connsiteY10" fmla="*/ 426047 h 642874"/>
              <a:gd name="connsiteX11" fmla="*/ 559212 w 3840653"/>
              <a:gd name="connsiteY11" fmla="*/ 426047 h 642874"/>
              <a:gd name="connsiteX12" fmla="*/ 1488065 w 3840653"/>
              <a:gd name="connsiteY12" fmla="*/ 220631 h 642874"/>
              <a:gd name="connsiteX13" fmla="*/ 2477827 w 3840653"/>
              <a:gd name="connsiteY13" fmla="*/ 0 h 642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840653" h="642874">
                <a:moveTo>
                  <a:pt x="2477827" y="0"/>
                </a:moveTo>
                <a:cubicBezTo>
                  <a:pt x="3840653" y="0"/>
                  <a:pt x="3840653" y="0"/>
                  <a:pt x="3840653" y="0"/>
                </a:cubicBezTo>
                <a:cubicBezTo>
                  <a:pt x="3840653" y="220631"/>
                  <a:pt x="3840653" y="220631"/>
                  <a:pt x="3840653" y="220631"/>
                </a:cubicBezTo>
                <a:cubicBezTo>
                  <a:pt x="2477827" y="220631"/>
                  <a:pt x="2477827" y="220631"/>
                  <a:pt x="2477827" y="220631"/>
                </a:cubicBezTo>
                <a:cubicBezTo>
                  <a:pt x="2040048" y="220631"/>
                  <a:pt x="1807834" y="319535"/>
                  <a:pt x="1571814" y="418439"/>
                </a:cubicBezTo>
                <a:cubicBezTo>
                  <a:pt x="1312953" y="532558"/>
                  <a:pt x="1054093" y="642874"/>
                  <a:pt x="559212" y="642874"/>
                </a:cubicBezTo>
                <a:cubicBezTo>
                  <a:pt x="426450" y="642874"/>
                  <a:pt x="301987" y="642874"/>
                  <a:pt x="185302" y="642874"/>
                </a:cubicBezTo>
                <a:lnTo>
                  <a:pt x="37006" y="642874"/>
                </a:lnTo>
                <a:lnTo>
                  <a:pt x="22457" y="498443"/>
                </a:lnTo>
                <a:lnTo>
                  <a:pt x="0" y="426047"/>
                </a:lnTo>
                <a:lnTo>
                  <a:pt x="40613" y="426047"/>
                </a:lnTo>
                <a:cubicBezTo>
                  <a:pt x="559212" y="426047"/>
                  <a:pt x="559212" y="426047"/>
                  <a:pt x="559212" y="426047"/>
                </a:cubicBezTo>
                <a:cubicBezTo>
                  <a:pt x="1008411" y="426047"/>
                  <a:pt x="1248238" y="323339"/>
                  <a:pt x="1488065" y="220631"/>
                </a:cubicBezTo>
                <a:cubicBezTo>
                  <a:pt x="1743119" y="110316"/>
                  <a:pt x="1998173" y="0"/>
                  <a:pt x="2477827" y="0"/>
                </a:cubicBezTo>
                <a:close/>
              </a:path>
            </a:pathLst>
          </a:custGeom>
          <a:solidFill>
            <a:srgbClr val="408762"/>
          </a:solidFill>
          <a:ln>
            <a:noFill/>
          </a:ln>
          <a:extLst/>
        </p:spPr>
        <p:txBody>
          <a:bodyPr wrap="square">
            <a:no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 sz="1600"/>
          </a:p>
        </p:txBody>
      </p:sp>
      <p:sp>
        <p:nvSpPr>
          <p:cNvPr id="36" name="任意多边形: 形状 35">
            <a:extLst>
              <a:ext uri="{FF2B5EF4-FFF2-40B4-BE49-F238E27FC236}">
                <a16:creationId xmlns:a16="http://schemas.microsoft.com/office/drawing/2014/main" id="{8A49DADD-FACB-49B2-AAC6-B2E14602B955}"/>
              </a:ext>
            </a:extLst>
          </p:cNvPr>
          <p:cNvSpPr>
            <a:spLocks/>
          </p:cNvSpPr>
          <p:nvPr/>
        </p:nvSpPr>
        <p:spPr bwMode="auto">
          <a:xfrm>
            <a:off x="2492536" y="2322424"/>
            <a:ext cx="3069779" cy="1005397"/>
          </a:xfrm>
          <a:custGeom>
            <a:avLst/>
            <a:gdLst>
              <a:gd name="connsiteX0" fmla="*/ 2803284 w 3069779"/>
              <a:gd name="connsiteY0" fmla="*/ 0 h 1005397"/>
              <a:gd name="connsiteX1" fmla="*/ 3069779 w 3069779"/>
              <a:gd name="connsiteY1" fmla="*/ 0 h 1005397"/>
              <a:gd name="connsiteX2" fmla="*/ 3069779 w 3069779"/>
              <a:gd name="connsiteY2" fmla="*/ 220883 h 1005397"/>
              <a:gd name="connsiteX3" fmla="*/ 2803284 w 3069779"/>
              <a:gd name="connsiteY3" fmla="*/ 220883 h 1005397"/>
              <a:gd name="connsiteX4" fmla="*/ 1470807 w 3069779"/>
              <a:gd name="connsiteY4" fmla="*/ 620757 h 1005397"/>
              <a:gd name="connsiteX5" fmla="*/ 225893 w 3069779"/>
              <a:gd name="connsiteY5" fmla="*/ 1005397 h 1005397"/>
              <a:gd name="connsiteX6" fmla="*/ 125046 w 3069779"/>
              <a:gd name="connsiteY6" fmla="*/ 1005397 h 1005397"/>
              <a:gd name="connsiteX7" fmla="*/ 124092 w 3069779"/>
              <a:gd name="connsiteY7" fmla="*/ 1002322 h 1005397"/>
              <a:gd name="connsiteX8" fmla="*/ 23447 w 3069779"/>
              <a:gd name="connsiteY8" fmla="*/ 816762 h 1005397"/>
              <a:gd name="connsiteX9" fmla="*/ 0 w 3069779"/>
              <a:gd name="connsiteY9" fmla="*/ 788323 h 1005397"/>
              <a:gd name="connsiteX10" fmla="*/ 22690 w 3069779"/>
              <a:gd name="connsiteY10" fmla="*/ 788323 h 1005397"/>
              <a:gd name="connsiteX11" fmla="*/ 225893 w 3069779"/>
              <a:gd name="connsiteY11" fmla="*/ 788323 h 1005397"/>
              <a:gd name="connsiteX12" fmla="*/ 1360402 w 3069779"/>
              <a:gd name="connsiteY12" fmla="*/ 430341 h 1005397"/>
              <a:gd name="connsiteX13" fmla="*/ 2803284 w 3069779"/>
              <a:gd name="connsiteY13" fmla="*/ 0 h 1005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69779" h="1005397">
                <a:moveTo>
                  <a:pt x="2803284" y="0"/>
                </a:moveTo>
                <a:cubicBezTo>
                  <a:pt x="3069779" y="0"/>
                  <a:pt x="3069779" y="0"/>
                  <a:pt x="3069779" y="0"/>
                </a:cubicBezTo>
                <a:cubicBezTo>
                  <a:pt x="3069779" y="220883"/>
                  <a:pt x="3069779" y="220883"/>
                  <a:pt x="3069779" y="220883"/>
                </a:cubicBezTo>
                <a:cubicBezTo>
                  <a:pt x="2803284" y="220883"/>
                  <a:pt x="2803284" y="220883"/>
                  <a:pt x="2803284" y="220883"/>
                </a:cubicBezTo>
                <a:cubicBezTo>
                  <a:pt x="2163695" y="220883"/>
                  <a:pt x="1809637" y="422724"/>
                  <a:pt x="1470807" y="620757"/>
                </a:cubicBezTo>
                <a:cubicBezTo>
                  <a:pt x="1128170" y="814981"/>
                  <a:pt x="800761" y="1005397"/>
                  <a:pt x="225893" y="1005397"/>
                </a:cubicBezTo>
                <a:lnTo>
                  <a:pt x="125046" y="1005397"/>
                </a:lnTo>
                <a:lnTo>
                  <a:pt x="124092" y="1002322"/>
                </a:lnTo>
                <a:cubicBezTo>
                  <a:pt x="96473" y="936975"/>
                  <a:pt x="62681" y="874878"/>
                  <a:pt x="23447" y="816762"/>
                </a:cubicBezTo>
                <a:lnTo>
                  <a:pt x="0" y="788323"/>
                </a:lnTo>
                <a:lnTo>
                  <a:pt x="22690" y="788323"/>
                </a:lnTo>
                <a:cubicBezTo>
                  <a:pt x="225893" y="788323"/>
                  <a:pt x="225893" y="788323"/>
                  <a:pt x="225893" y="788323"/>
                </a:cubicBezTo>
                <a:cubicBezTo>
                  <a:pt x="739848" y="788323"/>
                  <a:pt x="1044414" y="613140"/>
                  <a:pt x="1360402" y="430341"/>
                </a:cubicBezTo>
                <a:cubicBezTo>
                  <a:pt x="1725881" y="220883"/>
                  <a:pt x="2106589" y="0"/>
                  <a:pt x="2803284" y="0"/>
                </a:cubicBezTo>
                <a:close/>
              </a:path>
            </a:pathLst>
          </a:custGeom>
          <a:solidFill>
            <a:srgbClr val="408762"/>
          </a:solidFill>
          <a:ln>
            <a:noFill/>
          </a:ln>
          <a:extLst/>
        </p:spPr>
        <p:txBody>
          <a:bodyPr wrap="square">
            <a:no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 sz="1600"/>
          </a:p>
        </p:txBody>
      </p:sp>
      <p:sp>
        <p:nvSpPr>
          <p:cNvPr id="40" name="任意多边形: 形状 39">
            <a:extLst>
              <a:ext uri="{FF2B5EF4-FFF2-40B4-BE49-F238E27FC236}">
                <a16:creationId xmlns:a16="http://schemas.microsoft.com/office/drawing/2014/main" id="{1BBD000A-4AC2-4B58-83DB-EE270EA8DA2B}"/>
              </a:ext>
            </a:extLst>
          </p:cNvPr>
          <p:cNvSpPr>
            <a:spLocks/>
          </p:cNvSpPr>
          <p:nvPr/>
        </p:nvSpPr>
        <p:spPr bwMode="auto">
          <a:xfrm>
            <a:off x="2657607" y="3825686"/>
            <a:ext cx="3840822" cy="644485"/>
          </a:xfrm>
          <a:custGeom>
            <a:avLst/>
            <a:gdLst>
              <a:gd name="connsiteX0" fmla="*/ 37175 w 3840822"/>
              <a:gd name="connsiteY0" fmla="*/ 0 h 644485"/>
              <a:gd name="connsiteX1" fmla="*/ 40782 w 3840822"/>
              <a:gd name="connsiteY1" fmla="*/ 0 h 644485"/>
              <a:gd name="connsiteX2" fmla="*/ 559381 w 3840822"/>
              <a:gd name="connsiteY2" fmla="*/ 0 h 644485"/>
              <a:gd name="connsiteX3" fmla="*/ 1571983 w 3840822"/>
              <a:gd name="connsiteY3" fmla="*/ 224998 h 644485"/>
              <a:gd name="connsiteX4" fmla="*/ 2477996 w 3840822"/>
              <a:gd name="connsiteY4" fmla="*/ 423301 h 644485"/>
              <a:gd name="connsiteX5" fmla="*/ 3840822 w 3840822"/>
              <a:gd name="connsiteY5" fmla="*/ 423301 h 644485"/>
              <a:gd name="connsiteX6" fmla="*/ 3840822 w 3840822"/>
              <a:gd name="connsiteY6" fmla="*/ 644485 h 644485"/>
              <a:gd name="connsiteX7" fmla="*/ 2477996 w 3840822"/>
              <a:gd name="connsiteY7" fmla="*/ 644485 h 644485"/>
              <a:gd name="connsiteX8" fmla="*/ 1488234 w 3840822"/>
              <a:gd name="connsiteY8" fmla="*/ 423301 h 644485"/>
              <a:gd name="connsiteX9" fmla="*/ 559381 w 3840822"/>
              <a:gd name="connsiteY9" fmla="*/ 217371 h 644485"/>
              <a:gd name="connsiteX10" fmla="*/ 185471 w 3840822"/>
              <a:gd name="connsiteY10" fmla="*/ 217371 h 644485"/>
              <a:gd name="connsiteX11" fmla="*/ 0 w 3840822"/>
              <a:gd name="connsiteY11" fmla="*/ 217371 h 644485"/>
              <a:gd name="connsiteX12" fmla="*/ 22626 w 3840822"/>
              <a:gd name="connsiteY12" fmla="*/ 144429 h 644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840822" h="644485">
                <a:moveTo>
                  <a:pt x="37175" y="0"/>
                </a:moveTo>
                <a:lnTo>
                  <a:pt x="40782" y="0"/>
                </a:lnTo>
                <a:cubicBezTo>
                  <a:pt x="559381" y="0"/>
                  <a:pt x="559381" y="0"/>
                  <a:pt x="559381" y="0"/>
                </a:cubicBezTo>
                <a:cubicBezTo>
                  <a:pt x="1054262" y="0"/>
                  <a:pt x="1313122" y="110592"/>
                  <a:pt x="1571983" y="224998"/>
                </a:cubicBezTo>
                <a:cubicBezTo>
                  <a:pt x="1808003" y="324149"/>
                  <a:pt x="2040217" y="423301"/>
                  <a:pt x="2477996" y="423301"/>
                </a:cubicBezTo>
                <a:cubicBezTo>
                  <a:pt x="3840822" y="423301"/>
                  <a:pt x="3840822" y="423301"/>
                  <a:pt x="3840822" y="423301"/>
                </a:cubicBezTo>
                <a:cubicBezTo>
                  <a:pt x="3840822" y="644485"/>
                  <a:pt x="3840822" y="644485"/>
                  <a:pt x="3840822" y="644485"/>
                </a:cubicBezTo>
                <a:cubicBezTo>
                  <a:pt x="2477996" y="644485"/>
                  <a:pt x="2477996" y="644485"/>
                  <a:pt x="2477996" y="644485"/>
                </a:cubicBezTo>
                <a:cubicBezTo>
                  <a:pt x="1998342" y="644485"/>
                  <a:pt x="1743288" y="533893"/>
                  <a:pt x="1488234" y="423301"/>
                </a:cubicBezTo>
                <a:cubicBezTo>
                  <a:pt x="1248407" y="320336"/>
                  <a:pt x="1008580" y="217371"/>
                  <a:pt x="559381" y="217371"/>
                </a:cubicBezTo>
                <a:cubicBezTo>
                  <a:pt x="426619" y="217371"/>
                  <a:pt x="302156" y="217371"/>
                  <a:pt x="185471" y="217371"/>
                </a:cubicBezTo>
                <a:lnTo>
                  <a:pt x="0" y="217371"/>
                </a:lnTo>
                <a:lnTo>
                  <a:pt x="22626" y="144429"/>
                </a:lnTo>
                <a:close/>
              </a:path>
            </a:pathLst>
          </a:custGeom>
          <a:solidFill>
            <a:srgbClr val="408762"/>
          </a:solidFill>
          <a:ln>
            <a:noFill/>
          </a:ln>
          <a:extLst/>
        </p:spPr>
        <p:txBody>
          <a:bodyPr wrap="square">
            <a:no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 sz="1600"/>
          </a:p>
        </p:txBody>
      </p:sp>
      <p:sp>
        <p:nvSpPr>
          <p:cNvPr id="42" name="任意多边形: 形状 41">
            <a:extLst>
              <a:ext uri="{FF2B5EF4-FFF2-40B4-BE49-F238E27FC236}">
                <a16:creationId xmlns:a16="http://schemas.microsoft.com/office/drawing/2014/main" id="{D09592E3-AB3C-4EB0-8B91-84EE609F4378}"/>
              </a:ext>
            </a:extLst>
          </p:cNvPr>
          <p:cNvSpPr>
            <a:spLocks/>
          </p:cNvSpPr>
          <p:nvPr/>
        </p:nvSpPr>
        <p:spPr bwMode="auto">
          <a:xfrm>
            <a:off x="2492534" y="4172096"/>
            <a:ext cx="3069780" cy="1005397"/>
          </a:xfrm>
          <a:custGeom>
            <a:avLst/>
            <a:gdLst>
              <a:gd name="connsiteX0" fmla="*/ 125047 w 3069780"/>
              <a:gd name="connsiteY0" fmla="*/ 0 h 1005397"/>
              <a:gd name="connsiteX1" fmla="*/ 140168 w 3069780"/>
              <a:gd name="connsiteY1" fmla="*/ 0 h 1005397"/>
              <a:gd name="connsiteX2" fmla="*/ 225894 w 3069780"/>
              <a:gd name="connsiteY2" fmla="*/ 0 h 1005397"/>
              <a:gd name="connsiteX3" fmla="*/ 1470808 w 3069780"/>
              <a:gd name="connsiteY3" fmla="*/ 388449 h 1005397"/>
              <a:gd name="connsiteX4" fmla="*/ 2803285 w 3069780"/>
              <a:gd name="connsiteY4" fmla="*/ 784515 h 1005397"/>
              <a:gd name="connsiteX5" fmla="*/ 3069780 w 3069780"/>
              <a:gd name="connsiteY5" fmla="*/ 784515 h 1005397"/>
              <a:gd name="connsiteX6" fmla="*/ 3069780 w 3069780"/>
              <a:gd name="connsiteY6" fmla="*/ 1005397 h 1005397"/>
              <a:gd name="connsiteX7" fmla="*/ 2803285 w 3069780"/>
              <a:gd name="connsiteY7" fmla="*/ 1005397 h 1005397"/>
              <a:gd name="connsiteX8" fmla="*/ 1360403 w 3069780"/>
              <a:gd name="connsiteY8" fmla="*/ 575057 h 1005397"/>
              <a:gd name="connsiteX9" fmla="*/ 225894 w 3069780"/>
              <a:gd name="connsiteY9" fmla="*/ 217075 h 1005397"/>
              <a:gd name="connsiteX10" fmla="*/ 0 w 3069780"/>
              <a:gd name="connsiteY10" fmla="*/ 217075 h 1005397"/>
              <a:gd name="connsiteX11" fmla="*/ 23448 w 3069780"/>
              <a:gd name="connsiteY11" fmla="*/ 188634 h 1005397"/>
              <a:gd name="connsiteX12" fmla="*/ 124093 w 3069780"/>
              <a:gd name="connsiteY12" fmla="*/ 3074 h 1005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69780" h="1005397">
                <a:moveTo>
                  <a:pt x="125047" y="0"/>
                </a:moveTo>
                <a:lnTo>
                  <a:pt x="140168" y="0"/>
                </a:lnTo>
                <a:cubicBezTo>
                  <a:pt x="225894" y="0"/>
                  <a:pt x="225894" y="0"/>
                  <a:pt x="225894" y="0"/>
                </a:cubicBezTo>
                <a:cubicBezTo>
                  <a:pt x="800762" y="0"/>
                  <a:pt x="1128171" y="190416"/>
                  <a:pt x="1470808" y="388449"/>
                </a:cubicBezTo>
                <a:cubicBezTo>
                  <a:pt x="1809638" y="582673"/>
                  <a:pt x="2163696" y="784515"/>
                  <a:pt x="2803285" y="784515"/>
                </a:cubicBezTo>
                <a:cubicBezTo>
                  <a:pt x="3069780" y="784515"/>
                  <a:pt x="3069780" y="784515"/>
                  <a:pt x="3069780" y="784515"/>
                </a:cubicBezTo>
                <a:cubicBezTo>
                  <a:pt x="3069780" y="1005397"/>
                  <a:pt x="3069780" y="1005397"/>
                  <a:pt x="3069780" y="1005397"/>
                </a:cubicBezTo>
                <a:cubicBezTo>
                  <a:pt x="2803285" y="1005397"/>
                  <a:pt x="2803285" y="1005397"/>
                  <a:pt x="2803285" y="1005397"/>
                </a:cubicBezTo>
                <a:cubicBezTo>
                  <a:pt x="2106590" y="1005397"/>
                  <a:pt x="1725882" y="784515"/>
                  <a:pt x="1360403" y="575057"/>
                </a:cubicBezTo>
                <a:cubicBezTo>
                  <a:pt x="1044415" y="392257"/>
                  <a:pt x="739849" y="217075"/>
                  <a:pt x="225894" y="217075"/>
                </a:cubicBezTo>
                <a:lnTo>
                  <a:pt x="0" y="217075"/>
                </a:lnTo>
                <a:lnTo>
                  <a:pt x="23448" y="188634"/>
                </a:lnTo>
                <a:cubicBezTo>
                  <a:pt x="62682" y="130518"/>
                  <a:pt x="96474" y="68421"/>
                  <a:pt x="124093" y="3074"/>
                </a:cubicBezTo>
                <a:close/>
              </a:path>
            </a:pathLst>
          </a:custGeom>
          <a:solidFill>
            <a:srgbClr val="408762"/>
          </a:solidFill>
          <a:ln>
            <a:noFill/>
          </a:ln>
          <a:extLst/>
        </p:spPr>
        <p:txBody>
          <a:bodyPr wrap="square">
            <a:no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 sz="1600"/>
          </a:p>
        </p:txBody>
      </p:sp>
      <p:sp>
        <p:nvSpPr>
          <p:cNvPr id="13" name="Oval 11">
            <a:extLst>
              <a:ext uri="{FF2B5EF4-FFF2-40B4-BE49-F238E27FC236}">
                <a16:creationId xmlns:a16="http://schemas.microsoft.com/office/drawing/2014/main" id="{01AD8B46-19A1-4A91-9354-A33EFB77A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35" y="2976576"/>
            <a:ext cx="1541932" cy="1546765"/>
          </a:xfrm>
          <a:prstGeom prst="ellipse">
            <a:avLst/>
          </a:prstGeom>
          <a:solidFill>
            <a:srgbClr val="408762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 defTabSz="456205"/>
            <a:r>
              <a:rPr kumimoji="1" lang="zh-CN" altLang="en-US" sz="200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输入</a:t>
            </a:r>
            <a:endParaRPr kumimoji="1" lang="en-US" altLang="zh-CN" sz="200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  <a:p>
            <a:pPr algn="ctr" defTabSz="456205"/>
            <a:r>
              <a:rPr kumimoji="1" lang="zh-CN" altLang="en-US" sz="200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关键词</a:t>
            </a:r>
            <a:endParaRPr lang="zh-CN" altLang="en-US" sz="2000"/>
          </a:p>
        </p:txBody>
      </p:sp>
      <p:sp>
        <p:nvSpPr>
          <p:cNvPr id="14" name="Oval 12">
            <a:extLst>
              <a:ext uri="{FF2B5EF4-FFF2-40B4-BE49-F238E27FC236}">
                <a16:creationId xmlns:a16="http://schemas.microsoft.com/office/drawing/2014/main" id="{497D9120-EA04-4578-B0C7-E1846D9A23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9719" y="1908342"/>
            <a:ext cx="1031177" cy="1026343"/>
          </a:xfrm>
          <a:prstGeom prst="ellipse">
            <a:avLst/>
          </a:prstGeom>
          <a:solidFill>
            <a:srgbClr val="408762"/>
          </a:solidFill>
          <a:ln>
            <a:noFill/>
          </a:ln>
          <a:extLst/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 sz="1600"/>
          </a:p>
        </p:txBody>
      </p:sp>
      <p:sp>
        <p:nvSpPr>
          <p:cNvPr id="15" name="Oval 13">
            <a:extLst>
              <a:ext uri="{FF2B5EF4-FFF2-40B4-BE49-F238E27FC236}">
                <a16:creationId xmlns:a16="http://schemas.microsoft.com/office/drawing/2014/main" id="{15B92425-8EF1-4144-BA20-8C3349AA6F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2785" y="2056573"/>
            <a:ext cx="726658" cy="726658"/>
          </a:xfrm>
          <a:prstGeom prst="ellipse">
            <a:avLst/>
          </a:prstGeom>
          <a:solidFill>
            <a:srgbClr val="F0EEEA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en-US" altLang="zh-CN" sz="2400" dirty="0"/>
              <a:t>01</a:t>
            </a:r>
            <a:endParaRPr lang="zh-CN" altLang="en-US" sz="2400" dirty="0"/>
          </a:p>
        </p:txBody>
      </p:sp>
      <p:sp>
        <p:nvSpPr>
          <p:cNvPr id="16" name="Oval 14">
            <a:extLst>
              <a:ext uri="{FF2B5EF4-FFF2-40B4-BE49-F238E27FC236}">
                <a16:creationId xmlns:a16="http://schemas.microsoft.com/office/drawing/2014/main" id="{E4793701-EF3F-4C03-9954-C5A167941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9719" y="4560399"/>
            <a:ext cx="1031177" cy="1031176"/>
          </a:xfrm>
          <a:prstGeom prst="ellipse">
            <a:avLst/>
          </a:prstGeom>
          <a:solidFill>
            <a:srgbClr val="408762"/>
          </a:solidFill>
          <a:ln>
            <a:noFill/>
          </a:ln>
          <a:extLst/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 sz="1600"/>
          </a:p>
        </p:txBody>
      </p:sp>
      <p:sp>
        <p:nvSpPr>
          <p:cNvPr id="17" name="Oval 15">
            <a:extLst>
              <a:ext uri="{FF2B5EF4-FFF2-40B4-BE49-F238E27FC236}">
                <a16:creationId xmlns:a16="http://schemas.microsoft.com/office/drawing/2014/main" id="{16C8AC82-2336-4988-BD8B-F3356A7975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2785" y="4713464"/>
            <a:ext cx="726658" cy="726658"/>
          </a:xfrm>
          <a:prstGeom prst="ellipse">
            <a:avLst/>
          </a:prstGeom>
          <a:solidFill>
            <a:srgbClr val="F0EEEA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en-US" altLang="zh-CN" sz="2400" dirty="0"/>
              <a:t>04</a:t>
            </a:r>
            <a:endParaRPr lang="zh-CN" altLang="en-US" sz="2400" dirty="0"/>
          </a:p>
        </p:txBody>
      </p:sp>
      <p:sp>
        <p:nvSpPr>
          <p:cNvPr id="18" name="Oval 16">
            <a:extLst>
              <a:ext uri="{FF2B5EF4-FFF2-40B4-BE49-F238E27FC236}">
                <a16:creationId xmlns:a16="http://schemas.microsoft.com/office/drawing/2014/main" id="{33B479B9-6E0F-455A-A889-27989B6BA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7061" y="2630165"/>
            <a:ext cx="1031177" cy="1027953"/>
          </a:xfrm>
          <a:prstGeom prst="ellipse">
            <a:avLst/>
          </a:prstGeom>
          <a:solidFill>
            <a:srgbClr val="408762"/>
          </a:solidFill>
          <a:ln>
            <a:noFill/>
          </a:ln>
          <a:extLst/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 sz="1600"/>
          </a:p>
        </p:txBody>
      </p:sp>
      <p:sp>
        <p:nvSpPr>
          <p:cNvPr id="19" name="Oval 17">
            <a:extLst>
              <a:ext uri="{FF2B5EF4-FFF2-40B4-BE49-F238E27FC236}">
                <a16:creationId xmlns:a16="http://schemas.microsoft.com/office/drawing/2014/main" id="{30898FBB-83DB-40A9-9D95-DE4B072922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0126" y="2783231"/>
            <a:ext cx="726658" cy="726658"/>
          </a:xfrm>
          <a:prstGeom prst="ellipse">
            <a:avLst/>
          </a:prstGeom>
          <a:solidFill>
            <a:srgbClr val="F0EEEA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en-US" altLang="zh-CN" sz="2400" dirty="0"/>
              <a:t>02</a:t>
            </a:r>
            <a:endParaRPr lang="zh-CN" altLang="en-US" sz="2400" dirty="0"/>
          </a:p>
        </p:txBody>
      </p:sp>
      <p:sp>
        <p:nvSpPr>
          <p:cNvPr id="20" name="Oval 18">
            <a:extLst>
              <a:ext uri="{FF2B5EF4-FFF2-40B4-BE49-F238E27FC236}">
                <a16:creationId xmlns:a16="http://schemas.microsoft.com/office/drawing/2014/main" id="{A4588D12-1C6B-4CC2-96A7-F75612E34E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7061" y="3836964"/>
            <a:ext cx="1031177" cy="1027953"/>
          </a:xfrm>
          <a:prstGeom prst="ellipse">
            <a:avLst/>
          </a:prstGeom>
          <a:solidFill>
            <a:srgbClr val="408762"/>
          </a:solidFill>
          <a:ln>
            <a:noFill/>
          </a:ln>
          <a:extLst/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 sz="1600"/>
          </a:p>
        </p:txBody>
      </p:sp>
      <p:sp>
        <p:nvSpPr>
          <p:cNvPr id="21" name="Oval 19">
            <a:extLst>
              <a:ext uri="{FF2B5EF4-FFF2-40B4-BE49-F238E27FC236}">
                <a16:creationId xmlns:a16="http://schemas.microsoft.com/office/drawing/2014/main" id="{FDDFE633-F4D1-4C1A-83C7-A782B3419B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0126" y="3990030"/>
            <a:ext cx="726658" cy="726658"/>
          </a:xfrm>
          <a:prstGeom prst="ellipse">
            <a:avLst/>
          </a:prstGeom>
          <a:solidFill>
            <a:srgbClr val="F0EEEA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en-US" altLang="zh-CN" sz="2400" dirty="0"/>
              <a:t>03</a:t>
            </a:r>
            <a:endParaRPr lang="zh-CN" altLang="en-US" sz="2400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5C50CD2-3707-4CE5-BF3E-87341F90C791}"/>
              </a:ext>
            </a:extLst>
          </p:cNvPr>
          <p:cNvSpPr/>
          <p:nvPr/>
        </p:nvSpPr>
        <p:spPr>
          <a:xfrm>
            <a:off x="7666645" y="1994954"/>
            <a:ext cx="36617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Keep on going never give up. Whatever is worth doing is worth doing well. </a:t>
            </a: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77344659-A847-421E-A11D-A1688179372A}"/>
              </a:ext>
            </a:extLst>
          </p:cNvPr>
          <p:cNvCxnSpPr>
            <a:cxnSpLocks/>
          </p:cNvCxnSpPr>
          <p:nvPr/>
        </p:nvCxnSpPr>
        <p:spPr>
          <a:xfrm flipV="1">
            <a:off x="7547945" y="2081124"/>
            <a:ext cx="0" cy="378425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1C66C2F6-0B72-4D76-BFF5-2FF3E3CA330E}"/>
              </a:ext>
            </a:extLst>
          </p:cNvPr>
          <p:cNvSpPr/>
          <p:nvPr/>
        </p:nvSpPr>
        <p:spPr>
          <a:xfrm>
            <a:off x="8578166" y="2824721"/>
            <a:ext cx="33344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Keep on going never give up. Whatever is worth doing is worth doing well. </a:t>
            </a: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9FD2727D-3157-40F8-90E1-3981F0269484}"/>
              </a:ext>
            </a:extLst>
          </p:cNvPr>
          <p:cNvCxnSpPr>
            <a:cxnSpLocks/>
          </p:cNvCxnSpPr>
          <p:nvPr/>
        </p:nvCxnSpPr>
        <p:spPr>
          <a:xfrm flipV="1">
            <a:off x="8459466" y="2910891"/>
            <a:ext cx="0" cy="378425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>
            <a:extLst>
              <a:ext uri="{FF2B5EF4-FFF2-40B4-BE49-F238E27FC236}">
                <a16:creationId xmlns:a16="http://schemas.microsoft.com/office/drawing/2014/main" id="{303A7B46-AE54-4CA6-B9E3-23FC9F82C848}"/>
              </a:ext>
            </a:extLst>
          </p:cNvPr>
          <p:cNvSpPr/>
          <p:nvPr/>
        </p:nvSpPr>
        <p:spPr>
          <a:xfrm>
            <a:off x="8578166" y="4037179"/>
            <a:ext cx="33344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Keep on going never give up. Whatever is worth doing is worth doing well. </a:t>
            </a: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9BF76F7C-8487-47ED-BCF9-7F7FB91F143A}"/>
              </a:ext>
            </a:extLst>
          </p:cNvPr>
          <p:cNvCxnSpPr>
            <a:cxnSpLocks/>
          </p:cNvCxnSpPr>
          <p:nvPr/>
        </p:nvCxnSpPr>
        <p:spPr>
          <a:xfrm flipV="1">
            <a:off x="8459466" y="4123349"/>
            <a:ext cx="0" cy="378425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>
            <a:extLst>
              <a:ext uri="{FF2B5EF4-FFF2-40B4-BE49-F238E27FC236}">
                <a16:creationId xmlns:a16="http://schemas.microsoft.com/office/drawing/2014/main" id="{3A452226-A2F5-4421-98C6-2DC8D8693A2A}"/>
              </a:ext>
            </a:extLst>
          </p:cNvPr>
          <p:cNvSpPr/>
          <p:nvPr/>
        </p:nvSpPr>
        <p:spPr>
          <a:xfrm>
            <a:off x="7625724" y="5058260"/>
            <a:ext cx="37026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Keep on going never give up. Whatever is worth doing is worth doing well. </a:t>
            </a: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36C336C3-4D91-4E00-81BD-AC34514B7A57}"/>
              </a:ext>
            </a:extLst>
          </p:cNvPr>
          <p:cNvCxnSpPr>
            <a:cxnSpLocks/>
          </p:cNvCxnSpPr>
          <p:nvPr/>
        </p:nvCxnSpPr>
        <p:spPr>
          <a:xfrm flipV="1">
            <a:off x="7507024" y="5144430"/>
            <a:ext cx="0" cy="378425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BE94A8B6-D673-4198-B9D0-86C2988E3328}"/>
              </a:ext>
            </a:extLst>
          </p:cNvPr>
          <p:cNvSpPr txBox="1"/>
          <p:nvPr/>
        </p:nvSpPr>
        <p:spPr>
          <a:xfrm>
            <a:off x="5075528" y="534708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输入您的标题</a:t>
            </a:r>
          </a:p>
        </p:txBody>
      </p: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BD5F789E-775E-4192-8093-4D98E4DB6F93}"/>
              </a:ext>
            </a:extLst>
          </p:cNvPr>
          <p:cNvCxnSpPr/>
          <p:nvPr/>
        </p:nvCxnSpPr>
        <p:spPr>
          <a:xfrm>
            <a:off x="1858702" y="765540"/>
            <a:ext cx="2951544" cy="0"/>
          </a:xfrm>
          <a:prstGeom prst="line">
            <a:avLst/>
          </a:prstGeom>
          <a:ln>
            <a:solidFill>
              <a:srgbClr val="846B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EB5499A9-8F63-4E34-BB5D-E1CA1FC68EAD}"/>
              </a:ext>
            </a:extLst>
          </p:cNvPr>
          <p:cNvCxnSpPr/>
          <p:nvPr/>
        </p:nvCxnSpPr>
        <p:spPr>
          <a:xfrm>
            <a:off x="7381755" y="765540"/>
            <a:ext cx="2951544" cy="0"/>
          </a:xfrm>
          <a:prstGeom prst="line">
            <a:avLst/>
          </a:prstGeom>
          <a:ln>
            <a:solidFill>
              <a:srgbClr val="846B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8757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>
            <a:extLst>
              <a:ext uri="{FF2B5EF4-FFF2-40B4-BE49-F238E27FC236}">
                <a16:creationId xmlns:a16="http://schemas.microsoft.com/office/drawing/2014/main" id="{789784A8-7C46-4622-B498-F6D3ECAE96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" r="69550"/>
          <a:stretch/>
        </p:blipFill>
        <p:spPr>
          <a:xfrm flipH="1">
            <a:off x="6613092" y="1013149"/>
            <a:ext cx="5578908" cy="5844852"/>
          </a:xfrm>
          <a:custGeom>
            <a:avLst/>
            <a:gdLst>
              <a:gd name="connsiteX0" fmla="*/ 5153905 w 5153905"/>
              <a:gd name="connsiteY0" fmla="*/ 0 h 5399589"/>
              <a:gd name="connsiteX1" fmla="*/ 555704 w 5153905"/>
              <a:gd name="connsiteY1" fmla="*/ 0 h 5399589"/>
              <a:gd name="connsiteX2" fmla="*/ 546120 w 5153905"/>
              <a:gd name="connsiteY2" fmla="*/ 95078 h 5399589"/>
              <a:gd name="connsiteX3" fmla="*/ 35821 w 5153905"/>
              <a:gd name="connsiteY3" fmla="*/ 605376 h 5399589"/>
              <a:gd name="connsiteX4" fmla="*/ 0 w 5153905"/>
              <a:gd name="connsiteY4" fmla="*/ 608987 h 5399589"/>
              <a:gd name="connsiteX5" fmla="*/ 0 w 5153905"/>
              <a:gd name="connsiteY5" fmla="*/ 5399589 h 5399589"/>
              <a:gd name="connsiteX6" fmla="*/ 5153905 w 5153905"/>
              <a:gd name="connsiteY6" fmla="*/ 5399589 h 5399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3905" h="5399589">
                <a:moveTo>
                  <a:pt x="5153905" y="0"/>
                </a:moveTo>
                <a:lnTo>
                  <a:pt x="555704" y="0"/>
                </a:lnTo>
                <a:lnTo>
                  <a:pt x="546120" y="95078"/>
                </a:lnTo>
                <a:cubicBezTo>
                  <a:pt x="493706" y="351218"/>
                  <a:pt x="291962" y="552962"/>
                  <a:pt x="35821" y="605376"/>
                </a:cubicBezTo>
                <a:lnTo>
                  <a:pt x="0" y="608987"/>
                </a:lnTo>
                <a:lnTo>
                  <a:pt x="0" y="5399589"/>
                </a:lnTo>
                <a:lnTo>
                  <a:pt x="5153905" y="5399589"/>
                </a:lnTo>
                <a:close/>
              </a:path>
            </a:pathLst>
          </a:cu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8B63AB3C-7E25-467F-BDD2-7107316DB245}"/>
              </a:ext>
            </a:extLst>
          </p:cNvPr>
          <p:cNvSpPr/>
          <p:nvPr/>
        </p:nvSpPr>
        <p:spPr>
          <a:xfrm>
            <a:off x="811369" y="1899633"/>
            <a:ext cx="5067837" cy="1506829"/>
          </a:xfrm>
          <a:prstGeom prst="rect">
            <a:avLst/>
          </a:prstGeom>
          <a:solidFill>
            <a:srgbClr val="4087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9F24399-122D-41A4-A731-EF59686CB1DE}"/>
              </a:ext>
            </a:extLst>
          </p:cNvPr>
          <p:cNvSpPr/>
          <p:nvPr/>
        </p:nvSpPr>
        <p:spPr>
          <a:xfrm>
            <a:off x="811369" y="3774604"/>
            <a:ext cx="5067837" cy="1506829"/>
          </a:xfrm>
          <a:prstGeom prst="rect">
            <a:avLst/>
          </a:prstGeom>
          <a:solidFill>
            <a:srgbClr val="4087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10B7C66-A522-442D-9400-F6FA41243A17}"/>
              </a:ext>
            </a:extLst>
          </p:cNvPr>
          <p:cNvSpPr/>
          <p:nvPr/>
        </p:nvSpPr>
        <p:spPr>
          <a:xfrm>
            <a:off x="6304209" y="3774604"/>
            <a:ext cx="5067837" cy="1506829"/>
          </a:xfrm>
          <a:prstGeom prst="rect">
            <a:avLst/>
          </a:prstGeom>
          <a:solidFill>
            <a:srgbClr val="4087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ADD5B9F-01BD-44C4-847B-B5511C5F9FDF}"/>
              </a:ext>
            </a:extLst>
          </p:cNvPr>
          <p:cNvSpPr/>
          <p:nvPr/>
        </p:nvSpPr>
        <p:spPr>
          <a:xfrm>
            <a:off x="6304209" y="1899633"/>
            <a:ext cx="5067837" cy="1506829"/>
          </a:xfrm>
          <a:prstGeom prst="rect">
            <a:avLst/>
          </a:prstGeom>
          <a:solidFill>
            <a:srgbClr val="4087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3A852967-7211-4FA6-9169-9A7C840EDCB8}"/>
              </a:ext>
            </a:extLst>
          </p:cNvPr>
          <p:cNvGrpSpPr/>
          <p:nvPr/>
        </p:nvGrpSpPr>
        <p:grpSpPr>
          <a:xfrm>
            <a:off x="6442428" y="2080832"/>
            <a:ext cx="4821986" cy="1159308"/>
            <a:chOff x="6442428" y="2080832"/>
            <a:chExt cx="4821986" cy="1159308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F4A2E24C-F6C5-478B-98C0-80FE248D2084}"/>
                </a:ext>
              </a:extLst>
            </p:cNvPr>
            <p:cNvSpPr/>
            <p:nvPr/>
          </p:nvSpPr>
          <p:spPr>
            <a:xfrm>
              <a:off x="6442428" y="2415940"/>
              <a:ext cx="4821986" cy="8242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 dirty="0">
                  <a:solidFill>
                    <a:schemeClr val="bg1"/>
                  </a:solidFill>
                </a:rPr>
                <a:t>Lorem ipsum dolor sit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amet</a:t>
              </a:r>
              <a:r>
                <a:rPr lang="en-US" altLang="zh-CN" sz="1100" dirty="0">
                  <a:solidFill>
                    <a:schemeClr val="bg1"/>
                  </a:solidFill>
                </a:rPr>
                <a:t>,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consectetuer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adipiscing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elit</a:t>
              </a:r>
              <a:r>
                <a:rPr lang="en-US" altLang="zh-CN" sz="1100" dirty="0">
                  <a:solidFill>
                    <a:schemeClr val="bg1"/>
                  </a:solidFill>
                </a:rPr>
                <a:t>. Maecenas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porttitor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congue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massa</a:t>
              </a:r>
              <a:r>
                <a:rPr lang="en-US" altLang="zh-CN" sz="1100" dirty="0">
                  <a:solidFill>
                    <a:schemeClr val="bg1"/>
                  </a:solidFill>
                </a:rPr>
                <a:t>. Lorem ipsum dolor sit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amet</a:t>
              </a:r>
              <a:r>
                <a:rPr lang="en-US" altLang="zh-CN" sz="1100" dirty="0">
                  <a:solidFill>
                    <a:schemeClr val="bg1"/>
                  </a:solidFill>
                </a:rPr>
                <a:t>,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consectetuer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adipiscing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elit</a:t>
              </a:r>
              <a:r>
                <a:rPr lang="en-US" altLang="zh-CN" sz="1100" dirty="0">
                  <a:solidFill>
                    <a:schemeClr val="bg1"/>
                  </a:solidFill>
                </a:rPr>
                <a:t>. Maecenas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porttitor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congue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massa</a:t>
              </a:r>
              <a:r>
                <a:rPr lang="en-US" altLang="zh-CN" sz="1100" dirty="0">
                  <a:solidFill>
                    <a:schemeClr val="bg1"/>
                  </a:solidFill>
                </a:rPr>
                <a:t>. 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Box 1">
              <a:extLst>
                <a:ext uri="{FF2B5EF4-FFF2-40B4-BE49-F238E27FC236}">
                  <a16:creationId xmlns:a16="http://schemas.microsoft.com/office/drawing/2014/main" id="{18820026-3E95-4089-B14E-5D2806E8ECEF}"/>
                </a:ext>
              </a:extLst>
            </p:cNvPr>
            <p:cNvSpPr txBox="1"/>
            <p:nvPr/>
          </p:nvSpPr>
          <p:spPr>
            <a:xfrm>
              <a:off x="6442428" y="2080832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u="sng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请输入您的标题</a:t>
              </a:r>
              <a:endParaRPr lang="en-US" b="1" u="sng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3E2F9A7B-C44B-47B0-BF50-7F8415932CFE}"/>
              </a:ext>
            </a:extLst>
          </p:cNvPr>
          <p:cNvGrpSpPr/>
          <p:nvPr/>
        </p:nvGrpSpPr>
        <p:grpSpPr>
          <a:xfrm>
            <a:off x="6427134" y="3948364"/>
            <a:ext cx="4821986" cy="1159308"/>
            <a:chOff x="6442428" y="2080832"/>
            <a:chExt cx="4821986" cy="1159308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8AEF93FF-9DAE-41F5-88CC-C42D3565E025}"/>
                </a:ext>
              </a:extLst>
            </p:cNvPr>
            <p:cNvSpPr/>
            <p:nvPr/>
          </p:nvSpPr>
          <p:spPr>
            <a:xfrm>
              <a:off x="6442428" y="2415940"/>
              <a:ext cx="4821986" cy="8242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 dirty="0">
                  <a:solidFill>
                    <a:schemeClr val="bg1"/>
                  </a:solidFill>
                </a:rPr>
                <a:t>Lorem ipsum dolor sit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amet</a:t>
              </a:r>
              <a:r>
                <a:rPr lang="en-US" altLang="zh-CN" sz="1100" dirty="0">
                  <a:solidFill>
                    <a:schemeClr val="bg1"/>
                  </a:solidFill>
                </a:rPr>
                <a:t>,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consectetuer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adipiscing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elit</a:t>
              </a:r>
              <a:r>
                <a:rPr lang="en-US" altLang="zh-CN" sz="1100" dirty="0">
                  <a:solidFill>
                    <a:schemeClr val="bg1"/>
                  </a:solidFill>
                </a:rPr>
                <a:t>. Maecenas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porttitor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congue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massa</a:t>
              </a:r>
              <a:r>
                <a:rPr lang="en-US" altLang="zh-CN" sz="1100" dirty="0">
                  <a:solidFill>
                    <a:schemeClr val="bg1"/>
                  </a:solidFill>
                </a:rPr>
                <a:t>. Lorem ipsum dolor sit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amet</a:t>
              </a:r>
              <a:r>
                <a:rPr lang="en-US" altLang="zh-CN" sz="1100" dirty="0">
                  <a:solidFill>
                    <a:schemeClr val="bg1"/>
                  </a:solidFill>
                </a:rPr>
                <a:t>,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consectetuer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adipiscing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elit</a:t>
              </a:r>
              <a:r>
                <a:rPr lang="en-US" altLang="zh-CN" sz="1100" dirty="0">
                  <a:solidFill>
                    <a:schemeClr val="bg1"/>
                  </a:solidFill>
                </a:rPr>
                <a:t>. Maecenas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porttitor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congue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massa</a:t>
              </a:r>
              <a:r>
                <a:rPr lang="en-US" altLang="zh-CN" sz="1100" dirty="0">
                  <a:solidFill>
                    <a:schemeClr val="bg1"/>
                  </a:solidFill>
                </a:rPr>
                <a:t>. 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1">
              <a:extLst>
                <a:ext uri="{FF2B5EF4-FFF2-40B4-BE49-F238E27FC236}">
                  <a16:creationId xmlns:a16="http://schemas.microsoft.com/office/drawing/2014/main" id="{799F26FB-4A47-446B-A674-7EFBA5E3B3C7}"/>
                </a:ext>
              </a:extLst>
            </p:cNvPr>
            <p:cNvSpPr txBox="1"/>
            <p:nvPr/>
          </p:nvSpPr>
          <p:spPr>
            <a:xfrm>
              <a:off x="6442428" y="2080832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u="sng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请输入您的标题</a:t>
              </a:r>
              <a:endParaRPr lang="en-US" b="1" u="sng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65F22C65-A414-4CF2-A4F8-05787EB5E932}"/>
              </a:ext>
            </a:extLst>
          </p:cNvPr>
          <p:cNvGrpSpPr/>
          <p:nvPr/>
        </p:nvGrpSpPr>
        <p:grpSpPr>
          <a:xfrm>
            <a:off x="937790" y="2077113"/>
            <a:ext cx="4821986" cy="1162194"/>
            <a:chOff x="6442428" y="2080832"/>
            <a:chExt cx="4821986" cy="1162194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1020CF85-C143-43FE-92BE-4E01DEE5F119}"/>
                </a:ext>
              </a:extLst>
            </p:cNvPr>
            <p:cNvSpPr/>
            <p:nvPr/>
          </p:nvSpPr>
          <p:spPr>
            <a:xfrm>
              <a:off x="6442428" y="2415940"/>
              <a:ext cx="4821986" cy="8270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 dirty="0">
                  <a:solidFill>
                    <a:schemeClr val="bg1"/>
                  </a:solidFill>
                </a:rPr>
                <a:t>Lorem ipsum dolor sit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amet</a:t>
              </a:r>
              <a:r>
                <a:rPr lang="en-US" altLang="zh-CN" sz="1100" dirty="0">
                  <a:solidFill>
                    <a:schemeClr val="bg1"/>
                  </a:solidFill>
                </a:rPr>
                <a:t>,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consectetuer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adipiscing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elit</a:t>
              </a:r>
              <a:r>
                <a:rPr lang="en-US" altLang="zh-CN" sz="1100" dirty="0">
                  <a:solidFill>
                    <a:schemeClr val="bg1"/>
                  </a:solidFill>
                </a:rPr>
                <a:t>. Maecenas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porttitor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congue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massa</a:t>
              </a:r>
              <a:r>
                <a:rPr lang="en-US" altLang="zh-CN" sz="1100" dirty="0">
                  <a:solidFill>
                    <a:schemeClr val="bg1"/>
                  </a:solidFill>
                </a:rPr>
                <a:t>. Lorem ipsum dolor sit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amet</a:t>
              </a:r>
              <a:r>
                <a:rPr lang="en-US" altLang="zh-CN" sz="1100" dirty="0">
                  <a:solidFill>
                    <a:schemeClr val="bg1"/>
                  </a:solidFill>
                </a:rPr>
                <a:t>,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consectetuer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adipiscing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elit</a:t>
              </a:r>
              <a:r>
                <a:rPr lang="en-US" altLang="zh-CN" sz="1100" dirty="0">
                  <a:solidFill>
                    <a:schemeClr val="bg1"/>
                  </a:solidFill>
                </a:rPr>
                <a:t>. Maecenas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porttitor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congue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massa</a:t>
              </a:r>
              <a:r>
                <a:rPr lang="en-US" altLang="zh-CN" sz="1100" dirty="0">
                  <a:solidFill>
                    <a:schemeClr val="bg1"/>
                  </a:solidFill>
                </a:rPr>
                <a:t>. 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Box 1">
              <a:extLst>
                <a:ext uri="{FF2B5EF4-FFF2-40B4-BE49-F238E27FC236}">
                  <a16:creationId xmlns:a16="http://schemas.microsoft.com/office/drawing/2014/main" id="{37027053-623D-4B45-8DE4-04AE8CDC0470}"/>
                </a:ext>
              </a:extLst>
            </p:cNvPr>
            <p:cNvSpPr txBox="1"/>
            <p:nvPr/>
          </p:nvSpPr>
          <p:spPr>
            <a:xfrm>
              <a:off x="6442428" y="2080832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u="sng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请输入您的标题</a:t>
              </a:r>
              <a:endParaRPr lang="en-US" b="1" u="sng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437653-AF14-4FC6-8E0C-785AF29C0E5F}"/>
              </a:ext>
            </a:extLst>
          </p:cNvPr>
          <p:cNvGrpSpPr/>
          <p:nvPr/>
        </p:nvGrpSpPr>
        <p:grpSpPr>
          <a:xfrm>
            <a:off x="922496" y="3944645"/>
            <a:ext cx="4821986" cy="1159308"/>
            <a:chOff x="6442428" y="2080832"/>
            <a:chExt cx="4821986" cy="1159308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639A563-4AE2-45DE-8DB1-7949E18A66D9}"/>
                </a:ext>
              </a:extLst>
            </p:cNvPr>
            <p:cNvSpPr/>
            <p:nvPr/>
          </p:nvSpPr>
          <p:spPr>
            <a:xfrm>
              <a:off x="6442428" y="2415940"/>
              <a:ext cx="4821986" cy="8242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 dirty="0">
                  <a:solidFill>
                    <a:schemeClr val="bg1"/>
                  </a:solidFill>
                </a:rPr>
                <a:t>Lorem ipsum dolor sit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amet</a:t>
              </a:r>
              <a:r>
                <a:rPr lang="en-US" altLang="zh-CN" sz="1100" dirty="0">
                  <a:solidFill>
                    <a:schemeClr val="bg1"/>
                  </a:solidFill>
                </a:rPr>
                <a:t>,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consectetuer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adipiscing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elit</a:t>
              </a:r>
              <a:r>
                <a:rPr lang="en-US" altLang="zh-CN" sz="1100" dirty="0">
                  <a:solidFill>
                    <a:schemeClr val="bg1"/>
                  </a:solidFill>
                </a:rPr>
                <a:t>. Maecenas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porttitor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congue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massa</a:t>
              </a:r>
              <a:r>
                <a:rPr lang="en-US" altLang="zh-CN" sz="1100" dirty="0">
                  <a:solidFill>
                    <a:schemeClr val="bg1"/>
                  </a:solidFill>
                </a:rPr>
                <a:t>. Lorem ipsum dolor sit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amet</a:t>
              </a:r>
              <a:r>
                <a:rPr lang="en-US" altLang="zh-CN" sz="1100" dirty="0">
                  <a:solidFill>
                    <a:schemeClr val="bg1"/>
                  </a:solidFill>
                </a:rPr>
                <a:t>,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consectetuer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adipiscing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elit</a:t>
              </a:r>
              <a:r>
                <a:rPr lang="en-US" altLang="zh-CN" sz="1100" dirty="0">
                  <a:solidFill>
                    <a:schemeClr val="bg1"/>
                  </a:solidFill>
                </a:rPr>
                <a:t>. Maecenas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porttitor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congue</a:t>
              </a:r>
              <a:r>
                <a:rPr lang="en-US" altLang="zh-CN" sz="1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massa</a:t>
              </a:r>
              <a:r>
                <a:rPr lang="en-US" altLang="zh-CN" sz="1100" dirty="0">
                  <a:solidFill>
                    <a:schemeClr val="bg1"/>
                  </a:solidFill>
                </a:rPr>
                <a:t>. 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Box 1">
              <a:extLst>
                <a:ext uri="{FF2B5EF4-FFF2-40B4-BE49-F238E27FC236}">
                  <a16:creationId xmlns:a16="http://schemas.microsoft.com/office/drawing/2014/main" id="{10710E59-D032-435F-BC71-DB483FD04E2E}"/>
                </a:ext>
              </a:extLst>
            </p:cNvPr>
            <p:cNvSpPr txBox="1"/>
            <p:nvPr/>
          </p:nvSpPr>
          <p:spPr>
            <a:xfrm>
              <a:off x="6442428" y="2080832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u="sng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请输入您的标题</a:t>
              </a:r>
              <a:endParaRPr lang="en-US" b="1" u="sng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9D28ACD8-7754-4563-9525-833BE29A83D7}"/>
              </a:ext>
            </a:extLst>
          </p:cNvPr>
          <p:cNvSpPr txBox="1"/>
          <p:nvPr/>
        </p:nvSpPr>
        <p:spPr>
          <a:xfrm>
            <a:off x="5075528" y="534708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输入您的标题</a:t>
            </a: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95DDA927-0436-4ACF-9C6F-AB293FFE4179}"/>
              </a:ext>
            </a:extLst>
          </p:cNvPr>
          <p:cNvCxnSpPr/>
          <p:nvPr/>
        </p:nvCxnSpPr>
        <p:spPr>
          <a:xfrm>
            <a:off x="1858702" y="765540"/>
            <a:ext cx="2951544" cy="0"/>
          </a:xfrm>
          <a:prstGeom prst="line">
            <a:avLst/>
          </a:prstGeom>
          <a:ln>
            <a:solidFill>
              <a:srgbClr val="846B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E322A005-8796-4940-8BFA-EA8BDB35B76F}"/>
              </a:ext>
            </a:extLst>
          </p:cNvPr>
          <p:cNvCxnSpPr/>
          <p:nvPr/>
        </p:nvCxnSpPr>
        <p:spPr>
          <a:xfrm>
            <a:off x="7381755" y="765540"/>
            <a:ext cx="2951544" cy="0"/>
          </a:xfrm>
          <a:prstGeom prst="line">
            <a:avLst/>
          </a:prstGeom>
          <a:ln>
            <a:solidFill>
              <a:srgbClr val="846B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8581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5E9CE95E-FB43-4529-8B84-C258ED6E0A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94" t="26444" r="1635" b="22444"/>
          <a:stretch/>
        </p:blipFill>
        <p:spPr>
          <a:xfrm flipV="1">
            <a:off x="-334109" y="2042180"/>
            <a:ext cx="2573216" cy="2189504"/>
          </a:xfrm>
          <a:custGeom>
            <a:avLst/>
            <a:gdLst>
              <a:gd name="connsiteX0" fmla="*/ 2044505 w 4119489"/>
              <a:gd name="connsiteY0" fmla="*/ 0 h 3505200"/>
              <a:gd name="connsiteX1" fmla="*/ 4119489 w 4119489"/>
              <a:gd name="connsiteY1" fmla="*/ 1752600 h 3505200"/>
              <a:gd name="connsiteX2" fmla="*/ 2044505 w 4119489"/>
              <a:gd name="connsiteY2" fmla="*/ 3505200 h 3505200"/>
              <a:gd name="connsiteX3" fmla="*/ 11678 w 4119489"/>
              <a:gd name="connsiteY3" fmla="*/ 2105810 h 3505200"/>
              <a:gd name="connsiteX4" fmla="*/ 0 w 4119489"/>
              <a:gd name="connsiteY4" fmla="*/ 2041184 h 3505200"/>
              <a:gd name="connsiteX5" fmla="*/ 0 w 4119489"/>
              <a:gd name="connsiteY5" fmla="*/ 1464016 h 3505200"/>
              <a:gd name="connsiteX6" fmla="*/ 11678 w 4119489"/>
              <a:gd name="connsiteY6" fmla="*/ 1399390 h 3505200"/>
              <a:gd name="connsiteX7" fmla="*/ 2044505 w 4119489"/>
              <a:gd name="connsiteY7" fmla="*/ 0 h 350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19489" h="3505200">
                <a:moveTo>
                  <a:pt x="2044505" y="0"/>
                </a:moveTo>
                <a:cubicBezTo>
                  <a:pt x="3190487" y="0"/>
                  <a:pt x="4119489" y="784666"/>
                  <a:pt x="4119489" y="1752600"/>
                </a:cubicBezTo>
                <a:cubicBezTo>
                  <a:pt x="4119489" y="2720534"/>
                  <a:pt x="3190487" y="3505200"/>
                  <a:pt x="2044505" y="3505200"/>
                </a:cubicBezTo>
                <a:cubicBezTo>
                  <a:pt x="1041771" y="3505200"/>
                  <a:pt x="205162" y="2904440"/>
                  <a:pt x="11678" y="2105810"/>
                </a:cubicBezTo>
                <a:lnTo>
                  <a:pt x="0" y="2041184"/>
                </a:lnTo>
                <a:lnTo>
                  <a:pt x="0" y="1464016"/>
                </a:lnTo>
                <a:lnTo>
                  <a:pt x="11678" y="1399390"/>
                </a:lnTo>
                <a:cubicBezTo>
                  <a:pt x="205162" y="600760"/>
                  <a:pt x="1041771" y="0"/>
                  <a:pt x="2044505" y="0"/>
                </a:cubicBezTo>
                <a:close/>
              </a:path>
            </a:pathLst>
          </a:cu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EB770A8-46C4-46D2-869E-8B6CEADB0B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" r="69550"/>
          <a:stretch/>
        </p:blipFill>
        <p:spPr>
          <a:xfrm flipH="1">
            <a:off x="6096000" y="0"/>
            <a:ext cx="6545957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DDC1745-4FFB-4F6E-97AD-DAE893FE9C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9" r="17590"/>
          <a:stretch/>
        </p:blipFill>
        <p:spPr>
          <a:xfrm>
            <a:off x="5176170" y="3718498"/>
            <a:ext cx="5357833" cy="3139502"/>
          </a:xfrm>
          <a:prstGeom prst="rect">
            <a:avLst/>
          </a:prstGeom>
        </p:spPr>
      </p:pic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E48E182A-ACCF-44CB-BAFE-A8B1F86BB055}"/>
              </a:ext>
            </a:extLst>
          </p:cNvPr>
          <p:cNvSpPr/>
          <p:nvPr/>
        </p:nvSpPr>
        <p:spPr>
          <a:xfrm flipH="1">
            <a:off x="697955" y="1409700"/>
            <a:ext cx="6233160" cy="4038600"/>
          </a:xfrm>
          <a:custGeom>
            <a:avLst/>
            <a:gdLst>
              <a:gd name="connsiteX0" fmla="*/ 4785360 w 5440680"/>
              <a:gd name="connsiteY0" fmla="*/ 0 h 4038600"/>
              <a:gd name="connsiteX1" fmla="*/ 0 w 5440680"/>
              <a:gd name="connsiteY1" fmla="*/ 0 h 4038600"/>
              <a:gd name="connsiteX2" fmla="*/ 0 w 5440680"/>
              <a:gd name="connsiteY2" fmla="*/ 4038600 h 4038600"/>
              <a:gd name="connsiteX3" fmla="*/ 5440680 w 5440680"/>
              <a:gd name="connsiteY3" fmla="*/ 4038600 h 403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0680" h="4038600">
                <a:moveTo>
                  <a:pt x="4785360" y="0"/>
                </a:moveTo>
                <a:lnTo>
                  <a:pt x="0" y="0"/>
                </a:lnTo>
                <a:lnTo>
                  <a:pt x="0" y="4038600"/>
                </a:lnTo>
                <a:lnTo>
                  <a:pt x="5440680" y="4038600"/>
                </a:ln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044CD3D2-1EF4-4952-8F6F-266B14912B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94"/>
          <a:stretch/>
        </p:blipFill>
        <p:spPr>
          <a:xfrm flipH="1">
            <a:off x="0" y="0"/>
            <a:ext cx="4478215" cy="6858000"/>
          </a:xfrm>
          <a:custGeom>
            <a:avLst/>
            <a:gdLst>
              <a:gd name="connsiteX0" fmla="*/ 0 w 4478215"/>
              <a:gd name="connsiteY0" fmla="*/ 0 h 6858000"/>
              <a:gd name="connsiteX1" fmla="*/ 4478215 w 4478215"/>
              <a:gd name="connsiteY1" fmla="*/ 0 h 6858000"/>
              <a:gd name="connsiteX2" fmla="*/ 4478215 w 4478215"/>
              <a:gd name="connsiteY2" fmla="*/ 6858000 h 6858000"/>
              <a:gd name="connsiteX3" fmla="*/ 0 w 4478215"/>
              <a:gd name="connsiteY3" fmla="*/ 6858000 h 6858000"/>
              <a:gd name="connsiteX4" fmla="*/ 0 w 4478215"/>
              <a:gd name="connsiteY4" fmla="*/ 4268851 h 6858000"/>
              <a:gd name="connsiteX5" fmla="*/ 57094 w 4478215"/>
              <a:gd name="connsiteY5" fmla="*/ 4439817 h 6858000"/>
              <a:gd name="connsiteX6" fmla="*/ 1812389 w 4478215"/>
              <a:gd name="connsiteY6" fmla="*/ 5715000 h 6858000"/>
              <a:gd name="connsiteX7" fmla="*/ 3717389 w 4478215"/>
              <a:gd name="connsiteY7" fmla="*/ 3627120 h 6858000"/>
              <a:gd name="connsiteX8" fmla="*/ 1812389 w 4478215"/>
              <a:gd name="connsiteY8" fmla="*/ 1539240 h 6858000"/>
              <a:gd name="connsiteX9" fmla="*/ 57094 w 4478215"/>
              <a:gd name="connsiteY9" fmla="*/ 2814423 h 6858000"/>
              <a:gd name="connsiteX10" fmla="*/ 0 w 4478215"/>
              <a:gd name="connsiteY10" fmla="*/ 298538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478215" h="6858000">
                <a:moveTo>
                  <a:pt x="0" y="0"/>
                </a:moveTo>
                <a:lnTo>
                  <a:pt x="4478215" y="0"/>
                </a:lnTo>
                <a:lnTo>
                  <a:pt x="4478215" y="6858000"/>
                </a:lnTo>
                <a:lnTo>
                  <a:pt x="0" y="6858000"/>
                </a:lnTo>
                <a:lnTo>
                  <a:pt x="0" y="4268851"/>
                </a:lnTo>
                <a:lnTo>
                  <a:pt x="57094" y="4439817"/>
                </a:lnTo>
                <a:cubicBezTo>
                  <a:pt x="346289" y="5189189"/>
                  <a:pt x="1023313" y="5715000"/>
                  <a:pt x="1812389" y="5715000"/>
                </a:cubicBezTo>
                <a:cubicBezTo>
                  <a:pt x="2864491" y="5715000"/>
                  <a:pt x="3717389" y="4780224"/>
                  <a:pt x="3717389" y="3627120"/>
                </a:cubicBezTo>
                <a:cubicBezTo>
                  <a:pt x="3717389" y="2474016"/>
                  <a:pt x="2864491" y="1539240"/>
                  <a:pt x="1812389" y="1539240"/>
                </a:cubicBezTo>
                <a:cubicBezTo>
                  <a:pt x="1023313" y="1539240"/>
                  <a:pt x="346289" y="2065052"/>
                  <a:pt x="57094" y="2814423"/>
                </a:cubicBezTo>
                <a:lnTo>
                  <a:pt x="0" y="2985389"/>
                </a:lnTo>
                <a:close/>
              </a:path>
            </a:pathLst>
          </a:cu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1C407E7C-657D-49BB-BAEA-4715925C705E}"/>
              </a:ext>
            </a:extLst>
          </p:cNvPr>
          <p:cNvSpPr txBox="1"/>
          <p:nvPr/>
        </p:nvSpPr>
        <p:spPr>
          <a:xfrm>
            <a:off x="2071788" y="2716334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第三章：秋町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19EC620-585E-44A3-90C1-E9F53C2408D0}"/>
              </a:ext>
            </a:extLst>
          </p:cNvPr>
          <p:cNvSpPr/>
          <p:nvPr/>
        </p:nvSpPr>
        <p:spPr>
          <a:xfrm>
            <a:off x="2066866" y="3485775"/>
            <a:ext cx="43463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General-purpose template for small fresh flowers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This template is suitable for various scenes, such as business reporting, graduation defense, children's education, etc.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30279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>
            <a:extLst>
              <a:ext uri="{FF2B5EF4-FFF2-40B4-BE49-F238E27FC236}">
                <a16:creationId xmlns:a16="http://schemas.microsoft.com/office/drawing/2014/main" id="{ADEE3DE0-0904-46AA-99E2-3F2BB15ED97A}"/>
              </a:ext>
            </a:extLst>
          </p:cNvPr>
          <p:cNvSpPr/>
          <p:nvPr/>
        </p:nvSpPr>
        <p:spPr>
          <a:xfrm>
            <a:off x="6805288" y="1291032"/>
            <a:ext cx="5040000" cy="5040000"/>
          </a:xfrm>
          <a:prstGeom prst="ellipse">
            <a:avLst/>
          </a:prstGeom>
          <a:solidFill>
            <a:srgbClr val="4087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7A05D26-3D47-4FF9-9C3F-9172AC521C83}"/>
              </a:ext>
            </a:extLst>
          </p:cNvPr>
          <p:cNvSpPr/>
          <p:nvPr/>
        </p:nvSpPr>
        <p:spPr>
          <a:xfrm>
            <a:off x="1473200" y="1663700"/>
            <a:ext cx="900000" cy="900000"/>
          </a:xfrm>
          <a:prstGeom prst="rect">
            <a:avLst/>
          </a:prstGeom>
          <a:solidFill>
            <a:srgbClr val="4087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99A4BA9-2D98-4AAB-8D1C-E68158397698}"/>
              </a:ext>
            </a:extLst>
          </p:cNvPr>
          <p:cNvSpPr/>
          <p:nvPr/>
        </p:nvSpPr>
        <p:spPr>
          <a:xfrm>
            <a:off x="1473200" y="3441700"/>
            <a:ext cx="900000" cy="900000"/>
          </a:xfrm>
          <a:prstGeom prst="rect">
            <a:avLst/>
          </a:prstGeom>
          <a:solidFill>
            <a:srgbClr val="4087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AC4640D-568E-4328-96ED-762A90CE6E1D}"/>
              </a:ext>
            </a:extLst>
          </p:cNvPr>
          <p:cNvSpPr/>
          <p:nvPr/>
        </p:nvSpPr>
        <p:spPr>
          <a:xfrm>
            <a:off x="1473200" y="5219700"/>
            <a:ext cx="900000" cy="900000"/>
          </a:xfrm>
          <a:prstGeom prst="rect">
            <a:avLst/>
          </a:prstGeom>
          <a:solidFill>
            <a:srgbClr val="4087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E4EA39B-C365-4532-8708-627646610B65}"/>
              </a:ext>
            </a:extLst>
          </p:cNvPr>
          <p:cNvSpPr txBox="1"/>
          <p:nvPr/>
        </p:nvSpPr>
        <p:spPr>
          <a:xfrm>
            <a:off x="2732148" y="1663700"/>
            <a:ext cx="1982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1AE2A50-F90A-4F0D-8A62-17681D21A925}"/>
              </a:ext>
            </a:extLst>
          </p:cNvPr>
          <p:cNvSpPr/>
          <p:nvPr/>
        </p:nvSpPr>
        <p:spPr>
          <a:xfrm>
            <a:off x="2732149" y="2113700"/>
            <a:ext cx="32456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Keep on going never give up. Whatever is worth doing is worth doing well. </a:t>
            </a: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E2970E8A-8611-46DC-8D64-31A5FA92A409}"/>
              </a:ext>
            </a:extLst>
          </p:cNvPr>
          <p:cNvCxnSpPr/>
          <p:nvPr/>
        </p:nvCxnSpPr>
        <p:spPr>
          <a:xfrm>
            <a:off x="2853376" y="2046821"/>
            <a:ext cx="360000" cy="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50070FF2-4A13-4290-A7A6-5CCF32525971}"/>
              </a:ext>
            </a:extLst>
          </p:cNvPr>
          <p:cNvSpPr txBox="1"/>
          <p:nvPr/>
        </p:nvSpPr>
        <p:spPr>
          <a:xfrm>
            <a:off x="2732148" y="3441700"/>
            <a:ext cx="1936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D03E6C0-1CC4-46BF-BEAB-74F9A7F9BF6C}"/>
              </a:ext>
            </a:extLst>
          </p:cNvPr>
          <p:cNvSpPr/>
          <p:nvPr/>
        </p:nvSpPr>
        <p:spPr>
          <a:xfrm>
            <a:off x="2732149" y="3891700"/>
            <a:ext cx="33638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Keep on going never give up. Whatever is worth doing is worth doing well. 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F94944AD-AAE8-469D-AC55-A0BB356F1DAE}"/>
              </a:ext>
            </a:extLst>
          </p:cNvPr>
          <p:cNvCxnSpPr/>
          <p:nvPr/>
        </p:nvCxnSpPr>
        <p:spPr>
          <a:xfrm>
            <a:off x="2853376" y="3824821"/>
            <a:ext cx="360000" cy="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9F7D73A4-0303-4A22-94AC-C9F1BA48A4D1}"/>
              </a:ext>
            </a:extLst>
          </p:cNvPr>
          <p:cNvSpPr txBox="1"/>
          <p:nvPr/>
        </p:nvSpPr>
        <p:spPr>
          <a:xfrm>
            <a:off x="2719447" y="5219700"/>
            <a:ext cx="1948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839D65B-10E0-4FB9-928A-5ACF3D4BD14D}"/>
              </a:ext>
            </a:extLst>
          </p:cNvPr>
          <p:cNvSpPr/>
          <p:nvPr/>
        </p:nvSpPr>
        <p:spPr>
          <a:xfrm>
            <a:off x="2719448" y="5669700"/>
            <a:ext cx="3376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Keep on going never give up. Whatever is worth doing is worth doing well. 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57FABE8D-B26D-4D6E-9CD8-0FFCE07243ED}"/>
              </a:ext>
            </a:extLst>
          </p:cNvPr>
          <p:cNvCxnSpPr/>
          <p:nvPr/>
        </p:nvCxnSpPr>
        <p:spPr>
          <a:xfrm>
            <a:off x="2840675" y="5602821"/>
            <a:ext cx="360000" cy="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KSO_Shape">
            <a:extLst>
              <a:ext uri="{FF2B5EF4-FFF2-40B4-BE49-F238E27FC236}">
                <a16:creationId xmlns:a16="http://schemas.microsoft.com/office/drawing/2014/main" id="{B54BDCAD-AAC4-48A0-B0B1-F6EAACBF196E}"/>
              </a:ext>
            </a:extLst>
          </p:cNvPr>
          <p:cNvSpPr>
            <a:spLocks/>
          </p:cNvSpPr>
          <p:nvPr/>
        </p:nvSpPr>
        <p:spPr bwMode="auto">
          <a:xfrm>
            <a:off x="1631622" y="1929034"/>
            <a:ext cx="583156" cy="369332"/>
          </a:xfrm>
          <a:custGeom>
            <a:avLst/>
            <a:gdLst>
              <a:gd name="T0" fmla="*/ 113939 w 6855"/>
              <a:gd name="T1" fmla="*/ 556 h 4342"/>
              <a:gd name="T2" fmla="*/ 83370 w 6855"/>
              <a:gd name="T3" fmla="*/ 7500 h 4342"/>
              <a:gd name="T4" fmla="*/ 56136 w 6855"/>
              <a:gd name="T5" fmla="*/ 21666 h 4342"/>
              <a:gd name="T6" fmla="*/ 33070 w 6855"/>
              <a:gd name="T7" fmla="*/ 41387 h 4342"/>
              <a:gd name="T8" fmla="*/ 15284 w 6855"/>
              <a:gd name="T9" fmla="*/ 66386 h 4342"/>
              <a:gd name="T10" fmla="*/ 3891 w 6855"/>
              <a:gd name="T11" fmla="*/ 95273 h 4342"/>
              <a:gd name="T12" fmla="*/ 0 w 6855"/>
              <a:gd name="T13" fmla="*/ 126939 h 4342"/>
              <a:gd name="T14" fmla="*/ 1389 w 6855"/>
              <a:gd name="T15" fmla="*/ 971345 h 4342"/>
              <a:gd name="T16" fmla="*/ 10004 w 6855"/>
              <a:gd name="T17" fmla="*/ 1001343 h 4342"/>
              <a:gd name="T18" fmla="*/ 25289 w 6855"/>
              <a:gd name="T19" fmla="*/ 1027731 h 4342"/>
              <a:gd name="T20" fmla="*/ 46409 w 6855"/>
              <a:gd name="T21" fmla="*/ 1049674 h 4342"/>
              <a:gd name="T22" fmla="*/ 71976 w 6855"/>
              <a:gd name="T23" fmla="*/ 1066340 h 4342"/>
              <a:gd name="T24" fmla="*/ 101433 w 6855"/>
              <a:gd name="T25" fmla="*/ 1076340 h 4342"/>
              <a:gd name="T26" fmla="*/ 825361 w 6855"/>
              <a:gd name="T27" fmla="*/ 1078840 h 4342"/>
              <a:gd name="T28" fmla="*/ 687245 w 6855"/>
              <a:gd name="T29" fmla="*/ 1143281 h 4342"/>
              <a:gd name="T30" fmla="*/ 665013 w 6855"/>
              <a:gd name="T31" fmla="*/ 1150225 h 4342"/>
              <a:gd name="T32" fmla="*/ 650284 w 6855"/>
              <a:gd name="T33" fmla="*/ 1162447 h 4342"/>
              <a:gd name="T34" fmla="*/ 638057 w 6855"/>
              <a:gd name="T35" fmla="*/ 1185779 h 4342"/>
              <a:gd name="T36" fmla="*/ 635000 w 6855"/>
              <a:gd name="T37" fmla="*/ 1206056 h 4342"/>
              <a:gd name="T38" fmla="*/ 1268333 w 6855"/>
              <a:gd name="T39" fmla="*/ 1189668 h 4342"/>
              <a:gd name="T40" fmla="*/ 1259996 w 6855"/>
              <a:gd name="T41" fmla="*/ 1169113 h 4342"/>
              <a:gd name="T42" fmla="*/ 1246934 w 6855"/>
              <a:gd name="T43" fmla="*/ 1155781 h 4342"/>
              <a:gd name="T44" fmla="*/ 1220812 w 6855"/>
              <a:gd name="T45" fmla="*/ 1144392 h 4342"/>
              <a:gd name="T46" fmla="*/ 1079361 w 6855"/>
              <a:gd name="T47" fmla="*/ 1142448 h 4342"/>
              <a:gd name="T48" fmla="*/ 1790783 w 6855"/>
              <a:gd name="T49" fmla="*/ 1078284 h 4342"/>
              <a:gd name="T50" fmla="*/ 1821352 w 6855"/>
              <a:gd name="T51" fmla="*/ 1071062 h 4342"/>
              <a:gd name="T52" fmla="*/ 1848864 w 6855"/>
              <a:gd name="T53" fmla="*/ 1057174 h 4342"/>
              <a:gd name="T54" fmla="*/ 1871652 w 6855"/>
              <a:gd name="T55" fmla="*/ 1037175 h 4342"/>
              <a:gd name="T56" fmla="*/ 1889438 w 6855"/>
              <a:gd name="T57" fmla="*/ 1012176 h 4342"/>
              <a:gd name="T58" fmla="*/ 1900832 w 6855"/>
              <a:gd name="T59" fmla="*/ 983566 h 4342"/>
              <a:gd name="T60" fmla="*/ 1905000 w 6855"/>
              <a:gd name="T61" fmla="*/ 952179 h 4342"/>
              <a:gd name="T62" fmla="*/ 1903333 w 6855"/>
              <a:gd name="T63" fmla="*/ 107773 h 4342"/>
              <a:gd name="T64" fmla="*/ 1894718 w 6855"/>
              <a:gd name="T65" fmla="*/ 77774 h 4342"/>
              <a:gd name="T66" fmla="*/ 1879711 w 6855"/>
              <a:gd name="T67" fmla="*/ 51109 h 4342"/>
              <a:gd name="T68" fmla="*/ 1858313 w 6855"/>
              <a:gd name="T69" fmla="*/ 29165 h 4342"/>
              <a:gd name="T70" fmla="*/ 1832746 w 6855"/>
              <a:gd name="T71" fmla="*/ 12499 h 4342"/>
              <a:gd name="T72" fmla="*/ 1803289 w 6855"/>
              <a:gd name="T73" fmla="*/ 2500 h 4342"/>
              <a:gd name="T74" fmla="*/ 1841083 w 6855"/>
              <a:gd name="T75" fmla="*/ 952179 h 4342"/>
              <a:gd name="T76" fmla="*/ 1836359 w 6855"/>
              <a:gd name="T77" fmla="*/ 976900 h 4342"/>
              <a:gd name="T78" fmla="*/ 1818018 w 6855"/>
              <a:gd name="T79" fmla="*/ 1001065 h 4342"/>
              <a:gd name="T80" fmla="*/ 1790505 w 6855"/>
              <a:gd name="T81" fmla="*/ 1014120 h 4342"/>
              <a:gd name="T82" fmla="*/ 120330 w 6855"/>
              <a:gd name="T83" fmla="*/ 1015231 h 4342"/>
              <a:gd name="T84" fmla="*/ 91707 w 6855"/>
              <a:gd name="T85" fmla="*/ 1004676 h 4342"/>
              <a:gd name="T86" fmla="*/ 71142 w 6855"/>
              <a:gd name="T87" fmla="*/ 982177 h 4342"/>
              <a:gd name="T88" fmla="*/ 63361 w 6855"/>
              <a:gd name="T89" fmla="*/ 952179 h 4342"/>
              <a:gd name="T90" fmla="*/ 66418 w 6855"/>
              <a:gd name="T91" fmla="*/ 108051 h 4342"/>
              <a:gd name="T92" fmla="*/ 81980 w 6855"/>
              <a:gd name="T93" fmla="*/ 82218 h 4342"/>
              <a:gd name="T94" fmla="*/ 107825 w 6855"/>
              <a:gd name="T95" fmla="*/ 66108 h 4342"/>
              <a:gd name="T96" fmla="*/ 1777722 w 6855"/>
              <a:gd name="T97" fmla="*/ 63330 h 4342"/>
              <a:gd name="T98" fmla="*/ 1808291 w 6855"/>
              <a:gd name="T99" fmla="*/ 70830 h 4342"/>
              <a:gd name="T100" fmla="*/ 1830523 w 6855"/>
              <a:gd name="T101" fmla="*/ 91385 h 4342"/>
              <a:gd name="T102" fmla="*/ 1840805 w 6855"/>
              <a:gd name="T103" fmla="*/ 120272 h 434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6855" h="4342">
                <a:moveTo>
                  <a:pt x="6397" y="0"/>
                </a:moveTo>
                <a:lnTo>
                  <a:pt x="456" y="0"/>
                </a:lnTo>
                <a:lnTo>
                  <a:pt x="433" y="1"/>
                </a:lnTo>
                <a:lnTo>
                  <a:pt x="410" y="2"/>
                </a:lnTo>
                <a:lnTo>
                  <a:pt x="387" y="5"/>
                </a:lnTo>
                <a:lnTo>
                  <a:pt x="365" y="9"/>
                </a:lnTo>
                <a:lnTo>
                  <a:pt x="343" y="15"/>
                </a:lnTo>
                <a:lnTo>
                  <a:pt x="322" y="20"/>
                </a:lnTo>
                <a:lnTo>
                  <a:pt x="300" y="27"/>
                </a:lnTo>
                <a:lnTo>
                  <a:pt x="279" y="35"/>
                </a:lnTo>
                <a:lnTo>
                  <a:pt x="259" y="45"/>
                </a:lnTo>
                <a:lnTo>
                  <a:pt x="240" y="55"/>
                </a:lnTo>
                <a:lnTo>
                  <a:pt x="220" y="67"/>
                </a:lnTo>
                <a:lnTo>
                  <a:pt x="202" y="78"/>
                </a:lnTo>
                <a:lnTo>
                  <a:pt x="184" y="91"/>
                </a:lnTo>
                <a:lnTo>
                  <a:pt x="167" y="105"/>
                </a:lnTo>
                <a:lnTo>
                  <a:pt x="150" y="118"/>
                </a:lnTo>
                <a:lnTo>
                  <a:pt x="134" y="134"/>
                </a:lnTo>
                <a:lnTo>
                  <a:pt x="119" y="149"/>
                </a:lnTo>
                <a:lnTo>
                  <a:pt x="105" y="167"/>
                </a:lnTo>
                <a:lnTo>
                  <a:pt x="91" y="184"/>
                </a:lnTo>
                <a:lnTo>
                  <a:pt x="78" y="201"/>
                </a:lnTo>
                <a:lnTo>
                  <a:pt x="66" y="221"/>
                </a:lnTo>
                <a:lnTo>
                  <a:pt x="55" y="239"/>
                </a:lnTo>
                <a:lnTo>
                  <a:pt x="45" y="259"/>
                </a:lnTo>
                <a:lnTo>
                  <a:pt x="36" y="280"/>
                </a:lnTo>
                <a:lnTo>
                  <a:pt x="28" y="300"/>
                </a:lnTo>
                <a:lnTo>
                  <a:pt x="21" y="321"/>
                </a:lnTo>
                <a:lnTo>
                  <a:pt x="14" y="343"/>
                </a:lnTo>
                <a:lnTo>
                  <a:pt x="9" y="365"/>
                </a:lnTo>
                <a:lnTo>
                  <a:pt x="5" y="388"/>
                </a:lnTo>
                <a:lnTo>
                  <a:pt x="2" y="410"/>
                </a:lnTo>
                <a:lnTo>
                  <a:pt x="0" y="433"/>
                </a:lnTo>
                <a:lnTo>
                  <a:pt x="0" y="457"/>
                </a:lnTo>
                <a:lnTo>
                  <a:pt x="0" y="3428"/>
                </a:lnTo>
                <a:lnTo>
                  <a:pt x="0" y="3451"/>
                </a:lnTo>
                <a:lnTo>
                  <a:pt x="2" y="3474"/>
                </a:lnTo>
                <a:lnTo>
                  <a:pt x="5" y="3497"/>
                </a:lnTo>
                <a:lnTo>
                  <a:pt x="9" y="3519"/>
                </a:lnTo>
                <a:lnTo>
                  <a:pt x="14" y="3541"/>
                </a:lnTo>
                <a:lnTo>
                  <a:pt x="21" y="3563"/>
                </a:lnTo>
                <a:lnTo>
                  <a:pt x="28" y="3584"/>
                </a:lnTo>
                <a:lnTo>
                  <a:pt x="36" y="3605"/>
                </a:lnTo>
                <a:lnTo>
                  <a:pt x="45" y="3625"/>
                </a:lnTo>
                <a:lnTo>
                  <a:pt x="55" y="3644"/>
                </a:lnTo>
                <a:lnTo>
                  <a:pt x="66" y="3664"/>
                </a:lnTo>
                <a:lnTo>
                  <a:pt x="78" y="3682"/>
                </a:lnTo>
                <a:lnTo>
                  <a:pt x="91" y="3700"/>
                </a:lnTo>
                <a:lnTo>
                  <a:pt x="105" y="3717"/>
                </a:lnTo>
                <a:lnTo>
                  <a:pt x="119" y="3734"/>
                </a:lnTo>
                <a:lnTo>
                  <a:pt x="134" y="3750"/>
                </a:lnTo>
                <a:lnTo>
                  <a:pt x="150" y="3765"/>
                </a:lnTo>
                <a:lnTo>
                  <a:pt x="167" y="3779"/>
                </a:lnTo>
                <a:lnTo>
                  <a:pt x="184" y="3793"/>
                </a:lnTo>
                <a:lnTo>
                  <a:pt x="202" y="3806"/>
                </a:lnTo>
                <a:lnTo>
                  <a:pt x="220" y="3818"/>
                </a:lnTo>
                <a:lnTo>
                  <a:pt x="240" y="3829"/>
                </a:lnTo>
                <a:lnTo>
                  <a:pt x="259" y="3839"/>
                </a:lnTo>
                <a:lnTo>
                  <a:pt x="279" y="3848"/>
                </a:lnTo>
                <a:lnTo>
                  <a:pt x="300" y="3856"/>
                </a:lnTo>
                <a:lnTo>
                  <a:pt x="322" y="3863"/>
                </a:lnTo>
                <a:lnTo>
                  <a:pt x="343" y="3870"/>
                </a:lnTo>
                <a:lnTo>
                  <a:pt x="365" y="3875"/>
                </a:lnTo>
                <a:lnTo>
                  <a:pt x="387" y="3879"/>
                </a:lnTo>
                <a:lnTo>
                  <a:pt x="410" y="3882"/>
                </a:lnTo>
                <a:lnTo>
                  <a:pt x="433" y="3884"/>
                </a:lnTo>
                <a:lnTo>
                  <a:pt x="456" y="3884"/>
                </a:lnTo>
                <a:lnTo>
                  <a:pt x="2970" y="3884"/>
                </a:lnTo>
                <a:lnTo>
                  <a:pt x="2970" y="4113"/>
                </a:lnTo>
                <a:lnTo>
                  <a:pt x="2513" y="4113"/>
                </a:lnTo>
                <a:lnTo>
                  <a:pt x="2492" y="4113"/>
                </a:lnTo>
                <a:lnTo>
                  <a:pt x="2473" y="4116"/>
                </a:lnTo>
                <a:lnTo>
                  <a:pt x="2454" y="4118"/>
                </a:lnTo>
                <a:lnTo>
                  <a:pt x="2438" y="4123"/>
                </a:lnTo>
                <a:lnTo>
                  <a:pt x="2422" y="4128"/>
                </a:lnTo>
                <a:lnTo>
                  <a:pt x="2407" y="4134"/>
                </a:lnTo>
                <a:lnTo>
                  <a:pt x="2393" y="4141"/>
                </a:lnTo>
                <a:lnTo>
                  <a:pt x="2381" y="4148"/>
                </a:lnTo>
                <a:lnTo>
                  <a:pt x="2369" y="4157"/>
                </a:lnTo>
                <a:lnTo>
                  <a:pt x="2359" y="4166"/>
                </a:lnTo>
                <a:lnTo>
                  <a:pt x="2349" y="4176"/>
                </a:lnTo>
                <a:lnTo>
                  <a:pt x="2340" y="4185"/>
                </a:lnTo>
                <a:lnTo>
                  <a:pt x="2332" y="4195"/>
                </a:lnTo>
                <a:lnTo>
                  <a:pt x="2325" y="4206"/>
                </a:lnTo>
                <a:lnTo>
                  <a:pt x="2314" y="4227"/>
                </a:lnTo>
                <a:lnTo>
                  <a:pt x="2303" y="4248"/>
                </a:lnTo>
                <a:lnTo>
                  <a:pt x="2296" y="4269"/>
                </a:lnTo>
                <a:lnTo>
                  <a:pt x="2292" y="4289"/>
                </a:lnTo>
                <a:lnTo>
                  <a:pt x="2288" y="4306"/>
                </a:lnTo>
                <a:lnTo>
                  <a:pt x="2286" y="4321"/>
                </a:lnTo>
                <a:lnTo>
                  <a:pt x="2285" y="4331"/>
                </a:lnTo>
                <a:lnTo>
                  <a:pt x="2285" y="4342"/>
                </a:lnTo>
                <a:lnTo>
                  <a:pt x="4570" y="4342"/>
                </a:lnTo>
                <a:lnTo>
                  <a:pt x="4569" y="4321"/>
                </a:lnTo>
                <a:lnTo>
                  <a:pt x="4567" y="4301"/>
                </a:lnTo>
                <a:lnTo>
                  <a:pt x="4564" y="4283"/>
                </a:lnTo>
                <a:lnTo>
                  <a:pt x="4559" y="4266"/>
                </a:lnTo>
                <a:lnTo>
                  <a:pt x="4555" y="4251"/>
                </a:lnTo>
                <a:lnTo>
                  <a:pt x="4548" y="4236"/>
                </a:lnTo>
                <a:lnTo>
                  <a:pt x="4541" y="4222"/>
                </a:lnTo>
                <a:lnTo>
                  <a:pt x="4534" y="4209"/>
                </a:lnTo>
                <a:lnTo>
                  <a:pt x="4526" y="4198"/>
                </a:lnTo>
                <a:lnTo>
                  <a:pt x="4517" y="4187"/>
                </a:lnTo>
                <a:lnTo>
                  <a:pt x="4507" y="4178"/>
                </a:lnTo>
                <a:lnTo>
                  <a:pt x="4497" y="4169"/>
                </a:lnTo>
                <a:lnTo>
                  <a:pt x="4487" y="4161"/>
                </a:lnTo>
                <a:lnTo>
                  <a:pt x="4476" y="4154"/>
                </a:lnTo>
                <a:lnTo>
                  <a:pt x="4456" y="4141"/>
                </a:lnTo>
                <a:lnTo>
                  <a:pt x="4434" y="4132"/>
                </a:lnTo>
                <a:lnTo>
                  <a:pt x="4413" y="4125"/>
                </a:lnTo>
                <a:lnTo>
                  <a:pt x="4393" y="4120"/>
                </a:lnTo>
                <a:lnTo>
                  <a:pt x="4376" y="4117"/>
                </a:lnTo>
                <a:lnTo>
                  <a:pt x="4362" y="4115"/>
                </a:lnTo>
                <a:lnTo>
                  <a:pt x="4351" y="4113"/>
                </a:lnTo>
                <a:lnTo>
                  <a:pt x="4340" y="4113"/>
                </a:lnTo>
                <a:lnTo>
                  <a:pt x="3884" y="4113"/>
                </a:lnTo>
                <a:lnTo>
                  <a:pt x="3884" y="3884"/>
                </a:lnTo>
                <a:lnTo>
                  <a:pt x="6397" y="3884"/>
                </a:lnTo>
                <a:lnTo>
                  <a:pt x="6421" y="3884"/>
                </a:lnTo>
                <a:lnTo>
                  <a:pt x="6444" y="3882"/>
                </a:lnTo>
                <a:lnTo>
                  <a:pt x="6466" y="3879"/>
                </a:lnTo>
                <a:lnTo>
                  <a:pt x="6489" y="3875"/>
                </a:lnTo>
                <a:lnTo>
                  <a:pt x="6511" y="3870"/>
                </a:lnTo>
                <a:lnTo>
                  <a:pt x="6533" y="3863"/>
                </a:lnTo>
                <a:lnTo>
                  <a:pt x="6554" y="3856"/>
                </a:lnTo>
                <a:lnTo>
                  <a:pt x="6575" y="3848"/>
                </a:lnTo>
                <a:lnTo>
                  <a:pt x="6595" y="3839"/>
                </a:lnTo>
                <a:lnTo>
                  <a:pt x="6615" y="3829"/>
                </a:lnTo>
                <a:lnTo>
                  <a:pt x="6633" y="3818"/>
                </a:lnTo>
                <a:lnTo>
                  <a:pt x="6653" y="3806"/>
                </a:lnTo>
                <a:lnTo>
                  <a:pt x="6670" y="3793"/>
                </a:lnTo>
                <a:lnTo>
                  <a:pt x="6687" y="3779"/>
                </a:lnTo>
                <a:lnTo>
                  <a:pt x="6705" y="3765"/>
                </a:lnTo>
                <a:lnTo>
                  <a:pt x="6720" y="3750"/>
                </a:lnTo>
                <a:lnTo>
                  <a:pt x="6735" y="3734"/>
                </a:lnTo>
                <a:lnTo>
                  <a:pt x="6750" y="3717"/>
                </a:lnTo>
                <a:lnTo>
                  <a:pt x="6764" y="3700"/>
                </a:lnTo>
                <a:lnTo>
                  <a:pt x="6776" y="3682"/>
                </a:lnTo>
                <a:lnTo>
                  <a:pt x="6788" y="3664"/>
                </a:lnTo>
                <a:lnTo>
                  <a:pt x="6799" y="3644"/>
                </a:lnTo>
                <a:lnTo>
                  <a:pt x="6810" y="3625"/>
                </a:lnTo>
                <a:lnTo>
                  <a:pt x="6818" y="3605"/>
                </a:lnTo>
                <a:lnTo>
                  <a:pt x="6827" y="3584"/>
                </a:lnTo>
                <a:lnTo>
                  <a:pt x="6834" y="3563"/>
                </a:lnTo>
                <a:lnTo>
                  <a:pt x="6840" y="3541"/>
                </a:lnTo>
                <a:lnTo>
                  <a:pt x="6845" y="3519"/>
                </a:lnTo>
                <a:lnTo>
                  <a:pt x="6849" y="3497"/>
                </a:lnTo>
                <a:lnTo>
                  <a:pt x="6852" y="3474"/>
                </a:lnTo>
                <a:lnTo>
                  <a:pt x="6853" y="3451"/>
                </a:lnTo>
                <a:lnTo>
                  <a:pt x="6855" y="3428"/>
                </a:lnTo>
                <a:lnTo>
                  <a:pt x="6855" y="457"/>
                </a:lnTo>
                <a:lnTo>
                  <a:pt x="6853" y="433"/>
                </a:lnTo>
                <a:lnTo>
                  <a:pt x="6852" y="410"/>
                </a:lnTo>
                <a:lnTo>
                  <a:pt x="6849" y="388"/>
                </a:lnTo>
                <a:lnTo>
                  <a:pt x="6845" y="365"/>
                </a:lnTo>
                <a:lnTo>
                  <a:pt x="6840" y="343"/>
                </a:lnTo>
                <a:lnTo>
                  <a:pt x="6834" y="321"/>
                </a:lnTo>
                <a:lnTo>
                  <a:pt x="6827" y="300"/>
                </a:lnTo>
                <a:lnTo>
                  <a:pt x="6818" y="280"/>
                </a:lnTo>
                <a:lnTo>
                  <a:pt x="6810" y="259"/>
                </a:lnTo>
                <a:lnTo>
                  <a:pt x="6799" y="239"/>
                </a:lnTo>
                <a:lnTo>
                  <a:pt x="6788" y="221"/>
                </a:lnTo>
                <a:lnTo>
                  <a:pt x="6776" y="201"/>
                </a:lnTo>
                <a:lnTo>
                  <a:pt x="6764" y="184"/>
                </a:lnTo>
                <a:lnTo>
                  <a:pt x="6750" y="167"/>
                </a:lnTo>
                <a:lnTo>
                  <a:pt x="6735" y="149"/>
                </a:lnTo>
                <a:lnTo>
                  <a:pt x="6720" y="134"/>
                </a:lnTo>
                <a:lnTo>
                  <a:pt x="6705" y="118"/>
                </a:lnTo>
                <a:lnTo>
                  <a:pt x="6687" y="105"/>
                </a:lnTo>
                <a:lnTo>
                  <a:pt x="6670" y="91"/>
                </a:lnTo>
                <a:lnTo>
                  <a:pt x="6653" y="78"/>
                </a:lnTo>
                <a:lnTo>
                  <a:pt x="6633" y="67"/>
                </a:lnTo>
                <a:lnTo>
                  <a:pt x="6615" y="55"/>
                </a:lnTo>
                <a:lnTo>
                  <a:pt x="6595" y="45"/>
                </a:lnTo>
                <a:lnTo>
                  <a:pt x="6575" y="35"/>
                </a:lnTo>
                <a:lnTo>
                  <a:pt x="6554" y="27"/>
                </a:lnTo>
                <a:lnTo>
                  <a:pt x="6533" y="20"/>
                </a:lnTo>
                <a:lnTo>
                  <a:pt x="6511" y="15"/>
                </a:lnTo>
                <a:lnTo>
                  <a:pt x="6489" y="9"/>
                </a:lnTo>
                <a:lnTo>
                  <a:pt x="6466" y="5"/>
                </a:lnTo>
                <a:lnTo>
                  <a:pt x="6444" y="2"/>
                </a:lnTo>
                <a:lnTo>
                  <a:pt x="6421" y="1"/>
                </a:lnTo>
                <a:lnTo>
                  <a:pt x="6397" y="0"/>
                </a:lnTo>
                <a:close/>
                <a:moveTo>
                  <a:pt x="6625" y="3428"/>
                </a:moveTo>
                <a:lnTo>
                  <a:pt x="6625" y="3428"/>
                </a:lnTo>
                <a:lnTo>
                  <a:pt x="6624" y="3451"/>
                </a:lnTo>
                <a:lnTo>
                  <a:pt x="6621" y="3474"/>
                </a:lnTo>
                <a:lnTo>
                  <a:pt x="6616" y="3496"/>
                </a:lnTo>
                <a:lnTo>
                  <a:pt x="6608" y="3517"/>
                </a:lnTo>
                <a:lnTo>
                  <a:pt x="6599" y="3536"/>
                </a:lnTo>
                <a:lnTo>
                  <a:pt x="6587" y="3555"/>
                </a:lnTo>
                <a:lnTo>
                  <a:pt x="6573" y="3573"/>
                </a:lnTo>
                <a:lnTo>
                  <a:pt x="6558" y="3589"/>
                </a:lnTo>
                <a:lnTo>
                  <a:pt x="6542" y="3604"/>
                </a:lnTo>
                <a:lnTo>
                  <a:pt x="6525" y="3617"/>
                </a:lnTo>
                <a:lnTo>
                  <a:pt x="6507" y="3628"/>
                </a:lnTo>
                <a:lnTo>
                  <a:pt x="6486" y="3638"/>
                </a:lnTo>
                <a:lnTo>
                  <a:pt x="6465" y="3646"/>
                </a:lnTo>
                <a:lnTo>
                  <a:pt x="6443" y="3651"/>
                </a:lnTo>
                <a:lnTo>
                  <a:pt x="6420" y="3655"/>
                </a:lnTo>
                <a:lnTo>
                  <a:pt x="6397" y="3656"/>
                </a:lnTo>
                <a:lnTo>
                  <a:pt x="456" y="3656"/>
                </a:lnTo>
                <a:lnTo>
                  <a:pt x="433" y="3655"/>
                </a:lnTo>
                <a:lnTo>
                  <a:pt x="410" y="3651"/>
                </a:lnTo>
                <a:lnTo>
                  <a:pt x="388" y="3646"/>
                </a:lnTo>
                <a:lnTo>
                  <a:pt x="368" y="3638"/>
                </a:lnTo>
                <a:lnTo>
                  <a:pt x="348" y="3628"/>
                </a:lnTo>
                <a:lnTo>
                  <a:pt x="330" y="3617"/>
                </a:lnTo>
                <a:lnTo>
                  <a:pt x="311" y="3604"/>
                </a:lnTo>
                <a:lnTo>
                  <a:pt x="295" y="3589"/>
                </a:lnTo>
                <a:lnTo>
                  <a:pt x="280" y="3573"/>
                </a:lnTo>
                <a:lnTo>
                  <a:pt x="267" y="3555"/>
                </a:lnTo>
                <a:lnTo>
                  <a:pt x="256" y="3536"/>
                </a:lnTo>
                <a:lnTo>
                  <a:pt x="247" y="3517"/>
                </a:lnTo>
                <a:lnTo>
                  <a:pt x="239" y="3496"/>
                </a:lnTo>
                <a:lnTo>
                  <a:pt x="233" y="3474"/>
                </a:lnTo>
                <a:lnTo>
                  <a:pt x="229" y="3451"/>
                </a:lnTo>
                <a:lnTo>
                  <a:pt x="228" y="3428"/>
                </a:lnTo>
                <a:lnTo>
                  <a:pt x="228" y="457"/>
                </a:lnTo>
                <a:lnTo>
                  <a:pt x="229" y="433"/>
                </a:lnTo>
                <a:lnTo>
                  <a:pt x="233" y="411"/>
                </a:lnTo>
                <a:lnTo>
                  <a:pt x="239" y="389"/>
                </a:lnTo>
                <a:lnTo>
                  <a:pt x="247" y="368"/>
                </a:lnTo>
                <a:lnTo>
                  <a:pt x="256" y="348"/>
                </a:lnTo>
                <a:lnTo>
                  <a:pt x="267" y="329"/>
                </a:lnTo>
                <a:lnTo>
                  <a:pt x="280" y="312"/>
                </a:lnTo>
                <a:lnTo>
                  <a:pt x="295" y="296"/>
                </a:lnTo>
                <a:lnTo>
                  <a:pt x="311" y="281"/>
                </a:lnTo>
                <a:lnTo>
                  <a:pt x="330" y="267"/>
                </a:lnTo>
                <a:lnTo>
                  <a:pt x="348" y="255"/>
                </a:lnTo>
                <a:lnTo>
                  <a:pt x="368" y="246"/>
                </a:lnTo>
                <a:lnTo>
                  <a:pt x="388" y="238"/>
                </a:lnTo>
                <a:lnTo>
                  <a:pt x="410" y="232"/>
                </a:lnTo>
                <a:lnTo>
                  <a:pt x="433" y="229"/>
                </a:lnTo>
                <a:lnTo>
                  <a:pt x="456" y="228"/>
                </a:lnTo>
                <a:lnTo>
                  <a:pt x="6397" y="228"/>
                </a:lnTo>
                <a:lnTo>
                  <a:pt x="6420" y="229"/>
                </a:lnTo>
                <a:lnTo>
                  <a:pt x="6443" y="232"/>
                </a:lnTo>
                <a:lnTo>
                  <a:pt x="6465" y="238"/>
                </a:lnTo>
                <a:lnTo>
                  <a:pt x="6486" y="246"/>
                </a:lnTo>
                <a:lnTo>
                  <a:pt x="6507" y="255"/>
                </a:lnTo>
                <a:lnTo>
                  <a:pt x="6525" y="267"/>
                </a:lnTo>
                <a:lnTo>
                  <a:pt x="6542" y="281"/>
                </a:lnTo>
                <a:lnTo>
                  <a:pt x="6558" y="296"/>
                </a:lnTo>
                <a:lnTo>
                  <a:pt x="6573" y="312"/>
                </a:lnTo>
                <a:lnTo>
                  <a:pt x="6587" y="329"/>
                </a:lnTo>
                <a:lnTo>
                  <a:pt x="6599" y="348"/>
                </a:lnTo>
                <a:lnTo>
                  <a:pt x="6608" y="368"/>
                </a:lnTo>
                <a:lnTo>
                  <a:pt x="6616" y="389"/>
                </a:lnTo>
                <a:lnTo>
                  <a:pt x="6621" y="411"/>
                </a:lnTo>
                <a:lnTo>
                  <a:pt x="6624" y="433"/>
                </a:lnTo>
                <a:lnTo>
                  <a:pt x="6625" y="457"/>
                </a:lnTo>
                <a:lnTo>
                  <a:pt x="6625" y="34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bIns="144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53CAF50F-3605-4473-A776-698A764F8815}"/>
              </a:ext>
            </a:extLst>
          </p:cNvPr>
          <p:cNvGrpSpPr/>
          <p:nvPr/>
        </p:nvGrpSpPr>
        <p:grpSpPr>
          <a:xfrm>
            <a:off x="1652664" y="5473338"/>
            <a:ext cx="541073" cy="368039"/>
            <a:chOff x="0" y="3960820"/>
            <a:chExt cx="312738" cy="212725"/>
          </a:xfrm>
          <a:solidFill>
            <a:srgbClr val="F4F5F7"/>
          </a:solidFill>
        </p:grpSpPr>
        <p:sp>
          <p:nvSpPr>
            <p:cNvPr id="17" name="Freeform 195">
              <a:extLst>
                <a:ext uri="{FF2B5EF4-FFF2-40B4-BE49-F238E27FC236}">
                  <a16:creationId xmlns:a16="http://schemas.microsoft.com/office/drawing/2014/main" id="{3DE68604-4376-4445-9811-1644C5A7F7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0" y="3960820"/>
              <a:ext cx="312738" cy="212725"/>
            </a:xfrm>
            <a:custGeom>
              <a:avLst/>
              <a:gdLst>
                <a:gd name="T0" fmla="*/ 0 w 200"/>
                <a:gd name="T1" fmla="*/ 124 h 136"/>
                <a:gd name="T2" fmla="*/ 0 w 200"/>
                <a:gd name="T3" fmla="*/ 12 h 136"/>
                <a:gd name="T4" fmla="*/ 12 w 200"/>
                <a:gd name="T5" fmla="*/ 0 h 136"/>
                <a:gd name="T6" fmla="*/ 187 w 200"/>
                <a:gd name="T7" fmla="*/ 0 h 136"/>
                <a:gd name="T8" fmla="*/ 200 w 200"/>
                <a:gd name="T9" fmla="*/ 12 h 136"/>
                <a:gd name="T10" fmla="*/ 200 w 200"/>
                <a:gd name="T11" fmla="*/ 124 h 136"/>
                <a:gd name="T12" fmla="*/ 187 w 200"/>
                <a:gd name="T13" fmla="*/ 136 h 136"/>
                <a:gd name="T14" fmla="*/ 12 w 200"/>
                <a:gd name="T15" fmla="*/ 136 h 136"/>
                <a:gd name="T16" fmla="*/ 0 w 200"/>
                <a:gd name="T17" fmla="*/ 124 h 136"/>
                <a:gd name="T18" fmla="*/ 189 w 200"/>
                <a:gd name="T19" fmla="*/ 12 h 136"/>
                <a:gd name="T20" fmla="*/ 187 w 200"/>
                <a:gd name="T21" fmla="*/ 11 h 136"/>
                <a:gd name="T22" fmla="*/ 12 w 200"/>
                <a:gd name="T23" fmla="*/ 11 h 136"/>
                <a:gd name="T24" fmla="*/ 11 w 200"/>
                <a:gd name="T25" fmla="*/ 12 h 136"/>
                <a:gd name="T26" fmla="*/ 11 w 200"/>
                <a:gd name="T27" fmla="*/ 124 h 136"/>
                <a:gd name="T28" fmla="*/ 12 w 200"/>
                <a:gd name="T29" fmla="*/ 126 h 136"/>
                <a:gd name="T30" fmla="*/ 187 w 200"/>
                <a:gd name="T31" fmla="*/ 126 h 136"/>
                <a:gd name="T32" fmla="*/ 189 w 200"/>
                <a:gd name="T33" fmla="*/ 124 h 136"/>
                <a:gd name="T34" fmla="*/ 189 w 200"/>
                <a:gd name="T35" fmla="*/ 1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0" h="136">
                  <a:moveTo>
                    <a:pt x="0" y="124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94" y="0"/>
                    <a:pt x="200" y="5"/>
                    <a:pt x="200" y="12"/>
                  </a:cubicBezTo>
                  <a:cubicBezTo>
                    <a:pt x="200" y="124"/>
                    <a:pt x="200" y="124"/>
                    <a:pt x="200" y="124"/>
                  </a:cubicBezTo>
                  <a:cubicBezTo>
                    <a:pt x="200" y="131"/>
                    <a:pt x="194" y="136"/>
                    <a:pt x="187" y="136"/>
                  </a:cubicBezTo>
                  <a:cubicBezTo>
                    <a:pt x="12" y="136"/>
                    <a:pt x="12" y="136"/>
                    <a:pt x="12" y="136"/>
                  </a:cubicBezTo>
                  <a:cubicBezTo>
                    <a:pt x="6" y="136"/>
                    <a:pt x="0" y="131"/>
                    <a:pt x="0" y="124"/>
                  </a:cubicBezTo>
                  <a:close/>
                  <a:moveTo>
                    <a:pt x="189" y="12"/>
                  </a:moveTo>
                  <a:cubicBezTo>
                    <a:pt x="189" y="11"/>
                    <a:pt x="188" y="11"/>
                    <a:pt x="187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1" y="11"/>
                    <a:pt x="11" y="12"/>
                  </a:cubicBezTo>
                  <a:cubicBezTo>
                    <a:pt x="11" y="124"/>
                    <a:pt x="11" y="124"/>
                    <a:pt x="11" y="124"/>
                  </a:cubicBezTo>
                  <a:cubicBezTo>
                    <a:pt x="11" y="125"/>
                    <a:pt x="12" y="126"/>
                    <a:pt x="12" y="126"/>
                  </a:cubicBezTo>
                  <a:cubicBezTo>
                    <a:pt x="187" y="126"/>
                    <a:pt x="187" y="126"/>
                    <a:pt x="187" y="126"/>
                  </a:cubicBezTo>
                  <a:cubicBezTo>
                    <a:pt x="188" y="126"/>
                    <a:pt x="189" y="125"/>
                    <a:pt x="189" y="124"/>
                  </a:cubicBezTo>
                  <a:cubicBezTo>
                    <a:pt x="189" y="12"/>
                    <a:pt x="189" y="12"/>
                    <a:pt x="18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96">
              <a:extLst>
                <a:ext uri="{FF2B5EF4-FFF2-40B4-BE49-F238E27FC236}">
                  <a16:creationId xmlns:a16="http://schemas.microsoft.com/office/drawing/2014/main" id="{D9FC07D6-789E-4E70-AE18-F5D75BE5CF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75" y="3989395"/>
              <a:ext cx="255588" cy="111125"/>
            </a:xfrm>
            <a:custGeom>
              <a:avLst/>
              <a:gdLst>
                <a:gd name="T0" fmla="*/ 81 w 163"/>
                <a:gd name="T1" fmla="*/ 71 h 71"/>
                <a:gd name="T2" fmla="*/ 77 w 163"/>
                <a:gd name="T3" fmla="*/ 70 h 71"/>
                <a:gd name="T4" fmla="*/ 3 w 163"/>
                <a:gd name="T5" fmla="*/ 11 h 71"/>
                <a:gd name="T6" fmla="*/ 2 w 163"/>
                <a:gd name="T7" fmla="*/ 3 h 71"/>
                <a:gd name="T8" fmla="*/ 11 w 163"/>
                <a:gd name="T9" fmla="*/ 2 h 71"/>
                <a:gd name="T10" fmla="*/ 81 w 163"/>
                <a:gd name="T11" fmla="*/ 58 h 71"/>
                <a:gd name="T12" fmla="*/ 152 w 163"/>
                <a:gd name="T13" fmla="*/ 2 h 71"/>
                <a:gd name="T14" fmla="*/ 161 w 163"/>
                <a:gd name="T15" fmla="*/ 3 h 71"/>
                <a:gd name="T16" fmla="*/ 160 w 163"/>
                <a:gd name="T17" fmla="*/ 12 h 71"/>
                <a:gd name="T18" fmla="*/ 84 w 163"/>
                <a:gd name="T19" fmla="*/ 70 h 71"/>
                <a:gd name="T20" fmla="*/ 81 w 163"/>
                <a:gd name="T21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71">
                  <a:moveTo>
                    <a:pt x="81" y="71"/>
                  </a:moveTo>
                  <a:cubicBezTo>
                    <a:pt x="79" y="71"/>
                    <a:pt x="78" y="71"/>
                    <a:pt x="77" y="7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9"/>
                    <a:pt x="0" y="6"/>
                    <a:pt x="2" y="3"/>
                  </a:cubicBezTo>
                  <a:cubicBezTo>
                    <a:pt x="4" y="0"/>
                    <a:pt x="8" y="0"/>
                    <a:pt x="11" y="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152" y="2"/>
                    <a:pt x="152" y="2"/>
                    <a:pt x="152" y="2"/>
                  </a:cubicBezTo>
                  <a:cubicBezTo>
                    <a:pt x="155" y="0"/>
                    <a:pt x="159" y="1"/>
                    <a:pt x="161" y="3"/>
                  </a:cubicBezTo>
                  <a:cubicBezTo>
                    <a:pt x="163" y="6"/>
                    <a:pt x="162" y="10"/>
                    <a:pt x="160" y="12"/>
                  </a:cubicBezTo>
                  <a:cubicBezTo>
                    <a:pt x="84" y="70"/>
                    <a:pt x="84" y="70"/>
                    <a:pt x="84" y="70"/>
                  </a:cubicBezTo>
                  <a:cubicBezTo>
                    <a:pt x="83" y="71"/>
                    <a:pt x="82" y="71"/>
                    <a:pt x="81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2DC33CD3-A183-4DE9-B966-1269B5FA3E48}"/>
              </a:ext>
            </a:extLst>
          </p:cNvPr>
          <p:cNvGrpSpPr/>
          <p:nvPr/>
        </p:nvGrpSpPr>
        <p:grpSpPr>
          <a:xfrm>
            <a:off x="1685895" y="3696789"/>
            <a:ext cx="474611" cy="368607"/>
            <a:chOff x="5013336" y="2727331"/>
            <a:chExt cx="312738" cy="242888"/>
          </a:xfrm>
          <a:solidFill>
            <a:srgbClr val="F4F5F7"/>
          </a:solidFill>
        </p:grpSpPr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97DB31D7-4203-4026-AE03-F3949643C3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13336" y="2727331"/>
              <a:ext cx="312738" cy="242888"/>
            </a:xfrm>
            <a:custGeom>
              <a:avLst/>
              <a:gdLst>
                <a:gd name="T0" fmla="*/ 180 w 200"/>
                <a:gd name="T1" fmla="*/ 154 h 154"/>
                <a:gd name="T2" fmla="*/ 20 w 200"/>
                <a:gd name="T3" fmla="*/ 154 h 154"/>
                <a:gd name="T4" fmla="*/ 5 w 200"/>
                <a:gd name="T5" fmla="*/ 148 h 154"/>
                <a:gd name="T6" fmla="*/ 0 w 200"/>
                <a:gd name="T7" fmla="*/ 133 h 154"/>
                <a:gd name="T8" fmla="*/ 0 w 200"/>
                <a:gd name="T9" fmla="*/ 53 h 154"/>
                <a:gd name="T10" fmla="*/ 22 w 200"/>
                <a:gd name="T11" fmla="*/ 32 h 154"/>
                <a:gd name="T12" fmla="*/ 55 w 200"/>
                <a:gd name="T13" fmla="*/ 31 h 154"/>
                <a:gd name="T14" fmla="*/ 73 w 200"/>
                <a:gd name="T15" fmla="*/ 0 h 154"/>
                <a:gd name="T16" fmla="*/ 74 w 200"/>
                <a:gd name="T17" fmla="*/ 0 h 154"/>
                <a:gd name="T18" fmla="*/ 128 w 200"/>
                <a:gd name="T19" fmla="*/ 0 h 154"/>
                <a:gd name="T20" fmla="*/ 152 w 200"/>
                <a:gd name="T21" fmla="*/ 31 h 154"/>
                <a:gd name="T22" fmla="*/ 180 w 200"/>
                <a:gd name="T23" fmla="*/ 31 h 154"/>
                <a:gd name="T24" fmla="*/ 200 w 200"/>
                <a:gd name="T25" fmla="*/ 51 h 154"/>
                <a:gd name="T26" fmla="*/ 200 w 200"/>
                <a:gd name="T27" fmla="*/ 51 h 154"/>
                <a:gd name="T28" fmla="*/ 200 w 200"/>
                <a:gd name="T29" fmla="*/ 134 h 154"/>
                <a:gd name="T30" fmla="*/ 180 w 200"/>
                <a:gd name="T31" fmla="*/ 154 h 154"/>
                <a:gd name="T32" fmla="*/ 180 w 200"/>
                <a:gd name="T33" fmla="*/ 154 h 154"/>
                <a:gd name="T34" fmla="*/ 11 w 200"/>
                <a:gd name="T35" fmla="*/ 134 h 154"/>
                <a:gd name="T36" fmla="*/ 13 w 200"/>
                <a:gd name="T37" fmla="*/ 141 h 154"/>
                <a:gd name="T38" fmla="*/ 20 w 200"/>
                <a:gd name="T39" fmla="*/ 143 h 154"/>
                <a:gd name="T40" fmla="*/ 180 w 200"/>
                <a:gd name="T41" fmla="*/ 143 h 154"/>
                <a:gd name="T42" fmla="*/ 189 w 200"/>
                <a:gd name="T43" fmla="*/ 134 h 154"/>
                <a:gd name="T44" fmla="*/ 189 w 200"/>
                <a:gd name="T45" fmla="*/ 52 h 154"/>
                <a:gd name="T46" fmla="*/ 180 w 200"/>
                <a:gd name="T47" fmla="*/ 42 h 154"/>
                <a:gd name="T48" fmla="*/ 142 w 200"/>
                <a:gd name="T49" fmla="*/ 42 h 154"/>
                <a:gd name="T50" fmla="*/ 142 w 200"/>
                <a:gd name="T51" fmla="*/ 37 h 154"/>
                <a:gd name="T52" fmla="*/ 128 w 200"/>
                <a:gd name="T53" fmla="*/ 11 h 154"/>
                <a:gd name="T54" fmla="*/ 74 w 200"/>
                <a:gd name="T55" fmla="*/ 11 h 154"/>
                <a:gd name="T56" fmla="*/ 66 w 200"/>
                <a:gd name="T57" fmla="*/ 37 h 154"/>
                <a:gd name="T58" fmla="*/ 66 w 200"/>
                <a:gd name="T59" fmla="*/ 42 h 154"/>
                <a:gd name="T60" fmla="*/ 22 w 200"/>
                <a:gd name="T61" fmla="*/ 42 h 154"/>
                <a:gd name="T62" fmla="*/ 11 w 200"/>
                <a:gd name="T63" fmla="*/ 53 h 154"/>
                <a:gd name="T64" fmla="*/ 11 w 200"/>
                <a:gd name="T65" fmla="*/ 134 h 154"/>
                <a:gd name="T66" fmla="*/ 11 w 200"/>
                <a:gd name="T67" fmla="*/ 13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" h="154">
                  <a:moveTo>
                    <a:pt x="180" y="154"/>
                  </a:moveTo>
                  <a:cubicBezTo>
                    <a:pt x="20" y="154"/>
                    <a:pt x="20" y="154"/>
                    <a:pt x="20" y="154"/>
                  </a:cubicBezTo>
                  <a:cubicBezTo>
                    <a:pt x="14" y="154"/>
                    <a:pt x="9" y="152"/>
                    <a:pt x="5" y="148"/>
                  </a:cubicBezTo>
                  <a:cubicBezTo>
                    <a:pt x="0" y="142"/>
                    <a:pt x="0" y="135"/>
                    <a:pt x="0" y="13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37"/>
                    <a:pt x="14" y="32"/>
                    <a:pt x="22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7" y="3"/>
                    <a:pt x="72" y="1"/>
                    <a:pt x="73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45" y="0"/>
                    <a:pt x="151" y="18"/>
                    <a:pt x="152" y="31"/>
                  </a:cubicBezTo>
                  <a:cubicBezTo>
                    <a:pt x="180" y="31"/>
                    <a:pt x="180" y="31"/>
                    <a:pt x="180" y="31"/>
                  </a:cubicBezTo>
                  <a:cubicBezTo>
                    <a:pt x="195" y="31"/>
                    <a:pt x="200" y="44"/>
                    <a:pt x="200" y="51"/>
                  </a:cubicBezTo>
                  <a:cubicBezTo>
                    <a:pt x="200" y="51"/>
                    <a:pt x="200" y="51"/>
                    <a:pt x="200" y="51"/>
                  </a:cubicBezTo>
                  <a:cubicBezTo>
                    <a:pt x="200" y="134"/>
                    <a:pt x="200" y="134"/>
                    <a:pt x="200" y="134"/>
                  </a:cubicBezTo>
                  <a:cubicBezTo>
                    <a:pt x="200" y="148"/>
                    <a:pt x="187" y="153"/>
                    <a:pt x="180" y="154"/>
                  </a:cubicBezTo>
                  <a:cubicBezTo>
                    <a:pt x="180" y="154"/>
                    <a:pt x="180" y="154"/>
                    <a:pt x="180" y="154"/>
                  </a:cubicBezTo>
                  <a:close/>
                  <a:moveTo>
                    <a:pt x="11" y="134"/>
                  </a:moveTo>
                  <a:cubicBezTo>
                    <a:pt x="11" y="134"/>
                    <a:pt x="11" y="138"/>
                    <a:pt x="13" y="141"/>
                  </a:cubicBezTo>
                  <a:cubicBezTo>
                    <a:pt x="14" y="142"/>
                    <a:pt x="17" y="143"/>
                    <a:pt x="20" y="143"/>
                  </a:cubicBezTo>
                  <a:cubicBezTo>
                    <a:pt x="180" y="143"/>
                    <a:pt x="180" y="143"/>
                    <a:pt x="180" y="143"/>
                  </a:cubicBezTo>
                  <a:cubicBezTo>
                    <a:pt x="182" y="143"/>
                    <a:pt x="189" y="141"/>
                    <a:pt x="189" y="134"/>
                  </a:cubicBezTo>
                  <a:cubicBezTo>
                    <a:pt x="189" y="52"/>
                    <a:pt x="189" y="52"/>
                    <a:pt x="189" y="52"/>
                  </a:cubicBezTo>
                  <a:cubicBezTo>
                    <a:pt x="189" y="50"/>
                    <a:pt x="188" y="42"/>
                    <a:pt x="180" y="42"/>
                  </a:cubicBezTo>
                  <a:cubicBezTo>
                    <a:pt x="142" y="42"/>
                    <a:pt x="142" y="42"/>
                    <a:pt x="142" y="42"/>
                  </a:cubicBezTo>
                  <a:cubicBezTo>
                    <a:pt x="142" y="37"/>
                    <a:pt x="142" y="37"/>
                    <a:pt x="142" y="37"/>
                  </a:cubicBezTo>
                  <a:cubicBezTo>
                    <a:pt x="142" y="36"/>
                    <a:pt x="142" y="11"/>
                    <a:pt x="128" y="11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3" y="11"/>
                    <a:pt x="66" y="15"/>
                    <a:pt x="66" y="37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0" y="42"/>
                    <a:pt x="11" y="43"/>
                    <a:pt x="11" y="53"/>
                  </a:cubicBezTo>
                  <a:cubicBezTo>
                    <a:pt x="11" y="134"/>
                    <a:pt x="11" y="134"/>
                    <a:pt x="11" y="134"/>
                  </a:cubicBezTo>
                  <a:cubicBezTo>
                    <a:pt x="11" y="134"/>
                    <a:pt x="11" y="134"/>
                    <a:pt x="11" y="1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858F4C9A-CA9C-4F94-8F10-AFF6CEBE4A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00649" y="2801943"/>
              <a:ext cx="136525" cy="136525"/>
            </a:xfrm>
            <a:custGeom>
              <a:avLst/>
              <a:gdLst>
                <a:gd name="T0" fmla="*/ 43 w 87"/>
                <a:gd name="T1" fmla="*/ 87 h 87"/>
                <a:gd name="T2" fmla="*/ 0 w 87"/>
                <a:gd name="T3" fmla="*/ 44 h 87"/>
                <a:gd name="T4" fmla="*/ 43 w 87"/>
                <a:gd name="T5" fmla="*/ 0 h 87"/>
                <a:gd name="T6" fmla="*/ 87 w 87"/>
                <a:gd name="T7" fmla="*/ 44 h 87"/>
                <a:gd name="T8" fmla="*/ 43 w 87"/>
                <a:gd name="T9" fmla="*/ 87 h 87"/>
                <a:gd name="T10" fmla="*/ 43 w 87"/>
                <a:gd name="T11" fmla="*/ 12 h 87"/>
                <a:gd name="T12" fmla="*/ 11 w 87"/>
                <a:gd name="T13" fmla="*/ 44 h 87"/>
                <a:gd name="T14" fmla="*/ 43 w 87"/>
                <a:gd name="T15" fmla="*/ 76 h 87"/>
                <a:gd name="T16" fmla="*/ 75 w 87"/>
                <a:gd name="T17" fmla="*/ 44 h 87"/>
                <a:gd name="T18" fmla="*/ 43 w 87"/>
                <a:gd name="T19" fmla="*/ 1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" h="87">
                  <a:moveTo>
                    <a:pt x="43" y="87"/>
                  </a:moveTo>
                  <a:cubicBezTo>
                    <a:pt x="19" y="87"/>
                    <a:pt x="0" y="67"/>
                    <a:pt x="0" y="44"/>
                  </a:cubicBezTo>
                  <a:cubicBezTo>
                    <a:pt x="0" y="20"/>
                    <a:pt x="19" y="0"/>
                    <a:pt x="43" y="0"/>
                  </a:cubicBezTo>
                  <a:cubicBezTo>
                    <a:pt x="67" y="0"/>
                    <a:pt x="87" y="20"/>
                    <a:pt x="87" y="44"/>
                  </a:cubicBezTo>
                  <a:cubicBezTo>
                    <a:pt x="87" y="67"/>
                    <a:pt x="67" y="87"/>
                    <a:pt x="43" y="87"/>
                  </a:cubicBezTo>
                  <a:close/>
                  <a:moveTo>
                    <a:pt x="43" y="12"/>
                  </a:moveTo>
                  <a:cubicBezTo>
                    <a:pt x="26" y="12"/>
                    <a:pt x="11" y="26"/>
                    <a:pt x="11" y="44"/>
                  </a:cubicBezTo>
                  <a:cubicBezTo>
                    <a:pt x="11" y="61"/>
                    <a:pt x="26" y="76"/>
                    <a:pt x="43" y="76"/>
                  </a:cubicBezTo>
                  <a:cubicBezTo>
                    <a:pt x="61" y="76"/>
                    <a:pt x="75" y="61"/>
                    <a:pt x="75" y="44"/>
                  </a:cubicBezTo>
                  <a:cubicBezTo>
                    <a:pt x="75" y="26"/>
                    <a:pt x="61" y="12"/>
                    <a:pt x="4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Oval 15">
              <a:extLst>
                <a:ext uri="{FF2B5EF4-FFF2-40B4-BE49-F238E27FC236}">
                  <a16:creationId xmlns:a16="http://schemas.microsoft.com/office/drawing/2014/main" id="{AAB179F0-F2AC-4F2A-A8D9-31BA49E5F1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7812" y="2816231"/>
              <a:ext cx="26988" cy="269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3BE96BE0-B92D-4D3C-84E4-76A13F4E99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7334876" y="1819608"/>
            <a:ext cx="3980824" cy="3980824"/>
          </a:xfrm>
          <a:prstGeom prst="ellipse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03F85779-A508-4797-976F-EAB9B77A8282}"/>
              </a:ext>
            </a:extLst>
          </p:cNvPr>
          <p:cNvSpPr txBox="1"/>
          <p:nvPr/>
        </p:nvSpPr>
        <p:spPr>
          <a:xfrm>
            <a:off x="5075528" y="534708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输入您的标题</a:t>
            </a: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FFF5F611-6EE6-4858-9B06-E50408FFD6A2}"/>
              </a:ext>
            </a:extLst>
          </p:cNvPr>
          <p:cNvCxnSpPr/>
          <p:nvPr/>
        </p:nvCxnSpPr>
        <p:spPr>
          <a:xfrm>
            <a:off x="1858702" y="765540"/>
            <a:ext cx="2951544" cy="0"/>
          </a:xfrm>
          <a:prstGeom prst="line">
            <a:avLst/>
          </a:prstGeom>
          <a:ln>
            <a:solidFill>
              <a:srgbClr val="846B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ADFD4217-3065-4ABD-A425-FE5F493DD7FF}"/>
              </a:ext>
            </a:extLst>
          </p:cNvPr>
          <p:cNvCxnSpPr/>
          <p:nvPr/>
        </p:nvCxnSpPr>
        <p:spPr>
          <a:xfrm>
            <a:off x="7381755" y="765540"/>
            <a:ext cx="2951544" cy="0"/>
          </a:xfrm>
          <a:prstGeom prst="line">
            <a:avLst/>
          </a:prstGeom>
          <a:ln>
            <a:solidFill>
              <a:srgbClr val="846B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5869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40CC2800-DFA6-4641-AA97-D46018FA1E28}"/>
              </a:ext>
            </a:extLst>
          </p:cNvPr>
          <p:cNvGrpSpPr/>
          <p:nvPr/>
        </p:nvGrpSpPr>
        <p:grpSpPr>
          <a:xfrm>
            <a:off x="1277769" y="2290075"/>
            <a:ext cx="2830512" cy="3374696"/>
            <a:chOff x="1389117" y="1792922"/>
            <a:chExt cx="2830512" cy="3374696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E83B40DC-BC49-4181-9EE0-B49245159EA7}"/>
                </a:ext>
              </a:extLst>
            </p:cNvPr>
            <p:cNvGrpSpPr/>
            <p:nvPr/>
          </p:nvGrpSpPr>
          <p:grpSpPr>
            <a:xfrm>
              <a:off x="1937551" y="1792922"/>
              <a:ext cx="1699174" cy="1508017"/>
              <a:chOff x="1937551" y="2224238"/>
              <a:chExt cx="1213184" cy="1076701"/>
            </a:xfrm>
          </p:grpSpPr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925BA8CD-38E9-4475-95E1-70C179EF0470}"/>
                  </a:ext>
                </a:extLst>
              </p:cNvPr>
              <p:cNvSpPr/>
              <p:nvPr/>
            </p:nvSpPr>
            <p:spPr>
              <a:xfrm rot="2299722">
                <a:off x="2074036" y="2224238"/>
                <a:ext cx="1076699" cy="1076699"/>
              </a:xfrm>
              <a:prstGeom prst="rect">
                <a:avLst/>
              </a:prstGeom>
              <a:solidFill>
                <a:srgbClr val="D4CE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8D842603-4B6A-46CB-9D71-5A4E1714B3DA}"/>
                  </a:ext>
                </a:extLst>
              </p:cNvPr>
              <p:cNvSpPr/>
              <p:nvPr/>
            </p:nvSpPr>
            <p:spPr>
              <a:xfrm rot="2299722">
                <a:off x="1937551" y="2224240"/>
                <a:ext cx="1076699" cy="1076699"/>
              </a:xfrm>
              <a:prstGeom prst="rect">
                <a:avLst/>
              </a:prstGeom>
              <a:solidFill>
                <a:srgbClr val="4087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C007FD7E-A747-4512-841F-70806F02BE52}"/>
                  </a:ext>
                </a:extLst>
              </p:cNvPr>
              <p:cNvSpPr txBox="1"/>
              <p:nvPr/>
            </p:nvSpPr>
            <p:spPr>
              <a:xfrm>
                <a:off x="2156152" y="2439303"/>
                <a:ext cx="633148" cy="659243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r"/>
                <a:r>
                  <a:rPr lang="en-US" altLang="zh-CN" sz="5400" b="1" dirty="0">
                    <a:solidFill>
                      <a:schemeClr val="bg1"/>
                    </a:solidFill>
                    <a:latin typeface="Calibri (正文)"/>
                    <a:ea typeface="微软雅黑" panose="020B0503020204020204" charset="-122"/>
                  </a:rPr>
                  <a:t>01</a:t>
                </a:r>
                <a:endParaRPr lang="zh-CN" altLang="en-US" sz="5400" b="1" dirty="0">
                  <a:solidFill>
                    <a:schemeClr val="bg1"/>
                  </a:solidFill>
                  <a:latin typeface="Calibri (正文)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A0742A27-16C9-49E5-85B9-6366398EFA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89117" y="3985277"/>
              <a:ext cx="2830512" cy="1182341"/>
              <a:chOff x="1535287" y="3884320"/>
              <a:chExt cx="2829309" cy="1183587"/>
            </a:xfrm>
          </p:grpSpPr>
          <p:sp>
            <p:nvSpPr>
              <p:cNvPr id="8" name="AutoShape 2">
                <a:extLst>
                  <a:ext uri="{FF2B5EF4-FFF2-40B4-BE49-F238E27FC236}">
                    <a16:creationId xmlns:a16="http://schemas.microsoft.com/office/drawing/2014/main" id="{0B8B167F-C6E6-4D31-82FC-1DC814171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5287" y="3884320"/>
                <a:ext cx="2829309" cy="36972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ln>
                <a:noFill/>
              </a:ln>
              <a:extLst/>
            </p:spPr>
            <p:txBody>
              <a:bodyPr>
                <a:spAutoFit/>
              </a:bodyPr>
              <a:lstStyle/>
              <a:p>
                <a:pPr algn="ctr" defTabSz="456205"/>
                <a:r>
                  <a:rPr kumimoji="1" lang="zh-CN" altLang="en-US" b="1" u="sng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  <a:cs typeface="Impact" panose="020B0806030902050204"/>
                  </a:rPr>
                  <a:t>请输入您的标题</a:t>
                </a:r>
              </a:p>
            </p:txBody>
          </p:sp>
          <p:sp>
            <p:nvSpPr>
              <p:cNvPr id="9" name="文本框 51">
                <a:extLst>
                  <a:ext uri="{FF2B5EF4-FFF2-40B4-BE49-F238E27FC236}">
                    <a16:creationId xmlns:a16="http://schemas.microsoft.com/office/drawing/2014/main" id="{C476E55B-780D-4E05-BB9F-F9C2E4C73B1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9608" y="4241748"/>
                <a:ext cx="2320666" cy="8261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</a:pPr>
                <a:r>
                  <a:rPr lang="en-US" altLang="zh-CN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微软雅黑 Light" panose="020B0502040204020203" pitchFamily="34" charset="-122"/>
                  </a:rPr>
                  <a:t>Do one thing at a time, and do well. Never forget to say “thanks”. Keep on going.</a:t>
                </a:r>
                <a:endParaRPr lang="zh-CN" altLang="en-US" sz="1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94484260-A58F-4270-9347-4E2727E59E03}"/>
              </a:ext>
            </a:extLst>
          </p:cNvPr>
          <p:cNvGrpSpPr/>
          <p:nvPr/>
        </p:nvGrpSpPr>
        <p:grpSpPr>
          <a:xfrm>
            <a:off x="4680744" y="2290075"/>
            <a:ext cx="2830512" cy="3374696"/>
            <a:chOff x="1389117" y="1792922"/>
            <a:chExt cx="2830512" cy="3374696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FABD2FC9-7B16-4633-A455-53ABCC41ADE9}"/>
                </a:ext>
              </a:extLst>
            </p:cNvPr>
            <p:cNvGrpSpPr/>
            <p:nvPr/>
          </p:nvGrpSpPr>
          <p:grpSpPr>
            <a:xfrm>
              <a:off x="1937551" y="1792922"/>
              <a:ext cx="1699174" cy="1508017"/>
              <a:chOff x="1937551" y="2224238"/>
              <a:chExt cx="1213184" cy="1076701"/>
            </a:xfrm>
          </p:grpSpPr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D7E1AE6A-158F-41AB-A8F5-B205E60A33C8}"/>
                  </a:ext>
                </a:extLst>
              </p:cNvPr>
              <p:cNvSpPr/>
              <p:nvPr/>
            </p:nvSpPr>
            <p:spPr>
              <a:xfrm rot="2299722">
                <a:off x="2074036" y="2224238"/>
                <a:ext cx="1076699" cy="1076699"/>
              </a:xfrm>
              <a:prstGeom prst="rect">
                <a:avLst/>
              </a:prstGeom>
              <a:solidFill>
                <a:srgbClr val="D4CE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174949FC-EF64-4130-BD4F-01E1ED828F06}"/>
                  </a:ext>
                </a:extLst>
              </p:cNvPr>
              <p:cNvSpPr/>
              <p:nvPr/>
            </p:nvSpPr>
            <p:spPr>
              <a:xfrm rot="2299722">
                <a:off x="1937551" y="2224240"/>
                <a:ext cx="1076699" cy="1076699"/>
              </a:xfrm>
              <a:prstGeom prst="rect">
                <a:avLst/>
              </a:prstGeom>
              <a:solidFill>
                <a:srgbClr val="4087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22070204-32E5-4C06-AE4D-37CC6C908E81}"/>
                  </a:ext>
                </a:extLst>
              </p:cNvPr>
              <p:cNvSpPr txBox="1"/>
              <p:nvPr/>
            </p:nvSpPr>
            <p:spPr>
              <a:xfrm>
                <a:off x="2156152" y="2439303"/>
                <a:ext cx="633148" cy="659243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r"/>
                <a:r>
                  <a:rPr lang="en-US" altLang="zh-CN" sz="5400" b="1" dirty="0">
                    <a:solidFill>
                      <a:schemeClr val="bg1"/>
                    </a:solidFill>
                    <a:latin typeface="Calibri (正文)"/>
                    <a:ea typeface="微软雅黑" panose="020B0503020204020204" charset="-122"/>
                  </a:rPr>
                  <a:t>02</a:t>
                </a:r>
                <a:endParaRPr lang="zh-CN" altLang="en-US" sz="5400" b="1" dirty="0">
                  <a:solidFill>
                    <a:schemeClr val="bg1"/>
                  </a:solidFill>
                  <a:latin typeface="Calibri (正文)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4" name="组合 49">
              <a:extLst>
                <a:ext uri="{FF2B5EF4-FFF2-40B4-BE49-F238E27FC236}">
                  <a16:creationId xmlns:a16="http://schemas.microsoft.com/office/drawing/2014/main" id="{A4A009F0-BEF0-41FC-BB6F-07F69AA69F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89117" y="3985277"/>
              <a:ext cx="2830512" cy="1182341"/>
              <a:chOff x="1535287" y="3884320"/>
              <a:chExt cx="2829309" cy="1183587"/>
            </a:xfrm>
          </p:grpSpPr>
          <p:sp>
            <p:nvSpPr>
              <p:cNvPr id="15" name="AutoShape 2">
                <a:extLst>
                  <a:ext uri="{FF2B5EF4-FFF2-40B4-BE49-F238E27FC236}">
                    <a16:creationId xmlns:a16="http://schemas.microsoft.com/office/drawing/2014/main" id="{EBD37927-8864-44D7-9E82-9D720AFE7F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5287" y="3884320"/>
                <a:ext cx="2829309" cy="36972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ln>
                <a:noFill/>
              </a:ln>
              <a:extLst/>
            </p:spPr>
            <p:txBody>
              <a:bodyPr>
                <a:spAutoFit/>
              </a:bodyPr>
              <a:lstStyle/>
              <a:p>
                <a:pPr algn="ctr" defTabSz="456205"/>
                <a:r>
                  <a:rPr kumimoji="1" lang="zh-CN" altLang="en-US" b="1" u="sng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  <a:cs typeface="Impact" panose="020B0806030902050204"/>
                  </a:rPr>
                  <a:t>请输入您的标题</a:t>
                </a:r>
              </a:p>
            </p:txBody>
          </p:sp>
          <p:sp>
            <p:nvSpPr>
              <p:cNvPr id="16" name="文本框 51">
                <a:extLst>
                  <a:ext uri="{FF2B5EF4-FFF2-40B4-BE49-F238E27FC236}">
                    <a16:creationId xmlns:a16="http://schemas.microsoft.com/office/drawing/2014/main" id="{D11AD802-D5C9-4A41-9042-64A53A221A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9608" y="4241748"/>
                <a:ext cx="2320666" cy="8261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</a:pPr>
                <a:r>
                  <a:rPr lang="en-US" altLang="zh-CN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微软雅黑 Light" panose="020B0502040204020203" pitchFamily="34" charset="-122"/>
                  </a:rPr>
                  <a:t>Do one thing at a time, and do well. Never forget to say “thanks”. Keep on going.</a:t>
                </a:r>
                <a:endParaRPr lang="zh-CN" altLang="en-US" sz="1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68CC7B03-55C4-4411-BC6E-9EBBC3CC9EFA}"/>
              </a:ext>
            </a:extLst>
          </p:cNvPr>
          <p:cNvGrpSpPr/>
          <p:nvPr/>
        </p:nvGrpSpPr>
        <p:grpSpPr>
          <a:xfrm>
            <a:off x="8083719" y="2290075"/>
            <a:ext cx="2830512" cy="3374696"/>
            <a:chOff x="1389117" y="1792922"/>
            <a:chExt cx="2830512" cy="3374696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C771ACC7-33AD-477B-B3F9-FD12FAC27419}"/>
                </a:ext>
              </a:extLst>
            </p:cNvPr>
            <p:cNvGrpSpPr/>
            <p:nvPr/>
          </p:nvGrpSpPr>
          <p:grpSpPr>
            <a:xfrm>
              <a:off x="1937551" y="1792922"/>
              <a:ext cx="1699174" cy="1508017"/>
              <a:chOff x="1937551" y="2224238"/>
              <a:chExt cx="1213184" cy="1076701"/>
            </a:xfrm>
          </p:grpSpPr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86C408F7-1917-489A-BDA0-C8EBCCA088E1}"/>
                  </a:ext>
                </a:extLst>
              </p:cNvPr>
              <p:cNvSpPr/>
              <p:nvPr/>
            </p:nvSpPr>
            <p:spPr>
              <a:xfrm rot="2299722">
                <a:off x="2074036" y="2224238"/>
                <a:ext cx="1076699" cy="1076699"/>
              </a:xfrm>
              <a:prstGeom prst="rect">
                <a:avLst/>
              </a:prstGeom>
              <a:solidFill>
                <a:srgbClr val="D4CE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1E15994E-D994-4D2F-8670-E850172D2A1B}"/>
                  </a:ext>
                </a:extLst>
              </p:cNvPr>
              <p:cNvSpPr/>
              <p:nvPr/>
            </p:nvSpPr>
            <p:spPr>
              <a:xfrm rot="2299722">
                <a:off x="1937551" y="2224240"/>
                <a:ext cx="1076699" cy="1076699"/>
              </a:xfrm>
              <a:prstGeom prst="rect">
                <a:avLst/>
              </a:prstGeom>
              <a:solidFill>
                <a:srgbClr val="4087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CE2DAF01-D096-4AB2-822D-07187FDD3583}"/>
                  </a:ext>
                </a:extLst>
              </p:cNvPr>
              <p:cNvSpPr txBox="1"/>
              <p:nvPr/>
            </p:nvSpPr>
            <p:spPr>
              <a:xfrm>
                <a:off x="2156152" y="2439303"/>
                <a:ext cx="633148" cy="659243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r"/>
                <a:r>
                  <a:rPr lang="en-US" altLang="zh-CN" sz="5400" b="1" dirty="0">
                    <a:solidFill>
                      <a:schemeClr val="bg1"/>
                    </a:solidFill>
                    <a:latin typeface="Calibri (正文)"/>
                    <a:ea typeface="微软雅黑" panose="020B0503020204020204" charset="-122"/>
                  </a:rPr>
                  <a:t>03</a:t>
                </a:r>
                <a:endParaRPr lang="zh-CN" altLang="en-US" sz="5400" b="1" dirty="0">
                  <a:solidFill>
                    <a:schemeClr val="bg1"/>
                  </a:solidFill>
                  <a:latin typeface="Calibri (正文)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22" name="组合 49">
              <a:extLst>
                <a:ext uri="{FF2B5EF4-FFF2-40B4-BE49-F238E27FC236}">
                  <a16:creationId xmlns:a16="http://schemas.microsoft.com/office/drawing/2014/main" id="{132FC83A-824D-4CBC-8CB9-00D8F84A10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89117" y="3985277"/>
              <a:ext cx="2830512" cy="1182341"/>
              <a:chOff x="1535287" y="3884320"/>
              <a:chExt cx="2829309" cy="1183587"/>
            </a:xfrm>
          </p:grpSpPr>
          <p:sp>
            <p:nvSpPr>
              <p:cNvPr id="23" name="AutoShape 2">
                <a:extLst>
                  <a:ext uri="{FF2B5EF4-FFF2-40B4-BE49-F238E27FC236}">
                    <a16:creationId xmlns:a16="http://schemas.microsoft.com/office/drawing/2014/main" id="{8653D0E0-6F5B-4E91-AB47-EE21868239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5287" y="3884320"/>
                <a:ext cx="2829309" cy="36972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ln>
                <a:noFill/>
              </a:ln>
              <a:extLst/>
            </p:spPr>
            <p:txBody>
              <a:bodyPr>
                <a:spAutoFit/>
              </a:bodyPr>
              <a:lstStyle/>
              <a:p>
                <a:pPr algn="ctr" defTabSz="456205"/>
                <a:r>
                  <a:rPr kumimoji="1" lang="zh-CN" altLang="en-US" b="1" u="sng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  <a:cs typeface="Impact" panose="020B0806030902050204"/>
                  </a:rPr>
                  <a:t>请输入您的标题</a:t>
                </a:r>
              </a:p>
            </p:txBody>
          </p:sp>
          <p:sp>
            <p:nvSpPr>
              <p:cNvPr id="24" name="文本框 51">
                <a:extLst>
                  <a:ext uri="{FF2B5EF4-FFF2-40B4-BE49-F238E27FC236}">
                    <a16:creationId xmlns:a16="http://schemas.microsoft.com/office/drawing/2014/main" id="{C72B9773-9488-4089-9A4A-BA0534C2E3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9608" y="4241748"/>
                <a:ext cx="2320666" cy="8261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</a:pPr>
                <a:r>
                  <a:rPr lang="en-US" altLang="zh-CN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微软雅黑 Light" panose="020B0502040204020203" pitchFamily="34" charset="-122"/>
                  </a:rPr>
                  <a:t>Do one thing at a time, and do well. Never forget to say “thanks”. Keep on going.</a:t>
                </a:r>
                <a:endParaRPr lang="zh-CN" altLang="en-US" sz="1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微软雅黑 Light" panose="020B0502040204020203" pitchFamily="34" charset="-122"/>
                </a:endParaRPr>
              </a:p>
            </p:txBody>
          </p:sp>
        </p:grpSp>
      </p:grpSp>
      <p:sp>
        <p:nvSpPr>
          <p:cNvPr id="32" name="文本框 31">
            <a:extLst>
              <a:ext uri="{FF2B5EF4-FFF2-40B4-BE49-F238E27FC236}">
                <a16:creationId xmlns:a16="http://schemas.microsoft.com/office/drawing/2014/main" id="{66317BE1-47DB-475C-AB97-A02CB1363BA7}"/>
              </a:ext>
            </a:extLst>
          </p:cNvPr>
          <p:cNvSpPr txBox="1"/>
          <p:nvPr/>
        </p:nvSpPr>
        <p:spPr>
          <a:xfrm>
            <a:off x="5075528" y="534708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输入您的标题</a:t>
            </a: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9AA64761-E975-4051-A52B-B17B5769737A}"/>
              </a:ext>
            </a:extLst>
          </p:cNvPr>
          <p:cNvCxnSpPr/>
          <p:nvPr/>
        </p:nvCxnSpPr>
        <p:spPr>
          <a:xfrm>
            <a:off x="1858702" y="765540"/>
            <a:ext cx="2951544" cy="0"/>
          </a:xfrm>
          <a:prstGeom prst="line">
            <a:avLst/>
          </a:prstGeom>
          <a:ln>
            <a:solidFill>
              <a:srgbClr val="846B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5CAEDE0A-3AA6-4E91-95D2-99BA38027C58}"/>
              </a:ext>
            </a:extLst>
          </p:cNvPr>
          <p:cNvCxnSpPr/>
          <p:nvPr/>
        </p:nvCxnSpPr>
        <p:spPr>
          <a:xfrm>
            <a:off x="7381755" y="765540"/>
            <a:ext cx="2951544" cy="0"/>
          </a:xfrm>
          <a:prstGeom prst="line">
            <a:avLst/>
          </a:prstGeom>
          <a:ln>
            <a:solidFill>
              <a:srgbClr val="846B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7297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8845660E-878F-43CF-B447-25159BC032F1}"/>
              </a:ext>
            </a:extLst>
          </p:cNvPr>
          <p:cNvSpPr/>
          <p:nvPr/>
        </p:nvSpPr>
        <p:spPr>
          <a:xfrm>
            <a:off x="953582" y="1645920"/>
            <a:ext cx="2160000" cy="2160000"/>
          </a:xfrm>
          <a:prstGeom prst="ellipse">
            <a:avLst/>
          </a:prstGeom>
          <a:solidFill>
            <a:srgbClr val="4087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不完整圆 2">
            <a:extLst>
              <a:ext uri="{FF2B5EF4-FFF2-40B4-BE49-F238E27FC236}">
                <a16:creationId xmlns:a16="http://schemas.microsoft.com/office/drawing/2014/main" id="{D7712C74-3CCA-42ED-8DA8-25C24E2E6A9D}"/>
              </a:ext>
            </a:extLst>
          </p:cNvPr>
          <p:cNvSpPr/>
          <p:nvPr/>
        </p:nvSpPr>
        <p:spPr>
          <a:xfrm rot="16200000">
            <a:off x="953582" y="1632857"/>
            <a:ext cx="2160000" cy="2160000"/>
          </a:xfrm>
          <a:prstGeom prst="pie">
            <a:avLst>
              <a:gd name="adj1" fmla="val 0"/>
              <a:gd name="adj2" fmla="val 5448497"/>
            </a:avLst>
          </a:prstGeom>
          <a:solidFill>
            <a:srgbClr val="A7BAA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E9414316-F3EA-4AD4-9D0D-D38E65764E95}"/>
              </a:ext>
            </a:extLst>
          </p:cNvPr>
          <p:cNvSpPr/>
          <p:nvPr/>
        </p:nvSpPr>
        <p:spPr>
          <a:xfrm>
            <a:off x="1313581" y="1989000"/>
            <a:ext cx="1440000" cy="144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262626"/>
                </a:solidFill>
              </a:rPr>
              <a:t>01</a:t>
            </a:r>
            <a:endParaRPr lang="zh-CN" altLang="en-US" sz="3600" dirty="0">
              <a:solidFill>
                <a:srgbClr val="262626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CA1C860-EAC8-40A7-8A2D-1B930F98363F}"/>
              </a:ext>
            </a:extLst>
          </p:cNvPr>
          <p:cNvSpPr txBox="1"/>
          <p:nvPr/>
        </p:nvSpPr>
        <p:spPr>
          <a:xfrm>
            <a:off x="3473581" y="1863442"/>
            <a:ext cx="2012819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C60DF1F-AD4D-42C1-B465-ACCADA89604E}"/>
              </a:ext>
            </a:extLst>
          </p:cNvPr>
          <p:cNvSpPr/>
          <p:nvPr/>
        </p:nvSpPr>
        <p:spPr>
          <a:xfrm>
            <a:off x="3473581" y="2474893"/>
            <a:ext cx="2325356" cy="95410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Pellentesque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habitant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morbi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tristique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senectus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et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netus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et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malesuada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fames ac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turpis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egestas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65F6857A-DBE4-4A46-852B-711CF9D708D7}"/>
              </a:ext>
            </a:extLst>
          </p:cNvPr>
          <p:cNvCxnSpPr/>
          <p:nvPr/>
        </p:nvCxnSpPr>
        <p:spPr>
          <a:xfrm>
            <a:off x="3607076" y="2359985"/>
            <a:ext cx="360000" cy="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>
            <a:extLst>
              <a:ext uri="{FF2B5EF4-FFF2-40B4-BE49-F238E27FC236}">
                <a16:creationId xmlns:a16="http://schemas.microsoft.com/office/drawing/2014/main" id="{2453CE29-8316-413A-AEC0-9D577227BCF8}"/>
              </a:ext>
            </a:extLst>
          </p:cNvPr>
          <p:cNvSpPr/>
          <p:nvPr/>
        </p:nvSpPr>
        <p:spPr>
          <a:xfrm>
            <a:off x="953581" y="4323805"/>
            <a:ext cx="2160000" cy="2160000"/>
          </a:xfrm>
          <a:prstGeom prst="ellipse">
            <a:avLst/>
          </a:prstGeom>
          <a:solidFill>
            <a:srgbClr val="4087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不完整圆 8">
            <a:extLst>
              <a:ext uri="{FF2B5EF4-FFF2-40B4-BE49-F238E27FC236}">
                <a16:creationId xmlns:a16="http://schemas.microsoft.com/office/drawing/2014/main" id="{1D18C752-5E02-4F0B-A35A-580A688AC0BF}"/>
              </a:ext>
            </a:extLst>
          </p:cNvPr>
          <p:cNvSpPr/>
          <p:nvPr/>
        </p:nvSpPr>
        <p:spPr>
          <a:xfrm rot="16200000">
            <a:off x="953581" y="4323805"/>
            <a:ext cx="2160000" cy="2160000"/>
          </a:xfrm>
          <a:prstGeom prst="pie">
            <a:avLst>
              <a:gd name="adj1" fmla="val 0"/>
              <a:gd name="adj2" fmla="val 9598088"/>
            </a:avLst>
          </a:prstGeom>
          <a:solidFill>
            <a:srgbClr val="A7BAA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7289F001-D438-4DC7-B4EB-980D51C9E1C9}"/>
              </a:ext>
            </a:extLst>
          </p:cNvPr>
          <p:cNvSpPr/>
          <p:nvPr/>
        </p:nvSpPr>
        <p:spPr>
          <a:xfrm>
            <a:off x="1313580" y="4666885"/>
            <a:ext cx="1440000" cy="144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262626"/>
                </a:solidFill>
              </a:rPr>
              <a:t>03</a:t>
            </a:r>
            <a:endParaRPr lang="zh-CN" altLang="en-US" sz="3600" dirty="0">
              <a:solidFill>
                <a:srgbClr val="262626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13682F6-FD92-4B57-BDF3-9894CA223B83}"/>
              </a:ext>
            </a:extLst>
          </p:cNvPr>
          <p:cNvSpPr txBox="1"/>
          <p:nvPr/>
        </p:nvSpPr>
        <p:spPr>
          <a:xfrm>
            <a:off x="3473580" y="4541327"/>
            <a:ext cx="2012819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5F7A1A4-370D-4EE1-970F-733E7C4F7202}"/>
              </a:ext>
            </a:extLst>
          </p:cNvPr>
          <p:cNvSpPr/>
          <p:nvPr/>
        </p:nvSpPr>
        <p:spPr>
          <a:xfrm>
            <a:off x="3473580" y="5152778"/>
            <a:ext cx="2325356" cy="95410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Pellentesque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habitant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morbi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tristique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senectus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et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netus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et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malesuada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fames ac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turpis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egestas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7854F236-6A91-4005-B3DF-E4B5A69F525C}"/>
              </a:ext>
            </a:extLst>
          </p:cNvPr>
          <p:cNvCxnSpPr/>
          <p:nvPr/>
        </p:nvCxnSpPr>
        <p:spPr>
          <a:xfrm>
            <a:off x="3607075" y="5037870"/>
            <a:ext cx="360000" cy="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>
            <a:extLst>
              <a:ext uri="{FF2B5EF4-FFF2-40B4-BE49-F238E27FC236}">
                <a16:creationId xmlns:a16="http://schemas.microsoft.com/office/drawing/2014/main" id="{0C1DDFBD-62A6-4CB9-9A85-AC48E368EBB4}"/>
              </a:ext>
            </a:extLst>
          </p:cNvPr>
          <p:cNvSpPr/>
          <p:nvPr/>
        </p:nvSpPr>
        <p:spPr>
          <a:xfrm>
            <a:off x="6449186" y="1658983"/>
            <a:ext cx="2160000" cy="2160000"/>
          </a:xfrm>
          <a:prstGeom prst="ellipse">
            <a:avLst/>
          </a:prstGeom>
          <a:solidFill>
            <a:srgbClr val="4087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不完整圆 14">
            <a:extLst>
              <a:ext uri="{FF2B5EF4-FFF2-40B4-BE49-F238E27FC236}">
                <a16:creationId xmlns:a16="http://schemas.microsoft.com/office/drawing/2014/main" id="{BB650551-60A6-45B4-B9AE-F22149135FBA}"/>
              </a:ext>
            </a:extLst>
          </p:cNvPr>
          <p:cNvSpPr/>
          <p:nvPr/>
        </p:nvSpPr>
        <p:spPr>
          <a:xfrm rot="16200000">
            <a:off x="6449186" y="1658983"/>
            <a:ext cx="2160000" cy="2160000"/>
          </a:xfrm>
          <a:prstGeom prst="pie">
            <a:avLst>
              <a:gd name="adj1" fmla="val 0"/>
              <a:gd name="adj2" fmla="val 13504625"/>
            </a:avLst>
          </a:prstGeom>
          <a:solidFill>
            <a:srgbClr val="A7BAA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FBC86CAD-8097-4920-83C5-D4EC6007CAC7}"/>
              </a:ext>
            </a:extLst>
          </p:cNvPr>
          <p:cNvSpPr/>
          <p:nvPr/>
        </p:nvSpPr>
        <p:spPr>
          <a:xfrm>
            <a:off x="6809185" y="2002063"/>
            <a:ext cx="1440000" cy="144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37808FF-FC84-4462-A44C-94F78804B19F}"/>
              </a:ext>
            </a:extLst>
          </p:cNvPr>
          <p:cNvSpPr txBox="1"/>
          <p:nvPr/>
        </p:nvSpPr>
        <p:spPr>
          <a:xfrm>
            <a:off x="8969185" y="1876505"/>
            <a:ext cx="1909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893597E-28B2-42D2-98AD-C42B370538F9}"/>
              </a:ext>
            </a:extLst>
          </p:cNvPr>
          <p:cNvSpPr/>
          <p:nvPr/>
        </p:nvSpPr>
        <p:spPr>
          <a:xfrm>
            <a:off x="8969185" y="2487956"/>
            <a:ext cx="23253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Pellentesque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habitant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morbi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tristique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senectus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et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netus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et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malesuada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fames ac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turpis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egestas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6642B2D0-9461-4B47-97C2-8F00DB6B0F7C}"/>
              </a:ext>
            </a:extLst>
          </p:cNvPr>
          <p:cNvCxnSpPr/>
          <p:nvPr/>
        </p:nvCxnSpPr>
        <p:spPr>
          <a:xfrm>
            <a:off x="9102680" y="2373048"/>
            <a:ext cx="360000" cy="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>
            <a:extLst>
              <a:ext uri="{FF2B5EF4-FFF2-40B4-BE49-F238E27FC236}">
                <a16:creationId xmlns:a16="http://schemas.microsoft.com/office/drawing/2014/main" id="{672478A7-1FD5-40C4-8610-8C2232905CBD}"/>
              </a:ext>
            </a:extLst>
          </p:cNvPr>
          <p:cNvSpPr/>
          <p:nvPr/>
        </p:nvSpPr>
        <p:spPr>
          <a:xfrm>
            <a:off x="6449185" y="4336868"/>
            <a:ext cx="2160000" cy="2160000"/>
          </a:xfrm>
          <a:prstGeom prst="ellipse">
            <a:avLst/>
          </a:prstGeom>
          <a:solidFill>
            <a:srgbClr val="4087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不完整圆 20">
            <a:extLst>
              <a:ext uri="{FF2B5EF4-FFF2-40B4-BE49-F238E27FC236}">
                <a16:creationId xmlns:a16="http://schemas.microsoft.com/office/drawing/2014/main" id="{95E6ECB5-C4A1-4668-82B0-12043980919B}"/>
              </a:ext>
            </a:extLst>
          </p:cNvPr>
          <p:cNvSpPr/>
          <p:nvPr/>
        </p:nvSpPr>
        <p:spPr>
          <a:xfrm rot="16200000">
            <a:off x="6449185" y="4336868"/>
            <a:ext cx="2160000" cy="2160000"/>
          </a:xfrm>
          <a:prstGeom prst="pie">
            <a:avLst>
              <a:gd name="adj1" fmla="val 0"/>
              <a:gd name="adj2" fmla="val 17584561"/>
            </a:avLst>
          </a:prstGeom>
          <a:solidFill>
            <a:srgbClr val="A7BAA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64890458-3693-44BC-BC7D-FAA5F7D0177B}"/>
              </a:ext>
            </a:extLst>
          </p:cNvPr>
          <p:cNvSpPr/>
          <p:nvPr/>
        </p:nvSpPr>
        <p:spPr>
          <a:xfrm>
            <a:off x="6809184" y="4679948"/>
            <a:ext cx="1440000" cy="144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7A5FB74-0D05-4FE4-BEF5-6791BA59A39F}"/>
              </a:ext>
            </a:extLst>
          </p:cNvPr>
          <p:cNvSpPr txBox="1"/>
          <p:nvPr/>
        </p:nvSpPr>
        <p:spPr>
          <a:xfrm>
            <a:off x="8969184" y="4554390"/>
            <a:ext cx="1909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F544599-FADA-4658-B037-E91B3EC69CE5}"/>
              </a:ext>
            </a:extLst>
          </p:cNvPr>
          <p:cNvSpPr/>
          <p:nvPr/>
        </p:nvSpPr>
        <p:spPr>
          <a:xfrm>
            <a:off x="8969184" y="5165841"/>
            <a:ext cx="23253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Pellentesque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habitant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morbi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tristique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senectus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et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netus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et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malesuada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fames ac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turpis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egestas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BC4DC1D9-7755-434B-B93C-4F2F378FFB23}"/>
              </a:ext>
            </a:extLst>
          </p:cNvPr>
          <p:cNvCxnSpPr/>
          <p:nvPr/>
        </p:nvCxnSpPr>
        <p:spPr>
          <a:xfrm>
            <a:off x="9102679" y="5050933"/>
            <a:ext cx="360000" cy="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椭圆 25">
            <a:extLst>
              <a:ext uri="{FF2B5EF4-FFF2-40B4-BE49-F238E27FC236}">
                <a16:creationId xmlns:a16="http://schemas.microsoft.com/office/drawing/2014/main" id="{F5CFF1C7-FCBE-4C9A-AB85-EF362FACB3E5}"/>
              </a:ext>
            </a:extLst>
          </p:cNvPr>
          <p:cNvSpPr/>
          <p:nvPr/>
        </p:nvSpPr>
        <p:spPr>
          <a:xfrm>
            <a:off x="6808403" y="4675276"/>
            <a:ext cx="1440000" cy="144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262626"/>
                </a:solidFill>
              </a:rPr>
              <a:t>04</a:t>
            </a:r>
            <a:endParaRPr lang="zh-CN" altLang="en-US" sz="3600" dirty="0">
              <a:solidFill>
                <a:srgbClr val="262626"/>
              </a:solidFill>
            </a:endParaRP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39BE020A-3901-4E30-A2F4-74B8166EC053}"/>
              </a:ext>
            </a:extLst>
          </p:cNvPr>
          <p:cNvSpPr/>
          <p:nvPr/>
        </p:nvSpPr>
        <p:spPr>
          <a:xfrm>
            <a:off x="6800318" y="1997391"/>
            <a:ext cx="1440000" cy="144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262626"/>
                </a:solidFill>
              </a:rPr>
              <a:t>02</a:t>
            </a:r>
            <a:endParaRPr lang="zh-CN" altLang="en-US" sz="3600" dirty="0">
              <a:solidFill>
                <a:srgbClr val="262626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33F6426B-E0AD-4995-87CE-64BEB238FF01}"/>
              </a:ext>
            </a:extLst>
          </p:cNvPr>
          <p:cNvSpPr txBox="1"/>
          <p:nvPr/>
        </p:nvSpPr>
        <p:spPr>
          <a:xfrm>
            <a:off x="5075528" y="534708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输入您的标题</a:t>
            </a:r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C5BB0E81-DBB6-458B-AEA0-779C3AB70EB8}"/>
              </a:ext>
            </a:extLst>
          </p:cNvPr>
          <p:cNvCxnSpPr/>
          <p:nvPr/>
        </p:nvCxnSpPr>
        <p:spPr>
          <a:xfrm>
            <a:off x="1858702" y="765540"/>
            <a:ext cx="2951544" cy="0"/>
          </a:xfrm>
          <a:prstGeom prst="line">
            <a:avLst/>
          </a:prstGeom>
          <a:ln>
            <a:solidFill>
              <a:srgbClr val="846B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F6217990-447F-4773-80B8-4950B33D6CC5}"/>
              </a:ext>
            </a:extLst>
          </p:cNvPr>
          <p:cNvCxnSpPr/>
          <p:nvPr/>
        </p:nvCxnSpPr>
        <p:spPr>
          <a:xfrm>
            <a:off x="7381755" y="765540"/>
            <a:ext cx="2951544" cy="0"/>
          </a:xfrm>
          <a:prstGeom prst="line">
            <a:avLst/>
          </a:prstGeom>
          <a:ln>
            <a:solidFill>
              <a:srgbClr val="846B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2458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5E9CE95E-FB43-4529-8B84-C258ED6E0A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94" t="26444" r="1635" b="22444"/>
          <a:stretch/>
        </p:blipFill>
        <p:spPr>
          <a:xfrm flipV="1">
            <a:off x="-334109" y="2042180"/>
            <a:ext cx="2573216" cy="2189504"/>
          </a:xfrm>
          <a:custGeom>
            <a:avLst/>
            <a:gdLst>
              <a:gd name="connsiteX0" fmla="*/ 2044505 w 4119489"/>
              <a:gd name="connsiteY0" fmla="*/ 0 h 3505200"/>
              <a:gd name="connsiteX1" fmla="*/ 4119489 w 4119489"/>
              <a:gd name="connsiteY1" fmla="*/ 1752600 h 3505200"/>
              <a:gd name="connsiteX2" fmla="*/ 2044505 w 4119489"/>
              <a:gd name="connsiteY2" fmla="*/ 3505200 h 3505200"/>
              <a:gd name="connsiteX3" fmla="*/ 11678 w 4119489"/>
              <a:gd name="connsiteY3" fmla="*/ 2105810 h 3505200"/>
              <a:gd name="connsiteX4" fmla="*/ 0 w 4119489"/>
              <a:gd name="connsiteY4" fmla="*/ 2041184 h 3505200"/>
              <a:gd name="connsiteX5" fmla="*/ 0 w 4119489"/>
              <a:gd name="connsiteY5" fmla="*/ 1464016 h 3505200"/>
              <a:gd name="connsiteX6" fmla="*/ 11678 w 4119489"/>
              <a:gd name="connsiteY6" fmla="*/ 1399390 h 3505200"/>
              <a:gd name="connsiteX7" fmla="*/ 2044505 w 4119489"/>
              <a:gd name="connsiteY7" fmla="*/ 0 h 350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19489" h="3505200">
                <a:moveTo>
                  <a:pt x="2044505" y="0"/>
                </a:moveTo>
                <a:cubicBezTo>
                  <a:pt x="3190487" y="0"/>
                  <a:pt x="4119489" y="784666"/>
                  <a:pt x="4119489" y="1752600"/>
                </a:cubicBezTo>
                <a:cubicBezTo>
                  <a:pt x="4119489" y="2720534"/>
                  <a:pt x="3190487" y="3505200"/>
                  <a:pt x="2044505" y="3505200"/>
                </a:cubicBezTo>
                <a:cubicBezTo>
                  <a:pt x="1041771" y="3505200"/>
                  <a:pt x="205162" y="2904440"/>
                  <a:pt x="11678" y="2105810"/>
                </a:cubicBezTo>
                <a:lnTo>
                  <a:pt x="0" y="2041184"/>
                </a:lnTo>
                <a:lnTo>
                  <a:pt x="0" y="1464016"/>
                </a:lnTo>
                <a:lnTo>
                  <a:pt x="11678" y="1399390"/>
                </a:lnTo>
                <a:cubicBezTo>
                  <a:pt x="205162" y="600760"/>
                  <a:pt x="1041771" y="0"/>
                  <a:pt x="2044505" y="0"/>
                </a:cubicBezTo>
                <a:close/>
              </a:path>
            </a:pathLst>
          </a:cu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EB770A8-46C4-46D2-869E-8B6CEADB0B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" r="69550"/>
          <a:stretch/>
        </p:blipFill>
        <p:spPr>
          <a:xfrm flipH="1">
            <a:off x="6096000" y="0"/>
            <a:ext cx="6545957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DDC1745-4FFB-4F6E-97AD-DAE893FE9C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9" r="17590"/>
          <a:stretch/>
        </p:blipFill>
        <p:spPr>
          <a:xfrm>
            <a:off x="5176170" y="3718498"/>
            <a:ext cx="5357833" cy="3139502"/>
          </a:xfrm>
          <a:prstGeom prst="rect">
            <a:avLst/>
          </a:prstGeom>
        </p:spPr>
      </p:pic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E48E182A-ACCF-44CB-BAFE-A8B1F86BB055}"/>
              </a:ext>
            </a:extLst>
          </p:cNvPr>
          <p:cNvSpPr/>
          <p:nvPr/>
        </p:nvSpPr>
        <p:spPr>
          <a:xfrm flipH="1">
            <a:off x="697955" y="1409700"/>
            <a:ext cx="6233160" cy="4038600"/>
          </a:xfrm>
          <a:custGeom>
            <a:avLst/>
            <a:gdLst>
              <a:gd name="connsiteX0" fmla="*/ 4785360 w 5440680"/>
              <a:gd name="connsiteY0" fmla="*/ 0 h 4038600"/>
              <a:gd name="connsiteX1" fmla="*/ 0 w 5440680"/>
              <a:gd name="connsiteY1" fmla="*/ 0 h 4038600"/>
              <a:gd name="connsiteX2" fmla="*/ 0 w 5440680"/>
              <a:gd name="connsiteY2" fmla="*/ 4038600 h 4038600"/>
              <a:gd name="connsiteX3" fmla="*/ 5440680 w 5440680"/>
              <a:gd name="connsiteY3" fmla="*/ 4038600 h 403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0680" h="4038600">
                <a:moveTo>
                  <a:pt x="4785360" y="0"/>
                </a:moveTo>
                <a:lnTo>
                  <a:pt x="0" y="0"/>
                </a:lnTo>
                <a:lnTo>
                  <a:pt x="0" y="4038600"/>
                </a:lnTo>
                <a:lnTo>
                  <a:pt x="5440680" y="4038600"/>
                </a:ln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044CD3D2-1EF4-4952-8F6F-266B14912B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94"/>
          <a:stretch/>
        </p:blipFill>
        <p:spPr>
          <a:xfrm flipH="1">
            <a:off x="0" y="0"/>
            <a:ext cx="4478215" cy="6858000"/>
          </a:xfrm>
          <a:custGeom>
            <a:avLst/>
            <a:gdLst>
              <a:gd name="connsiteX0" fmla="*/ 0 w 4478215"/>
              <a:gd name="connsiteY0" fmla="*/ 0 h 6858000"/>
              <a:gd name="connsiteX1" fmla="*/ 4478215 w 4478215"/>
              <a:gd name="connsiteY1" fmla="*/ 0 h 6858000"/>
              <a:gd name="connsiteX2" fmla="*/ 4478215 w 4478215"/>
              <a:gd name="connsiteY2" fmla="*/ 6858000 h 6858000"/>
              <a:gd name="connsiteX3" fmla="*/ 0 w 4478215"/>
              <a:gd name="connsiteY3" fmla="*/ 6858000 h 6858000"/>
              <a:gd name="connsiteX4" fmla="*/ 0 w 4478215"/>
              <a:gd name="connsiteY4" fmla="*/ 4268851 h 6858000"/>
              <a:gd name="connsiteX5" fmla="*/ 57094 w 4478215"/>
              <a:gd name="connsiteY5" fmla="*/ 4439817 h 6858000"/>
              <a:gd name="connsiteX6" fmla="*/ 1812389 w 4478215"/>
              <a:gd name="connsiteY6" fmla="*/ 5715000 h 6858000"/>
              <a:gd name="connsiteX7" fmla="*/ 3717389 w 4478215"/>
              <a:gd name="connsiteY7" fmla="*/ 3627120 h 6858000"/>
              <a:gd name="connsiteX8" fmla="*/ 1812389 w 4478215"/>
              <a:gd name="connsiteY8" fmla="*/ 1539240 h 6858000"/>
              <a:gd name="connsiteX9" fmla="*/ 57094 w 4478215"/>
              <a:gd name="connsiteY9" fmla="*/ 2814423 h 6858000"/>
              <a:gd name="connsiteX10" fmla="*/ 0 w 4478215"/>
              <a:gd name="connsiteY10" fmla="*/ 298538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478215" h="6858000">
                <a:moveTo>
                  <a:pt x="0" y="0"/>
                </a:moveTo>
                <a:lnTo>
                  <a:pt x="4478215" y="0"/>
                </a:lnTo>
                <a:lnTo>
                  <a:pt x="4478215" y="6858000"/>
                </a:lnTo>
                <a:lnTo>
                  <a:pt x="0" y="6858000"/>
                </a:lnTo>
                <a:lnTo>
                  <a:pt x="0" y="4268851"/>
                </a:lnTo>
                <a:lnTo>
                  <a:pt x="57094" y="4439817"/>
                </a:lnTo>
                <a:cubicBezTo>
                  <a:pt x="346289" y="5189189"/>
                  <a:pt x="1023313" y="5715000"/>
                  <a:pt x="1812389" y="5715000"/>
                </a:cubicBezTo>
                <a:cubicBezTo>
                  <a:pt x="2864491" y="5715000"/>
                  <a:pt x="3717389" y="4780224"/>
                  <a:pt x="3717389" y="3627120"/>
                </a:cubicBezTo>
                <a:cubicBezTo>
                  <a:pt x="3717389" y="2474016"/>
                  <a:pt x="2864491" y="1539240"/>
                  <a:pt x="1812389" y="1539240"/>
                </a:cubicBezTo>
                <a:cubicBezTo>
                  <a:pt x="1023313" y="1539240"/>
                  <a:pt x="346289" y="2065052"/>
                  <a:pt x="57094" y="2814423"/>
                </a:cubicBezTo>
                <a:lnTo>
                  <a:pt x="0" y="2985389"/>
                </a:lnTo>
                <a:close/>
              </a:path>
            </a:pathLst>
          </a:cu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1C407E7C-657D-49BB-BAEA-4715925C705E}"/>
              </a:ext>
            </a:extLst>
          </p:cNvPr>
          <p:cNvSpPr txBox="1"/>
          <p:nvPr/>
        </p:nvSpPr>
        <p:spPr>
          <a:xfrm>
            <a:off x="2071788" y="2716334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第四章：冬尽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19EC620-585E-44A3-90C1-E9F53C2408D0}"/>
              </a:ext>
            </a:extLst>
          </p:cNvPr>
          <p:cNvSpPr/>
          <p:nvPr/>
        </p:nvSpPr>
        <p:spPr>
          <a:xfrm>
            <a:off x="2066866" y="3485775"/>
            <a:ext cx="43463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General-purpose template for small fresh flowers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This template is suitable for various scenes, such as business reporting, graduation defense, children's education, etc.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79135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9EAD66E3-AA9D-4FA0-83A7-E9A77DEDD6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4"/>
          <a:stretch/>
        </p:blipFill>
        <p:spPr>
          <a:xfrm>
            <a:off x="582768" y="1846503"/>
            <a:ext cx="3572365" cy="231287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5158896F-5B9E-4762-9231-D50C313165A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4"/>
          <a:stretch/>
        </p:blipFill>
        <p:spPr>
          <a:xfrm>
            <a:off x="4305603" y="1846503"/>
            <a:ext cx="3572365" cy="2312878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DEB91D3C-2179-45F7-B88D-F55B4A876CE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13"/>
          <a:stretch/>
        </p:blipFill>
        <p:spPr>
          <a:xfrm>
            <a:off x="8024225" y="1846504"/>
            <a:ext cx="3580795" cy="2312878"/>
          </a:xfrm>
          <a:prstGeom prst="rect">
            <a:avLst/>
          </a:prstGeom>
        </p:spPr>
      </p:pic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ED21C488-79E8-4A25-81A7-90F308C5CE5B}"/>
              </a:ext>
            </a:extLst>
          </p:cNvPr>
          <p:cNvSpPr/>
          <p:nvPr/>
        </p:nvSpPr>
        <p:spPr>
          <a:xfrm>
            <a:off x="582769" y="4653023"/>
            <a:ext cx="3576577" cy="1203767"/>
          </a:xfrm>
          <a:custGeom>
            <a:avLst/>
            <a:gdLst>
              <a:gd name="connsiteX0" fmla="*/ 567159 w 3576577"/>
              <a:gd name="connsiteY0" fmla="*/ 0 h 729205"/>
              <a:gd name="connsiteX1" fmla="*/ 0 w 3576577"/>
              <a:gd name="connsiteY1" fmla="*/ 0 h 729205"/>
              <a:gd name="connsiteX2" fmla="*/ 0 w 3576577"/>
              <a:gd name="connsiteY2" fmla="*/ 729205 h 729205"/>
              <a:gd name="connsiteX3" fmla="*/ 3576577 w 3576577"/>
              <a:gd name="connsiteY3" fmla="*/ 729205 h 729205"/>
              <a:gd name="connsiteX4" fmla="*/ 3576577 w 3576577"/>
              <a:gd name="connsiteY4" fmla="*/ 0 h 729205"/>
              <a:gd name="connsiteX5" fmla="*/ 2882096 w 3576577"/>
              <a:gd name="connsiteY5" fmla="*/ 0 h 729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6577" h="729205">
                <a:moveTo>
                  <a:pt x="567159" y="0"/>
                </a:moveTo>
                <a:lnTo>
                  <a:pt x="0" y="0"/>
                </a:lnTo>
                <a:lnTo>
                  <a:pt x="0" y="729205"/>
                </a:lnTo>
                <a:lnTo>
                  <a:pt x="3576577" y="729205"/>
                </a:lnTo>
                <a:lnTo>
                  <a:pt x="3576577" y="0"/>
                </a:lnTo>
                <a:lnTo>
                  <a:pt x="2882096" y="0"/>
                </a:lnTo>
              </a:path>
            </a:pathLst>
          </a:custGeom>
          <a:noFill/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12BA3F6-03B2-4EF6-AE08-05BA33684623}"/>
              </a:ext>
            </a:extLst>
          </p:cNvPr>
          <p:cNvSpPr/>
          <p:nvPr/>
        </p:nvSpPr>
        <p:spPr>
          <a:xfrm>
            <a:off x="735894" y="4965483"/>
            <a:ext cx="3270324" cy="647599"/>
          </a:xfrm>
          <a:prstGeom prst="rect">
            <a:avLst/>
          </a:prstGeom>
          <a:noFill/>
        </p:spPr>
        <p:txBody>
          <a:bodyPr wrap="square" lIns="121907" tIns="60953" rIns="121907" bIns="6095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rgbClr val="262626"/>
                </a:solidFill>
              </a:rPr>
              <a:t>Lorem ipsum dolor sit </a:t>
            </a:r>
            <a:r>
              <a:rPr lang="en-US" altLang="zh-CN" sz="1200" dirty="0" err="1">
                <a:solidFill>
                  <a:srgbClr val="262626"/>
                </a:solidFill>
              </a:rPr>
              <a:t>amet</a:t>
            </a:r>
            <a:r>
              <a:rPr lang="en-US" altLang="zh-CN" sz="1200" dirty="0">
                <a:solidFill>
                  <a:srgbClr val="262626"/>
                </a:solidFill>
              </a:rPr>
              <a:t>, </a:t>
            </a:r>
            <a:r>
              <a:rPr lang="en-US" altLang="zh-CN" sz="1200" dirty="0" err="1">
                <a:solidFill>
                  <a:srgbClr val="262626"/>
                </a:solidFill>
              </a:rPr>
              <a:t>consectetuer</a:t>
            </a:r>
            <a:r>
              <a:rPr lang="en-US" altLang="zh-CN" sz="1200" dirty="0">
                <a:solidFill>
                  <a:srgbClr val="262626"/>
                </a:solidFill>
              </a:rPr>
              <a:t> </a:t>
            </a:r>
            <a:r>
              <a:rPr lang="en-US" altLang="zh-CN" sz="1200" dirty="0" err="1">
                <a:solidFill>
                  <a:srgbClr val="262626"/>
                </a:solidFill>
              </a:rPr>
              <a:t>adipiscing</a:t>
            </a:r>
            <a:r>
              <a:rPr lang="en-US" altLang="zh-CN" sz="1200" dirty="0">
                <a:solidFill>
                  <a:srgbClr val="262626"/>
                </a:solidFill>
              </a:rPr>
              <a:t> </a:t>
            </a:r>
            <a:r>
              <a:rPr lang="en-US" altLang="zh-CN" sz="1200" dirty="0" err="1">
                <a:solidFill>
                  <a:srgbClr val="262626"/>
                </a:solidFill>
              </a:rPr>
              <a:t>elit</a:t>
            </a:r>
            <a:r>
              <a:rPr lang="en-US" altLang="zh-CN" sz="1200" dirty="0">
                <a:solidFill>
                  <a:srgbClr val="262626"/>
                </a:solidFill>
              </a:rPr>
              <a:t>. Maecenas </a:t>
            </a:r>
            <a:r>
              <a:rPr lang="en-US" altLang="zh-CN" sz="1200" dirty="0" err="1">
                <a:solidFill>
                  <a:srgbClr val="262626"/>
                </a:solidFill>
              </a:rPr>
              <a:t>porttitor</a:t>
            </a:r>
            <a:r>
              <a:rPr lang="en-US" altLang="zh-CN" sz="1200" dirty="0">
                <a:solidFill>
                  <a:srgbClr val="262626"/>
                </a:solidFill>
              </a:rPr>
              <a:t> </a:t>
            </a:r>
            <a:r>
              <a:rPr lang="en-US" altLang="zh-CN" sz="1200" dirty="0" err="1">
                <a:solidFill>
                  <a:srgbClr val="262626"/>
                </a:solidFill>
              </a:rPr>
              <a:t>congue</a:t>
            </a:r>
            <a:r>
              <a:rPr lang="en-US" altLang="zh-CN" sz="1200" dirty="0">
                <a:solidFill>
                  <a:srgbClr val="262626"/>
                </a:solidFill>
              </a:rPr>
              <a:t> </a:t>
            </a:r>
            <a:r>
              <a:rPr lang="en-US" altLang="zh-CN" sz="1200" dirty="0" err="1">
                <a:solidFill>
                  <a:srgbClr val="262626"/>
                </a:solidFill>
              </a:rPr>
              <a:t>massa</a:t>
            </a:r>
            <a:r>
              <a:rPr lang="en-US" altLang="zh-CN" sz="1200" dirty="0">
                <a:solidFill>
                  <a:srgbClr val="262626"/>
                </a:solidFill>
              </a:rPr>
              <a:t>. </a:t>
            </a:r>
            <a:endParaRPr lang="zh-CN" alt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B1630DC6-6C14-4089-A506-9EE85B62D7C8}"/>
              </a:ext>
            </a:extLst>
          </p:cNvPr>
          <p:cNvSpPr txBox="1"/>
          <p:nvPr/>
        </p:nvSpPr>
        <p:spPr>
          <a:xfrm>
            <a:off x="1381042" y="4452968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u="sng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请输入您的标题</a:t>
            </a:r>
            <a:endParaRPr lang="en-US" sz="2000" b="1" u="sng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D75B7015-8B59-400D-B134-7F040FACDD9B}"/>
              </a:ext>
            </a:extLst>
          </p:cNvPr>
          <p:cNvSpPr/>
          <p:nvPr/>
        </p:nvSpPr>
        <p:spPr>
          <a:xfrm>
            <a:off x="4309817" y="4653023"/>
            <a:ext cx="3576577" cy="1203767"/>
          </a:xfrm>
          <a:custGeom>
            <a:avLst/>
            <a:gdLst>
              <a:gd name="connsiteX0" fmla="*/ 567159 w 3576577"/>
              <a:gd name="connsiteY0" fmla="*/ 0 h 729205"/>
              <a:gd name="connsiteX1" fmla="*/ 0 w 3576577"/>
              <a:gd name="connsiteY1" fmla="*/ 0 h 729205"/>
              <a:gd name="connsiteX2" fmla="*/ 0 w 3576577"/>
              <a:gd name="connsiteY2" fmla="*/ 729205 h 729205"/>
              <a:gd name="connsiteX3" fmla="*/ 3576577 w 3576577"/>
              <a:gd name="connsiteY3" fmla="*/ 729205 h 729205"/>
              <a:gd name="connsiteX4" fmla="*/ 3576577 w 3576577"/>
              <a:gd name="connsiteY4" fmla="*/ 0 h 729205"/>
              <a:gd name="connsiteX5" fmla="*/ 2882096 w 3576577"/>
              <a:gd name="connsiteY5" fmla="*/ 0 h 729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6577" h="729205">
                <a:moveTo>
                  <a:pt x="567159" y="0"/>
                </a:moveTo>
                <a:lnTo>
                  <a:pt x="0" y="0"/>
                </a:lnTo>
                <a:lnTo>
                  <a:pt x="0" y="729205"/>
                </a:lnTo>
                <a:lnTo>
                  <a:pt x="3576577" y="729205"/>
                </a:lnTo>
                <a:lnTo>
                  <a:pt x="3576577" y="0"/>
                </a:lnTo>
                <a:lnTo>
                  <a:pt x="2882096" y="0"/>
                </a:lnTo>
              </a:path>
            </a:pathLst>
          </a:custGeom>
          <a:noFill/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96E4128-3511-4CE0-BF5F-A62F8426A6AB}"/>
              </a:ext>
            </a:extLst>
          </p:cNvPr>
          <p:cNvSpPr/>
          <p:nvPr/>
        </p:nvSpPr>
        <p:spPr>
          <a:xfrm>
            <a:off x="4462942" y="4965483"/>
            <a:ext cx="3270324" cy="647599"/>
          </a:xfrm>
          <a:prstGeom prst="rect">
            <a:avLst/>
          </a:prstGeom>
          <a:noFill/>
        </p:spPr>
        <p:txBody>
          <a:bodyPr wrap="square" lIns="121907" tIns="60953" rIns="121907" bIns="6095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rgbClr val="262626"/>
                </a:solidFill>
              </a:rPr>
              <a:t>Lorem ipsum dolor sit </a:t>
            </a:r>
            <a:r>
              <a:rPr lang="en-US" altLang="zh-CN" sz="1200" dirty="0" err="1">
                <a:solidFill>
                  <a:srgbClr val="262626"/>
                </a:solidFill>
              </a:rPr>
              <a:t>amet</a:t>
            </a:r>
            <a:r>
              <a:rPr lang="en-US" altLang="zh-CN" sz="1200" dirty="0">
                <a:solidFill>
                  <a:srgbClr val="262626"/>
                </a:solidFill>
              </a:rPr>
              <a:t>, </a:t>
            </a:r>
            <a:r>
              <a:rPr lang="en-US" altLang="zh-CN" sz="1200" dirty="0" err="1">
                <a:solidFill>
                  <a:srgbClr val="262626"/>
                </a:solidFill>
              </a:rPr>
              <a:t>consectetuer</a:t>
            </a:r>
            <a:r>
              <a:rPr lang="en-US" altLang="zh-CN" sz="1200" dirty="0">
                <a:solidFill>
                  <a:srgbClr val="262626"/>
                </a:solidFill>
              </a:rPr>
              <a:t> </a:t>
            </a:r>
            <a:r>
              <a:rPr lang="en-US" altLang="zh-CN" sz="1200" dirty="0" err="1">
                <a:solidFill>
                  <a:srgbClr val="262626"/>
                </a:solidFill>
              </a:rPr>
              <a:t>adipiscing</a:t>
            </a:r>
            <a:r>
              <a:rPr lang="en-US" altLang="zh-CN" sz="1200" dirty="0">
                <a:solidFill>
                  <a:srgbClr val="262626"/>
                </a:solidFill>
              </a:rPr>
              <a:t> </a:t>
            </a:r>
            <a:r>
              <a:rPr lang="en-US" altLang="zh-CN" sz="1200" dirty="0" err="1">
                <a:solidFill>
                  <a:srgbClr val="262626"/>
                </a:solidFill>
              </a:rPr>
              <a:t>elit</a:t>
            </a:r>
            <a:r>
              <a:rPr lang="en-US" altLang="zh-CN" sz="1200" dirty="0">
                <a:solidFill>
                  <a:srgbClr val="262626"/>
                </a:solidFill>
              </a:rPr>
              <a:t>. Maecenas </a:t>
            </a:r>
            <a:r>
              <a:rPr lang="en-US" altLang="zh-CN" sz="1200" dirty="0" err="1">
                <a:solidFill>
                  <a:srgbClr val="262626"/>
                </a:solidFill>
              </a:rPr>
              <a:t>porttitor</a:t>
            </a:r>
            <a:r>
              <a:rPr lang="en-US" altLang="zh-CN" sz="1200" dirty="0">
                <a:solidFill>
                  <a:srgbClr val="262626"/>
                </a:solidFill>
              </a:rPr>
              <a:t> </a:t>
            </a:r>
            <a:r>
              <a:rPr lang="en-US" altLang="zh-CN" sz="1200" dirty="0" err="1">
                <a:solidFill>
                  <a:srgbClr val="262626"/>
                </a:solidFill>
              </a:rPr>
              <a:t>congue</a:t>
            </a:r>
            <a:r>
              <a:rPr lang="en-US" altLang="zh-CN" sz="1200" dirty="0">
                <a:solidFill>
                  <a:srgbClr val="262626"/>
                </a:solidFill>
              </a:rPr>
              <a:t> </a:t>
            </a:r>
            <a:r>
              <a:rPr lang="en-US" altLang="zh-CN" sz="1200" dirty="0" err="1">
                <a:solidFill>
                  <a:srgbClr val="262626"/>
                </a:solidFill>
              </a:rPr>
              <a:t>massa</a:t>
            </a:r>
            <a:r>
              <a:rPr lang="en-US" altLang="zh-CN" sz="1200" dirty="0">
                <a:solidFill>
                  <a:srgbClr val="262626"/>
                </a:solidFill>
              </a:rPr>
              <a:t>. </a:t>
            </a:r>
            <a:endParaRPr lang="zh-CN" alt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3D0BE7F1-E0DD-40AD-8526-67C7DA8C76F6}"/>
              </a:ext>
            </a:extLst>
          </p:cNvPr>
          <p:cNvSpPr txBox="1"/>
          <p:nvPr/>
        </p:nvSpPr>
        <p:spPr>
          <a:xfrm>
            <a:off x="5108090" y="4452968"/>
            <a:ext cx="19800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u="sng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请输入您的标题</a:t>
            </a:r>
            <a:endParaRPr lang="en-US" sz="2000" b="1" u="sng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56C08D84-CDFD-463B-91DB-43DFDC82E5D4}"/>
              </a:ext>
            </a:extLst>
          </p:cNvPr>
          <p:cNvSpPr/>
          <p:nvPr/>
        </p:nvSpPr>
        <p:spPr>
          <a:xfrm>
            <a:off x="8028443" y="4653023"/>
            <a:ext cx="3576577" cy="1203767"/>
          </a:xfrm>
          <a:custGeom>
            <a:avLst/>
            <a:gdLst>
              <a:gd name="connsiteX0" fmla="*/ 567159 w 3576577"/>
              <a:gd name="connsiteY0" fmla="*/ 0 h 729205"/>
              <a:gd name="connsiteX1" fmla="*/ 0 w 3576577"/>
              <a:gd name="connsiteY1" fmla="*/ 0 h 729205"/>
              <a:gd name="connsiteX2" fmla="*/ 0 w 3576577"/>
              <a:gd name="connsiteY2" fmla="*/ 729205 h 729205"/>
              <a:gd name="connsiteX3" fmla="*/ 3576577 w 3576577"/>
              <a:gd name="connsiteY3" fmla="*/ 729205 h 729205"/>
              <a:gd name="connsiteX4" fmla="*/ 3576577 w 3576577"/>
              <a:gd name="connsiteY4" fmla="*/ 0 h 729205"/>
              <a:gd name="connsiteX5" fmla="*/ 2882096 w 3576577"/>
              <a:gd name="connsiteY5" fmla="*/ 0 h 729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6577" h="729205">
                <a:moveTo>
                  <a:pt x="567159" y="0"/>
                </a:moveTo>
                <a:lnTo>
                  <a:pt x="0" y="0"/>
                </a:lnTo>
                <a:lnTo>
                  <a:pt x="0" y="729205"/>
                </a:lnTo>
                <a:lnTo>
                  <a:pt x="3576577" y="729205"/>
                </a:lnTo>
                <a:lnTo>
                  <a:pt x="3576577" y="0"/>
                </a:lnTo>
                <a:lnTo>
                  <a:pt x="2882096" y="0"/>
                </a:lnTo>
              </a:path>
            </a:pathLst>
          </a:custGeom>
          <a:noFill/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6079561-2EAE-45EB-BFDD-0E0DBF00687B}"/>
              </a:ext>
            </a:extLst>
          </p:cNvPr>
          <p:cNvSpPr/>
          <p:nvPr/>
        </p:nvSpPr>
        <p:spPr>
          <a:xfrm>
            <a:off x="8181568" y="4965483"/>
            <a:ext cx="3270324" cy="647599"/>
          </a:xfrm>
          <a:prstGeom prst="rect">
            <a:avLst/>
          </a:prstGeom>
          <a:noFill/>
        </p:spPr>
        <p:txBody>
          <a:bodyPr wrap="square" lIns="121907" tIns="60953" rIns="121907" bIns="6095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rgbClr val="262626"/>
                </a:solidFill>
              </a:rPr>
              <a:t>Lorem ipsum dolor sit </a:t>
            </a:r>
            <a:r>
              <a:rPr lang="en-US" altLang="zh-CN" sz="1200" dirty="0" err="1">
                <a:solidFill>
                  <a:srgbClr val="262626"/>
                </a:solidFill>
              </a:rPr>
              <a:t>amet</a:t>
            </a:r>
            <a:r>
              <a:rPr lang="en-US" altLang="zh-CN" sz="1200" dirty="0">
                <a:solidFill>
                  <a:srgbClr val="262626"/>
                </a:solidFill>
              </a:rPr>
              <a:t>, </a:t>
            </a:r>
            <a:r>
              <a:rPr lang="en-US" altLang="zh-CN" sz="1200" dirty="0" err="1">
                <a:solidFill>
                  <a:srgbClr val="262626"/>
                </a:solidFill>
              </a:rPr>
              <a:t>consectetuer</a:t>
            </a:r>
            <a:r>
              <a:rPr lang="en-US" altLang="zh-CN" sz="1200" dirty="0">
                <a:solidFill>
                  <a:srgbClr val="262626"/>
                </a:solidFill>
              </a:rPr>
              <a:t> </a:t>
            </a:r>
            <a:r>
              <a:rPr lang="en-US" altLang="zh-CN" sz="1200" dirty="0" err="1">
                <a:solidFill>
                  <a:srgbClr val="262626"/>
                </a:solidFill>
              </a:rPr>
              <a:t>adipiscing</a:t>
            </a:r>
            <a:r>
              <a:rPr lang="en-US" altLang="zh-CN" sz="1200" dirty="0">
                <a:solidFill>
                  <a:srgbClr val="262626"/>
                </a:solidFill>
              </a:rPr>
              <a:t> </a:t>
            </a:r>
            <a:r>
              <a:rPr lang="en-US" altLang="zh-CN" sz="1200" dirty="0" err="1">
                <a:solidFill>
                  <a:srgbClr val="262626"/>
                </a:solidFill>
              </a:rPr>
              <a:t>elit</a:t>
            </a:r>
            <a:r>
              <a:rPr lang="en-US" altLang="zh-CN" sz="1200" dirty="0">
                <a:solidFill>
                  <a:srgbClr val="262626"/>
                </a:solidFill>
              </a:rPr>
              <a:t>. Maecenas </a:t>
            </a:r>
            <a:r>
              <a:rPr lang="en-US" altLang="zh-CN" sz="1200" dirty="0" err="1">
                <a:solidFill>
                  <a:srgbClr val="262626"/>
                </a:solidFill>
              </a:rPr>
              <a:t>porttitor</a:t>
            </a:r>
            <a:r>
              <a:rPr lang="en-US" altLang="zh-CN" sz="1200" dirty="0">
                <a:solidFill>
                  <a:srgbClr val="262626"/>
                </a:solidFill>
              </a:rPr>
              <a:t> </a:t>
            </a:r>
            <a:r>
              <a:rPr lang="en-US" altLang="zh-CN" sz="1200" dirty="0" err="1">
                <a:solidFill>
                  <a:srgbClr val="262626"/>
                </a:solidFill>
              </a:rPr>
              <a:t>congue</a:t>
            </a:r>
            <a:r>
              <a:rPr lang="en-US" altLang="zh-CN" sz="1200" dirty="0">
                <a:solidFill>
                  <a:srgbClr val="262626"/>
                </a:solidFill>
              </a:rPr>
              <a:t> </a:t>
            </a:r>
            <a:r>
              <a:rPr lang="en-US" altLang="zh-CN" sz="1200" dirty="0" err="1">
                <a:solidFill>
                  <a:srgbClr val="262626"/>
                </a:solidFill>
              </a:rPr>
              <a:t>massa</a:t>
            </a:r>
            <a:r>
              <a:rPr lang="en-US" altLang="zh-CN" sz="1200" dirty="0">
                <a:solidFill>
                  <a:srgbClr val="262626"/>
                </a:solidFill>
              </a:rPr>
              <a:t>. </a:t>
            </a:r>
            <a:endParaRPr lang="zh-CN" alt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5893FC87-C5AA-4952-B490-F014D0352F1A}"/>
              </a:ext>
            </a:extLst>
          </p:cNvPr>
          <p:cNvSpPr txBox="1"/>
          <p:nvPr/>
        </p:nvSpPr>
        <p:spPr>
          <a:xfrm>
            <a:off x="8826716" y="4452968"/>
            <a:ext cx="19800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u="sng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请输入您的标题</a:t>
            </a:r>
            <a:endParaRPr lang="en-US" sz="2000" b="1" u="sng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2DFB877-DFD0-4A06-A98F-E22C48CCAADB}"/>
              </a:ext>
            </a:extLst>
          </p:cNvPr>
          <p:cNvSpPr txBox="1"/>
          <p:nvPr/>
        </p:nvSpPr>
        <p:spPr>
          <a:xfrm>
            <a:off x="5075528" y="534708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输入您的标题</a:t>
            </a: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34E5C765-32F3-4EC3-AF92-66F7A44EDD19}"/>
              </a:ext>
            </a:extLst>
          </p:cNvPr>
          <p:cNvCxnSpPr/>
          <p:nvPr/>
        </p:nvCxnSpPr>
        <p:spPr>
          <a:xfrm>
            <a:off x="1858702" y="765540"/>
            <a:ext cx="2951544" cy="0"/>
          </a:xfrm>
          <a:prstGeom prst="line">
            <a:avLst/>
          </a:prstGeom>
          <a:ln>
            <a:solidFill>
              <a:srgbClr val="846B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89996218-8CDF-47D3-B484-9D183A893184}"/>
              </a:ext>
            </a:extLst>
          </p:cNvPr>
          <p:cNvCxnSpPr/>
          <p:nvPr/>
        </p:nvCxnSpPr>
        <p:spPr>
          <a:xfrm>
            <a:off x="7381755" y="765540"/>
            <a:ext cx="2951544" cy="0"/>
          </a:xfrm>
          <a:prstGeom prst="line">
            <a:avLst/>
          </a:prstGeom>
          <a:ln>
            <a:solidFill>
              <a:srgbClr val="846B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401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0">
            <a:extLst>
              <a:ext uri="{FF2B5EF4-FFF2-40B4-BE49-F238E27FC236}">
                <a16:creationId xmlns:a16="http://schemas.microsoft.com/office/drawing/2014/main" id="{0B665B1B-B2CD-4CAE-95FA-6D4A86E25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2365" y="1808856"/>
            <a:ext cx="1064650" cy="1064650"/>
          </a:xfrm>
          <a:prstGeom prst="ellipse">
            <a:avLst/>
          </a:prstGeom>
          <a:solidFill>
            <a:srgbClr val="408762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charset="-122"/>
              </a:defRPr>
            </a:lvl9pPr>
          </a:lstStyle>
          <a:p>
            <a:pPr algn="ctr"/>
            <a:r>
              <a:rPr lang="en-US" altLang="zh-CN" sz="320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AF727543-5C5E-4C46-AB64-873853DE5DD9}"/>
              </a:ext>
            </a:extLst>
          </p:cNvPr>
          <p:cNvCxnSpPr>
            <a:cxnSpLocks/>
          </p:cNvCxnSpPr>
          <p:nvPr/>
        </p:nvCxnSpPr>
        <p:spPr>
          <a:xfrm>
            <a:off x="2870005" y="1655076"/>
            <a:ext cx="0" cy="1372210"/>
          </a:xfrm>
          <a:prstGeom prst="line">
            <a:avLst/>
          </a:prstGeom>
          <a:ln>
            <a:solidFill>
              <a:srgbClr val="BCB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>
            <a:extLst>
              <a:ext uri="{FF2B5EF4-FFF2-40B4-BE49-F238E27FC236}">
                <a16:creationId xmlns:a16="http://schemas.microsoft.com/office/drawing/2014/main" id="{3DA5062E-E743-4708-8E3E-9470514FA30E}"/>
              </a:ext>
            </a:extLst>
          </p:cNvPr>
          <p:cNvSpPr/>
          <p:nvPr/>
        </p:nvSpPr>
        <p:spPr>
          <a:xfrm>
            <a:off x="3132995" y="1975126"/>
            <a:ext cx="7516637" cy="734995"/>
          </a:xfrm>
          <a:prstGeom prst="rect">
            <a:avLst/>
          </a:prstGeom>
          <a:noFill/>
        </p:spPr>
        <p:txBody>
          <a:bodyPr wrap="square" lIns="121907" tIns="60953" rIns="121907" bIns="6095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262626"/>
                </a:solidFill>
              </a:rPr>
              <a:t>Lorem ipsum dolor sit </a:t>
            </a:r>
            <a:r>
              <a:rPr lang="en-US" altLang="zh-CN" sz="1400" dirty="0" err="1">
                <a:solidFill>
                  <a:srgbClr val="262626"/>
                </a:solidFill>
              </a:rPr>
              <a:t>amet</a:t>
            </a:r>
            <a:r>
              <a:rPr lang="en-US" altLang="zh-CN" sz="1400" dirty="0">
                <a:solidFill>
                  <a:srgbClr val="262626"/>
                </a:solidFill>
              </a:rPr>
              <a:t>, </a:t>
            </a:r>
            <a:r>
              <a:rPr lang="en-US" altLang="zh-CN" sz="1400" dirty="0" err="1">
                <a:solidFill>
                  <a:srgbClr val="262626"/>
                </a:solidFill>
              </a:rPr>
              <a:t>consectetuer</a:t>
            </a:r>
            <a:r>
              <a:rPr lang="en-US" altLang="zh-CN" sz="1400" dirty="0">
                <a:solidFill>
                  <a:srgbClr val="262626"/>
                </a:solidFill>
              </a:rPr>
              <a:t> </a:t>
            </a:r>
            <a:r>
              <a:rPr lang="en-US" altLang="zh-CN" sz="1400" dirty="0" err="1">
                <a:solidFill>
                  <a:srgbClr val="262626"/>
                </a:solidFill>
              </a:rPr>
              <a:t>adipiscing</a:t>
            </a:r>
            <a:r>
              <a:rPr lang="en-US" altLang="zh-CN" sz="1400" dirty="0">
                <a:solidFill>
                  <a:srgbClr val="262626"/>
                </a:solidFill>
              </a:rPr>
              <a:t> </a:t>
            </a:r>
            <a:r>
              <a:rPr lang="en-US" altLang="zh-CN" sz="1400" dirty="0" err="1">
                <a:solidFill>
                  <a:srgbClr val="262626"/>
                </a:solidFill>
              </a:rPr>
              <a:t>elit</a:t>
            </a:r>
            <a:r>
              <a:rPr lang="en-US" altLang="zh-CN" sz="1400" dirty="0">
                <a:solidFill>
                  <a:srgbClr val="262626"/>
                </a:solidFill>
              </a:rPr>
              <a:t>. Maecenas </a:t>
            </a:r>
            <a:r>
              <a:rPr lang="en-US" altLang="zh-CN" sz="1400" dirty="0" err="1">
                <a:solidFill>
                  <a:srgbClr val="262626"/>
                </a:solidFill>
              </a:rPr>
              <a:t>porttitor</a:t>
            </a:r>
            <a:r>
              <a:rPr lang="en-US" altLang="zh-CN" sz="1400" dirty="0">
                <a:solidFill>
                  <a:srgbClr val="262626"/>
                </a:solidFill>
              </a:rPr>
              <a:t> </a:t>
            </a:r>
            <a:r>
              <a:rPr lang="en-US" altLang="zh-CN" sz="1400" dirty="0" err="1">
                <a:solidFill>
                  <a:srgbClr val="262626"/>
                </a:solidFill>
              </a:rPr>
              <a:t>congue</a:t>
            </a:r>
            <a:r>
              <a:rPr lang="en-US" altLang="zh-CN" sz="1400" dirty="0">
                <a:solidFill>
                  <a:srgbClr val="262626"/>
                </a:solidFill>
              </a:rPr>
              <a:t> </a:t>
            </a:r>
            <a:r>
              <a:rPr lang="en-US" altLang="zh-CN" sz="1400" dirty="0" err="1">
                <a:solidFill>
                  <a:srgbClr val="262626"/>
                </a:solidFill>
              </a:rPr>
              <a:t>massa</a:t>
            </a:r>
            <a:r>
              <a:rPr lang="en-US" altLang="zh-CN" sz="1400" dirty="0">
                <a:solidFill>
                  <a:srgbClr val="262626"/>
                </a:solidFill>
              </a:rPr>
              <a:t>. Lorem ipsum dolor sit </a:t>
            </a:r>
            <a:r>
              <a:rPr lang="en-US" altLang="zh-CN" sz="1400" dirty="0" err="1">
                <a:solidFill>
                  <a:srgbClr val="262626"/>
                </a:solidFill>
              </a:rPr>
              <a:t>amet</a:t>
            </a:r>
            <a:r>
              <a:rPr lang="en-US" altLang="zh-CN" sz="1400" dirty="0">
                <a:solidFill>
                  <a:srgbClr val="262626"/>
                </a:solidFill>
              </a:rPr>
              <a:t>, </a:t>
            </a:r>
            <a:r>
              <a:rPr lang="en-US" altLang="zh-CN" sz="1400" dirty="0" err="1">
                <a:solidFill>
                  <a:srgbClr val="262626"/>
                </a:solidFill>
              </a:rPr>
              <a:t>consectetuer</a:t>
            </a:r>
            <a:r>
              <a:rPr lang="en-US" altLang="zh-CN" sz="1400" dirty="0">
                <a:solidFill>
                  <a:srgbClr val="262626"/>
                </a:solidFill>
              </a:rPr>
              <a:t> </a:t>
            </a:r>
            <a:r>
              <a:rPr lang="en-US" altLang="zh-CN" sz="1400" dirty="0" err="1">
                <a:solidFill>
                  <a:srgbClr val="262626"/>
                </a:solidFill>
              </a:rPr>
              <a:t>adipiscing</a:t>
            </a:r>
            <a:r>
              <a:rPr lang="en-US" altLang="zh-CN" sz="1400" dirty="0">
                <a:solidFill>
                  <a:srgbClr val="262626"/>
                </a:solidFill>
              </a:rPr>
              <a:t> </a:t>
            </a:r>
            <a:r>
              <a:rPr lang="en-US" altLang="zh-CN" sz="1400" dirty="0" err="1">
                <a:solidFill>
                  <a:srgbClr val="262626"/>
                </a:solidFill>
              </a:rPr>
              <a:t>elit</a:t>
            </a:r>
            <a:r>
              <a:rPr lang="en-US" altLang="zh-CN" sz="1400" dirty="0">
                <a:solidFill>
                  <a:srgbClr val="262626"/>
                </a:solidFill>
              </a:rPr>
              <a:t>. Maecenas </a:t>
            </a:r>
            <a:r>
              <a:rPr lang="en-US" altLang="zh-CN" sz="1400" dirty="0" err="1">
                <a:solidFill>
                  <a:srgbClr val="262626"/>
                </a:solidFill>
              </a:rPr>
              <a:t>porttitor</a:t>
            </a:r>
            <a:r>
              <a:rPr lang="en-US" altLang="zh-CN" sz="1400" dirty="0">
                <a:solidFill>
                  <a:srgbClr val="262626"/>
                </a:solidFill>
              </a:rPr>
              <a:t> </a:t>
            </a:r>
            <a:r>
              <a:rPr lang="en-US" altLang="zh-CN" sz="1400" dirty="0" err="1">
                <a:solidFill>
                  <a:srgbClr val="262626"/>
                </a:solidFill>
              </a:rPr>
              <a:t>congue</a:t>
            </a:r>
            <a:r>
              <a:rPr lang="en-US" altLang="zh-CN" sz="1400" dirty="0">
                <a:solidFill>
                  <a:srgbClr val="262626"/>
                </a:solidFill>
              </a:rPr>
              <a:t> </a:t>
            </a:r>
            <a:r>
              <a:rPr lang="en-US" altLang="zh-CN" sz="1400" dirty="0" err="1">
                <a:solidFill>
                  <a:srgbClr val="262626"/>
                </a:solidFill>
              </a:rPr>
              <a:t>massa</a:t>
            </a:r>
            <a:r>
              <a:rPr lang="en-US" altLang="zh-CN" sz="1400" dirty="0">
                <a:solidFill>
                  <a:srgbClr val="262626"/>
                </a:solidFill>
              </a:rPr>
              <a:t>. </a:t>
            </a:r>
            <a:endParaRPr lang="zh-CN" altLang="en-US" sz="14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10">
            <a:extLst>
              <a:ext uri="{FF2B5EF4-FFF2-40B4-BE49-F238E27FC236}">
                <a16:creationId xmlns:a16="http://schemas.microsoft.com/office/drawing/2014/main" id="{43B7194E-2363-4DEA-ABEA-1DE04A0503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2365" y="4820202"/>
            <a:ext cx="1064650" cy="1064650"/>
          </a:xfrm>
          <a:prstGeom prst="ellipse">
            <a:avLst/>
          </a:prstGeom>
          <a:solidFill>
            <a:srgbClr val="408762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charset="-122"/>
              </a:defRPr>
            </a:lvl9pPr>
          </a:lstStyle>
          <a:p>
            <a:pPr algn="ctr"/>
            <a:r>
              <a:rPr lang="en-US" altLang="zh-CN" sz="320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  <a:cs typeface="+mn-ea"/>
                <a:sym typeface="+mn-lt"/>
              </a:rPr>
              <a:t>03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54F9D968-F73B-48DD-A4CE-1C29CCE4E1C9}"/>
              </a:ext>
            </a:extLst>
          </p:cNvPr>
          <p:cNvCxnSpPr>
            <a:cxnSpLocks/>
          </p:cNvCxnSpPr>
          <p:nvPr/>
        </p:nvCxnSpPr>
        <p:spPr>
          <a:xfrm>
            <a:off x="2870005" y="4666422"/>
            <a:ext cx="0" cy="1372210"/>
          </a:xfrm>
          <a:prstGeom prst="line">
            <a:avLst/>
          </a:prstGeom>
          <a:ln>
            <a:solidFill>
              <a:srgbClr val="BCB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D036FBF1-DA8F-42DA-BFFB-55F9A1106EB2}"/>
              </a:ext>
            </a:extLst>
          </p:cNvPr>
          <p:cNvSpPr/>
          <p:nvPr/>
        </p:nvSpPr>
        <p:spPr>
          <a:xfrm>
            <a:off x="3132995" y="4986472"/>
            <a:ext cx="7516637" cy="734995"/>
          </a:xfrm>
          <a:prstGeom prst="rect">
            <a:avLst/>
          </a:prstGeom>
          <a:noFill/>
        </p:spPr>
        <p:txBody>
          <a:bodyPr wrap="square" lIns="121907" tIns="60953" rIns="121907" bIns="6095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262626"/>
                </a:solidFill>
              </a:rPr>
              <a:t>Lorem ipsum dolor sit </a:t>
            </a:r>
            <a:r>
              <a:rPr lang="en-US" altLang="zh-CN" sz="1400" dirty="0" err="1">
                <a:solidFill>
                  <a:srgbClr val="262626"/>
                </a:solidFill>
              </a:rPr>
              <a:t>amet</a:t>
            </a:r>
            <a:r>
              <a:rPr lang="en-US" altLang="zh-CN" sz="1400" dirty="0">
                <a:solidFill>
                  <a:srgbClr val="262626"/>
                </a:solidFill>
              </a:rPr>
              <a:t>, </a:t>
            </a:r>
            <a:r>
              <a:rPr lang="en-US" altLang="zh-CN" sz="1400" dirty="0" err="1">
                <a:solidFill>
                  <a:srgbClr val="262626"/>
                </a:solidFill>
              </a:rPr>
              <a:t>consectetuer</a:t>
            </a:r>
            <a:r>
              <a:rPr lang="en-US" altLang="zh-CN" sz="1400" dirty="0">
                <a:solidFill>
                  <a:srgbClr val="262626"/>
                </a:solidFill>
              </a:rPr>
              <a:t> </a:t>
            </a:r>
            <a:r>
              <a:rPr lang="en-US" altLang="zh-CN" sz="1400" dirty="0" err="1">
                <a:solidFill>
                  <a:srgbClr val="262626"/>
                </a:solidFill>
              </a:rPr>
              <a:t>adipiscing</a:t>
            </a:r>
            <a:r>
              <a:rPr lang="en-US" altLang="zh-CN" sz="1400" dirty="0">
                <a:solidFill>
                  <a:srgbClr val="262626"/>
                </a:solidFill>
              </a:rPr>
              <a:t> </a:t>
            </a:r>
            <a:r>
              <a:rPr lang="en-US" altLang="zh-CN" sz="1400" dirty="0" err="1">
                <a:solidFill>
                  <a:srgbClr val="262626"/>
                </a:solidFill>
              </a:rPr>
              <a:t>elit</a:t>
            </a:r>
            <a:r>
              <a:rPr lang="en-US" altLang="zh-CN" sz="1400" dirty="0">
                <a:solidFill>
                  <a:srgbClr val="262626"/>
                </a:solidFill>
              </a:rPr>
              <a:t>. Maecenas </a:t>
            </a:r>
            <a:r>
              <a:rPr lang="en-US" altLang="zh-CN" sz="1400" dirty="0" err="1">
                <a:solidFill>
                  <a:srgbClr val="262626"/>
                </a:solidFill>
              </a:rPr>
              <a:t>porttitor</a:t>
            </a:r>
            <a:r>
              <a:rPr lang="en-US" altLang="zh-CN" sz="1400" dirty="0">
                <a:solidFill>
                  <a:srgbClr val="262626"/>
                </a:solidFill>
              </a:rPr>
              <a:t> </a:t>
            </a:r>
            <a:r>
              <a:rPr lang="en-US" altLang="zh-CN" sz="1400" dirty="0" err="1">
                <a:solidFill>
                  <a:srgbClr val="262626"/>
                </a:solidFill>
              </a:rPr>
              <a:t>congue</a:t>
            </a:r>
            <a:r>
              <a:rPr lang="en-US" altLang="zh-CN" sz="1400" dirty="0">
                <a:solidFill>
                  <a:srgbClr val="262626"/>
                </a:solidFill>
              </a:rPr>
              <a:t> </a:t>
            </a:r>
            <a:r>
              <a:rPr lang="en-US" altLang="zh-CN" sz="1400" dirty="0" err="1">
                <a:solidFill>
                  <a:srgbClr val="262626"/>
                </a:solidFill>
              </a:rPr>
              <a:t>massa</a:t>
            </a:r>
            <a:r>
              <a:rPr lang="en-US" altLang="zh-CN" sz="1400" dirty="0">
                <a:solidFill>
                  <a:srgbClr val="262626"/>
                </a:solidFill>
              </a:rPr>
              <a:t>. Lorem ipsum dolor sit </a:t>
            </a:r>
            <a:r>
              <a:rPr lang="en-US" altLang="zh-CN" sz="1400" dirty="0" err="1">
                <a:solidFill>
                  <a:srgbClr val="262626"/>
                </a:solidFill>
              </a:rPr>
              <a:t>amet</a:t>
            </a:r>
            <a:r>
              <a:rPr lang="en-US" altLang="zh-CN" sz="1400" dirty="0">
                <a:solidFill>
                  <a:srgbClr val="262626"/>
                </a:solidFill>
              </a:rPr>
              <a:t>, </a:t>
            </a:r>
            <a:r>
              <a:rPr lang="en-US" altLang="zh-CN" sz="1400" dirty="0" err="1">
                <a:solidFill>
                  <a:srgbClr val="262626"/>
                </a:solidFill>
              </a:rPr>
              <a:t>consectetuer</a:t>
            </a:r>
            <a:r>
              <a:rPr lang="en-US" altLang="zh-CN" sz="1400" dirty="0">
                <a:solidFill>
                  <a:srgbClr val="262626"/>
                </a:solidFill>
              </a:rPr>
              <a:t> </a:t>
            </a:r>
            <a:r>
              <a:rPr lang="en-US" altLang="zh-CN" sz="1400" dirty="0" err="1">
                <a:solidFill>
                  <a:srgbClr val="262626"/>
                </a:solidFill>
              </a:rPr>
              <a:t>adipiscing</a:t>
            </a:r>
            <a:r>
              <a:rPr lang="en-US" altLang="zh-CN" sz="1400" dirty="0">
                <a:solidFill>
                  <a:srgbClr val="262626"/>
                </a:solidFill>
              </a:rPr>
              <a:t> </a:t>
            </a:r>
            <a:r>
              <a:rPr lang="en-US" altLang="zh-CN" sz="1400" dirty="0" err="1">
                <a:solidFill>
                  <a:srgbClr val="262626"/>
                </a:solidFill>
              </a:rPr>
              <a:t>elit</a:t>
            </a:r>
            <a:r>
              <a:rPr lang="en-US" altLang="zh-CN" sz="1400" dirty="0">
                <a:solidFill>
                  <a:srgbClr val="262626"/>
                </a:solidFill>
              </a:rPr>
              <a:t>. Maecenas </a:t>
            </a:r>
            <a:r>
              <a:rPr lang="en-US" altLang="zh-CN" sz="1400" dirty="0" err="1">
                <a:solidFill>
                  <a:srgbClr val="262626"/>
                </a:solidFill>
              </a:rPr>
              <a:t>porttitor</a:t>
            </a:r>
            <a:r>
              <a:rPr lang="en-US" altLang="zh-CN" sz="1400" dirty="0">
                <a:solidFill>
                  <a:srgbClr val="262626"/>
                </a:solidFill>
              </a:rPr>
              <a:t> </a:t>
            </a:r>
            <a:r>
              <a:rPr lang="en-US" altLang="zh-CN" sz="1400" dirty="0" err="1">
                <a:solidFill>
                  <a:srgbClr val="262626"/>
                </a:solidFill>
              </a:rPr>
              <a:t>congue</a:t>
            </a:r>
            <a:r>
              <a:rPr lang="en-US" altLang="zh-CN" sz="1400" dirty="0">
                <a:solidFill>
                  <a:srgbClr val="262626"/>
                </a:solidFill>
              </a:rPr>
              <a:t> </a:t>
            </a:r>
            <a:r>
              <a:rPr lang="en-US" altLang="zh-CN" sz="1400" dirty="0" err="1">
                <a:solidFill>
                  <a:srgbClr val="262626"/>
                </a:solidFill>
              </a:rPr>
              <a:t>massa</a:t>
            </a:r>
            <a:r>
              <a:rPr lang="en-US" altLang="zh-CN" sz="1400" dirty="0">
                <a:solidFill>
                  <a:srgbClr val="262626"/>
                </a:solidFill>
              </a:rPr>
              <a:t>. </a:t>
            </a:r>
            <a:endParaRPr lang="zh-CN" altLang="en-US" sz="14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10">
            <a:extLst>
              <a:ext uri="{FF2B5EF4-FFF2-40B4-BE49-F238E27FC236}">
                <a16:creationId xmlns:a16="http://schemas.microsoft.com/office/drawing/2014/main" id="{953609F3-D4A5-43FB-B7F6-199478BEEC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05751" y="3391654"/>
            <a:ext cx="1064650" cy="1064650"/>
          </a:xfrm>
          <a:prstGeom prst="ellipse">
            <a:avLst/>
          </a:prstGeom>
          <a:solidFill>
            <a:srgbClr val="408762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charset="-122"/>
              </a:defRPr>
            </a:lvl9pPr>
          </a:lstStyle>
          <a:p>
            <a:pPr algn="ctr"/>
            <a:r>
              <a:rPr lang="en-US" altLang="zh-CN" sz="320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  <a:cs typeface="+mn-ea"/>
                <a:sym typeface="+mn-lt"/>
              </a:rPr>
              <a:t>02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B70C70E8-4DBB-4355-AC4F-025E972A2261}"/>
              </a:ext>
            </a:extLst>
          </p:cNvPr>
          <p:cNvCxnSpPr>
            <a:cxnSpLocks/>
          </p:cNvCxnSpPr>
          <p:nvPr/>
        </p:nvCxnSpPr>
        <p:spPr>
          <a:xfrm>
            <a:off x="9178214" y="3237874"/>
            <a:ext cx="0" cy="1372210"/>
          </a:xfrm>
          <a:prstGeom prst="line">
            <a:avLst/>
          </a:prstGeom>
          <a:ln>
            <a:solidFill>
              <a:srgbClr val="BCB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2A85AB6D-9A1D-45D5-ACD6-CB7ED529BEDD}"/>
              </a:ext>
            </a:extLst>
          </p:cNvPr>
          <p:cNvSpPr/>
          <p:nvPr/>
        </p:nvSpPr>
        <p:spPr>
          <a:xfrm>
            <a:off x="1338918" y="3557924"/>
            <a:ext cx="7516637" cy="734995"/>
          </a:xfrm>
          <a:prstGeom prst="rect">
            <a:avLst/>
          </a:prstGeom>
          <a:noFill/>
        </p:spPr>
        <p:txBody>
          <a:bodyPr wrap="square" lIns="121907" tIns="60953" rIns="121907" bIns="60953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400" dirty="0">
                <a:solidFill>
                  <a:srgbClr val="262626"/>
                </a:solidFill>
              </a:rPr>
              <a:t>Lorem ipsum dolor sit </a:t>
            </a:r>
            <a:r>
              <a:rPr lang="en-US" altLang="zh-CN" sz="1400" dirty="0" err="1">
                <a:solidFill>
                  <a:srgbClr val="262626"/>
                </a:solidFill>
              </a:rPr>
              <a:t>amet</a:t>
            </a:r>
            <a:r>
              <a:rPr lang="en-US" altLang="zh-CN" sz="1400" dirty="0">
                <a:solidFill>
                  <a:srgbClr val="262626"/>
                </a:solidFill>
              </a:rPr>
              <a:t>, </a:t>
            </a:r>
            <a:r>
              <a:rPr lang="en-US" altLang="zh-CN" sz="1400" dirty="0" err="1">
                <a:solidFill>
                  <a:srgbClr val="262626"/>
                </a:solidFill>
              </a:rPr>
              <a:t>consectetuer</a:t>
            </a:r>
            <a:r>
              <a:rPr lang="en-US" altLang="zh-CN" sz="1400" dirty="0">
                <a:solidFill>
                  <a:srgbClr val="262626"/>
                </a:solidFill>
              </a:rPr>
              <a:t> </a:t>
            </a:r>
            <a:r>
              <a:rPr lang="en-US" altLang="zh-CN" sz="1400" dirty="0" err="1">
                <a:solidFill>
                  <a:srgbClr val="262626"/>
                </a:solidFill>
              </a:rPr>
              <a:t>adipiscing</a:t>
            </a:r>
            <a:r>
              <a:rPr lang="en-US" altLang="zh-CN" sz="1400" dirty="0">
                <a:solidFill>
                  <a:srgbClr val="262626"/>
                </a:solidFill>
              </a:rPr>
              <a:t> </a:t>
            </a:r>
            <a:r>
              <a:rPr lang="en-US" altLang="zh-CN" sz="1400" dirty="0" err="1">
                <a:solidFill>
                  <a:srgbClr val="262626"/>
                </a:solidFill>
              </a:rPr>
              <a:t>elit</a:t>
            </a:r>
            <a:r>
              <a:rPr lang="en-US" altLang="zh-CN" sz="1400" dirty="0">
                <a:solidFill>
                  <a:srgbClr val="262626"/>
                </a:solidFill>
              </a:rPr>
              <a:t>. Maecenas </a:t>
            </a:r>
            <a:r>
              <a:rPr lang="en-US" altLang="zh-CN" sz="1400" dirty="0" err="1">
                <a:solidFill>
                  <a:srgbClr val="262626"/>
                </a:solidFill>
              </a:rPr>
              <a:t>porttitor</a:t>
            </a:r>
            <a:r>
              <a:rPr lang="en-US" altLang="zh-CN" sz="1400" dirty="0">
                <a:solidFill>
                  <a:srgbClr val="262626"/>
                </a:solidFill>
              </a:rPr>
              <a:t> </a:t>
            </a:r>
            <a:r>
              <a:rPr lang="en-US" altLang="zh-CN" sz="1400" dirty="0" err="1">
                <a:solidFill>
                  <a:srgbClr val="262626"/>
                </a:solidFill>
              </a:rPr>
              <a:t>congue</a:t>
            </a:r>
            <a:r>
              <a:rPr lang="en-US" altLang="zh-CN" sz="1400" dirty="0">
                <a:solidFill>
                  <a:srgbClr val="262626"/>
                </a:solidFill>
              </a:rPr>
              <a:t> </a:t>
            </a:r>
            <a:r>
              <a:rPr lang="en-US" altLang="zh-CN" sz="1400" dirty="0" err="1">
                <a:solidFill>
                  <a:srgbClr val="262626"/>
                </a:solidFill>
              </a:rPr>
              <a:t>massa</a:t>
            </a:r>
            <a:r>
              <a:rPr lang="en-US" altLang="zh-CN" sz="1400" dirty="0">
                <a:solidFill>
                  <a:srgbClr val="262626"/>
                </a:solidFill>
              </a:rPr>
              <a:t>. Lorem ipsum dolor sit </a:t>
            </a:r>
            <a:r>
              <a:rPr lang="en-US" altLang="zh-CN" sz="1400" dirty="0" err="1">
                <a:solidFill>
                  <a:srgbClr val="262626"/>
                </a:solidFill>
              </a:rPr>
              <a:t>amet</a:t>
            </a:r>
            <a:r>
              <a:rPr lang="en-US" altLang="zh-CN" sz="1400" dirty="0">
                <a:solidFill>
                  <a:srgbClr val="262626"/>
                </a:solidFill>
              </a:rPr>
              <a:t>, </a:t>
            </a:r>
            <a:r>
              <a:rPr lang="en-US" altLang="zh-CN" sz="1400" dirty="0" err="1">
                <a:solidFill>
                  <a:srgbClr val="262626"/>
                </a:solidFill>
              </a:rPr>
              <a:t>consectetuer</a:t>
            </a:r>
            <a:r>
              <a:rPr lang="en-US" altLang="zh-CN" sz="1400" dirty="0">
                <a:solidFill>
                  <a:srgbClr val="262626"/>
                </a:solidFill>
              </a:rPr>
              <a:t> </a:t>
            </a:r>
            <a:r>
              <a:rPr lang="en-US" altLang="zh-CN" sz="1400" dirty="0" err="1">
                <a:solidFill>
                  <a:srgbClr val="262626"/>
                </a:solidFill>
              </a:rPr>
              <a:t>adipiscing</a:t>
            </a:r>
            <a:r>
              <a:rPr lang="en-US" altLang="zh-CN" sz="1400" dirty="0">
                <a:solidFill>
                  <a:srgbClr val="262626"/>
                </a:solidFill>
              </a:rPr>
              <a:t> </a:t>
            </a:r>
            <a:r>
              <a:rPr lang="en-US" altLang="zh-CN" sz="1400" dirty="0" err="1">
                <a:solidFill>
                  <a:srgbClr val="262626"/>
                </a:solidFill>
              </a:rPr>
              <a:t>elit</a:t>
            </a:r>
            <a:r>
              <a:rPr lang="en-US" altLang="zh-CN" sz="1400" dirty="0">
                <a:solidFill>
                  <a:srgbClr val="262626"/>
                </a:solidFill>
              </a:rPr>
              <a:t>. Maecenas </a:t>
            </a:r>
            <a:r>
              <a:rPr lang="en-US" altLang="zh-CN" sz="1400" dirty="0" err="1">
                <a:solidFill>
                  <a:srgbClr val="262626"/>
                </a:solidFill>
              </a:rPr>
              <a:t>porttitor</a:t>
            </a:r>
            <a:r>
              <a:rPr lang="en-US" altLang="zh-CN" sz="1400" dirty="0">
                <a:solidFill>
                  <a:srgbClr val="262626"/>
                </a:solidFill>
              </a:rPr>
              <a:t> </a:t>
            </a:r>
            <a:r>
              <a:rPr lang="en-US" altLang="zh-CN" sz="1400" dirty="0" err="1">
                <a:solidFill>
                  <a:srgbClr val="262626"/>
                </a:solidFill>
              </a:rPr>
              <a:t>congue</a:t>
            </a:r>
            <a:r>
              <a:rPr lang="en-US" altLang="zh-CN" sz="1400" dirty="0">
                <a:solidFill>
                  <a:srgbClr val="262626"/>
                </a:solidFill>
              </a:rPr>
              <a:t> </a:t>
            </a:r>
            <a:r>
              <a:rPr lang="en-US" altLang="zh-CN" sz="1400" dirty="0" err="1">
                <a:solidFill>
                  <a:srgbClr val="262626"/>
                </a:solidFill>
              </a:rPr>
              <a:t>massa</a:t>
            </a:r>
            <a:r>
              <a:rPr lang="en-US" altLang="zh-CN" sz="1400" dirty="0">
                <a:solidFill>
                  <a:srgbClr val="262626"/>
                </a:solidFill>
              </a:rPr>
              <a:t>. </a:t>
            </a:r>
            <a:endParaRPr lang="zh-CN" altLang="en-US" sz="14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37FE89A-4703-4368-A4D2-AA1D90EF2CC4}"/>
              </a:ext>
            </a:extLst>
          </p:cNvPr>
          <p:cNvSpPr txBox="1"/>
          <p:nvPr/>
        </p:nvSpPr>
        <p:spPr>
          <a:xfrm>
            <a:off x="5075528" y="534708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输入您的标题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250934DF-0751-43F4-B9C1-D76DE10C6F63}"/>
              </a:ext>
            </a:extLst>
          </p:cNvPr>
          <p:cNvCxnSpPr/>
          <p:nvPr/>
        </p:nvCxnSpPr>
        <p:spPr>
          <a:xfrm>
            <a:off x="1858702" y="765540"/>
            <a:ext cx="2951544" cy="0"/>
          </a:xfrm>
          <a:prstGeom prst="line">
            <a:avLst/>
          </a:prstGeom>
          <a:ln>
            <a:solidFill>
              <a:srgbClr val="846B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E9D0455F-AC1F-40AF-B323-96822348AC23}"/>
              </a:ext>
            </a:extLst>
          </p:cNvPr>
          <p:cNvCxnSpPr/>
          <p:nvPr/>
        </p:nvCxnSpPr>
        <p:spPr>
          <a:xfrm>
            <a:off x="7381755" y="765540"/>
            <a:ext cx="2951544" cy="0"/>
          </a:xfrm>
          <a:prstGeom prst="line">
            <a:avLst/>
          </a:prstGeom>
          <a:ln>
            <a:solidFill>
              <a:srgbClr val="846B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55">
            <a:extLst>
              <a:ext uri="{FF2B5EF4-FFF2-40B4-BE49-F238E27FC236}">
                <a16:creationId xmlns:a16="http://schemas.microsoft.com/office/drawing/2014/main" id="{9BBE8189-BEC6-46D1-BD13-22AA9C076351}"/>
              </a:ext>
            </a:extLst>
          </p:cNvPr>
          <p:cNvSpPr txBox="1"/>
          <p:nvPr/>
        </p:nvSpPr>
        <p:spPr bwMode="auto">
          <a:xfrm>
            <a:off x="3132995" y="1624190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8" name="TextBox 55">
            <a:extLst>
              <a:ext uri="{FF2B5EF4-FFF2-40B4-BE49-F238E27FC236}">
                <a16:creationId xmlns:a16="http://schemas.microsoft.com/office/drawing/2014/main" id="{409DB149-E049-4F3C-8CD4-57582F8297EB}"/>
              </a:ext>
            </a:extLst>
          </p:cNvPr>
          <p:cNvSpPr txBox="1"/>
          <p:nvPr/>
        </p:nvSpPr>
        <p:spPr bwMode="auto">
          <a:xfrm>
            <a:off x="3132995" y="4610084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9" name="TextBox 55">
            <a:extLst>
              <a:ext uri="{FF2B5EF4-FFF2-40B4-BE49-F238E27FC236}">
                <a16:creationId xmlns:a16="http://schemas.microsoft.com/office/drawing/2014/main" id="{4181DA1F-A7B5-4BC4-B42E-8A76D49F0E61}"/>
              </a:ext>
            </a:extLst>
          </p:cNvPr>
          <p:cNvSpPr txBox="1"/>
          <p:nvPr/>
        </p:nvSpPr>
        <p:spPr bwMode="auto">
          <a:xfrm>
            <a:off x="7742682" y="3206988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29118494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C3BE40F7-712C-4574-8B14-F6EE0E5DE574}"/>
              </a:ext>
            </a:extLst>
          </p:cNvPr>
          <p:cNvSpPr/>
          <p:nvPr/>
        </p:nvSpPr>
        <p:spPr>
          <a:xfrm flipV="1">
            <a:off x="6149801" y="2569003"/>
            <a:ext cx="1113415" cy="1109534"/>
          </a:xfrm>
          <a:custGeom>
            <a:avLst/>
            <a:gdLst>
              <a:gd name="connsiteX0" fmla="*/ 409165 w 1113415"/>
              <a:gd name="connsiteY0" fmla="*/ 1109534 h 1109534"/>
              <a:gd name="connsiteX1" fmla="*/ 425237 w 1113415"/>
              <a:gd name="connsiteY1" fmla="*/ 1109503 h 1109534"/>
              <a:gd name="connsiteX2" fmla="*/ 441297 w 1113415"/>
              <a:gd name="connsiteY2" fmla="*/ 1108007 h 1109534"/>
              <a:gd name="connsiteX3" fmla="*/ 457723 w 1113415"/>
              <a:gd name="connsiteY3" fmla="*/ 1106147 h 1109534"/>
              <a:gd name="connsiteX4" fmla="*/ 473410 w 1113415"/>
              <a:gd name="connsiteY4" fmla="*/ 1103559 h 1109534"/>
              <a:gd name="connsiteX5" fmla="*/ 489827 w 1113415"/>
              <a:gd name="connsiteY5" fmla="*/ 1100236 h 1109534"/>
              <a:gd name="connsiteX6" fmla="*/ 506230 w 1113415"/>
              <a:gd name="connsiteY6" fmla="*/ 1095455 h 1109534"/>
              <a:gd name="connsiteX7" fmla="*/ 521537 w 1113415"/>
              <a:gd name="connsiteY7" fmla="*/ 1090310 h 1109534"/>
              <a:gd name="connsiteX8" fmla="*/ 537206 w 1113415"/>
              <a:gd name="connsiteY8" fmla="*/ 1084799 h 1109534"/>
              <a:gd name="connsiteX9" fmla="*/ 552137 w 1113415"/>
              <a:gd name="connsiteY9" fmla="*/ 1077829 h 1109534"/>
              <a:gd name="connsiteX10" fmla="*/ 567066 w 1113415"/>
              <a:gd name="connsiteY10" fmla="*/ 1070857 h 1109534"/>
              <a:gd name="connsiteX11" fmla="*/ 581618 w 1113415"/>
              <a:gd name="connsiteY11" fmla="*/ 1062062 h 1109534"/>
              <a:gd name="connsiteX12" fmla="*/ 596169 w 1113415"/>
              <a:gd name="connsiteY12" fmla="*/ 1053267 h 1109534"/>
              <a:gd name="connsiteX13" fmla="*/ 610349 w 1113415"/>
              <a:gd name="connsiteY13" fmla="*/ 1043376 h 1109534"/>
              <a:gd name="connsiteX14" fmla="*/ 623432 w 1113415"/>
              <a:gd name="connsiteY14" fmla="*/ 1033122 h 1109534"/>
              <a:gd name="connsiteX15" fmla="*/ 636502 w 1113415"/>
              <a:gd name="connsiteY15" fmla="*/ 1021406 h 1109534"/>
              <a:gd name="connsiteX16" fmla="*/ 649569 w 1113415"/>
              <a:gd name="connsiteY16" fmla="*/ 1008960 h 1109534"/>
              <a:gd name="connsiteX17" fmla="*/ 663351 w 1113415"/>
              <a:gd name="connsiteY17" fmla="*/ 994322 h 1109534"/>
              <a:gd name="connsiteX18" fmla="*/ 675668 w 1113415"/>
              <a:gd name="connsiteY18" fmla="*/ 978955 h 1109534"/>
              <a:gd name="connsiteX19" fmla="*/ 687251 w 1113415"/>
              <a:gd name="connsiteY19" fmla="*/ 962862 h 1109534"/>
              <a:gd name="connsiteX20" fmla="*/ 698100 w 1113415"/>
              <a:gd name="connsiteY20" fmla="*/ 946769 h 1109534"/>
              <a:gd name="connsiteX21" fmla="*/ 707123 w 1113415"/>
              <a:gd name="connsiteY21" fmla="*/ 930312 h 1109534"/>
              <a:gd name="connsiteX22" fmla="*/ 715046 w 1113415"/>
              <a:gd name="connsiteY22" fmla="*/ 913495 h 1109534"/>
              <a:gd name="connsiteX23" fmla="*/ 721868 w 1113415"/>
              <a:gd name="connsiteY23" fmla="*/ 895584 h 1109534"/>
              <a:gd name="connsiteX24" fmla="*/ 727233 w 1113415"/>
              <a:gd name="connsiteY24" fmla="*/ 878405 h 1109534"/>
              <a:gd name="connsiteX25" fmla="*/ 732228 w 1113415"/>
              <a:gd name="connsiteY25" fmla="*/ 860863 h 1109534"/>
              <a:gd name="connsiteX26" fmla="*/ 735392 w 1113415"/>
              <a:gd name="connsiteY26" fmla="*/ 842228 h 1109534"/>
              <a:gd name="connsiteX27" fmla="*/ 738194 w 1113415"/>
              <a:gd name="connsiteY27" fmla="*/ 823960 h 1109534"/>
              <a:gd name="connsiteX28" fmla="*/ 739533 w 1113415"/>
              <a:gd name="connsiteY28" fmla="*/ 805694 h 1109534"/>
              <a:gd name="connsiteX29" fmla="*/ 740136 w 1113415"/>
              <a:gd name="connsiteY29" fmla="*/ 786699 h 1109534"/>
              <a:gd name="connsiteX30" fmla="*/ 740380 w 1113415"/>
              <a:gd name="connsiteY30" fmla="*/ 768071 h 1109534"/>
              <a:gd name="connsiteX31" fmla="*/ 738792 w 1113415"/>
              <a:gd name="connsiteY31" fmla="*/ 749081 h 1109534"/>
              <a:gd name="connsiteX32" fmla="*/ 736106 w 1113415"/>
              <a:gd name="connsiteY32" fmla="*/ 729728 h 1109534"/>
              <a:gd name="connsiteX33" fmla="*/ 755845 w 1113415"/>
              <a:gd name="connsiteY33" fmla="*/ 731880 h 1109534"/>
              <a:gd name="connsiteX34" fmla="*/ 774486 w 1113415"/>
              <a:gd name="connsiteY34" fmla="*/ 733668 h 1109534"/>
              <a:gd name="connsiteX35" fmla="*/ 793110 w 1113415"/>
              <a:gd name="connsiteY35" fmla="*/ 733264 h 1109534"/>
              <a:gd name="connsiteX36" fmla="*/ 812099 w 1113415"/>
              <a:gd name="connsiteY36" fmla="*/ 732495 h 1109534"/>
              <a:gd name="connsiteX37" fmla="*/ 830351 w 1113415"/>
              <a:gd name="connsiteY37" fmla="*/ 730998 h 1109534"/>
              <a:gd name="connsiteX38" fmla="*/ 848595 w 1113415"/>
              <a:gd name="connsiteY38" fmla="*/ 728037 h 1109534"/>
              <a:gd name="connsiteX39" fmla="*/ 867201 w 1113415"/>
              <a:gd name="connsiteY39" fmla="*/ 724710 h 1109534"/>
              <a:gd name="connsiteX40" fmla="*/ 884337 w 1113415"/>
              <a:gd name="connsiteY40" fmla="*/ 719928 h 1109534"/>
              <a:gd name="connsiteX41" fmla="*/ 902192 w 1113415"/>
              <a:gd name="connsiteY41" fmla="*/ 713682 h 1109534"/>
              <a:gd name="connsiteX42" fmla="*/ 919682 w 1113415"/>
              <a:gd name="connsiteY42" fmla="*/ 707071 h 1109534"/>
              <a:gd name="connsiteX43" fmla="*/ 936067 w 1113415"/>
              <a:gd name="connsiteY43" fmla="*/ 699367 h 1109534"/>
              <a:gd name="connsiteX44" fmla="*/ 952805 w 1113415"/>
              <a:gd name="connsiteY44" fmla="*/ 689835 h 1109534"/>
              <a:gd name="connsiteX45" fmla="*/ 968806 w 1113415"/>
              <a:gd name="connsiteY45" fmla="*/ 678845 h 1109534"/>
              <a:gd name="connsiteX46" fmla="*/ 984798 w 1113415"/>
              <a:gd name="connsiteY46" fmla="*/ 667124 h 1109534"/>
              <a:gd name="connsiteX47" fmla="*/ 1000056 w 1113415"/>
              <a:gd name="connsiteY47" fmla="*/ 654674 h 1109534"/>
              <a:gd name="connsiteX48" fmla="*/ 1014575 w 1113415"/>
              <a:gd name="connsiteY48" fmla="*/ 640765 h 1109534"/>
              <a:gd name="connsiteX49" fmla="*/ 1026541 w 1113415"/>
              <a:gd name="connsiteY49" fmla="*/ 627957 h 1109534"/>
              <a:gd name="connsiteX50" fmla="*/ 1037780 w 1113415"/>
              <a:gd name="connsiteY50" fmla="*/ 615151 h 1109534"/>
              <a:gd name="connsiteX51" fmla="*/ 1048646 w 1113415"/>
              <a:gd name="connsiteY51" fmla="*/ 601248 h 1109534"/>
              <a:gd name="connsiteX52" fmla="*/ 1058414 w 1113415"/>
              <a:gd name="connsiteY52" fmla="*/ 586982 h 1109534"/>
              <a:gd name="connsiteX53" fmla="*/ 1066721 w 1113415"/>
              <a:gd name="connsiteY53" fmla="*/ 572721 h 1109534"/>
              <a:gd name="connsiteX54" fmla="*/ 1075388 w 1113415"/>
              <a:gd name="connsiteY54" fmla="*/ 558093 h 1109534"/>
              <a:gd name="connsiteX55" fmla="*/ 1082591 w 1113415"/>
              <a:gd name="connsiteY55" fmla="*/ 542738 h 1109534"/>
              <a:gd name="connsiteX56" fmla="*/ 1089069 w 1113415"/>
              <a:gd name="connsiteY56" fmla="*/ 528114 h 1109534"/>
              <a:gd name="connsiteX57" fmla="*/ 1094805 w 1113415"/>
              <a:gd name="connsiteY57" fmla="*/ 512030 h 1109534"/>
              <a:gd name="connsiteX58" fmla="*/ 1099818 w 1113415"/>
              <a:gd name="connsiteY58" fmla="*/ 496679 h 1109534"/>
              <a:gd name="connsiteX59" fmla="*/ 1104094 w 1113415"/>
              <a:gd name="connsiteY59" fmla="*/ 480601 h 1109534"/>
              <a:gd name="connsiteX60" fmla="*/ 1107272 w 1113415"/>
              <a:gd name="connsiteY60" fmla="*/ 464158 h 1109534"/>
              <a:gd name="connsiteX61" fmla="*/ 1110088 w 1113415"/>
              <a:gd name="connsiteY61" fmla="*/ 448080 h 1109534"/>
              <a:gd name="connsiteX62" fmla="*/ 1111441 w 1113415"/>
              <a:gd name="connsiteY62" fmla="*/ 432006 h 1109534"/>
              <a:gd name="connsiteX63" fmla="*/ 1113159 w 1113415"/>
              <a:gd name="connsiteY63" fmla="*/ 415567 h 1109534"/>
              <a:gd name="connsiteX64" fmla="*/ 1113415 w 1113415"/>
              <a:gd name="connsiteY64" fmla="*/ 399128 h 1109534"/>
              <a:gd name="connsiteX65" fmla="*/ 1112210 w 1113415"/>
              <a:gd name="connsiteY65" fmla="*/ 382695 h 1109534"/>
              <a:gd name="connsiteX66" fmla="*/ 1111372 w 1113415"/>
              <a:gd name="connsiteY66" fmla="*/ 366626 h 1109534"/>
              <a:gd name="connsiteX67" fmla="*/ 1109069 w 1113415"/>
              <a:gd name="connsiteY67" fmla="*/ 349828 h 1109534"/>
              <a:gd name="connsiteX68" fmla="*/ 1106039 w 1113415"/>
              <a:gd name="connsiteY68" fmla="*/ 333763 h 1109534"/>
              <a:gd name="connsiteX69" fmla="*/ 1102280 w 1113415"/>
              <a:gd name="connsiteY69" fmla="*/ 317700 h 1109534"/>
              <a:gd name="connsiteX70" fmla="*/ 1098526 w 1113415"/>
              <a:gd name="connsiteY70" fmla="*/ 302368 h 1109534"/>
              <a:gd name="connsiteX71" fmla="*/ 1093305 w 1113415"/>
              <a:gd name="connsiteY71" fmla="*/ 286307 h 1109534"/>
              <a:gd name="connsiteX72" fmla="*/ 1087358 w 1113415"/>
              <a:gd name="connsiteY72" fmla="*/ 270978 h 1109534"/>
              <a:gd name="connsiteX73" fmla="*/ 1080315 w 1113415"/>
              <a:gd name="connsiteY73" fmla="*/ 255287 h 1109534"/>
              <a:gd name="connsiteX74" fmla="*/ 1072913 w 1113415"/>
              <a:gd name="connsiteY74" fmla="*/ 240692 h 1109534"/>
              <a:gd name="connsiteX75" fmla="*/ 1065143 w 1113415"/>
              <a:gd name="connsiteY75" fmla="*/ 225733 h 1109534"/>
              <a:gd name="connsiteX76" fmla="*/ 1055918 w 1113415"/>
              <a:gd name="connsiteY76" fmla="*/ 211507 h 1109534"/>
              <a:gd name="connsiteX77" fmla="*/ 1045598 w 1113415"/>
              <a:gd name="connsiteY77" fmla="*/ 197648 h 1109534"/>
              <a:gd name="connsiteX78" fmla="*/ 1035278 w 1113415"/>
              <a:gd name="connsiteY78" fmla="*/ 183790 h 1109534"/>
              <a:gd name="connsiteX79" fmla="*/ 1024231 w 1113415"/>
              <a:gd name="connsiteY79" fmla="*/ 170663 h 1109534"/>
              <a:gd name="connsiteX80" fmla="*/ 1012095 w 1113415"/>
              <a:gd name="connsiteY80" fmla="*/ 157905 h 1109534"/>
              <a:gd name="connsiteX81" fmla="*/ 1000334 w 1113415"/>
              <a:gd name="connsiteY81" fmla="*/ 146971 h 1109534"/>
              <a:gd name="connsiteX82" fmla="*/ 988209 w 1113415"/>
              <a:gd name="connsiteY82" fmla="*/ 136402 h 1109534"/>
              <a:gd name="connsiteX83" fmla="*/ 976821 w 1113415"/>
              <a:gd name="connsiteY83" fmla="*/ 126565 h 1109534"/>
              <a:gd name="connsiteX84" fmla="*/ 963976 w 1113415"/>
              <a:gd name="connsiteY84" fmla="*/ 117458 h 1109534"/>
              <a:gd name="connsiteX85" fmla="*/ 951862 w 1113415"/>
              <a:gd name="connsiteY85" fmla="*/ 108353 h 1109534"/>
              <a:gd name="connsiteX86" fmla="*/ 939758 w 1113415"/>
              <a:gd name="connsiteY86" fmla="*/ 100708 h 1109534"/>
              <a:gd name="connsiteX87" fmla="*/ 926922 w 1113415"/>
              <a:gd name="connsiteY87" fmla="*/ 93063 h 1109534"/>
              <a:gd name="connsiteX88" fmla="*/ 914454 w 1113415"/>
              <a:gd name="connsiteY88" fmla="*/ 85785 h 1109534"/>
              <a:gd name="connsiteX89" fmla="*/ 901263 w 1113415"/>
              <a:gd name="connsiteY89" fmla="*/ 79237 h 1109534"/>
              <a:gd name="connsiteX90" fmla="*/ 888437 w 1113415"/>
              <a:gd name="connsiteY90" fmla="*/ 73053 h 1109534"/>
              <a:gd name="connsiteX91" fmla="*/ 874886 w 1113415"/>
              <a:gd name="connsiteY91" fmla="*/ 67603 h 1109534"/>
              <a:gd name="connsiteX92" fmla="*/ 862071 w 1113415"/>
              <a:gd name="connsiteY92" fmla="*/ 62881 h 1109534"/>
              <a:gd name="connsiteX93" fmla="*/ 848519 w 1113415"/>
              <a:gd name="connsiteY93" fmla="*/ 57430 h 1109534"/>
              <a:gd name="connsiteX94" fmla="*/ 835341 w 1113415"/>
              <a:gd name="connsiteY94" fmla="*/ 53074 h 1109534"/>
              <a:gd name="connsiteX95" fmla="*/ 821433 w 1113415"/>
              <a:gd name="connsiteY95" fmla="*/ 48719 h 1109534"/>
              <a:gd name="connsiteX96" fmla="*/ 807528 w 1113415"/>
              <a:gd name="connsiteY96" fmla="*/ 45095 h 1109534"/>
              <a:gd name="connsiteX97" fmla="*/ 778999 w 1113415"/>
              <a:gd name="connsiteY97" fmla="*/ 39310 h 1109534"/>
              <a:gd name="connsiteX98" fmla="*/ 750103 w 1113415"/>
              <a:gd name="connsiteY98" fmla="*/ 33159 h 1109534"/>
              <a:gd name="connsiteX99" fmla="*/ 720490 w 1113415"/>
              <a:gd name="connsiteY99" fmla="*/ 29204 h 1109534"/>
              <a:gd name="connsiteX100" fmla="*/ 690878 w 1113415"/>
              <a:gd name="connsiteY100" fmla="*/ 25246 h 1109534"/>
              <a:gd name="connsiteX101" fmla="*/ 660177 w 1113415"/>
              <a:gd name="connsiteY101" fmla="*/ 22386 h 1109534"/>
              <a:gd name="connsiteX102" fmla="*/ 628744 w 1113415"/>
              <a:gd name="connsiteY102" fmla="*/ 19529 h 1109534"/>
              <a:gd name="connsiteX103" fmla="*/ 563332 w 1113415"/>
              <a:gd name="connsiteY103" fmla="*/ 14915 h 1109534"/>
              <a:gd name="connsiteX104" fmla="*/ 0 w 1113415"/>
              <a:gd name="connsiteY104" fmla="*/ 0 h 1109534"/>
              <a:gd name="connsiteX105" fmla="*/ 19452 w 1113415"/>
              <a:gd name="connsiteY105" fmla="*/ 563548 h 1109534"/>
              <a:gd name="connsiteX106" fmla="*/ 24997 w 1113415"/>
              <a:gd name="connsiteY106" fmla="*/ 628552 h 1109534"/>
              <a:gd name="connsiteX107" fmla="*/ 28129 w 1113415"/>
              <a:gd name="connsiteY107" fmla="*/ 659958 h 1109534"/>
              <a:gd name="connsiteX108" fmla="*/ 31255 w 1113415"/>
              <a:gd name="connsiteY108" fmla="*/ 690632 h 1109534"/>
              <a:gd name="connsiteX109" fmla="*/ 35107 w 1113415"/>
              <a:gd name="connsiteY109" fmla="*/ 720577 h 1109534"/>
              <a:gd name="connsiteX110" fmla="*/ 39685 w 1113415"/>
              <a:gd name="connsiteY110" fmla="*/ 749787 h 1109534"/>
              <a:gd name="connsiteX111" fmla="*/ 45723 w 1113415"/>
              <a:gd name="connsiteY111" fmla="*/ 778994 h 1109534"/>
              <a:gd name="connsiteX112" fmla="*/ 52483 w 1113415"/>
              <a:gd name="connsiteY112" fmla="*/ 806740 h 1109534"/>
              <a:gd name="connsiteX113" fmla="*/ 60339 w 1113415"/>
              <a:gd name="connsiteY113" fmla="*/ 834848 h 1109534"/>
              <a:gd name="connsiteX114" fmla="*/ 64448 w 1113415"/>
              <a:gd name="connsiteY114" fmla="*/ 848355 h 1109534"/>
              <a:gd name="connsiteX115" fmla="*/ 70017 w 1113415"/>
              <a:gd name="connsiteY115" fmla="*/ 861857 h 1109534"/>
              <a:gd name="connsiteX116" fmla="*/ 74850 w 1113415"/>
              <a:gd name="connsiteY116" fmla="*/ 874631 h 1109534"/>
              <a:gd name="connsiteX117" fmla="*/ 80780 w 1113415"/>
              <a:gd name="connsiteY117" fmla="*/ 887769 h 1109534"/>
              <a:gd name="connsiteX118" fmla="*/ 87076 w 1113415"/>
              <a:gd name="connsiteY118" fmla="*/ 900540 h 1109534"/>
              <a:gd name="connsiteX119" fmla="*/ 93738 w 1113415"/>
              <a:gd name="connsiteY119" fmla="*/ 913675 h 1109534"/>
              <a:gd name="connsiteX120" fmla="*/ 101125 w 1113415"/>
              <a:gd name="connsiteY120" fmla="*/ 926079 h 1109534"/>
              <a:gd name="connsiteX121" fmla="*/ 108518 w 1113415"/>
              <a:gd name="connsiteY121" fmla="*/ 939213 h 1109534"/>
              <a:gd name="connsiteX122" fmla="*/ 116632 w 1113415"/>
              <a:gd name="connsiteY122" fmla="*/ 950885 h 1109534"/>
              <a:gd name="connsiteX123" fmla="*/ 125479 w 1113415"/>
              <a:gd name="connsiteY123" fmla="*/ 963285 h 1109534"/>
              <a:gd name="connsiteX124" fmla="*/ 135422 w 1113415"/>
              <a:gd name="connsiteY124" fmla="*/ 975318 h 1109534"/>
              <a:gd name="connsiteX125" fmla="*/ 144996 w 1113415"/>
              <a:gd name="connsiteY125" fmla="*/ 986986 h 1109534"/>
              <a:gd name="connsiteX126" fmla="*/ 155670 w 1113415"/>
              <a:gd name="connsiteY126" fmla="*/ 999018 h 1109534"/>
              <a:gd name="connsiteX127" fmla="*/ 167068 w 1113415"/>
              <a:gd name="connsiteY127" fmla="*/ 1010317 h 1109534"/>
              <a:gd name="connsiteX128" fmla="*/ 179931 w 1113415"/>
              <a:gd name="connsiteY128" fmla="*/ 1022342 h 1109534"/>
              <a:gd name="connsiteX129" fmla="*/ 193153 w 1113415"/>
              <a:gd name="connsiteY129" fmla="*/ 1033275 h 1109534"/>
              <a:gd name="connsiteX130" fmla="*/ 206376 w 1113415"/>
              <a:gd name="connsiteY130" fmla="*/ 1044206 h 1109534"/>
              <a:gd name="connsiteX131" fmla="*/ 220686 w 1113415"/>
              <a:gd name="connsiteY131" fmla="*/ 1054038 h 1109534"/>
              <a:gd name="connsiteX132" fmla="*/ 235354 w 1113415"/>
              <a:gd name="connsiteY132" fmla="*/ 1062774 h 1109534"/>
              <a:gd name="connsiteX133" fmla="*/ 249655 w 1113415"/>
              <a:gd name="connsiteY133" fmla="*/ 1071145 h 1109534"/>
              <a:gd name="connsiteX134" fmla="*/ 264677 w 1113415"/>
              <a:gd name="connsiteY134" fmla="*/ 1078055 h 1109534"/>
              <a:gd name="connsiteX135" fmla="*/ 280066 w 1113415"/>
              <a:gd name="connsiteY135" fmla="*/ 1085328 h 1109534"/>
              <a:gd name="connsiteX136" fmla="*/ 295808 w 1113415"/>
              <a:gd name="connsiteY136" fmla="*/ 1090774 h 1109534"/>
              <a:gd name="connsiteX137" fmla="*/ 311914 w 1113415"/>
              <a:gd name="connsiteY137" fmla="*/ 1095854 h 1109534"/>
              <a:gd name="connsiteX138" fmla="*/ 327279 w 1113415"/>
              <a:gd name="connsiteY138" fmla="*/ 1099475 h 1109534"/>
              <a:gd name="connsiteX139" fmla="*/ 343374 w 1113415"/>
              <a:gd name="connsiteY139" fmla="*/ 1103095 h 1109534"/>
              <a:gd name="connsiteX140" fmla="*/ 359465 w 1113415"/>
              <a:gd name="connsiteY140" fmla="*/ 1105983 h 1109534"/>
              <a:gd name="connsiteX141" fmla="*/ 376282 w 1113415"/>
              <a:gd name="connsiteY141" fmla="*/ 1108142 h 1109534"/>
              <a:gd name="connsiteX142" fmla="*/ 392358 w 1113415"/>
              <a:gd name="connsiteY142" fmla="*/ 1108839 h 1109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113415" h="1109534">
                <a:moveTo>
                  <a:pt x="409165" y="1109534"/>
                </a:moveTo>
                <a:lnTo>
                  <a:pt x="425237" y="1109503"/>
                </a:lnTo>
                <a:lnTo>
                  <a:pt x="441297" y="1108007"/>
                </a:lnTo>
                <a:lnTo>
                  <a:pt x="457723" y="1106147"/>
                </a:lnTo>
                <a:lnTo>
                  <a:pt x="473410" y="1103559"/>
                </a:lnTo>
                <a:lnTo>
                  <a:pt x="489827" y="1100236"/>
                </a:lnTo>
                <a:lnTo>
                  <a:pt x="506230" y="1095455"/>
                </a:lnTo>
                <a:lnTo>
                  <a:pt x="521537" y="1090310"/>
                </a:lnTo>
                <a:lnTo>
                  <a:pt x="537206" y="1084799"/>
                </a:lnTo>
                <a:lnTo>
                  <a:pt x="552137" y="1077829"/>
                </a:lnTo>
                <a:lnTo>
                  <a:pt x="567066" y="1070857"/>
                </a:lnTo>
                <a:lnTo>
                  <a:pt x="581618" y="1062062"/>
                </a:lnTo>
                <a:lnTo>
                  <a:pt x="596169" y="1053267"/>
                </a:lnTo>
                <a:lnTo>
                  <a:pt x="610349" y="1043376"/>
                </a:lnTo>
                <a:lnTo>
                  <a:pt x="623432" y="1033122"/>
                </a:lnTo>
                <a:lnTo>
                  <a:pt x="636502" y="1021406"/>
                </a:lnTo>
                <a:lnTo>
                  <a:pt x="649569" y="1008960"/>
                </a:lnTo>
                <a:lnTo>
                  <a:pt x="663351" y="994322"/>
                </a:lnTo>
                <a:lnTo>
                  <a:pt x="675668" y="978955"/>
                </a:lnTo>
                <a:lnTo>
                  <a:pt x="687251" y="962862"/>
                </a:lnTo>
                <a:lnTo>
                  <a:pt x="698100" y="946769"/>
                </a:lnTo>
                <a:lnTo>
                  <a:pt x="707123" y="930312"/>
                </a:lnTo>
                <a:lnTo>
                  <a:pt x="715046" y="913495"/>
                </a:lnTo>
                <a:lnTo>
                  <a:pt x="721868" y="895584"/>
                </a:lnTo>
                <a:lnTo>
                  <a:pt x="727233" y="878405"/>
                </a:lnTo>
                <a:lnTo>
                  <a:pt x="732228" y="860863"/>
                </a:lnTo>
                <a:lnTo>
                  <a:pt x="735392" y="842228"/>
                </a:lnTo>
                <a:lnTo>
                  <a:pt x="738194" y="823960"/>
                </a:lnTo>
                <a:lnTo>
                  <a:pt x="739533" y="805694"/>
                </a:lnTo>
                <a:lnTo>
                  <a:pt x="740136" y="786699"/>
                </a:lnTo>
                <a:lnTo>
                  <a:pt x="740380" y="768071"/>
                </a:lnTo>
                <a:lnTo>
                  <a:pt x="738792" y="749081"/>
                </a:lnTo>
                <a:lnTo>
                  <a:pt x="736106" y="729728"/>
                </a:lnTo>
                <a:lnTo>
                  <a:pt x="755845" y="731880"/>
                </a:lnTo>
                <a:lnTo>
                  <a:pt x="774486" y="733668"/>
                </a:lnTo>
                <a:lnTo>
                  <a:pt x="793110" y="733264"/>
                </a:lnTo>
                <a:lnTo>
                  <a:pt x="812099" y="732495"/>
                </a:lnTo>
                <a:lnTo>
                  <a:pt x="830351" y="730998"/>
                </a:lnTo>
                <a:lnTo>
                  <a:pt x="848595" y="728037"/>
                </a:lnTo>
                <a:lnTo>
                  <a:pt x="867201" y="724710"/>
                </a:lnTo>
                <a:lnTo>
                  <a:pt x="884337" y="719928"/>
                </a:lnTo>
                <a:lnTo>
                  <a:pt x="902192" y="713682"/>
                </a:lnTo>
                <a:lnTo>
                  <a:pt x="919682" y="707071"/>
                </a:lnTo>
                <a:lnTo>
                  <a:pt x="936067" y="699367"/>
                </a:lnTo>
                <a:lnTo>
                  <a:pt x="952805" y="689835"/>
                </a:lnTo>
                <a:lnTo>
                  <a:pt x="968806" y="678845"/>
                </a:lnTo>
                <a:lnTo>
                  <a:pt x="984798" y="667124"/>
                </a:lnTo>
                <a:lnTo>
                  <a:pt x="1000056" y="654674"/>
                </a:lnTo>
                <a:lnTo>
                  <a:pt x="1014575" y="640765"/>
                </a:lnTo>
                <a:lnTo>
                  <a:pt x="1026541" y="627957"/>
                </a:lnTo>
                <a:lnTo>
                  <a:pt x="1037780" y="615151"/>
                </a:lnTo>
                <a:lnTo>
                  <a:pt x="1048646" y="601248"/>
                </a:lnTo>
                <a:lnTo>
                  <a:pt x="1058414" y="586982"/>
                </a:lnTo>
                <a:lnTo>
                  <a:pt x="1066721" y="572721"/>
                </a:lnTo>
                <a:lnTo>
                  <a:pt x="1075388" y="558093"/>
                </a:lnTo>
                <a:lnTo>
                  <a:pt x="1082591" y="542738"/>
                </a:lnTo>
                <a:lnTo>
                  <a:pt x="1089069" y="528114"/>
                </a:lnTo>
                <a:lnTo>
                  <a:pt x="1094805" y="512030"/>
                </a:lnTo>
                <a:lnTo>
                  <a:pt x="1099818" y="496679"/>
                </a:lnTo>
                <a:lnTo>
                  <a:pt x="1104094" y="480601"/>
                </a:lnTo>
                <a:lnTo>
                  <a:pt x="1107272" y="464158"/>
                </a:lnTo>
                <a:lnTo>
                  <a:pt x="1110088" y="448080"/>
                </a:lnTo>
                <a:lnTo>
                  <a:pt x="1111441" y="432006"/>
                </a:lnTo>
                <a:lnTo>
                  <a:pt x="1113159" y="415567"/>
                </a:lnTo>
                <a:lnTo>
                  <a:pt x="1113415" y="399128"/>
                </a:lnTo>
                <a:lnTo>
                  <a:pt x="1112210" y="382695"/>
                </a:lnTo>
                <a:lnTo>
                  <a:pt x="1111372" y="366626"/>
                </a:lnTo>
                <a:lnTo>
                  <a:pt x="1109069" y="349828"/>
                </a:lnTo>
                <a:lnTo>
                  <a:pt x="1106039" y="333763"/>
                </a:lnTo>
                <a:lnTo>
                  <a:pt x="1102280" y="317700"/>
                </a:lnTo>
                <a:lnTo>
                  <a:pt x="1098526" y="302368"/>
                </a:lnTo>
                <a:lnTo>
                  <a:pt x="1093305" y="286307"/>
                </a:lnTo>
                <a:lnTo>
                  <a:pt x="1087358" y="270978"/>
                </a:lnTo>
                <a:lnTo>
                  <a:pt x="1080315" y="255287"/>
                </a:lnTo>
                <a:lnTo>
                  <a:pt x="1072913" y="240692"/>
                </a:lnTo>
                <a:lnTo>
                  <a:pt x="1065143" y="225733"/>
                </a:lnTo>
                <a:lnTo>
                  <a:pt x="1055918" y="211507"/>
                </a:lnTo>
                <a:lnTo>
                  <a:pt x="1045598" y="197648"/>
                </a:lnTo>
                <a:lnTo>
                  <a:pt x="1035278" y="183790"/>
                </a:lnTo>
                <a:lnTo>
                  <a:pt x="1024231" y="170663"/>
                </a:lnTo>
                <a:lnTo>
                  <a:pt x="1012095" y="157905"/>
                </a:lnTo>
                <a:lnTo>
                  <a:pt x="1000334" y="146971"/>
                </a:lnTo>
                <a:lnTo>
                  <a:pt x="988209" y="136402"/>
                </a:lnTo>
                <a:lnTo>
                  <a:pt x="976821" y="126565"/>
                </a:lnTo>
                <a:lnTo>
                  <a:pt x="963976" y="117458"/>
                </a:lnTo>
                <a:lnTo>
                  <a:pt x="951862" y="108353"/>
                </a:lnTo>
                <a:lnTo>
                  <a:pt x="939758" y="100708"/>
                </a:lnTo>
                <a:lnTo>
                  <a:pt x="926922" y="93063"/>
                </a:lnTo>
                <a:lnTo>
                  <a:pt x="914454" y="85785"/>
                </a:lnTo>
                <a:lnTo>
                  <a:pt x="901263" y="79237"/>
                </a:lnTo>
                <a:lnTo>
                  <a:pt x="888437" y="73053"/>
                </a:lnTo>
                <a:lnTo>
                  <a:pt x="874886" y="67603"/>
                </a:lnTo>
                <a:lnTo>
                  <a:pt x="862071" y="62881"/>
                </a:lnTo>
                <a:lnTo>
                  <a:pt x="848519" y="57430"/>
                </a:lnTo>
                <a:lnTo>
                  <a:pt x="835341" y="53074"/>
                </a:lnTo>
                <a:lnTo>
                  <a:pt x="821433" y="48719"/>
                </a:lnTo>
                <a:lnTo>
                  <a:pt x="807528" y="45095"/>
                </a:lnTo>
                <a:lnTo>
                  <a:pt x="778999" y="39310"/>
                </a:lnTo>
                <a:lnTo>
                  <a:pt x="750103" y="33159"/>
                </a:lnTo>
                <a:lnTo>
                  <a:pt x="720490" y="29204"/>
                </a:lnTo>
                <a:lnTo>
                  <a:pt x="690878" y="25246"/>
                </a:lnTo>
                <a:lnTo>
                  <a:pt x="660177" y="22386"/>
                </a:lnTo>
                <a:lnTo>
                  <a:pt x="628744" y="19529"/>
                </a:lnTo>
                <a:lnTo>
                  <a:pt x="563332" y="14915"/>
                </a:lnTo>
                <a:lnTo>
                  <a:pt x="0" y="0"/>
                </a:lnTo>
                <a:lnTo>
                  <a:pt x="19452" y="563548"/>
                </a:lnTo>
                <a:lnTo>
                  <a:pt x="24997" y="628552"/>
                </a:lnTo>
                <a:lnTo>
                  <a:pt x="28129" y="659958"/>
                </a:lnTo>
                <a:lnTo>
                  <a:pt x="31255" y="690632"/>
                </a:lnTo>
                <a:lnTo>
                  <a:pt x="35107" y="720577"/>
                </a:lnTo>
                <a:lnTo>
                  <a:pt x="39685" y="749787"/>
                </a:lnTo>
                <a:lnTo>
                  <a:pt x="45723" y="778994"/>
                </a:lnTo>
                <a:lnTo>
                  <a:pt x="52483" y="806740"/>
                </a:lnTo>
                <a:lnTo>
                  <a:pt x="60339" y="834848"/>
                </a:lnTo>
                <a:lnTo>
                  <a:pt x="64448" y="848355"/>
                </a:lnTo>
                <a:lnTo>
                  <a:pt x="70017" y="861857"/>
                </a:lnTo>
                <a:lnTo>
                  <a:pt x="74850" y="874631"/>
                </a:lnTo>
                <a:lnTo>
                  <a:pt x="80780" y="887769"/>
                </a:lnTo>
                <a:lnTo>
                  <a:pt x="87076" y="900540"/>
                </a:lnTo>
                <a:lnTo>
                  <a:pt x="93738" y="913675"/>
                </a:lnTo>
                <a:lnTo>
                  <a:pt x="101125" y="926079"/>
                </a:lnTo>
                <a:lnTo>
                  <a:pt x="108518" y="939213"/>
                </a:lnTo>
                <a:lnTo>
                  <a:pt x="116632" y="950885"/>
                </a:lnTo>
                <a:lnTo>
                  <a:pt x="125479" y="963285"/>
                </a:lnTo>
                <a:lnTo>
                  <a:pt x="135422" y="975318"/>
                </a:lnTo>
                <a:lnTo>
                  <a:pt x="144996" y="986986"/>
                </a:lnTo>
                <a:lnTo>
                  <a:pt x="155670" y="999018"/>
                </a:lnTo>
                <a:lnTo>
                  <a:pt x="167068" y="1010317"/>
                </a:lnTo>
                <a:lnTo>
                  <a:pt x="179931" y="1022342"/>
                </a:lnTo>
                <a:lnTo>
                  <a:pt x="193153" y="1033275"/>
                </a:lnTo>
                <a:lnTo>
                  <a:pt x="206376" y="1044206"/>
                </a:lnTo>
                <a:lnTo>
                  <a:pt x="220686" y="1054038"/>
                </a:lnTo>
                <a:lnTo>
                  <a:pt x="235354" y="1062774"/>
                </a:lnTo>
                <a:lnTo>
                  <a:pt x="249655" y="1071145"/>
                </a:lnTo>
                <a:lnTo>
                  <a:pt x="264677" y="1078055"/>
                </a:lnTo>
                <a:lnTo>
                  <a:pt x="280066" y="1085328"/>
                </a:lnTo>
                <a:lnTo>
                  <a:pt x="295808" y="1090774"/>
                </a:lnTo>
                <a:lnTo>
                  <a:pt x="311914" y="1095854"/>
                </a:lnTo>
                <a:lnTo>
                  <a:pt x="327279" y="1099475"/>
                </a:lnTo>
                <a:lnTo>
                  <a:pt x="343374" y="1103095"/>
                </a:lnTo>
                <a:lnTo>
                  <a:pt x="359465" y="1105983"/>
                </a:lnTo>
                <a:lnTo>
                  <a:pt x="376282" y="1108142"/>
                </a:lnTo>
                <a:lnTo>
                  <a:pt x="392358" y="1108839"/>
                </a:lnTo>
                <a:close/>
              </a:path>
            </a:pathLst>
          </a:custGeom>
          <a:solidFill>
            <a:srgbClr val="4087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id="{7A002996-C783-41FC-B0A3-EBC41E3CEB36}"/>
              </a:ext>
            </a:extLst>
          </p:cNvPr>
          <p:cNvSpPr/>
          <p:nvPr/>
        </p:nvSpPr>
        <p:spPr>
          <a:xfrm>
            <a:off x="6149800" y="3810278"/>
            <a:ext cx="1113415" cy="1109534"/>
          </a:xfrm>
          <a:custGeom>
            <a:avLst/>
            <a:gdLst>
              <a:gd name="connsiteX0" fmla="*/ 0 w 1113415"/>
              <a:gd name="connsiteY0" fmla="*/ 0 h 1109534"/>
              <a:gd name="connsiteX1" fmla="*/ 563332 w 1113415"/>
              <a:gd name="connsiteY1" fmla="*/ 14915 h 1109534"/>
              <a:gd name="connsiteX2" fmla="*/ 628744 w 1113415"/>
              <a:gd name="connsiteY2" fmla="*/ 19529 h 1109534"/>
              <a:gd name="connsiteX3" fmla="*/ 660177 w 1113415"/>
              <a:gd name="connsiteY3" fmla="*/ 22386 h 1109534"/>
              <a:gd name="connsiteX4" fmla="*/ 690878 w 1113415"/>
              <a:gd name="connsiteY4" fmla="*/ 25246 h 1109534"/>
              <a:gd name="connsiteX5" fmla="*/ 720490 w 1113415"/>
              <a:gd name="connsiteY5" fmla="*/ 29204 h 1109534"/>
              <a:gd name="connsiteX6" fmla="*/ 750103 w 1113415"/>
              <a:gd name="connsiteY6" fmla="*/ 33159 h 1109534"/>
              <a:gd name="connsiteX7" fmla="*/ 778999 w 1113415"/>
              <a:gd name="connsiteY7" fmla="*/ 39310 h 1109534"/>
              <a:gd name="connsiteX8" fmla="*/ 807528 w 1113415"/>
              <a:gd name="connsiteY8" fmla="*/ 45095 h 1109534"/>
              <a:gd name="connsiteX9" fmla="*/ 821433 w 1113415"/>
              <a:gd name="connsiteY9" fmla="*/ 48719 h 1109534"/>
              <a:gd name="connsiteX10" fmla="*/ 835341 w 1113415"/>
              <a:gd name="connsiteY10" fmla="*/ 53074 h 1109534"/>
              <a:gd name="connsiteX11" fmla="*/ 848519 w 1113415"/>
              <a:gd name="connsiteY11" fmla="*/ 57430 h 1109534"/>
              <a:gd name="connsiteX12" fmla="*/ 862071 w 1113415"/>
              <a:gd name="connsiteY12" fmla="*/ 62881 h 1109534"/>
              <a:gd name="connsiteX13" fmla="*/ 874886 w 1113415"/>
              <a:gd name="connsiteY13" fmla="*/ 67603 h 1109534"/>
              <a:gd name="connsiteX14" fmla="*/ 888437 w 1113415"/>
              <a:gd name="connsiteY14" fmla="*/ 73053 h 1109534"/>
              <a:gd name="connsiteX15" fmla="*/ 901263 w 1113415"/>
              <a:gd name="connsiteY15" fmla="*/ 79237 h 1109534"/>
              <a:gd name="connsiteX16" fmla="*/ 914454 w 1113415"/>
              <a:gd name="connsiteY16" fmla="*/ 85785 h 1109534"/>
              <a:gd name="connsiteX17" fmla="*/ 926922 w 1113415"/>
              <a:gd name="connsiteY17" fmla="*/ 93063 h 1109534"/>
              <a:gd name="connsiteX18" fmla="*/ 939758 w 1113415"/>
              <a:gd name="connsiteY18" fmla="*/ 100708 h 1109534"/>
              <a:gd name="connsiteX19" fmla="*/ 951862 w 1113415"/>
              <a:gd name="connsiteY19" fmla="*/ 108353 h 1109534"/>
              <a:gd name="connsiteX20" fmla="*/ 963976 w 1113415"/>
              <a:gd name="connsiteY20" fmla="*/ 117458 h 1109534"/>
              <a:gd name="connsiteX21" fmla="*/ 976821 w 1113415"/>
              <a:gd name="connsiteY21" fmla="*/ 126565 h 1109534"/>
              <a:gd name="connsiteX22" fmla="*/ 988209 w 1113415"/>
              <a:gd name="connsiteY22" fmla="*/ 136402 h 1109534"/>
              <a:gd name="connsiteX23" fmla="*/ 1000334 w 1113415"/>
              <a:gd name="connsiteY23" fmla="*/ 146971 h 1109534"/>
              <a:gd name="connsiteX24" fmla="*/ 1012095 w 1113415"/>
              <a:gd name="connsiteY24" fmla="*/ 157905 h 1109534"/>
              <a:gd name="connsiteX25" fmla="*/ 1024231 w 1113415"/>
              <a:gd name="connsiteY25" fmla="*/ 170663 h 1109534"/>
              <a:gd name="connsiteX26" fmla="*/ 1035278 w 1113415"/>
              <a:gd name="connsiteY26" fmla="*/ 183790 h 1109534"/>
              <a:gd name="connsiteX27" fmla="*/ 1045598 w 1113415"/>
              <a:gd name="connsiteY27" fmla="*/ 197648 h 1109534"/>
              <a:gd name="connsiteX28" fmla="*/ 1055918 w 1113415"/>
              <a:gd name="connsiteY28" fmla="*/ 211507 h 1109534"/>
              <a:gd name="connsiteX29" fmla="*/ 1065143 w 1113415"/>
              <a:gd name="connsiteY29" fmla="*/ 225733 h 1109534"/>
              <a:gd name="connsiteX30" fmla="*/ 1072913 w 1113415"/>
              <a:gd name="connsiteY30" fmla="*/ 240692 h 1109534"/>
              <a:gd name="connsiteX31" fmla="*/ 1080315 w 1113415"/>
              <a:gd name="connsiteY31" fmla="*/ 255287 h 1109534"/>
              <a:gd name="connsiteX32" fmla="*/ 1087358 w 1113415"/>
              <a:gd name="connsiteY32" fmla="*/ 270978 h 1109534"/>
              <a:gd name="connsiteX33" fmla="*/ 1093305 w 1113415"/>
              <a:gd name="connsiteY33" fmla="*/ 286307 h 1109534"/>
              <a:gd name="connsiteX34" fmla="*/ 1098526 w 1113415"/>
              <a:gd name="connsiteY34" fmla="*/ 302368 h 1109534"/>
              <a:gd name="connsiteX35" fmla="*/ 1102280 w 1113415"/>
              <a:gd name="connsiteY35" fmla="*/ 317700 h 1109534"/>
              <a:gd name="connsiteX36" fmla="*/ 1106039 w 1113415"/>
              <a:gd name="connsiteY36" fmla="*/ 333763 h 1109534"/>
              <a:gd name="connsiteX37" fmla="*/ 1109069 w 1113415"/>
              <a:gd name="connsiteY37" fmla="*/ 349828 h 1109534"/>
              <a:gd name="connsiteX38" fmla="*/ 1111372 w 1113415"/>
              <a:gd name="connsiteY38" fmla="*/ 366626 h 1109534"/>
              <a:gd name="connsiteX39" fmla="*/ 1112210 w 1113415"/>
              <a:gd name="connsiteY39" fmla="*/ 382695 h 1109534"/>
              <a:gd name="connsiteX40" fmla="*/ 1113415 w 1113415"/>
              <a:gd name="connsiteY40" fmla="*/ 399128 h 1109534"/>
              <a:gd name="connsiteX41" fmla="*/ 1113159 w 1113415"/>
              <a:gd name="connsiteY41" fmla="*/ 415567 h 1109534"/>
              <a:gd name="connsiteX42" fmla="*/ 1111441 w 1113415"/>
              <a:gd name="connsiteY42" fmla="*/ 432006 h 1109534"/>
              <a:gd name="connsiteX43" fmla="*/ 1110088 w 1113415"/>
              <a:gd name="connsiteY43" fmla="*/ 448081 h 1109534"/>
              <a:gd name="connsiteX44" fmla="*/ 1107272 w 1113415"/>
              <a:gd name="connsiteY44" fmla="*/ 464158 h 1109534"/>
              <a:gd name="connsiteX45" fmla="*/ 1104094 w 1113415"/>
              <a:gd name="connsiteY45" fmla="*/ 480601 h 1109534"/>
              <a:gd name="connsiteX46" fmla="*/ 1099818 w 1113415"/>
              <a:gd name="connsiteY46" fmla="*/ 496679 h 1109534"/>
              <a:gd name="connsiteX47" fmla="*/ 1094805 w 1113415"/>
              <a:gd name="connsiteY47" fmla="*/ 512030 h 1109534"/>
              <a:gd name="connsiteX48" fmla="*/ 1089069 w 1113415"/>
              <a:gd name="connsiteY48" fmla="*/ 528114 h 1109534"/>
              <a:gd name="connsiteX49" fmla="*/ 1082591 w 1113415"/>
              <a:gd name="connsiteY49" fmla="*/ 542738 h 1109534"/>
              <a:gd name="connsiteX50" fmla="*/ 1075388 w 1113415"/>
              <a:gd name="connsiteY50" fmla="*/ 558093 h 1109534"/>
              <a:gd name="connsiteX51" fmla="*/ 1066721 w 1113415"/>
              <a:gd name="connsiteY51" fmla="*/ 572721 h 1109534"/>
              <a:gd name="connsiteX52" fmla="*/ 1058414 w 1113415"/>
              <a:gd name="connsiteY52" fmla="*/ 586982 h 1109534"/>
              <a:gd name="connsiteX53" fmla="*/ 1048646 w 1113415"/>
              <a:gd name="connsiteY53" fmla="*/ 601248 h 1109534"/>
              <a:gd name="connsiteX54" fmla="*/ 1037780 w 1113415"/>
              <a:gd name="connsiteY54" fmla="*/ 615151 h 1109534"/>
              <a:gd name="connsiteX55" fmla="*/ 1026541 w 1113415"/>
              <a:gd name="connsiteY55" fmla="*/ 627957 h 1109534"/>
              <a:gd name="connsiteX56" fmla="*/ 1014575 w 1113415"/>
              <a:gd name="connsiteY56" fmla="*/ 640765 h 1109534"/>
              <a:gd name="connsiteX57" fmla="*/ 1000056 w 1113415"/>
              <a:gd name="connsiteY57" fmla="*/ 654674 h 1109534"/>
              <a:gd name="connsiteX58" fmla="*/ 984798 w 1113415"/>
              <a:gd name="connsiteY58" fmla="*/ 667124 h 1109534"/>
              <a:gd name="connsiteX59" fmla="*/ 968806 w 1113415"/>
              <a:gd name="connsiteY59" fmla="*/ 678845 h 1109534"/>
              <a:gd name="connsiteX60" fmla="*/ 952805 w 1113415"/>
              <a:gd name="connsiteY60" fmla="*/ 689835 h 1109534"/>
              <a:gd name="connsiteX61" fmla="*/ 936067 w 1113415"/>
              <a:gd name="connsiteY61" fmla="*/ 699368 h 1109534"/>
              <a:gd name="connsiteX62" fmla="*/ 919682 w 1113415"/>
              <a:gd name="connsiteY62" fmla="*/ 707071 h 1109534"/>
              <a:gd name="connsiteX63" fmla="*/ 902192 w 1113415"/>
              <a:gd name="connsiteY63" fmla="*/ 713682 h 1109534"/>
              <a:gd name="connsiteX64" fmla="*/ 884337 w 1113415"/>
              <a:gd name="connsiteY64" fmla="*/ 719928 h 1109534"/>
              <a:gd name="connsiteX65" fmla="*/ 867201 w 1113415"/>
              <a:gd name="connsiteY65" fmla="*/ 724710 h 1109534"/>
              <a:gd name="connsiteX66" fmla="*/ 848595 w 1113415"/>
              <a:gd name="connsiteY66" fmla="*/ 728037 h 1109534"/>
              <a:gd name="connsiteX67" fmla="*/ 830351 w 1113415"/>
              <a:gd name="connsiteY67" fmla="*/ 730998 h 1109534"/>
              <a:gd name="connsiteX68" fmla="*/ 812099 w 1113415"/>
              <a:gd name="connsiteY68" fmla="*/ 732495 h 1109534"/>
              <a:gd name="connsiteX69" fmla="*/ 793110 w 1113415"/>
              <a:gd name="connsiteY69" fmla="*/ 733265 h 1109534"/>
              <a:gd name="connsiteX70" fmla="*/ 774486 w 1113415"/>
              <a:gd name="connsiteY70" fmla="*/ 733668 h 1109534"/>
              <a:gd name="connsiteX71" fmla="*/ 755845 w 1113415"/>
              <a:gd name="connsiteY71" fmla="*/ 731880 h 1109534"/>
              <a:gd name="connsiteX72" fmla="*/ 736106 w 1113415"/>
              <a:gd name="connsiteY72" fmla="*/ 729728 h 1109534"/>
              <a:gd name="connsiteX73" fmla="*/ 738792 w 1113415"/>
              <a:gd name="connsiteY73" fmla="*/ 749082 h 1109534"/>
              <a:gd name="connsiteX74" fmla="*/ 740380 w 1113415"/>
              <a:gd name="connsiteY74" fmla="*/ 768071 h 1109534"/>
              <a:gd name="connsiteX75" fmla="*/ 740136 w 1113415"/>
              <a:gd name="connsiteY75" fmla="*/ 786699 h 1109534"/>
              <a:gd name="connsiteX76" fmla="*/ 739533 w 1113415"/>
              <a:gd name="connsiteY76" fmla="*/ 805694 h 1109534"/>
              <a:gd name="connsiteX77" fmla="*/ 738194 w 1113415"/>
              <a:gd name="connsiteY77" fmla="*/ 823960 h 1109534"/>
              <a:gd name="connsiteX78" fmla="*/ 735392 w 1113415"/>
              <a:gd name="connsiteY78" fmla="*/ 842229 h 1109534"/>
              <a:gd name="connsiteX79" fmla="*/ 732228 w 1113415"/>
              <a:gd name="connsiteY79" fmla="*/ 860863 h 1109534"/>
              <a:gd name="connsiteX80" fmla="*/ 727233 w 1113415"/>
              <a:gd name="connsiteY80" fmla="*/ 878405 h 1109534"/>
              <a:gd name="connsiteX81" fmla="*/ 721868 w 1113415"/>
              <a:gd name="connsiteY81" fmla="*/ 895584 h 1109534"/>
              <a:gd name="connsiteX82" fmla="*/ 715046 w 1113415"/>
              <a:gd name="connsiteY82" fmla="*/ 913495 h 1109534"/>
              <a:gd name="connsiteX83" fmla="*/ 707123 w 1113415"/>
              <a:gd name="connsiteY83" fmla="*/ 930312 h 1109534"/>
              <a:gd name="connsiteX84" fmla="*/ 698100 w 1113415"/>
              <a:gd name="connsiteY84" fmla="*/ 946769 h 1109534"/>
              <a:gd name="connsiteX85" fmla="*/ 687251 w 1113415"/>
              <a:gd name="connsiteY85" fmla="*/ 962862 h 1109534"/>
              <a:gd name="connsiteX86" fmla="*/ 675668 w 1113415"/>
              <a:gd name="connsiteY86" fmla="*/ 978955 h 1109534"/>
              <a:gd name="connsiteX87" fmla="*/ 663351 w 1113415"/>
              <a:gd name="connsiteY87" fmla="*/ 994322 h 1109534"/>
              <a:gd name="connsiteX88" fmla="*/ 649569 w 1113415"/>
              <a:gd name="connsiteY88" fmla="*/ 1008960 h 1109534"/>
              <a:gd name="connsiteX89" fmla="*/ 636502 w 1113415"/>
              <a:gd name="connsiteY89" fmla="*/ 1021406 h 1109534"/>
              <a:gd name="connsiteX90" fmla="*/ 623432 w 1113415"/>
              <a:gd name="connsiteY90" fmla="*/ 1033122 h 1109534"/>
              <a:gd name="connsiteX91" fmla="*/ 610349 w 1113415"/>
              <a:gd name="connsiteY91" fmla="*/ 1043376 h 1109534"/>
              <a:gd name="connsiteX92" fmla="*/ 596169 w 1113415"/>
              <a:gd name="connsiteY92" fmla="*/ 1053267 h 1109534"/>
              <a:gd name="connsiteX93" fmla="*/ 581618 w 1113415"/>
              <a:gd name="connsiteY93" fmla="*/ 1062062 h 1109534"/>
              <a:gd name="connsiteX94" fmla="*/ 567066 w 1113415"/>
              <a:gd name="connsiteY94" fmla="*/ 1070857 h 1109534"/>
              <a:gd name="connsiteX95" fmla="*/ 552137 w 1113415"/>
              <a:gd name="connsiteY95" fmla="*/ 1077829 h 1109534"/>
              <a:gd name="connsiteX96" fmla="*/ 537206 w 1113415"/>
              <a:gd name="connsiteY96" fmla="*/ 1084799 h 1109534"/>
              <a:gd name="connsiteX97" fmla="*/ 521537 w 1113415"/>
              <a:gd name="connsiteY97" fmla="*/ 1090310 h 1109534"/>
              <a:gd name="connsiteX98" fmla="*/ 506230 w 1113415"/>
              <a:gd name="connsiteY98" fmla="*/ 1095455 h 1109534"/>
              <a:gd name="connsiteX99" fmla="*/ 489827 w 1113415"/>
              <a:gd name="connsiteY99" fmla="*/ 1100236 h 1109534"/>
              <a:gd name="connsiteX100" fmla="*/ 473410 w 1113415"/>
              <a:gd name="connsiteY100" fmla="*/ 1103559 h 1109534"/>
              <a:gd name="connsiteX101" fmla="*/ 457723 w 1113415"/>
              <a:gd name="connsiteY101" fmla="*/ 1106147 h 1109534"/>
              <a:gd name="connsiteX102" fmla="*/ 441297 w 1113415"/>
              <a:gd name="connsiteY102" fmla="*/ 1108007 h 1109534"/>
              <a:gd name="connsiteX103" fmla="*/ 425237 w 1113415"/>
              <a:gd name="connsiteY103" fmla="*/ 1109503 h 1109534"/>
              <a:gd name="connsiteX104" fmla="*/ 409165 w 1113415"/>
              <a:gd name="connsiteY104" fmla="*/ 1109534 h 1109534"/>
              <a:gd name="connsiteX105" fmla="*/ 392358 w 1113415"/>
              <a:gd name="connsiteY105" fmla="*/ 1108839 h 1109534"/>
              <a:gd name="connsiteX106" fmla="*/ 376282 w 1113415"/>
              <a:gd name="connsiteY106" fmla="*/ 1108142 h 1109534"/>
              <a:gd name="connsiteX107" fmla="*/ 359465 w 1113415"/>
              <a:gd name="connsiteY107" fmla="*/ 1105983 h 1109534"/>
              <a:gd name="connsiteX108" fmla="*/ 343374 w 1113415"/>
              <a:gd name="connsiteY108" fmla="*/ 1103095 h 1109534"/>
              <a:gd name="connsiteX109" fmla="*/ 327279 w 1113415"/>
              <a:gd name="connsiteY109" fmla="*/ 1099475 h 1109534"/>
              <a:gd name="connsiteX110" fmla="*/ 311914 w 1113415"/>
              <a:gd name="connsiteY110" fmla="*/ 1095854 h 1109534"/>
              <a:gd name="connsiteX111" fmla="*/ 295808 w 1113415"/>
              <a:gd name="connsiteY111" fmla="*/ 1090774 h 1109534"/>
              <a:gd name="connsiteX112" fmla="*/ 280066 w 1113415"/>
              <a:gd name="connsiteY112" fmla="*/ 1085328 h 1109534"/>
              <a:gd name="connsiteX113" fmla="*/ 264677 w 1113415"/>
              <a:gd name="connsiteY113" fmla="*/ 1078055 h 1109534"/>
              <a:gd name="connsiteX114" fmla="*/ 249655 w 1113415"/>
              <a:gd name="connsiteY114" fmla="*/ 1071145 h 1109534"/>
              <a:gd name="connsiteX115" fmla="*/ 235354 w 1113415"/>
              <a:gd name="connsiteY115" fmla="*/ 1062774 h 1109534"/>
              <a:gd name="connsiteX116" fmla="*/ 220686 w 1113415"/>
              <a:gd name="connsiteY116" fmla="*/ 1054038 h 1109534"/>
              <a:gd name="connsiteX117" fmla="*/ 206376 w 1113415"/>
              <a:gd name="connsiteY117" fmla="*/ 1044206 h 1109534"/>
              <a:gd name="connsiteX118" fmla="*/ 193153 w 1113415"/>
              <a:gd name="connsiteY118" fmla="*/ 1033275 h 1109534"/>
              <a:gd name="connsiteX119" fmla="*/ 179931 w 1113415"/>
              <a:gd name="connsiteY119" fmla="*/ 1022342 h 1109534"/>
              <a:gd name="connsiteX120" fmla="*/ 167068 w 1113415"/>
              <a:gd name="connsiteY120" fmla="*/ 1010317 h 1109534"/>
              <a:gd name="connsiteX121" fmla="*/ 155670 w 1113415"/>
              <a:gd name="connsiteY121" fmla="*/ 999018 h 1109534"/>
              <a:gd name="connsiteX122" fmla="*/ 144996 w 1113415"/>
              <a:gd name="connsiteY122" fmla="*/ 986986 h 1109534"/>
              <a:gd name="connsiteX123" fmla="*/ 135422 w 1113415"/>
              <a:gd name="connsiteY123" fmla="*/ 975318 h 1109534"/>
              <a:gd name="connsiteX124" fmla="*/ 125479 w 1113415"/>
              <a:gd name="connsiteY124" fmla="*/ 963285 h 1109534"/>
              <a:gd name="connsiteX125" fmla="*/ 116632 w 1113415"/>
              <a:gd name="connsiteY125" fmla="*/ 950885 h 1109534"/>
              <a:gd name="connsiteX126" fmla="*/ 108518 w 1113415"/>
              <a:gd name="connsiteY126" fmla="*/ 939213 h 1109534"/>
              <a:gd name="connsiteX127" fmla="*/ 101125 w 1113415"/>
              <a:gd name="connsiteY127" fmla="*/ 926079 h 1109534"/>
              <a:gd name="connsiteX128" fmla="*/ 93738 w 1113415"/>
              <a:gd name="connsiteY128" fmla="*/ 913675 h 1109534"/>
              <a:gd name="connsiteX129" fmla="*/ 87076 w 1113415"/>
              <a:gd name="connsiteY129" fmla="*/ 900540 h 1109534"/>
              <a:gd name="connsiteX130" fmla="*/ 80780 w 1113415"/>
              <a:gd name="connsiteY130" fmla="*/ 887769 h 1109534"/>
              <a:gd name="connsiteX131" fmla="*/ 74850 w 1113415"/>
              <a:gd name="connsiteY131" fmla="*/ 874631 h 1109534"/>
              <a:gd name="connsiteX132" fmla="*/ 70017 w 1113415"/>
              <a:gd name="connsiteY132" fmla="*/ 861857 h 1109534"/>
              <a:gd name="connsiteX133" fmla="*/ 64448 w 1113415"/>
              <a:gd name="connsiteY133" fmla="*/ 848355 h 1109534"/>
              <a:gd name="connsiteX134" fmla="*/ 60339 w 1113415"/>
              <a:gd name="connsiteY134" fmla="*/ 834848 h 1109534"/>
              <a:gd name="connsiteX135" fmla="*/ 52483 w 1113415"/>
              <a:gd name="connsiteY135" fmla="*/ 806740 h 1109534"/>
              <a:gd name="connsiteX136" fmla="*/ 45723 w 1113415"/>
              <a:gd name="connsiteY136" fmla="*/ 778994 h 1109534"/>
              <a:gd name="connsiteX137" fmla="*/ 39685 w 1113415"/>
              <a:gd name="connsiteY137" fmla="*/ 749787 h 1109534"/>
              <a:gd name="connsiteX138" fmla="*/ 35107 w 1113415"/>
              <a:gd name="connsiteY138" fmla="*/ 720577 h 1109534"/>
              <a:gd name="connsiteX139" fmla="*/ 31255 w 1113415"/>
              <a:gd name="connsiteY139" fmla="*/ 690633 h 1109534"/>
              <a:gd name="connsiteX140" fmla="*/ 28129 w 1113415"/>
              <a:gd name="connsiteY140" fmla="*/ 659958 h 1109534"/>
              <a:gd name="connsiteX141" fmla="*/ 24997 w 1113415"/>
              <a:gd name="connsiteY141" fmla="*/ 628552 h 1109534"/>
              <a:gd name="connsiteX142" fmla="*/ 19452 w 1113415"/>
              <a:gd name="connsiteY142" fmla="*/ 563548 h 1109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113415" h="1109534">
                <a:moveTo>
                  <a:pt x="0" y="0"/>
                </a:moveTo>
                <a:lnTo>
                  <a:pt x="563332" y="14915"/>
                </a:lnTo>
                <a:lnTo>
                  <a:pt x="628744" y="19529"/>
                </a:lnTo>
                <a:lnTo>
                  <a:pt x="660177" y="22386"/>
                </a:lnTo>
                <a:lnTo>
                  <a:pt x="690878" y="25246"/>
                </a:lnTo>
                <a:lnTo>
                  <a:pt x="720490" y="29204"/>
                </a:lnTo>
                <a:lnTo>
                  <a:pt x="750103" y="33159"/>
                </a:lnTo>
                <a:lnTo>
                  <a:pt x="778999" y="39310"/>
                </a:lnTo>
                <a:lnTo>
                  <a:pt x="807528" y="45095"/>
                </a:lnTo>
                <a:lnTo>
                  <a:pt x="821433" y="48719"/>
                </a:lnTo>
                <a:lnTo>
                  <a:pt x="835341" y="53074"/>
                </a:lnTo>
                <a:lnTo>
                  <a:pt x="848519" y="57430"/>
                </a:lnTo>
                <a:lnTo>
                  <a:pt x="862071" y="62881"/>
                </a:lnTo>
                <a:lnTo>
                  <a:pt x="874886" y="67603"/>
                </a:lnTo>
                <a:lnTo>
                  <a:pt x="888437" y="73053"/>
                </a:lnTo>
                <a:lnTo>
                  <a:pt x="901263" y="79237"/>
                </a:lnTo>
                <a:lnTo>
                  <a:pt x="914454" y="85785"/>
                </a:lnTo>
                <a:lnTo>
                  <a:pt x="926922" y="93063"/>
                </a:lnTo>
                <a:lnTo>
                  <a:pt x="939758" y="100708"/>
                </a:lnTo>
                <a:lnTo>
                  <a:pt x="951862" y="108353"/>
                </a:lnTo>
                <a:lnTo>
                  <a:pt x="963976" y="117458"/>
                </a:lnTo>
                <a:lnTo>
                  <a:pt x="976821" y="126565"/>
                </a:lnTo>
                <a:lnTo>
                  <a:pt x="988209" y="136402"/>
                </a:lnTo>
                <a:lnTo>
                  <a:pt x="1000334" y="146971"/>
                </a:lnTo>
                <a:lnTo>
                  <a:pt x="1012095" y="157905"/>
                </a:lnTo>
                <a:lnTo>
                  <a:pt x="1024231" y="170663"/>
                </a:lnTo>
                <a:lnTo>
                  <a:pt x="1035278" y="183790"/>
                </a:lnTo>
                <a:lnTo>
                  <a:pt x="1045598" y="197648"/>
                </a:lnTo>
                <a:lnTo>
                  <a:pt x="1055918" y="211507"/>
                </a:lnTo>
                <a:lnTo>
                  <a:pt x="1065143" y="225733"/>
                </a:lnTo>
                <a:lnTo>
                  <a:pt x="1072913" y="240692"/>
                </a:lnTo>
                <a:lnTo>
                  <a:pt x="1080315" y="255287"/>
                </a:lnTo>
                <a:lnTo>
                  <a:pt x="1087358" y="270978"/>
                </a:lnTo>
                <a:lnTo>
                  <a:pt x="1093305" y="286307"/>
                </a:lnTo>
                <a:lnTo>
                  <a:pt x="1098526" y="302368"/>
                </a:lnTo>
                <a:lnTo>
                  <a:pt x="1102280" y="317700"/>
                </a:lnTo>
                <a:lnTo>
                  <a:pt x="1106039" y="333763"/>
                </a:lnTo>
                <a:lnTo>
                  <a:pt x="1109069" y="349828"/>
                </a:lnTo>
                <a:lnTo>
                  <a:pt x="1111372" y="366626"/>
                </a:lnTo>
                <a:lnTo>
                  <a:pt x="1112210" y="382695"/>
                </a:lnTo>
                <a:lnTo>
                  <a:pt x="1113415" y="399128"/>
                </a:lnTo>
                <a:lnTo>
                  <a:pt x="1113159" y="415567"/>
                </a:lnTo>
                <a:lnTo>
                  <a:pt x="1111441" y="432006"/>
                </a:lnTo>
                <a:lnTo>
                  <a:pt x="1110088" y="448081"/>
                </a:lnTo>
                <a:lnTo>
                  <a:pt x="1107272" y="464158"/>
                </a:lnTo>
                <a:lnTo>
                  <a:pt x="1104094" y="480601"/>
                </a:lnTo>
                <a:lnTo>
                  <a:pt x="1099818" y="496679"/>
                </a:lnTo>
                <a:lnTo>
                  <a:pt x="1094805" y="512030"/>
                </a:lnTo>
                <a:lnTo>
                  <a:pt x="1089069" y="528114"/>
                </a:lnTo>
                <a:lnTo>
                  <a:pt x="1082591" y="542738"/>
                </a:lnTo>
                <a:lnTo>
                  <a:pt x="1075388" y="558093"/>
                </a:lnTo>
                <a:lnTo>
                  <a:pt x="1066721" y="572721"/>
                </a:lnTo>
                <a:lnTo>
                  <a:pt x="1058414" y="586982"/>
                </a:lnTo>
                <a:lnTo>
                  <a:pt x="1048646" y="601248"/>
                </a:lnTo>
                <a:lnTo>
                  <a:pt x="1037780" y="615151"/>
                </a:lnTo>
                <a:lnTo>
                  <a:pt x="1026541" y="627957"/>
                </a:lnTo>
                <a:lnTo>
                  <a:pt x="1014575" y="640765"/>
                </a:lnTo>
                <a:lnTo>
                  <a:pt x="1000056" y="654674"/>
                </a:lnTo>
                <a:lnTo>
                  <a:pt x="984798" y="667124"/>
                </a:lnTo>
                <a:lnTo>
                  <a:pt x="968806" y="678845"/>
                </a:lnTo>
                <a:lnTo>
                  <a:pt x="952805" y="689835"/>
                </a:lnTo>
                <a:lnTo>
                  <a:pt x="936067" y="699368"/>
                </a:lnTo>
                <a:lnTo>
                  <a:pt x="919682" y="707071"/>
                </a:lnTo>
                <a:lnTo>
                  <a:pt x="902192" y="713682"/>
                </a:lnTo>
                <a:lnTo>
                  <a:pt x="884337" y="719928"/>
                </a:lnTo>
                <a:lnTo>
                  <a:pt x="867201" y="724710"/>
                </a:lnTo>
                <a:lnTo>
                  <a:pt x="848595" y="728037"/>
                </a:lnTo>
                <a:lnTo>
                  <a:pt x="830351" y="730998"/>
                </a:lnTo>
                <a:lnTo>
                  <a:pt x="812099" y="732495"/>
                </a:lnTo>
                <a:lnTo>
                  <a:pt x="793110" y="733265"/>
                </a:lnTo>
                <a:lnTo>
                  <a:pt x="774486" y="733668"/>
                </a:lnTo>
                <a:lnTo>
                  <a:pt x="755845" y="731880"/>
                </a:lnTo>
                <a:lnTo>
                  <a:pt x="736106" y="729728"/>
                </a:lnTo>
                <a:lnTo>
                  <a:pt x="738792" y="749082"/>
                </a:lnTo>
                <a:lnTo>
                  <a:pt x="740380" y="768071"/>
                </a:lnTo>
                <a:lnTo>
                  <a:pt x="740136" y="786699"/>
                </a:lnTo>
                <a:lnTo>
                  <a:pt x="739533" y="805694"/>
                </a:lnTo>
                <a:lnTo>
                  <a:pt x="738194" y="823960"/>
                </a:lnTo>
                <a:lnTo>
                  <a:pt x="735392" y="842229"/>
                </a:lnTo>
                <a:lnTo>
                  <a:pt x="732228" y="860863"/>
                </a:lnTo>
                <a:lnTo>
                  <a:pt x="727233" y="878405"/>
                </a:lnTo>
                <a:lnTo>
                  <a:pt x="721868" y="895584"/>
                </a:lnTo>
                <a:lnTo>
                  <a:pt x="715046" y="913495"/>
                </a:lnTo>
                <a:lnTo>
                  <a:pt x="707123" y="930312"/>
                </a:lnTo>
                <a:lnTo>
                  <a:pt x="698100" y="946769"/>
                </a:lnTo>
                <a:lnTo>
                  <a:pt x="687251" y="962862"/>
                </a:lnTo>
                <a:lnTo>
                  <a:pt x="675668" y="978955"/>
                </a:lnTo>
                <a:lnTo>
                  <a:pt x="663351" y="994322"/>
                </a:lnTo>
                <a:lnTo>
                  <a:pt x="649569" y="1008960"/>
                </a:lnTo>
                <a:lnTo>
                  <a:pt x="636502" y="1021406"/>
                </a:lnTo>
                <a:lnTo>
                  <a:pt x="623432" y="1033122"/>
                </a:lnTo>
                <a:lnTo>
                  <a:pt x="610349" y="1043376"/>
                </a:lnTo>
                <a:lnTo>
                  <a:pt x="596169" y="1053267"/>
                </a:lnTo>
                <a:lnTo>
                  <a:pt x="581618" y="1062062"/>
                </a:lnTo>
                <a:lnTo>
                  <a:pt x="567066" y="1070857"/>
                </a:lnTo>
                <a:lnTo>
                  <a:pt x="552137" y="1077829"/>
                </a:lnTo>
                <a:lnTo>
                  <a:pt x="537206" y="1084799"/>
                </a:lnTo>
                <a:lnTo>
                  <a:pt x="521537" y="1090310"/>
                </a:lnTo>
                <a:lnTo>
                  <a:pt x="506230" y="1095455"/>
                </a:lnTo>
                <a:lnTo>
                  <a:pt x="489827" y="1100236"/>
                </a:lnTo>
                <a:lnTo>
                  <a:pt x="473410" y="1103559"/>
                </a:lnTo>
                <a:lnTo>
                  <a:pt x="457723" y="1106147"/>
                </a:lnTo>
                <a:lnTo>
                  <a:pt x="441297" y="1108007"/>
                </a:lnTo>
                <a:lnTo>
                  <a:pt x="425237" y="1109503"/>
                </a:lnTo>
                <a:lnTo>
                  <a:pt x="409165" y="1109534"/>
                </a:lnTo>
                <a:lnTo>
                  <a:pt x="392358" y="1108839"/>
                </a:lnTo>
                <a:lnTo>
                  <a:pt x="376282" y="1108142"/>
                </a:lnTo>
                <a:lnTo>
                  <a:pt x="359465" y="1105983"/>
                </a:lnTo>
                <a:lnTo>
                  <a:pt x="343374" y="1103095"/>
                </a:lnTo>
                <a:lnTo>
                  <a:pt x="327279" y="1099475"/>
                </a:lnTo>
                <a:lnTo>
                  <a:pt x="311914" y="1095854"/>
                </a:lnTo>
                <a:lnTo>
                  <a:pt x="295808" y="1090774"/>
                </a:lnTo>
                <a:lnTo>
                  <a:pt x="280066" y="1085328"/>
                </a:lnTo>
                <a:lnTo>
                  <a:pt x="264677" y="1078055"/>
                </a:lnTo>
                <a:lnTo>
                  <a:pt x="249655" y="1071145"/>
                </a:lnTo>
                <a:lnTo>
                  <a:pt x="235354" y="1062774"/>
                </a:lnTo>
                <a:lnTo>
                  <a:pt x="220686" y="1054038"/>
                </a:lnTo>
                <a:lnTo>
                  <a:pt x="206376" y="1044206"/>
                </a:lnTo>
                <a:lnTo>
                  <a:pt x="193153" y="1033275"/>
                </a:lnTo>
                <a:lnTo>
                  <a:pt x="179931" y="1022342"/>
                </a:lnTo>
                <a:lnTo>
                  <a:pt x="167068" y="1010317"/>
                </a:lnTo>
                <a:lnTo>
                  <a:pt x="155670" y="999018"/>
                </a:lnTo>
                <a:lnTo>
                  <a:pt x="144996" y="986986"/>
                </a:lnTo>
                <a:lnTo>
                  <a:pt x="135422" y="975318"/>
                </a:lnTo>
                <a:lnTo>
                  <a:pt x="125479" y="963285"/>
                </a:lnTo>
                <a:lnTo>
                  <a:pt x="116632" y="950885"/>
                </a:lnTo>
                <a:lnTo>
                  <a:pt x="108518" y="939213"/>
                </a:lnTo>
                <a:lnTo>
                  <a:pt x="101125" y="926079"/>
                </a:lnTo>
                <a:lnTo>
                  <a:pt x="93738" y="913675"/>
                </a:lnTo>
                <a:lnTo>
                  <a:pt x="87076" y="900540"/>
                </a:lnTo>
                <a:lnTo>
                  <a:pt x="80780" y="887769"/>
                </a:lnTo>
                <a:lnTo>
                  <a:pt x="74850" y="874631"/>
                </a:lnTo>
                <a:lnTo>
                  <a:pt x="70017" y="861857"/>
                </a:lnTo>
                <a:lnTo>
                  <a:pt x="64448" y="848355"/>
                </a:lnTo>
                <a:lnTo>
                  <a:pt x="60339" y="834848"/>
                </a:lnTo>
                <a:lnTo>
                  <a:pt x="52483" y="806740"/>
                </a:lnTo>
                <a:lnTo>
                  <a:pt x="45723" y="778994"/>
                </a:lnTo>
                <a:lnTo>
                  <a:pt x="39685" y="749787"/>
                </a:lnTo>
                <a:lnTo>
                  <a:pt x="35107" y="720577"/>
                </a:lnTo>
                <a:lnTo>
                  <a:pt x="31255" y="690633"/>
                </a:lnTo>
                <a:lnTo>
                  <a:pt x="28129" y="659958"/>
                </a:lnTo>
                <a:lnTo>
                  <a:pt x="24997" y="628552"/>
                </a:lnTo>
                <a:lnTo>
                  <a:pt x="19452" y="563548"/>
                </a:lnTo>
                <a:close/>
              </a:path>
            </a:pathLst>
          </a:custGeom>
          <a:solidFill>
            <a:srgbClr val="4087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id="{520E2B0D-CDDD-422D-8153-5C07032B36AF}"/>
              </a:ext>
            </a:extLst>
          </p:cNvPr>
          <p:cNvSpPr/>
          <p:nvPr/>
        </p:nvSpPr>
        <p:spPr>
          <a:xfrm flipV="1">
            <a:off x="4928785" y="2566214"/>
            <a:ext cx="1108409" cy="1111883"/>
          </a:xfrm>
          <a:custGeom>
            <a:avLst/>
            <a:gdLst>
              <a:gd name="connsiteX0" fmla="*/ 714028 w 1108409"/>
              <a:gd name="connsiteY0" fmla="*/ 1111883 h 1111883"/>
              <a:gd name="connsiteX1" fmla="*/ 730092 w 1108409"/>
              <a:gd name="connsiteY1" fmla="*/ 1110386 h 1111883"/>
              <a:gd name="connsiteX2" fmla="*/ 746162 w 1108409"/>
              <a:gd name="connsiteY2" fmla="*/ 1109618 h 1111883"/>
              <a:gd name="connsiteX3" fmla="*/ 762954 w 1108409"/>
              <a:gd name="connsiteY3" fmla="*/ 1107387 h 1111883"/>
              <a:gd name="connsiteX4" fmla="*/ 778646 w 1108409"/>
              <a:gd name="connsiteY4" fmla="*/ 1104795 h 1111883"/>
              <a:gd name="connsiteX5" fmla="*/ 794698 w 1108409"/>
              <a:gd name="connsiteY5" fmla="*/ 1101105 h 1111883"/>
              <a:gd name="connsiteX6" fmla="*/ 810381 w 1108409"/>
              <a:gd name="connsiteY6" fmla="*/ 1097049 h 1111883"/>
              <a:gd name="connsiteX7" fmla="*/ 826787 w 1108409"/>
              <a:gd name="connsiteY7" fmla="*/ 1091532 h 1111883"/>
              <a:gd name="connsiteX8" fmla="*/ 842099 w 1108409"/>
              <a:gd name="connsiteY8" fmla="*/ 1086382 h 1111883"/>
              <a:gd name="connsiteX9" fmla="*/ 857763 w 1108409"/>
              <a:gd name="connsiteY9" fmla="*/ 1079405 h 1111883"/>
              <a:gd name="connsiteX10" fmla="*/ 872330 w 1108409"/>
              <a:gd name="connsiteY10" fmla="*/ 1072065 h 1111883"/>
              <a:gd name="connsiteX11" fmla="*/ 886887 w 1108409"/>
              <a:gd name="connsiteY11" fmla="*/ 1063263 h 1111883"/>
              <a:gd name="connsiteX12" fmla="*/ 901443 w 1108409"/>
              <a:gd name="connsiteY12" fmla="*/ 1054462 h 1111883"/>
              <a:gd name="connsiteX13" fmla="*/ 915266 w 1108409"/>
              <a:gd name="connsiteY13" fmla="*/ 1044932 h 1111883"/>
              <a:gd name="connsiteX14" fmla="*/ 929083 w 1108409"/>
              <a:gd name="connsiteY14" fmla="*/ 1034671 h 1111883"/>
              <a:gd name="connsiteX15" fmla="*/ 942159 w 1108409"/>
              <a:gd name="connsiteY15" fmla="*/ 1022951 h 1111883"/>
              <a:gd name="connsiteX16" fmla="*/ 954138 w 1108409"/>
              <a:gd name="connsiteY16" fmla="*/ 1010866 h 1111883"/>
              <a:gd name="connsiteX17" fmla="*/ 965753 w 1108409"/>
              <a:gd name="connsiteY17" fmla="*/ 999150 h 1111883"/>
              <a:gd name="connsiteX18" fmla="*/ 976276 w 1108409"/>
              <a:gd name="connsiteY18" fmla="*/ 987798 h 1111883"/>
              <a:gd name="connsiteX19" fmla="*/ 985696 w 1108409"/>
              <a:gd name="connsiteY19" fmla="*/ 975357 h 1111883"/>
              <a:gd name="connsiteX20" fmla="*/ 994751 w 1108409"/>
              <a:gd name="connsiteY20" fmla="*/ 963279 h 1111883"/>
              <a:gd name="connsiteX21" fmla="*/ 1003807 w 1108409"/>
              <a:gd name="connsiteY21" fmla="*/ 951204 h 1111883"/>
              <a:gd name="connsiteX22" fmla="*/ 1012132 w 1108409"/>
              <a:gd name="connsiteY22" fmla="*/ 939128 h 1111883"/>
              <a:gd name="connsiteX23" fmla="*/ 1018992 w 1108409"/>
              <a:gd name="connsiteY23" fmla="*/ 926326 h 1111883"/>
              <a:gd name="connsiteX24" fmla="*/ 1026219 w 1108409"/>
              <a:gd name="connsiteY24" fmla="*/ 913888 h 1111883"/>
              <a:gd name="connsiteX25" fmla="*/ 1032711 w 1108409"/>
              <a:gd name="connsiteY25" fmla="*/ 900722 h 1111883"/>
              <a:gd name="connsiteX26" fmla="*/ 1039208 w 1108409"/>
              <a:gd name="connsiteY26" fmla="*/ 888284 h 1111883"/>
              <a:gd name="connsiteX27" fmla="*/ 1044601 w 1108409"/>
              <a:gd name="connsiteY27" fmla="*/ 874755 h 1111883"/>
              <a:gd name="connsiteX28" fmla="*/ 1049631 w 1108409"/>
              <a:gd name="connsiteY28" fmla="*/ 861591 h 1111883"/>
              <a:gd name="connsiteX29" fmla="*/ 1054662 w 1108409"/>
              <a:gd name="connsiteY29" fmla="*/ 848428 h 1111883"/>
              <a:gd name="connsiteX30" fmla="*/ 1058594 w 1108409"/>
              <a:gd name="connsiteY30" fmla="*/ 834901 h 1111883"/>
              <a:gd name="connsiteX31" fmla="*/ 1062888 w 1108409"/>
              <a:gd name="connsiteY31" fmla="*/ 821010 h 1111883"/>
              <a:gd name="connsiteX32" fmla="*/ 1066453 w 1108409"/>
              <a:gd name="connsiteY32" fmla="*/ 807118 h 1111883"/>
              <a:gd name="connsiteX33" fmla="*/ 1072847 w 1108409"/>
              <a:gd name="connsiteY33" fmla="*/ 778607 h 1111883"/>
              <a:gd name="connsiteX34" fmla="*/ 1078141 w 1108409"/>
              <a:gd name="connsiteY34" fmla="*/ 749734 h 1111883"/>
              <a:gd name="connsiteX35" fmla="*/ 1082338 w 1108409"/>
              <a:gd name="connsiteY35" fmla="*/ 720498 h 1111883"/>
              <a:gd name="connsiteX36" fmla="*/ 1086163 w 1108409"/>
              <a:gd name="connsiteY36" fmla="*/ 690166 h 1111883"/>
              <a:gd name="connsiteX37" fmla="*/ 1088527 w 1108409"/>
              <a:gd name="connsiteY37" fmla="*/ 659838 h 1111883"/>
              <a:gd name="connsiteX38" fmla="*/ 1091248 w 1108409"/>
              <a:gd name="connsiteY38" fmla="*/ 628414 h 1111883"/>
              <a:gd name="connsiteX39" fmla="*/ 1095582 w 1108409"/>
              <a:gd name="connsiteY39" fmla="*/ 563739 h 1111883"/>
              <a:gd name="connsiteX40" fmla="*/ 1108409 w 1108409"/>
              <a:gd name="connsiteY40" fmla="*/ 0 h 1111883"/>
              <a:gd name="connsiteX41" fmla="*/ 544437 w 1108409"/>
              <a:gd name="connsiteY41" fmla="*/ 17368 h 1111883"/>
              <a:gd name="connsiteX42" fmla="*/ 479436 w 1108409"/>
              <a:gd name="connsiteY42" fmla="*/ 21902 h 1111883"/>
              <a:gd name="connsiteX43" fmla="*/ 448033 w 1108409"/>
              <a:gd name="connsiteY43" fmla="*/ 24896 h 1111883"/>
              <a:gd name="connsiteX44" fmla="*/ 417728 w 1108409"/>
              <a:gd name="connsiteY44" fmla="*/ 27523 h 1111883"/>
              <a:gd name="connsiteX45" fmla="*/ 387798 w 1108409"/>
              <a:gd name="connsiteY45" fmla="*/ 31976 h 1111883"/>
              <a:gd name="connsiteX46" fmla="*/ 358232 w 1108409"/>
              <a:gd name="connsiteY46" fmla="*/ 36063 h 1111883"/>
              <a:gd name="connsiteX47" fmla="*/ 329407 w 1108409"/>
              <a:gd name="connsiteY47" fmla="*/ 41607 h 1111883"/>
              <a:gd name="connsiteX48" fmla="*/ 300952 w 1108409"/>
              <a:gd name="connsiteY48" fmla="*/ 48249 h 1111883"/>
              <a:gd name="connsiteX49" fmla="*/ 287093 w 1108409"/>
              <a:gd name="connsiteY49" fmla="*/ 51935 h 1111883"/>
              <a:gd name="connsiteX50" fmla="*/ 273237 w 1108409"/>
              <a:gd name="connsiteY50" fmla="*/ 56350 h 1111883"/>
              <a:gd name="connsiteX51" fmla="*/ 260114 w 1108409"/>
              <a:gd name="connsiteY51" fmla="*/ 60764 h 1111883"/>
              <a:gd name="connsiteX52" fmla="*/ 246994 w 1108409"/>
              <a:gd name="connsiteY52" fmla="*/ 65908 h 1111883"/>
              <a:gd name="connsiteX53" fmla="*/ 233876 w 1108409"/>
              <a:gd name="connsiteY53" fmla="*/ 71054 h 1111883"/>
              <a:gd name="connsiteX54" fmla="*/ 220393 w 1108409"/>
              <a:gd name="connsiteY54" fmla="*/ 76564 h 1111883"/>
              <a:gd name="connsiteX55" fmla="*/ 207645 w 1108409"/>
              <a:gd name="connsiteY55" fmla="*/ 82805 h 1111883"/>
              <a:gd name="connsiteX56" fmla="*/ 194536 w 1108409"/>
              <a:gd name="connsiteY56" fmla="*/ 89410 h 1111883"/>
              <a:gd name="connsiteX57" fmla="*/ 182161 w 1108409"/>
              <a:gd name="connsiteY57" fmla="*/ 96746 h 1111883"/>
              <a:gd name="connsiteX58" fmla="*/ 169787 w 1108409"/>
              <a:gd name="connsiteY58" fmla="*/ 104082 h 1111883"/>
              <a:gd name="connsiteX59" fmla="*/ 157786 w 1108409"/>
              <a:gd name="connsiteY59" fmla="*/ 112512 h 1111883"/>
              <a:gd name="connsiteX60" fmla="*/ 145420 w 1108409"/>
              <a:gd name="connsiteY60" fmla="*/ 121307 h 1111883"/>
              <a:gd name="connsiteX61" fmla="*/ 133422 w 1108409"/>
              <a:gd name="connsiteY61" fmla="*/ 130469 h 1111883"/>
              <a:gd name="connsiteX62" fmla="*/ 121063 w 1108409"/>
              <a:gd name="connsiteY62" fmla="*/ 139995 h 1111883"/>
              <a:gd name="connsiteX63" fmla="*/ 109805 w 1108409"/>
              <a:gd name="connsiteY63" fmla="*/ 150616 h 1111883"/>
              <a:gd name="connsiteX64" fmla="*/ 98189 w 1108409"/>
              <a:gd name="connsiteY64" fmla="*/ 162333 h 1111883"/>
              <a:gd name="connsiteX65" fmla="*/ 86209 w 1108409"/>
              <a:gd name="connsiteY65" fmla="*/ 174418 h 1111883"/>
              <a:gd name="connsiteX66" fmla="*/ 74970 w 1108409"/>
              <a:gd name="connsiteY66" fmla="*/ 187959 h 1111883"/>
              <a:gd name="connsiteX67" fmla="*/ 64831 w 1108409"/>
              <a:gd name="connsiteY67" fmla="*/ 201866 h 1111883"/>
              <a:gd name="connsiteX68" fmla="*/ 55421 w 1108409"/>
              <a:gd name="connsiteY68" fmla="*/ 215770 h 1111883"/>
              <a:gd name="connsiteX69" fmla="*/ 46378 w 1108409"/>
              <a:gd name="connsiteY69" fmla="*/ 230038 h 1111883"/>
              <a:gd name="connsiteX70" fmla="*/ 38072 w 1108409"/>
              <a:gd name="connsiteY70" fmla="*/ 245036 h 1111883"/>
              <a:gd name="connsiteX71" fmla="*/ 30492 w 1108409"/>
              <a:gd name="connsiteY71" fmla="*/ 259301 h 1111883"/>
              <a:gd name="connsiteX72" fmla="*/ 24020 w 1108409"/>
              <a:gd name="connsiteY72" fmla="*/ 275390 h 1111883"/>
              <a:gd name="connsiteX73" fmla="*/ 18635 w 1108409"/>
              <a:gd name="connsiteY73" fmla="*/ 290381 h 1111883"/>
              <a:gd name="connsiteX74" fmla="*/ 13260 w 1108409"/>
              <a:gd name="connsiteY74" fmla="*/ 306836 h 1111883"/>
              <a:gd name="connsiteX75" fmla="*/ 9341 w 1108409"/>
              <a:gd name="connsiteY75" fmla="*/ 322553 h 1111883"/>
              <a:gd name="connsiteX76" fmla="*/ 5792 w 1108409"/>
              <a:gd name="connsiteY76" fmla="*/ 338636 h 1111883"/>
              <a:gd name="connsiteX77" fmla="*/ 3335 w 1108409"/>
              <a:gd name="connsiteY77" fmla="*/ 354349 h 1111883"/>
              <a:gd name="connsiteX78" fmla="*/ 1250 w 1108409"/>
              <a:gd name="connsiteY78" fmla="*/ 371161 h 1111883"/>
              <a:gd name="connsiteX79" fmla="*/ 623 w 1108409"/>
              <a:gd name="connsiteY79" fmla="*/ 387237 h 1111883"/>
              <a:gd name="connsiteX80" fmla="*/ 0 w 1108409"/>
              <a:gd name="connsiteY80" fmla="*/ 404044 h 1111883"/>
              <a:gd name="connsiteX81" fmla="*/ 102 w 1108409"/>
              <a:gd name="connsiteY81" fmla="*/ 420119 h 1111883"/>
              <a:gd name="connsiteX82" fmla="*/ 1304 w 1108409"/>
              <a:gd name="connsiteY82" fmla="*/ 436555 h 1111883"/>
              <a:gd name="connsiteX83" fmla="*/ 3599 w 1108409"/>
              <a:gd name="connsiteY83" fmla="*/ 452626 h 1111883"/>
              <a:gd name="connsiteX84" fmla="*/ 6262 w 1108409"/>
              <a:gd name="connsiteY84" fmla="*/ 469059 h 1111883"/>
              <a:gd name="connsiteX85" fmla="*/ 10019 w 1108409"/>
              <a:gd name="connsiteY85" fmla="*/ 485125 h 1111883"/>
              <a:gd name="connsiteX86" fmla="*/ 14506 w 1108409"/>
              <a:gd name="connsiteY86" fmla="*/ 501188 h 1111883"/>
              <a:gd name="connsiteX87" fmla="*/ 19719 w 1108409"/>
              <a:gd name="connsiteY87" fmla="*/ 516521 h 1111883"/>
              <a:gd name="connsiteX88" fmla="*/ 25667 w 1108409"/>
              <a:gd name="connsiteY88" fmla="*/ 532581 h 1111883"/>
              <a:gd name="connsiteX89" fmla="*/ 32337 w 1108409"/>
              <a:gd name="connsiteY89" fmla="*/ 547181 h 1111883"/>
              <a:gd name="connsiteX90" fmla="*/ 39742 w 1108409"/>
              <a:gd name="connsiteY90" fmla="*/ 562507 h 1111883"/>
              <a:gd name="connsiteX91" fmla="*/ 48235 w 1108409"/>
              <a:gd name="connsiteY91" fmla="*/ 576735 h 1111883"/>
              <a:gd name="connsiteX92" fmla="*/ 57097 w 1108409"/>
              <a:gd name="connsiteY92" fmla="*/ 591329 h 1111883"/>
              <a:gd name="connsiteX93" fmla="*/ 67052 w 1108409"/>
              <a:gd name="connsiteY93" fmla="*/ 605554 h 1111883"/>
              <a:gd name="connsiteX94" fmla="*/ 78101 w 1108409"/>
              <a:gd name="connsiteY94" fmla="*/ 619412 h 1111883"/>
              <a:gd name="connsiteX95" fmla="*/ 89509 w 1108409"/>
              <a:gd name="connsiteY95" fmla="*/ 632170 h 1111883"/>
              <a:gd name="connsiteX96" fmla="*/ 101648 w 1108409"/>
              <a:gd name="connsiteY96" fmla="*/ 644931 h 1111883"/>
              <a:gd name="connsiteX97" fmla="*/ 116350 w 1108409"/>
              <a:gd name="connsiteY97" fmla="*/ 658780 h 1111883"/>
              <a:gd name="connsiteX98" fmla="*/ 131773 w 1108409"/>
              <a:gd name="connsiteY98" fmla="*/ 671165 h 1111883"/>
              <a:gd name="connsiteX99" fmla="*/ 147922 w 1108409"/>
              <a:gd name="connsiteY99" fmla="*/ 682820 h 1111883"/>
              <a:gd name="connsiteX100" fmla="*/ 164068 w 1108409"/>
              <a:gd name="connsiteY100" fmla="*/ 693742 h 1111883"/>
              <a:gd name="connsiteX101" fmla="*/ 180567 w 1108409"/>
              <a:gd name="connsiteY101" fmla="*/ 702837 h 1111883"/>
              <a:gd name="connsiteX102" fmla="*/ 197791 w 1108409"/>
              <a:gd name="connsiteY102" fmla="*/ 711200 h 1111883"/>
              <a:gd name="connsiteX103" fmla="*/ 215370 w 1108409"/>
              <a:gd name="connsiteY103" fmla="*/ 717736 h 1111883"/>
              <a:gd name="connsiteX104" fmla="*/ 232943 w 1108409"/>
              <a:gd name="connsiteY104" fmla="*/ 723542 h 1111883"/>
              <a:gd name="connsiteX105" fmla="*/ 250507 w 1108409"/>
              <a:gd name="connsiteY105" fmla="*/ 727886 h 1111883"/>
              <a:gd name="connsiteX106" fmla="*/ 268797 w 1108409"/>
              <a:gd name="connsiteY106" fmla="*/ 731497 h 1111883"/>
              <a:gd name="connsiteX107" fmla="*/ 287082 w 1108409"/>
              <a:gd name="connsiteY107" fmla="*/ 734378 h 1111883"/>
              <a:gd name="connsiteX108" fmla="*/ 305726 w 1108409"/>
              <a:gd name="connsiteY108" fmla="*/ 736162 h 1111883"/>
              <a:gd name="connsiteX109" fmla="*/ 323997 w 1108409"/>
              <a:gd name="connsiteY109" fmla="*/ 736850 h 1111883"/>
              <a:gd name="connsiteX110" fmla="*/ 342995 w 1108409"/>
              <a:gd name="connsiteY110" fmla="*/ 736807 h 1111883"/>
              <a:gd name="connsiteX111" fmla="*/ 361983 w 1108409"/>
              <a:gd name="connsiteY111" fmla="*/ 735302 h 1111883"/>
              <a:gd name="connsiteX112" fmla="*/ 381698 w 1108409"/>
              <a:gd name="connsiteY112" fmla="*/ 733064 h 1111883"/>
              <a:gd name="connsiteX113" fmla="*/ 379263 w 1108409"/>
              <a:gd name="connsiteY113" fmla="*/ 752433 h 1111883"/>
              <a:gd name="connsiteX114" fmla="*/ 377556 w 1108409"/>
              <a:gd name="connsiteY114" fmla="*/ 771069 h 1111883"/>
              <a:gd name="connsiteX115" fmla="*/ 377678 w 1108409"/>
              <a:gd name="connsiteY115" fmla="*/ 790065 h 1111883"/>
              <a:gd name="connsiteX116" fmla="*/ 378894 w 1108409"/>
              <a:gd name="connsiteY116" fmla="*/ 808695 h 1111883"/>
              <a:gd name="connsiteX117" fmla="*/ 380473 w 1108409"/>
              <a:gd name="connsiteY117" fmla="*/ 826958 h 1111883"/>
              <a:gd name="connsiteX118" fmla="*/ 383512 w 1108409"/>
              <a:gd name="connsiteY118" fmla="*/ 845218 h 1111883"/>
              <a:gd name="connsiteX119" fmla="*/ 387282 w 1108409"/>
              <a:gd name="connsiteY119" fmla="*/ 863476 h 1111883"/>
              <a:gd name="connsiteX120" fmla="*/ 392514 w 1108409"/>
              <a:gd name="connsiteY120" fmla="*/ 881731 h 1111883"/>
              <a:gd name="connsiteX121" fmla="*/ 398473 w 1108409"/>
              <a:gd name="connsiteY121" fmla="*/ 899253 h 1111883"/>
              <a:gd name="connsiteX122" fmla="*/ 405159 w 1108409"/>
              <a:gd name="connsiteY122" fmla="*/ 916773 h 1111883"/>
              <a:gd name="connsiteX123" fmla="*/ 413307 w 1108409"/>
              <a:gd name="connsiteY123" fmla="*/ 933560 h 1111883"/>
              <a:gd name="connsiteX124" fmla="*/ 422177 w 1108409"/>
              <a:gd name="connsiteY124" fmla="*/ 949615 h 1111883"/>
              <a:gd name="connsiteX125" fmla="*/ 433239 w 1108409"/>
              <a:gd name="connsiteY125" fmla="*/ 965664 h 1111883"/>
              <a:gd name="connsiteX126" fmla="*/ 445034 w 1108409"/>
              <a:gd name="connsiteY126" fmla="*/ 981711 h 1111883"/>
              <a:gd name="connsiteX127" fmla="*/ 457554 w 1108409"/>
              <a:gd name="connsiteY127" fmla="*/ 997026 h 1111883"/>
              <a:gd name="connsiteX128" fmla="*/ 471529 w 1108409"/>
              <a:gd name="connsiteY128" fmla="*/ 1011607 h 1111883"/>
              <a:gd name="connsiteX129" fmla="*/ 484761 w 1108409"/>
              <a:gd name="connsiteY129" fmla="*/ 1023998 h 1111883"/>
              <a:gd name="connsiteX130" fmla="*/ 497988 w 1108409"/>
              <a:gd name="connsiteY130" fmla="*/ 1035660 h 1111883"/>
              <a:gd name="connsiteX131" fmla="*/ 511205 w 1108409"/>
              <a:gd name="connsiteY131" fmla="*/ 1045859 h 1111883"/>
              <a:gd name="connsiteX132" fmla="*/ 525517 w 1108409"/>
              <a:gd name="connsiteY132" fmla="*/ 1055689 h 1111883"/>
              <a:gd name="connsiteX133" fmla="*/ 540187 w 1108409"/>
              <a:gd name="connsiteY133" fmla="*/ 1064424 h 1111883"/>
              <a:gd name="connsiteX134" fmla="*/ 554856 w 1108409"/>
              <a:gd name="connsiteY134" fmla="*/ 1073158 h 1111883"/>
              <a:gd name="connsiteX135" fmla="*/ 569879 w 1108409"/>
              <a:gd name="connsiteY135" fmla="*/ 1080065 h 1111883"/>
              <a:gd name="connsiteX136" fmla="*/ 584903 w 1108409"/>
              <a:gd name="connsiteY136" fmla="*/ 1086973 h 1111883"/>
              <a:gd name="connsiteX137" fmla="*/ 600648 w 1108409"/>
              <a:gd name="connsiteY137" fmla="*/ 1092416 h 1111883"/>
              <a:gd name="connsiteX138" fmla="*/ 616025 w 1108409"/>
              <a:gd name="connsiteY138" fmla="*/ 1097495 h 1111883"/>
              <a:gd name="connsiteX139" fmla="*/ 632494 w 1108409"/>
              <a:gd name="connsiteY139" fmla="*/ 1102207 h 1111883"/>
              <a:gd name="connsiteX140" fmla="*/ 648224 w 1108409"/>
              <a:gd name="connsiteY140" fmla="*/ 1105460 h 1111883"/>
              <a:gd name="connsiteX141" fmla="*/ 664680 w 1108409"/>
              <a:gd name="connsiteY141" fmla="*/ 1107978 h 1111883"/>
              <a:gd name="connsiteX142" fmla="*/ 680771 w 1108409"/>
              <a:gd name="connsiteY142" fmla="*/ 1110133 h 1111883"/>
              <a:gd name="connsiteX143" fmla="*/ 697216 w 1108409"/>
              <a:gd name="connsiteY143" fmla="*/ 1111192 h 1111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1108409" h="1111883">
                <a:moveTo>
                  <a:pt x="714028" y="1111883"/>
                </a:moveTo>
                <a:lnTo>
                  <a:pt x="730092" y="1110386"/>
                </a:lnTo>
                <a:lnTo>
                  <a:pt x="746162" y="1109618"/>
                </a:lnTo>
                <a:lnTo>
                  <a:pt x="762954" y="1107387"/>
                </a:lnTo>
                <a:lnTo>
                  <a:pt x="778646" y="1104795"/>
                </a:lnTo>
                <a:lnTo>
                  <a:pt x="794698" y="1101105"/>
                </a:lnTo>
                <a:lnTo>
                  <a:pt x="810381" y="1097049"/>
                </a:lnTo>
                <a:lnTo>
                  <a:pt x="826787" y="1091532"/>
                </a:lnTo>
                <a:lnTo>
                  <a:pt x="842099" y="1086382"/>
                </a:lnTo>
                <a:lnTo>
                  <a:pt x="857763" y="1079405"/>
                </a:lnTo>
                <a:lnTo>
                  <a:pt x="872330" y="1072065"/>
                </a:lnTo>
                <a:lnTo>
                  <a:pt x="886887" y="1063263"/>
                </a:lnTo>
                <a:lnTo>
                  <a:pt x="901443" y="1054462"/>
                </a:lnTo>
                <a:lnTo>
                  <a:pt x="915266" y="1044932"/>
                </a:lnTo>
                <a:lnTo>
                  <a:pt x="929083" y="1034671"/>
                </a:lnTo>
                <a:lnTo>
                  <a:pt x="942159" y="1022951"/>
                </a:lnTo>
                <a:lnTo>
                  <a:pt x="954138" y="1010866"/>
                </a:lnTo>
                <a:lnTo>
                  <a:pt x="965753" y="999150"/>
                </a:lnTo>
                <a:lnTo>
                  <a:pt x="976276" y="987798"/>
                </a:lnTo>
                <a:lnTo>
                  <a:pt x="985696" y="975357"/>
                </a:lnTo>
                <a:lnTo>
                  <a:pt x="994751" y="963279"/>
                </a:lnTo>
                <a:lnTo>
                  <a:pt x="1003807" y="951204"/>
                </a:lnTo>
                <a:lnTo>
                  <a:pt x="1012132" y="939128"/>
                </a:lnTo>
                <a:lnTo>
                  <a:pt x="1018992" y="926326"/>
                </a:lnTo>
                <a:lnTo>
                  <a:pt x="1026219" y="913888"/>
                </a:lnTo>
                <a:lnTo>
                  <a:pt x="1032711" y="900722"/>
                </a:lnTo>
                <a:lnTo>
                  <a:pt x="1039208" y="888284"/>
                </a:lnTo>
                <a:lnTo>
                  <a:pt x="1044601" y="874755"/>
                </a:lnTo>
                <a:lnTo>
                  <a:pt x="1049631" y="861591"/>
                </a:lnTo>
                <a:lnTo>
                  <a:pt x="1054662" y="848428"/>
                </a:lnTo>
                <a:lnTo>
                  <a:pt x="1058594" y="834901"/>
                </a:lnTo>
                <a:lnTo>
                  <a:pt x="1062888" y="821010"/>
                </a:lnTo>
                <a:lnTo>
                  <a:pt x="1066453" y="807118"/>
                </a:lnTo>
                <a:lnTo>
                  <a:pt x="1072847" y="778607"/>
                </a:lnTo>
                <a:lnTo>
                  <a:pt x="1078141" y="749734"/>
                </a:lnTo>
                <a:lnTo>
                  <a:pt x="1082338" y="720498"/>
                </a:lnTo>
                <a:lnTo>
                  <a:pt x="1086163" y="690166"/>
                </a:lnTo>
                <a:lnTo>
                  <a:pt x="1088527" y="659838"/>
                </a:lnTo>
                <a:lnTo>
                  <a:pt x="1091248" y="628414"/>
                </a:lnTo>
                <a:lnTo>
                  <a:pt x="1095582" y="563739"/>
                </a:lnTo>
                <a:lnTo>
                  <a:pt x="1108409" y="0"/>
                </a:lnTo>
                <a:lnTo>
                  <a:pt x="544437" y="17368"/>
                </a:lnTo>
                <a:lnTo>
                  <a:pt x="479436" y="21902"/>
                </a:lnTo>
                <a:lnTo>
                  <a:pt x="448033" y="24896"/>
                </a:lnTo>
                <a:lnTo>
                  <a:pt x="417728" y="27523"/>
                </a:lnTo>
                <a:lnTo>
                  <a:pt x="387798" y="31976"/>
                </a:lnTo>
                <a:lnTo>
                  <a:pt x="358232" y="36063"/>
                </a:lnTo>
                <a:lnTo>
                  <a:pt x="329407" y="41607"/>
                </a:lnTo>
                <a:lnTo>
                  <a:pt x="300952" y="48249"/>
                </a:lnTo>
                <a:lnTo>
                  <a:pt x="287093" y="51935"/>
                </a:lnTo>
                <a:lnTo>
                  <a:pt x="273237" y="56350"/>
                </a:lnTo>
                <a:lnTo>
                  <a:pt x="260114" y="60764"/>
                </a:lnTo>
                <a:lnTo>
                  <a:pt x="246994" y="65908"/>
                </a:lnTo>
                <a:lnTo>
                  <a:pt x="233876" y="71054"/>
                </a:lnTo>
                <a:lnTo>
                  <a:pt x="220393" y="76564"/>
                </a:lnTo>
                <a:lnTo>
                  <a:pt x="207645" y="82805"/>
                </a:lnTo>
                <a:lnTo>
                  <a:pt x="194536" y="89410"/>
                </a:lnTo>
                <a:lnTo>
                  <a:pt x="182161" y="96746"/>
                </a:lnTo>
                <a:lnTo>
                  <a:pt x="169787" y="104082"/>
                </a:lnTo>
                <a:lnTo>
                  <a:pt x="157786" y="112512"/>
                </a:lnTo>
                <a:lnTo>
                  <a:pt x="145420" y="121307"/>
                </a:lnTo>
                <a:lnTo>
                  <a:pt x="133422" y="130469"/>
                </a:lnTo>
                <a:lnTo>
                  <a:pt x="121063" y="139995"/>
                </a:lnTo>
                <a:lnTo>
                  <a:pt x="109805" y="150616"/>
                </a:lnTo>
                <a:lnTo>
                  <a:pt x="98189" y="162333"/>
                </a:lnTo>
                <a:lnTo>
                  <a:pt x="86209" y="174418"/>
                </a:lnTo>
                <a:lnTo>
                  <a:pt x="74970" y="187959"/>
                </a:lnTo>
                <a:lnTo>
                  <a:pt x="64831" y="201866"/>
                </a:lnTo>
                <a:lnTo>
                  <a:pt x="55421" y="215770"/>
                </a:lnTo>
                <a:lnTo>
                  <a:pt x="46378" y="230038"/>
                </a:lnTo>
                <a:lnTo>
                  <a:pt x="38072" y="245036"/>
                </a:lnTo>
                <a:lnTo>
                  <a:pt x="30492" y="259301"/>
                </a:lnTo>
                <a:lnTo>
                  <a:pt x="24020" y="275390"/>
                </a:lnTo>
                <a:lnTo>
                  <a:pt x="18635" y="290381"/>
                </a:lnTo>
                <a:lnTo>
                  <a:pt x="13260" y="306836"/>
                </a:lnTo>
                <a:lnTo>
                  <a:pt x="9341" y="322553"/>
                </a:lnTo>
                <a:lnTo>
                  <a:pt x="5792" y="338636"/>
                </a:lnTo>
                <a:lnTo>
                  <a:pt x="3335" y="354349"/>
                </a:lnTo>
                <a:lnTo>
                  <a:pt x="1250" y="371161"/>
                </a:lnTo>
                <a:lnTo>
                  <a:pt x="623" y="387237"/>
                </a:lnTo>
                <a:lnTo>
                  <a:pt x="0" y="404044"/>
                </a:lnTo>
                <a:lnTo>
                  <a:pt x="102" y="420119"/>
                </a:lnTo>
                <a:lnTo>
                  <a:pt x="1304" y="436555"/>
                </a:lnTo>
                <a:lnTo>
                  <a:pt x="3599" y="452626"/>
                </a:lnTo>
                <a:lnTo>
                  <a:pt x="6262" y="469059"/>
                </a:lnTo>
                <a:lnTo>
                  <a:pt x="10019" y="485125"/>
                </a:lnTo>
                <a:lnTo>
                  <a:pt x="14506" y="501188"/>
                </a:lnTo>
                <a:lnTo>
                  <a:pt x="19719" y="516521"/>
                </a:lnTo>
                <a:lnTo>
                  <a:pt x="25667" y="532581"/>
                </a:lnTo>
                <a:lnTo>
                  <a:pt x="32337" y="547181"/>
                </a:lnTo>
                <a:lnTo>
                  <a:pt x="39742" y="562507"/>
                </a:lnTo>
                <a:lnTo>
                  <a:pt x="48235" y="576735"/>
                </a:lnTo>
                <a:lnTo>
                  <a:pt x="57097" y="591329"/>
                </a:lnTo>
                <a:lnTo>
                  <a:pt x="67052" y="605554"/>
                </a:lnTo>
                <a:lnTo>
                  <a:pt x="78101" y="619412"/>
                </a:lnTo>
                <a:lnTo>
                  <a:pt x="89509" y="632170"/>
                </a:lnTo>
                <a:lnTo>
                  <a:pt x="101648" y="644931"/>
                </a:lnTo>
                <a:lnTo>
                  <a:pt x="116350" y="658780"/>
                </a:lnTo>
                <a:lnTo>
                  <a:pt x="131773" y="671165"/>
                </a:lnTo>
                <a:lnTo>
                  <a:pt x="147922" y="682820"/>
                </a:lnTo>
                <a:lnTo>
                  <a:pt x="164068" y="693742"/>
                </a:lnTo>
                <a:lnTo>
                  <a:pt x="180567" y="702837"/>
                </a:lnTo>
                <a:lnTo>
                  <a:pt x="197791" y="711200"/>
                </a:lnTo>
                <a:lnTo>
                  <a:pt x="215370" y="717736"/>
                </a:lnTo>
                <a:lnTo>
                  <a:pt x="232943" y="723542"/>
                </a:lnTo>
                <a:lnTo>
                  <a:pt x="250507" y="727886"/>
                </a:lnTo>
                <a:lnTo>
                  <a:pt x="268797" y="731497"/>
                </a:lnTo>
                <a:lnTo>
                  <a:pt x="287082" y="734378"/>
                </a:lnTo>
                <a:lnTo>
                  <a:pt x="305726" y="736162"/>
                </a:lnTo>
                <a:lnTo>
                  <a:pt x="323997" y="736850"/>
                </a:lnTo>
                <a:lnTo>
                  <a:pt x="342995" y="736807"/>
                </a:lnTo>
                <a:lnTo>
                  <a:pt x="361983" y="735302"/>
                </a:lnTo>
                <a:lnTo>
                  <a:pt x="381698" y="733064"/>
                </a:lnTo>
                <a:lnTo>
                  <a:pt x="379263" y="752433"/>
                </a:lnTo>
                <a:lnTo>
                  <a:pt x="377556" y="771069"/>
                </a:lnTo>
                <a:lnTo>
                  <a:pt x="377678" y="790065"/>
                </a:lnTo>
                <a:lnTo>
                  <a:pt x="378894" y="808695"/>
                </a:lnTo>
                <a:lnTo>
                  <a:pt x="380473" y="826958"/>
                </a:lnTo>
                <a:lnTo>
                  <a:pt x="383512" y="845218"/>
                </a:lnTo>
                <a:lnTo>
                  <a:pt x="387282" y="863476"/>
                </a:lnTo>
                <a:lnTo>
                  <a:pt x="392514" y="881731"/>
                </a:lnTo>
                <a:lnTo>
                  <a:pt x="398473" y="899253"/>
                </a:lnTo>
                <a:lnTo>
                  <a:pt x="405159" y="916773"/>
                </a:lnTo>
                <a:lnTo>
                  <a:pt x="413307" y="933560"/>
                </a:lnTo>
                <a:lnTo>
                  <a:pt x="422177" y="949615"/>
                </a:lnTo>
                <a:lnTo>
                  <a:pt x="433239" y="965664"/>
                </a:lnTo>
                <a:lnTo>
                  <a:pt x="445034" y="981711"/>
                </a:lnTo>
                <a:lnTo>
                  <a:pt x="457554" y="997026"/>
                </a:lnTo>
                <a:lnTo>
                  <a:pt x="471529" y="1011607"/>
                </a:lnTo>
                <a:lnTo>
                  <a:pt x="484761" y="1023998"/>
                </a:lnTo>
                <a:lnTo>
                  <a:pt x="497988" y="1035660"/>
                </a:lnTo>
                <a:lnTo>
                  <a:pt x="511205" y="1045859"/>
                </a:lnTo>
                <a:lnTo>
                  <a:pt x="525517" y="1055689"/>
                </a:lnTo>
                <a:lnTo>
                  <a:pt x="540187" y="1064424"/>
                </a:lnTo>
                <a:lnTo>
                  <a:pt x="554856" y="1073158"/>
                </a:lnTo>
                <a:lnTo>
                  <a:pt x="569879" y="1080065"/>
                </a:lnTo>
                <a:lnTo>
                  <a:pt x="584903" y="1086973"/>
                </a:lnTo>
                <a:lnTo>
                  <a:pt x="600648" y="1092416"/>
                </a:lnTo>
                <a:lnTo>
                  <a:pt x="616025" y="1097495"/>
                </a:lnTo>
                <a:lnTo>
                  <a:pt x="632494" y="1102207"/>
                </a:lnTo>
                <a:lnTo>
                  <a:pt x="648224" y="1105460"/>
                </a:lnTo>
                <a:lnTo>
                  <a:pt x="664680" y="1107978"/>
                </a:lnTo>
                <a:lnTo>
                  <a:pt x="680771" y="1110133"/>
                </a:lnTo>
                <a:lnTo>
                  <a:pt x="697216" y="1111192"/>
                </a:lnTo>
                <a:close/>
              </a:path>
            </a:pathLst>
          </a:custGeom>
          <a:solidFill>
            <a:srgbClr val="4087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id="{E6D7695B-A52A-4E34-BCFD-668EF30884BD}"/>
              </a:ext>
            </a:extLst>
          </p:cNvPr>
          <p:cNvSpPr/>
          <p:nvPr/>
        </p:nvSpPr>
        <p:spPr>
          <a:xfrm>
            <a:off x="4928784" y="3810718"/>
            <a:ext cx="1108409" cy="1111883"/>
          </a:xfrm>
          <a:custGeom>
            <a:avLst/>
            <a:gdLst>
              <a:gd name="connsiteX0" fmla="*/ 1108409 w 1108409"/>
              <a:gd name="connsiteY0" fmla="*/ 0 h 1111883"/>
              <a:gd name="connsiteX1" fmla="*/ 1095582 w 1108409"/>
              <a:gd name="connsiteY1" fmla="*/ 563739 h 1111883"/>
              <a:gd name="connsiteX2" fmla="*/ 1091248 w 1108409"/>
              <a:gd name="connsiteY2" fmla="*/ 628414 h 1111883"/>
              <a:gd name="connsiteX3" fmla="*/ 1088527 w 1108409"/>
              <a:gd name="connsiteY3" fmla="*/ 659839 h 1111883"/>
              <a:gd name="connsiteX4" fmla="*/ 1086163 w 1108409"/>
              <a:gd name="connsiteY4" fmla="*/ 690166 h 1111883"/>
              <a:gd name="connsiteX5" fmla="*/ 1082338 w 1108409"/>
              <a:gd name="connsiteY5" fmla="*/ 720498 h 1111883"/>
              <a:gd name="connsiteX6" fmla="*/ 1078141 w 1108409"/>
              <a:gd name="connsiteY6" fmla="*/ 749734 h 1111883"/>
              <a:gd name="connsiteX7" fmla="*/ 1072847 w 1108409"/>
              <a:gd name="connsiteY7" fmla="*/ 778607 h 1111883"/>
              <a:gd name="connsiteX8" fmla="*/ 1066453 w 1108409"/>
              <a:gd name="connsiteY8" fmla="*/ 807118 h 1111883"/>
              <a:gd name="connsiteX9" fmla="*/ 1062888 w 1108409"/>
              <a:gd name="connsiteY9" fmla="*/ 821010 h 1111883"/>
              <a:gd name="connsiteX10" fmla="*/ 1058594 w 1108409"/>
              <a:gd name="connsiteY10" fmla="*/ 834902 h 1111883"/>
              <a:gd name="connsiteX11" fmla="*/ 1054662 w 1108409"/>
              <a:gd name="connsiteY11" fmla="*/ 848428 h 1111883"/>
              <a:gd name="connsiteX12" fmla="*/ 1049631 w 1108409"/>
              <a:gd name="connsiteY12" fmla="*/ 861591 h 1111883"/>
              <a:gd name="connsiteX13" fmla="*/ 1044601 w 1108409"/>
              <a:gd name="connsiteY13" fmla="*/ 874755 h 1111883"/>
              <a:gd name="connsiteX14" fmla="*/ 1039208 w 1108409"/>
              <a:gd name="connsiteY14" fmla="*/ 888284 h 1111883"/>
              <a:gd name="connsiteX15" fmla="*/ 1032711 w 1108409"/>
              <a:gd name="connsiteY15" fmla="*/ 900722 h 1111883"/>
              <a:gd name="connsiteX16" fmla="*/ 1026219 w 1108409"/>
              <a:gd name="connsiteY16" fmla="*/ 913888 h 1111883"/>
              <a:gd name="connsiteX17" fmla="*/ 1018992 w 1108409"/>
              <a:gd name="connsiteY17" fmla="*/ 926326 h 1111883"/>
              <a:gd name="connsiteX18" fmla="*/ 1012132 w 1108409"/>
              <a:gd name="connsiteY18" fmla="*/ 939128 h 1111883"/>
              <a:gd name="connsiteX19" fmla="*/ 1003807 w 1108409"/>
              <a:gd name="connsiteY19" fmla="*/ 951204 h 1111883"/>
              <a:gd name="connsiteX20" fmla="*/ 994751 w 1108409"/>
              <a:gd name="connsiteY20" fmla="*/ 963279 h 1111883"/>
              <a:gd name="connsiteX21" fmla="*/ 985696 w 1108409"/>
              <a:gd name="connsiteY21" fmla="*/ 975357 h 1111883"/>
              <a:gd name="connsiteX22" fmla="*/ 976276 w 1108409"/>
              <a:gd name="connsiteY22" fmla="*/ 987798 h 1111883"/>
              <a:gd name="connsiteX23" fmla="*/ 965753 w 1108409"/>
              <a:gd name="connsiteY23" fmla="*/ 999150 h 1111883"/>
              <a:gd name="connsiteX24" fmla="*/ 954138 w 1108409"/>
              <a:gd name="connsiteY24" fmla="*/ 1010866 h 1111883"/>
              <a:gd name="connsiteX25" fmla="*/ 942159 w 1108409"/>
              <a:gd name="connsiteY25" fmla="*/ 1022951 h 1111883"/>
              <a:gd name="connsiteX26" fmla="*/ 929083 w 1108409"/>
              <a:gd name="connsiteY26" fmla="*/ 1034671 h 1111883"/>
              <a:gd name="connsiteX27" fmla="*/ 915266 w 1108409"/>
              <a:gd name="connsiteY27" fmla="*/ 1044932 h 1111883"/>
              <a:gd name="connsiteX28" fmla="*/ 901443 w 1108409"/>
              <a:gd name="connsiteY28" fmla="*/ 1054462 h 1111883"/>
              <a:gd name="connsiteX29" fmla="*/ 886887 w 1108409"/>
              <a:gd name="connsiteY29" fmla="*/ 1063263 h 1111883"/>
              <a:gd name="connsiteX30" fmla="*/ 872330 w 1108409"/>
              <a:gd name="connsiteY30" fmla="*/ 1072065 h 1111883"/>
              <a:gd name="connsiteX31" fmla="*/ 857763 w 1108409"/>
              <a:gd name="connsiteY31" fmla="*/ 1079405 h 1111883"/>
              <a:gd name="connsiteX32" fmla="*/ 842099 w 1108409"/>
              <a:gd name="connsiteY32" fmla="*/ 1086382 h 1111883"/>
              <a:gd name="connsiteX33" fmla="*/ 826787 w 1108409"/>
              <a:gd name="connsiteY33" fmla="*/ 1091532 h 1111883"/>
              <a:gd name="connsiteX34" fmla="*/ 810381 w 1108409"/>
              <a:gd name="connsiteY34" fmla="*/ 1097049 h 1111883"/>
              <a:gd name="connsiteX35" fmla="*/ 794698 w 1108409"/>
              <a:gd name="connsiteY35" fmla="*/ 1101105 h 1111883"/>
              <a:gd name="connsiteX36" fmla="*/ 778646 w 1108409"/>
              <a:gd name="connsiteY36" fmla="*/ 1104795 h 1111883"/>
              <a:gd name="connsiteX37" fmla="*/ 762954 w 1108409"/>
              <a:gd name="connsiteY37" fmla="*/ 1107387 h 1111883"/>
              <a:gd name="connsiteX38" fmla="*/ 746162 w 1108409"/>
              <a:gd name="connsiteY38" fmla="*/ 1109618 h 1111883"/>
              <a:gd name="connsiteX39" fmla="*/ 730092 w 1108409"/>
              <a:gd name="connsiteY39" fmla="*/ 1110386 h 1111883"/>
              <a:gd name="connsiteX40" fmla="*/ 714028 w 1108409"/>
              <a:gd name="connsiteY40" fmla="*/ 1111883 h 1111883"/>
              <a:gd name="connsiteX41" fmla="*/ 697216 w 1108409"/>
              <a:gd name="connsiteY41" fmla="*/ 1111192 h 1111883"/>
              <a:gd name="connsiteX42" fmla="*/ 680771 w 1108409"/>
              <a:gd name="connsiteY42" fmla="*/ 1110133 h 1111883"/>
              <a:gd name="connsiteX43" fmla="*/ 664680 w 1108409"/>
              <a:gd name="connsiteY43" fmla="*/ 1107978 h 1111883"/>
              <a:gd name="connsiteX44" fmla="*/ 648224 w 1108409"/>
              <a:gd name="connsiteY44" fmla="*/ 1105460 h 1111883"/>
              <a:gd name="connsiteX45" fmla="*/ 632494 w 1108409"/>
              <a:gd name="connsiteY45" fmla="*/ 1102207 h 1111883"/>
              <a:gd name="connsiteX46" fmla="*/ 616025 w 1108409"/>
              <a:gd name="connsiteY46" fmla="*/ 1097495 h 1111883"/>
              <a:gd name="connsiteX47" fmla="*/ 600648 w 1108409"/>
              <a:gd name="connsiteY47" fmla="*/ 1092416 h 1111883"/>
              <a:gd name="connsiteX48" fmla="*/ 584903 w 1108409"/>
              <a:gd name="connsiteY48" fmla="*/ 1086973 h 1111883"/>
              <a:gd name="connsiteX49" fmla="*/ 569879 w 1108409"/>
              <a:gd name="connsiteY49" fmla="*/ 1080065 h 1111883"/>
              <a:gd name="connsiteX50" fmla="*/ 554856 w 1108409"/>
              <a:gd name="connsiteY50" fmla="*/ 1073158 h 1111883"/>
              <a:gd name="connsiteX51" fmla="*/ 540187 w 1108409"/>
              <a:gd name="connsiteY51" fmla="*/ 1064424 h 1111883"/>
              <a:gd name="connsiteX52" fmla="*/ 525517 w 1108409"/>
              <a:gd name="connsiteY52" fmla="*/ 1055689 h 1111883"/>
              <a:gd name="connsiteX53" fmla="*/ 511205 w 1108409"/>
              <a:gd name="connsiteY53" fmla="*/ 1045859 h 1111883"/>
              <a:gd name="connsiteX54" fmla="*/ 497988 w 1108409"/>
              <a:gd name="connsiteY54" fmla="*/ 1035661 h 1111883"/>
              <a:gd name="connsiteX55" fmla="*/ 484761 w 1108409"/>
              <a:gd name="connsiteY55" fmla="*/ 1023998 h 1111883"/>
              <a:gd name="connsiteX56" fmla="*/ 471529 w 1108409"/>
              <a:gd name="connsiteY56" fmla="*/ 1011607 h 1111883"/>
              <a:gd name="connsiteX57" fmla="*/ 457554 w 1108409"/>
              <a:gd name="connsiteY57" fmla="*/ 997026 h 1111883"/>
              <a:gd name="connsiteX58" fmla="*/ 445034 w 1108409"/>
              <a:gd name="connsiteY58" fmla="*/ 981711 h 1111883"/>
              <a:gd name="connsiteX59" fmla="*/ 433239 w 1108409"/>
              <a:gd name="connsiteY59" fmla="*/ 965664 h 1111883"/>
              <a:gd name="connsiteX60" fmla="*/ 422177 w 1108409"/>
              <a:gd name="connsiteY60" fmla="*/ 949615 h 1111883"/>
              <a:gd name="connsiteX61" fmla="*/ 413307 w 1108409"/>
              <a:gd name="connsiteY61" fmla="*/ 933560 h 1111883"/>
              <a:gd name="connsiteX62" fmla="*/ 405159 w 1108409"/>
              <a:gd name="connsiteY62" fmla="*/ 916773 h 1111883"/>
              <a:gd name="connsiteX63" fmla="*/ 398473 w 1108409"/>
              <a:gd name="connsiteY63" fmla="*/ 899253 h 1111883"/>
              <a:gd name="connsiteX64" fmla="*/ 392514 w 1108409"/>
              <a:gd name="connsiteY64" fmla="*/ 881731 h 1111883"/>
              <a:gd name="connsiteX65" fmla="*/ 387282 w 1108409"/>
              <a:gd name="connsiteY65" fmla="*/ 863476 h 1111883"/>
              <a:gd name="connsiteX66" fmla="*/ 383512 w 1108409"/>
              <a:gd name="connsiteY66" fmla="*/ 845218 h 1111883"/>
              <a:gd name="connsiteX67" fmla="*/ 380473 w 1108409"/>
              <a:gd name="connsiteY67" fmla="*/ 826958 h 1111883"/>
              <a:gd name="connsiteX68" fmla="*/ 378894 w 1108409"/>
              <a:gd name="connsiteY68" fmla="*/ 808695 h 1111883"/>
              <a:gd name="connsiteX69" fmla="*/ 377678 w 1108409"/>
              <a:gd name="connsiteY69" fmla="*/ 790066 h 1111883"/>
              <a:gd name="connsiteX70" fmla="*/ 377556 w 1108409"/>
              <a:gd name="connsiteY70" fmla="*/ 771069 h 1111883"/>
              <a:gd name="connsiteX71" fmla="*/ 379263 w 1108409"/>
              <a:gd name="connsiteY71" fmla="*/ 752433 h 1111883"/>
              <a:gd name="connsiteX72" fmla="*/ 381698 w 1108409"/>
              <a:gd name="connsiteY72" fmla="*/ 733064 h 1111883"/>
              <a:gd name="connsiteX73" fmla="*/ 361983 w 1108409"/>
              <a:gd name="connsiteY73" fmla="*/ 735302 h 1111883"/>
              <a:gd name="connsiteX74" fmla="*/ 342995 w 1108409"/>
              <a:gd name="connsiteY74" fmla="*/ 736807 h 1111883"/>
              <a:gd name="connsiteX75" fmla="*/ 323997 w 1108409"/>
              <a:gd name="connsiteY75" fmla="*/ 736850 h 1111883"/>
              <a:gd name="connsiteX76" fmla="*/ 305726 w 1108409"/>
              <a:gd name="connsiteY76" fmla="*/ 736162 h 1111883"/>
              <a:gd name="connsiteX77" fmla="*/ 287082 w 1108409"/>
              <a:gd name="connsiteY77" fmla="*/ 734378 h 1111883"/>
              <a:gd name="connsiteX78" fmla="*/ 268797 w 1108409"/>
              <a:gd name="connsiteY78" fmla="*/ 731497 h 1111883"/>
              <a:gd name="connsiteX79" fmla="*/ 250507 w 1108409"/>
              <a:gd name="connsiteY79" fmla="*/ 727886 h 1111883"/>
              <a:gd name="connsiteX80" fmla="*/ 232943 w 1108409"/>
              <a:gd name="connsiteY80" fmla="*/ 723542 h 1111883"/>
              <a:gd name="connsiteX81" fmla="*/ 215370 w 1108409"/>
              <a:gd name="connsiteY81" fmla="*/ 717737 h 1111883"/>
              <a:gd name="connsiteX82" fmla="*/ 197791 w 1108409"/>
              <a:gd name="connsiteY82" fmla="*/ 711200 h 1111883"/>
              <a:gd name="connsiteX83" fmla="*/ 180567 w 1108409"/>
              <a:gd name="connsiteY83" fmla="*/ 702837 h 1111883"/>
              <a:gd name="connsiteX84" fmla="*/ 164068 w 1108409"/>
              <a:gd name="connsiteY84" fmla="*/ 693742 h 1111883"/>
              <a:gd name="connsiteX85" fmla="*/ 147922 w 1108409"/>
              <a:gd name="connsiteY85" fmla="*/ 682820 h 1111883"/>
              <a:gd name="connsiteX86" fmla="*/ 131773 w 1108409"/>
              <a:gd name="connsiteY86" fmla="*/ 671165 h 1111883"/>
              <a:gd name="connsiteX87" fmla="*/ 116350 w 1108409"/>
              <a:gd name="connsiteY87" fmla="*/ 658780 h 1111883"/>
              <a:gd name="connsiteX88" fmla="*/ 101648 w 1108409"/>
              <a:gd name="connsiteY88" fmla="*/ 644931 h 1111883"/>
              <a:gd name="connsiteX89" fmla="*/ 89509 w 1108409"/>
              <a:gd name="connsiteY89" fmla="*/ 632170 h 1111883"/>
              <a:gd name="connsiteX90" fmla="*/ 78101 w 1108409"/>
              <a:gd name="connsiteY90" fmla="*/ 619412 h 1111883"/>
              <a:gd name="connsiteX91" fmla="*/ 67052 w 1108409"/>
              <a:gd name="connsiteY91" fmla="*/ 605554 h 1111883"/>
              <a:gd name="connsiteX92" fmla="*/ 57097 w 1108409"/>
              <a:gd name="connsiteY92" fmla="*/ 591329 h 1111883"/>
              <a:gd name="connsiteX93" fmla="*/ 48235 w 1108409"/>
              <a:gd name="connsiteY93" fmla="*/ 576735 h 1111883"/>
              <a:gd name="connsiteX94" fmla="*/ 39742 w 1108409"/>
              <a:gd name="connsiteY94" fmla="*/ 562507 h 1111883"/>
              <a:gd name="connsiteX95" fmla="*/ 32337 w 1108409"/>
              <a:gd name="connsiteY95" fmla="*/ 547181 h 1111883"/>
              <a:gd name="connsiteX96" fmla="*/ 25667 w 1108409"/>
              <a:gd name="connsiteY96" fmla="*/ 532581 h 1111883"/>
              <a:gd name="connsiteX97" fmla="*/ 19719 w 1108409"/>
              <a:gd name="connsiteY97" fmla="*/ 516521 h 1111883"/>
              <a:gd name="connsiteX98" fmla="*/ 14506 w 1108409"/>
              <a:gd name="connsiteY98" fmla="*/ 501188 h 1111883"/>
              <a:gd name="connsiteX99" fmla="*/ 10019 w 1108409"/>
              <a:gd name="connsiteY99" fmla="*/ 485125 h 1111883"/>
              <a:gd name="connsiteX100" fmla="*/ 6262 w 1108409"/>
              <a:gd name="connsiteY100" fmla="*/ 469059 h 1111883"/>
              <a:gd name="connsiteX101" fmla="*/ 3599 w 1108409"/>
              <a:gd name="connsiteY101" fmla="*/ 452626 h 1111883"/>
              <a:gd name="connsiteX102" fmla="*/ 1304 w 1108409"/>
              <a:gd name="connsiteY102" fmla="*/ 436555 h 1111883"/>
              <a:gd name="connsiteX103" fmla="*/ 102 w 1108409"/>
              <a:gd name="connsiteY103" fmla="*/ 420119 h 1111883"/>
              <a:gd name="connsiteX104" fmla="*/ 0 w 1108409"/>
              <a:gd name="connsiteY104" fmla="*/ 404044 h 1111883"/>
              <a:gd name="connsiteX105" fmla="*/ 623 w 1108409"/>
              <a:gd name="connsiteY105" fmla="*/ 387237 h 1111883"/>
              <a:gd name="connsiteX106" fmla="*/ 1250 w 1108409"/>
              <a:gd name="connsiteY106" fmla="*/ 371161 h 1111883"/>
              <a:gd name="connsiteX107" fmla="*/ 3335 w 1108409"/>
              <a:gd name="connsiteY107" fmla="*/ 354349 h 1111883"/>
              <a:gd name="connsiteX108" fmla="*/ 5792 w 1108409"/>
              <a:gd name="connsiteY108" fmla="*/ 338636 h 1111883"/>
              <a:gd name="connsiteX109" fmla="*/ 9341 w 1108409"/>
              <a:gd name="connsiteY109" fmla="*/ 322553 h 1111883"/>
              <a:gd name="connsiteX110" fmla="*/ 13260 w 1108409"/>
              <a:gd name="connsiteY110" fmla="*/ 306836 h 1111883"/>
              <a:gd name="connsiteX111" fmla="*/ 18635 w 1108409"/>
              <a:gd name="connsiteY111" fmla="*/ 290381 h 1111883"/>
              <a:gd name="connsiteX112" fmla="*/ 24020 w 1108409"/>
              <a:gd name="connsiteY112" fmla="*/ 275390 h 1111883"/>
              <a:gd name="connsiteX113" fmla="*/ 30492 w 1108409"/>
              <a:gd name="connsiteY113" fmla="*/ 259301 h 1111883"/>
              <a:gd name="connsiteX114" fmla="*/ 38072 w 1108409"/>
              <a:gd name="connsiteY114" fmla="*/ 245036 h 1111883"/>
              <a:gd name="connsiteX115" fmla="*/ 46378 w 1108409"/>
              <a:gd name="connsiteY115" fmla="*/ 230038 h 1111883"/>
              <a:gd name="connsiteX116" fmla="*/ 55421 w 1108409"/>
              <a:gd name="connsiteY116" fmla="*/ 215770 h 1111883"/>
              <a:gd name="connsiteX117" fmla="*/ 64831 w 1108409"/>
              <a:gd name="connsiteY117" fmla="*/ 201866 h 1111883"/>
              <a:gd name="connsiteX118" fmla="*/ 74970 w 1108409"/>
              <a:gd name="connsiteY118" fmla="*/ 187959 h 1111883"/>
              <a:gd name="connsiteX119" fmla="*/ 86209 w 1108409"/>
              <a:gd name="connsiteY119" fmla="*/ 174418 h 1111883"/>
              <a:gd name="connsiteX120" fmla="*/ 98189 w 1108409"/>
              <a:gd name="connsiteY120" fmla="*/ 162333 h 1111883"/>
              <a:gd name="connsiteX121" fmla="*/ 109805 w 1108409"/>
              <a:gd name="connsiteY121" fmla="*/ 150616 h 1111883"/>
              <a:gd name="connsiteX122" fmla="*/ 121063 w 1108409"/>
              <a:gd name="connsiteY122" fmla="*/ 139995 h 1111883"/>
              <a:gd name="connsiteX123" fmla="*/ 133422 w 1108409"/>
              <a:gd name="connsiteY123" fmla="*/ 130469 h 1111883"/>
              <a:gd name="connsiteX124" fmla="*/ 145420 w 1108409"/>
              <a:gd name="connsiteY124" fmla="*/ 121307 h 1111883"/>
              <a:gd name="connsiteX125" fmla="*/ 157786 w 1108409"/>
              <a:gd name="connsiteY125" fmla="*/ 112512 h 1111883"/>
              <a:gd name="connsiteX126" fmla="*/ 169787 w 1108409"/>
              <a:gd name="connsiteY126" fmla="*/ 104082 h 1111883"/>
              <a:gd name="connsiteX127" fmla="*/ 182161 w 1108409"/>
              <a:gd name="connsiteY127" fmla="*/ 96746 h 1111883"/>
              <a:gd name="connsiteX128" fmla="*/ 194536 w 1108409"/>
              <a:gd name="connsiteY128" fmla="*/ 89410 h 1111883"/>
              <a:gd name="connsiteX129" fmla="*/ 207645 w 1108409"/>
              <a:gd name="connsiteY129" fmla="*/ 82805 h 1111883"/>
              <a:gd name="connsiteX130" fmla="*/ 220393 w 1108409"/>
              <a:gd name="connsiteY130" fmla="*/ 76564 h 1111883"/>
              <a:gd name="connsiteX131" fmla="*/ 233876 w 1108409"/>
              <a:gd name="connsiteY131" fmla="*/ 71054 h 1111883"/>
              <a:gd name="connsiteX132" fmla="*/ 246994 w 1108409"/>
              <a:gd name="connsiteY132" fmla="*/ 65908 h 1111883"/>
              <a:gd name="connsiteX133" fmla="*/ 260114 w 1108409"/>
              <a:gd name="connsiteY133" fmla="*/ 60764 h 1111883"/>
              <a:gd name="connsiteX134" fmla="*/ 273237 w 1108409"/>
              <a:gd name="connsiteY134" fmla="*/ 56350 h 1111883"/>
              <a:gd name="connsiteX135" fmla="*/ 287093 w 1108409"/>
              <a:gd name="connsiteY135" fmla="*/ 51935 h 1111883"/>
              <a:gd name="connsiteX136" fmla="*/ 300952 w 1108409"/>
              <a:gd name="connsiteY136" fmla="*/ 48249 h 1111883"/>
              <a:gd name="connsiteX137" fmla="*/ 329407 w 1108409"/>
              <a:gd name="connsiteY137" fmla="*/ 41607 h 1111883"/>
              <a:gd name="connsiteX138" fmla="*/ 358232 w 1108409"/>
              <a:gd name="connsiteY138" fmla="*/ 36063 h 1111883"/>
              <a:gd name="connsiteX139" fmla="*/ 387798 w 1108409"/>
              <a:gd name="connsiteY139" fmla="*/ 31976 h 1111883"/>
              <a:gd name="connsiteX140" fmla="*/ 417728 w 1108409"/>
              <a:gd name="connsiteY140" fmla="*/ 27523 h 1111883"/>
              <a:gd name="connsiteX141" fmla="*/ 448033 w 1108409"/>
              <a:gd name="connsiteY141" fmla="*/ 24896 h 1111883"/>
              <a:gd name="connsiteX142" fmla="*/ 479436 w 1108409"/>
              <a:gd name="connsiteY142" fmla="*/ 21902 h 1111883"/>
              <a:gd name="connsiteX143" fmla="*/ 544437 w 1108409"/>
              <a:gd name="connsiteY143" fmla="*/ 17368 h 1111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1108409" h="1111883">
                <a:moveTo>
                  <a:pt x="1108409" y="0"/>
                </a:moveTo>
                <a:lnTo>
                  <a:pt x="1095582" y="563739"/>
                </a:lnTo>
                <a:lnTo>
                  <a:pt x="1091248" y="628414"/>
                </a:lnTo>
                <a:lnTo>
                  <a:pt x="1088527" y="659839"/>
                </a:lnTo>
                <a:lnTo>
                  <a:pt x="1086163" y="690166"/>
                </a:lnTo>
                <a:lnTo>
                  <a:pt x="1082338" y="720498"/>
                </a:lnTo>
                <a:lnTo>
                  <a:pt x="1078141" y="749734"/>
                </a:lnTo>
                <a:lnTo>
                  <a:pt x="1072847" y="778607"/>
                </a:lnTo>
                <a:lnTo>
                  <a:pt x="1066453" y="807118"/>
                </a:lnTo>
                <a:lnTo>
                  <a:pt x="1062888" y="821010"/>
                </a:lnTo>
                <a:lnTo>
                  <a:pt x="1058594" y="834902"/>
                </a:lnTo>
                <a:lnTo>
                  <a:pt x="1054662" y="848428"/>
                </a:lnTo>
                <a:lnTo>
                  <a:pt x="1049631" y="861591"/>
                </a:lnTo>
                <a:lnTo>
                  <a:pt x="1044601" y="874755"/>
                </a:lnTo>
                <a:lnTo>
                  <a:pt x="1039208" y="888284"/>
                </a:lnTo>
                <a:lnTo>
                  <a:pt x="1032711" y="900722"/>
                </a:lnTo>
                <a:lnTo>
                  <a:pt x="1026219" y="913888"/>
                </a:lnTo>
                <a:lnTo>
                  <a:pt x="1018992" y="926326"/>
                </a:lnTo>
                <a:lnTo>
                  <a:pt x="1012132" y="939128"/>
                </a:lnTo>
                <a:lnTo>
                  <a:pt x="1003807" y="951204"/>
                </a:lnTo>
                <a:lnTo>
                  <a:pt x="994751" y="963279"/>
                </a:lnTo>
                <a:lnTo>
                  <a:pt x="985696" y="975357"/>
                </a:lnTo>
                <a:lnTo>
                  <a:pt x="976276" y="987798"/>
                </a:lnTo>
                <a:lnTo>
                  <a:pt x="965753" y="999150"/>
                </a:lnTo>
                <a:lnTo>
                  <a:pt x="954138" y="1010866"/>
                </a:lnTo>
                <a:lnTo>
                  <a:pt x="942159" y="1022951"/>
                </a:lnTo>
                <a:lnTo>
                  <a:pt x="929083" y="1034671"/>
                </a:lnTo>
                <a:lnTo>
                  <a:pt x="915266" y="1044932"/>
                </a:lnTo>
                <a:lnTo>
                  <a:pt x="901443" y="1054462"/>
                </a:lnTo>
                <a:lnTo>
                  <a:pt x="886887" y="1063263"/>
                </a:lnTo>
                <a:lnTo>
                  <a:pt x="872330" y="1072065"/>
                </a:lnTo>
                <a:lnTo>
                  <a:pt x="857763" y="1079405"/>
                </a:lnTo>
                <a:lnTo>
                  <a:pt x="842099" y="1086382"/>
                </a:lnTo>
                <a:lnTo>
                  <a:pt x="826787" y="1091532"/>
                </a:lnTo>
                <a:lnTo>
                  <a:pt x="810381" y="1097049"/>
                </a:lnTo>
                <a:lnTo>
                  <a:pt x="794698" y="1101105"/>
                </a:lnTo>
                <a:lnTo>
                  <a:pt x="778646" y="1104795"/>
                </a:lnTo>
                <a:lnTo>
                  <a:pt x="762954" y="1107387"/>
                </a:lnTo>
                <a:lnTo>
                  <a:pt x="746162" y="1109618"/>
                </a:lnTo>
                <a:lnTo>
                  <a:pt x="730092" y="1110386"/>
                </a:lnTo>
                <a:lnTo>
                  <a:pt x="714028" y="1111883"/>
                </a:lnTo>
                <a:lnTo>
                  <a:pt x="697216" y="1111192"/>
                </a:lnTo>
                <a:lnTo>
                  <a:pt x="680771" y="1110133"/>
                </a:lnTo>
                <a:lnTo>
                  <a:pt x="664680" y="1107978"/>
                </a:lnTo>
                <a:lnTo>
                  <a:pt x="648224" y="1105460"/>
                </a:lnTo>
                <a:lnTo>
                  <a:pt x="632494" y="1102207"/>
                </a:lnTo>
                <a:lnTo>
                  <a:pt x="616025" y="1097495"/>
                </a:lnTo>
                <a:lnTo>
                  <a:pt x="600648" y="1092416"/>
                </a:lnTo>
                <a:lnTo>
                  <a:pt x="584903" y="1086973"/>
                </a:lnTo>
                <a:lnTo>
                  <a:pt x="569879" y="1080065"/>
                </a:lnTo>
                <a:lnTo>
                  <a:pt x="554856" y="1073158"/>
                </a:lnTo>
                <a:lnTo>
                  <a:pt x="540187" y="1064424"/>
                </a:lnTo>
                <a:lnTo>
                  <a:pt x="525517" y="1055689"/>
                </a:lnTo>
                <a:lnTo>
                  <a:pt x="511205" y="1045859"/>
                </a:lnTo>
                <a:lnTo>
                  <a:pt x="497988" y="1035661"/>
                </a:lnTo>
                <a:lnTo>
                  <a:pt x="484761" y="1023998"/>
                </a:lnTo>
                <a:lnTo>
                  <a:pt x="471529" y="1011607"/>
                </a:lnTo>
                <a:lnTo>
                  <a:pt x="457554" y="997026"/>
                </a:lnTo>
                <a:lnTo>
                  <a:pt x="445034" y="981711"/>
                </a:lnTo>
                <a:lnTo>
                  <a:pt x="433239" y="965664"/>
                </a:lnTo>
                <a:lnTo>
                  <a:pt x="422177" y="949615"/>
                </a:lnTo>
                <a:lnTo>
                  <a:pt x="413307" y="933560"/>
                </a:lnTo>
                <a:lnTo>
                  <a:pt x="405159" y="916773"/>
                </a:lnTo>
                <a:lnTo>
                  <a:pt x="398473" y="899253"/>
                </a:lnTo>
                <a:lnTo>
                  <a:pt x="392514" y="881731"/>
                </a:lnTo>
                <a:lnTo>
                  <a:pt x="387282" y="863476"/>
                </a:lnTo>
                <a:lnTo>
                  <a:pt x="383512" y="845218"/>
                </a:lnTo>
                <a:lnTo>
                  <a:pt x="380473" y="826958"/>
                </a:lnTo>
                <a:lnTo>
                  <a:pt x="378894" y="808695"/>
                </a:lnTo>
                <a:lnTo>
                  <a:pt x="377678" y="790066"/>
                </a:lnTo>
                <a:lnTo>
                  <a:pt x="377556" y="771069"/>
                </a:lnTo>
                <a:lnTo>
                  <a:pt x="379263" y="752433"/>
                </a:lnTo>
                <a:lnTo>
                  <a:pt x="381698" y="733064"/>
                </a:lnTo>
                <a:lnTo>
                  <a:pt x="361983" y="735302"/>
                </a:lnTo>
                <a:lnTo>
                  <a:pt x="342995" y="736807"/>
                </a:lnTo>
                <a:lnTo>
                  <a:pt x="323997" y="736850"/>
                </a:lnTo>
                <a:lnTo>
                  <a:pt x="305726" y="736162"/>
                </a:lnTo>
                <a:lnTo>
                  <a:pt x="287082" y="734378"/>
                </a:lnTo>
                <a:lnTo>
                  <a:pt x="268797" y="731497"/>
                </a:lnTo>
                <a:lnTo>
                  <a:pt x="250507" y="727886"/>
                </a:lnTo>
                <a:lnTo>
                  <a:pt x="232943" y="723542"/>
                </a:lnTo>
                <a:lnTo>
                  <a:pt x="215370" y="717737"/>
                </a:lnTo>
                <a:lnTo>
                  <a:pt x="197791" y="711200"/>
                </a:lnTo>
                <a:lnTo>
                  <a:pt x="180567" y="702837"/>
                </a:lnTo>
                <a:lnTo>
                  <a:pt x="164068" y="693742"/>
                </a:lnTo>
                <a:lnTo>
                  <a:pt x="147922" y="682820"/>
                </a:lnTo>
                <a:lnTo>
                  <a:pt x="131773" y="671165"/>
                </a:lnTo>
                <a:lnTo>
                  <a:pt x="116350" y="658780"/>
                </a:lnTo>
                <a:lnTo>
                  <a:pt x="101648" y="644931"/>
                </a:lnTo>
                <a:lnTo>
                  <a:pt x="89509" y="632170"/>
                </a:lnTo>
                <a:lnTo>
                  <a:pt x="78101" y="619412"/>
                </a:lnTo>
                <a:lnTo>
                  <a:pt x="67052" y="605554"/>
                </a:lnTo>
                <a:lnTo>
                  <a:pt x="57097" y="591329"/>
                </a:lnTo>
                <a:lnTo>
                  <a:pt x="48235" y="576735"/>
                </a:lnTo>
                <a:lnTo>
                  <a:pt x="39742" y="562507"/>
                </a:lnTo>
                <a:lnTo>
                  <a:pt x="32337" y="547181"/>
                </a:lnTo>
                <a:lnTo>
                  <a:pt x="25667" y="532581"/>
                </a:lnTo>
                <a:lnTo>
                  <a:pt x="19719" y="516521"/>
                </a:lnTo>
                <a:lnTo>
                  <a:pt x="14506" y="501188"/>
                </a:lnTo>
                <a:lnTo>
                  <a:pt x="10019" y="485125"/>
                </a:lnTo>
                <a:lnTo>
                  <a:pt x="6262" y="469059"/>
                </a:lnTo>
                <a:lnTo>
                  <a:pt x="3599" y="452626"/>
                </a:lnTo>
                <a:lnTo>
                  <a:pt x="1304" y="436555"/>
                </a:lnTo>
                <a:lnTo>
                  <a:pt x="102" y="420119"/>
                </a:lnTo>
                <a:lnTo>
                  <a:pt x="0" y="404044"/>
                </a:lnTo>
                <a:lnTo>
                  <a:pt x="623" y="387237"/>
                </a:lnTo>
                <a:lnTo>
                  <a:pt x="1250" y="371161"/>
                </a:lnTo>
                <a:lnTo>
                  <a:pt x="3335" y="354349"/>
                </a:lnTo>
                <a:lnTo>
                  <a:pt x="5792" y="338636"/>
                </a:lnTo>
                <a:lnTo>
                  <a:pt x="9341" y="322553"/>
                </a:lnTo>
                <a:lnTo>
                  <a:pt x="13260" y="306836"/>
                </a:lnTo>
                <a:lnTo>
                  <a:pt x="18635" y="290381"/>
                </a:lnTo>
                <a:lnTo>
                  <a:pt x="24020" y="275390"/>
                </a:lnTo>
                <a:lnTo>
                  <a:pt x="30492" y="259301"/>
                </a:lnTo>
                <a:lnTo>
                  <a:pt x="38072" y="245036"/>
                </a:lnTo>
                <a:lnTo>
                  <a:pt x="46378" y="230038"/>
                </a:lnTo>
                <a:lnTo>
                  <a:pt x="55421" y="215770"/>
                </a:lnTo>
                <a:lnTo>
                  <a:pt x="64831" y="201866"/>
                </a:lnTo>
                <a:lnTo>
                  <a:pt x="74970" y="187959"/>
                </a:lnTo>
                <a:lnTo>
                  <a:pt x="86209" y="174418"/>
                </a:lnTo>
                <a:lnTo>
                  <a:pt x="98189" y="162333"/>
                </a:lnTo>
                <a:lnTo>
                  <a:pt x="109805" y="150616"/>
                </a:lnTo>
                <a:lnTo>
                  <a:pt x="121063" y="139995"/>
                </a:lnTo>
                <a:lnTo>
                  <a:pt x="133422" y="130469"/>
                </a:lnTo>
                <a:lnTo>
                  <a:pt x="145420" y="121307"/>
                </a:lnTo>
                <a:lnTo>
                  <a:pt x="157786" y="112512"/>
                </a:lnTo>
                <a:lnTo>
                  <a:pt x="169787" y="104082"/>
                </a:lnTo>
                <a:lnTo>
                  <a:pt x="182161" y="96746"/>
                </a:lnTo>
                <a:lnTo>
                  <a:pt x="194536" y="89410"/>
                </a:lnTo>
                <a:lnTo>
                  <a:pt x="207645" y="82805"/>
                </a:lnTo>
                <a:lnTo>
                  <a:pt x="220393" y="76564"/>
                </a:lnTo>
                <a:lnTo>
                  <a:pt x="233876" y="71054"/>
                </a:lnTo>
                <a:lnTo>
                  <a:pt x="246994" y="65908"/>
                </a:lnTo>
                <a:lnTo>
                  <a:pt x="260114" y="60764"/>
                </a:lnTo>
                <a:lnTo>
                  <a:pt x="273237" y="56350"/>
                </a:lnTo>
                <a:lnTo>
                  <a:pt x="287093" y="51935"/>
                </a:lnTo>
                <a:lnTo>
                  <a:pt x="300952" y="48249"/>
                </a:lnTo>
                <a:lnTo>
                  <a:pt x="329407" y="41607"/>
                </a:lnTo>
                <a:lnTo>
                  <a:pt x="358232" y="36063"/>
                </a:lnTo>
                <a:lnTo>
                  <a:pt x="387798" y="31976"/>
                </a:lnTo>
                <a:lnTo>
                  <a:pt x="417728" y="27523"/>
                </a:lnTo>
                <a:lnTo>
                  <a:pt x="448033" y="24896"/>
                </a:lnTo>
                <a:lnTo>
                  <a:pt x="479436" y="21902"/>
                </a:lnTo>
                <a:lnTo>
                  <a:pt x="544437" y="17368"/>
                </a:lnTo>
                <a:close/>
              </a:path>
            </a:pathLst>
          </a:custGeom>
          <a:solidFill>
            <a:srgbClr val="4087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57D8D8A6-32E7-4CE2-85D8-1559B3786FD3}"/>
              </a:ext>
            </a:extLst>
          </p:cNvPr>
          <p:cNvGrpSpPr/>
          <p:nvPr/>
        </p:nvGrpSpPr>
        <p:grpSpPr>
          <a:xfrm>
            <a:off x="7616195" y="2353860"/>
            <a:ext cx="3452771" cy="1007514"/>
            <a:chOff x="7338489" y="3339066"/>
            <a:chExt cx="3452771" cy="1007514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660A5121-10BD-488C-844E-41D28553B16A}"/>
                </a:ext>
              </a:extLst>
            </p:cNvPr>
            <p:cNvSpPr/>
            <p:nvPr/>
          </p:nvSpPr>
          <p:spPr>
            <a:xfrm>
              <a:off x="7338489" y="3698981"/>
              <a:ext cx="3452771" cy="647599"/>
            </a:xfrm>
            <a:prstGeom prst="rect">
              <a:avLst/>
            </a:prstGeom>
            <a:noFill/>
          </p:spPr>
          <p:txBody>
            <a:bodyPr wrap="square" lIns="121907" tIns="60953" rIns="121907" bIns="6095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rgbClr val="262626"/>
                  </a:solidFill>
                </a:rPr>
                <a:t>Lorem ipsum dolor sit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amet</a:t>
              </a:r>
              <a:r>
                <a:rPr lang="en-US" altLang="zh-CN" sz="1200" dirty="0">
                  <a:solidFill>
                    <a:srgbClr val="262626"/>
                  </a:solidFill>
                </a:rPr>
                <a:t>,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consectetuer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adipiscing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elit</a:t>
              </a:r>
              <a:r>
                <a:rPr lang="en-US" altLang="zh-CN" sz="1200" dirty="0">
                  <a:solidFill>
                    <a:srgbClr val="262626"/>
                  </a:solidFill>
                </a:rPr>
                <a:t>. Maecenas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porttitor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congue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massa</a:t>
              </a:r>
              <a:r>
                <a:rPr lang="en-US" altLang="zh-CN" sz="1200" dirty="0">
                  <a:solidFill>
                    <a:srgbClr val="262626"/>
                  </a:solidFill>
                </a:rPr>
                <a:t>. </a:t>
              </a:r>
              <a:endPara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Box 1">
              <a:extLst>
                <a:ext uri="{FF2B5EF4-FFF2-40B4-BE49-F238E27FC236}">
                  <a16:creationId xmlns:a16="http://schemas.microsoft.com/office/drawing/2014/main" id="{7DD63CEB-43C1-437A-94AE-0A81C6A13144}"/>
                </a:ext>
              </a:extLst>
            </p:cNvPr>
            <p:cNvSpPr txBox="1"/>
            <p:nvPr/>
          </p:nvSpPr>
          <p:spPr>
            <a:xfrm>
              <a:off x="7338490" y="3339066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u="sng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请输入您的标题</a:t>
              </a:r>
              <a:endParaRPr lang="en-US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F6896460-2596-4140-8A5F-0CC77D3D6743}"/>
              </a:ext>
            </a:extLst>
          </p:cNvPr>
          <p:cNvGrpSpPr/>
          <p:nvPr/>
        </p:nvGrpSpPr>
        <p:grpSpPr>
          <a:xfrm>
            <a:off x="7616196" y="4243783"/>
            <a:ext cx="3452771" cy="1007514"/>
            <a:chOff x="7338489" y="3339066"/>
            <a:chExt cx="3452771" cy="1007514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4782C759-7D1F-4DC7-9F9F-B60DE920C52A}"/>
                </a:ext>
              </a:extLst>
            </p:cNvPr>
            <p:cNvSpPr/>
            <p:nvPr/>
          </p:nvSpPr>
          <p:spPr>
            <a:xfrm>
              <a:off x="7338489" y="3698981"/>
              <a:ext cx="3452771" cy="647599"/>
            </a:xfrm>
            <a:prstGeom prst="rect">
              <a:avLst/>
            </a:prstGeom>
            <a:noFill/>
          </p:spPr>
          <p:txBody>
            <a:bodyPr wrap="square" lIns="121907" tIns="60953" rIns="121907" bIns="6095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rgbClr val="262626"/>
                  </a:solidFill>
                </a:rPr>
                <a:t>Lorem ipsum dolor sit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amet</a:t>
              </a:r>
              <a:r>
                <a:rPr lang="en-US" altLang="zh-CN" sz="1200" dirty="0">
                  <a:solidFill>
                    <a:srgbClr val="262626"/>
                  </a:solidFill>
                </a:rPr>
                <a:t>,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consectetuer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adipiscing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elit</a:t>
              </a:r>
              <a:r>
                <a:rPr lang="en-US" altLang="zh-CN" sz="1200" dirty="0">
                  <a:solidFill>
                    <a:srgbClr val="262626"/>
                  </a:solidFill>
                </a:rPr>
                <a:t>. Maecenas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porttitor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congue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massa</a:t>
              </a:r>
              <a:r>
                <a:rPr lang="en-US" altLang="zh-CN" sz="1200" dirty="0">
                  <a:solidFill>
                    <a:srgbClr val="262626"/>
                  </a:solidFill>
                </a:rPr>
                <a:t>. </a:t>
              </a:r>
              <a:endPara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TextBox 1">
              <a:extLst>
                <a:ext uri="{FF2B5EF4-FFF2-40B4-BE49-F238E27FC236}">
                  <a16:creationId xmlns:a16="http://schemas.microsoft.com/office/drawing/2014/main" id="{8ABADF34-6905-49A5-8BA4-7F14E6D8B67B}"/>
                </a:ext>
              </a:extLst>
            </p:cNvPr>
            <p:cNvSpPr txBox="1"/>
            <p:nvPr/>
          </p:nvSpPr>
          <p:spPr>
            <a:xfrm>
              <a:off x="7338490" y="3339066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u="sng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请输入您的标题</a:t>
              </a:r>
              <a:endParaRPr lang="en-US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4D461298-4784-4C9F-815A-7484D577854B}"/>
              </a:ext>
            </a:extLst>
          </p:cNvPr>
          <p:cNvGrpSpPr/>
          <p:nvPr/>
        </p:nvGrpSpPr>
        <p:grpSpPr>
          <a:xfrm>
            <a:off x="1123032" y="4243783"/>
            <a:ext cx="3452771" cy="1007514"/>
            <a:chOff x="7338489" y="3339066"/>
            <a:chExt cx="3452771" cy="1007514"/>
          </a:xfrm>
        </p:grpSpPr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B66CF86-1FE1-4D82-BDC1-85BA82ED609B}"/>
                </a:ext>
              </a:extLst>
            </p:cNvPr>
            <p:cNvSpPr/>
            <p:nvPr/>
          </p:nvSpPr>
          <p:spPr>
            <a:xfrm>
              <a:off x="7338489" y="3698981"/>
              <a:ext cx="3452771" cy="647599"/>
            </a:xfrm>
            <a:prstGeom prst="rect">
              <a:avLst/>
            </a:prstGeom>
            <a:noFill/>
          </p:spPr>
          <p:txBody>
            <a:bodyPr wrap="square" lIns="121907" tIns="60953" rIns="121907" bIns="60953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200" dirty="0">
                  <a:solidFill>
                    <a:srgbClr val="262626"/>
                  </a:solidFill>
                </a:rPr>
                <a:t>Lorem ipsum dolor sit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amet</a:t>
              </a:r>
              <a:r>
                <a:rPr lang="en-US" altLang="zh-CN" sz="1200" dirty="0">
                  <a:solidFill>
                    <a:srgbClr val="262626"/>
                  </a:solidFill>
                </a:rPr>
                <a:t>,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consectetuer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adipiscing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elit</a:t>
              </a:r>
              <a:r>
                <a:rPr lang="en-US" altLang="zh-CN" sz="1200" dirty="0">
                  <a:solidFill>
                    <a:srgbClr val="262626"/>
                  </a:solidFill>
                </a:rPr>
                <a:t>. Maecenas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porttitor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congue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massa</a:t>
              </a:r>
              <a:r>
                <a:rPr lang="en-US" altLang="zh-CN" sz="1200" dirty="0">
                  <a:solidFill>
                    <a:srgbClr val="262626"/>
                  </a:solidFill>
                </a:rPr>
                <a:t>. </a:t>
              </a:r>
              <a:endPara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TextBox 1">
              <a:extLst>
                <a:ext uri="{FF2B5EF4-FFF2-40B4-BE49-F238E27FC236}">
                  <a16:creationId xmlns:a16="http://schemas.microsoft.com/office/drawing/2014/main" id="{2416E477-ACDF-4DB9-9C9F-248C4439A1DC}"/>
                </a:ext>
              </a:extLst>
            </p:cNvPr>
            <p:cNvSpPr txBox="1"/>
            <p:nvPr/>
          </p:nvSpPr>
          <p:spPr>
            <a:xfrm>
              <a:off x="8990767" y="3339066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u="sng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请输入您的标题</a:t>
              </a:r>
              <a:endParaRPr lang="en-US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F2BC07BA-F3F7-4DD3-B465-E35FACDF4C72}"/>
              </a:ext>
            </a:extLst>
          </p:cNvPr>
          <p:cNvGrpSpPr/>
          <p:nvPr/>
        </p:nvGrpSpPr>
        <p:grpSpPr>
          <a:xfrm>
            <a:off x="1123033" y="2353860"/>
            <a:ext cx="3452771" cy="1007514"/>
            <a:chOff x="7338489" y="3339066"/>
            <a:chExt cx="3452771" cy="1007514"/>
          </a:xfrm>
        </p:grpSpPr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0BF69A80-FD3D-42F2-9861-23095F0BEBB7}"/>
                </a:ext>
              </a:extLst>
            </p:cNvPr>
            <p:cNvSpPr/>
            <p:nvPr/>
          </p:nvSpPr>
          <p:spPr>
            <a:xfrm>
              <a:off x="7338489" y="3698981"/>
              <a:ext cx="3452771" cy="647599"/>
            </a:xfrm>
            <a:prstGeom prst="rect">
              <a:avLst/>
            </a:prstGeom>
            <a:noFill/>
          </p:spPr>
          <p:txBody>
            <a:bodyPr wrap="square" lIns="121907" tIns="60953" rIns="121907" bIns="60953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200" dirty="0">
                  <a:solidFill>
                    <a:srgbClr val="262626"/>
                  </a:solidFill>
                </a:rPr>
                <a:t>Lorem ipsum dolor sit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amet</a:t>
              </a:r>
              <a:r>
                <a:rPr lang="en-US" altLang="zh-CN" sz="1200" dirty="0">
                  <a:solidFill>
                    <a:srgbClr val="262626"/>
                  </a:solidFill>
                </a:rPr>
                <a:t>,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consectetuer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adipiscing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elit</a:t>
              </a:r>
              <a:r>
                <a:rPr lang="en-US" altLang="zh-CN" sz="1200" dirty="0">
                  <a:solidFill>
                    <a:srgbClr val="262626"/>
                  </a:solidFill>
                </a:rPr>
                <a:t>. Maecenas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porttitor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congue</a:t>
              </a:r>
              <a:r>
                <a:rPr lang="en-US" altLang="zh-CN" sz="1200" dirty="0">
                  <a:solidFill>
                    <a:srgbClr val="262626"/>
                  </a:solidFill>
                </a:rPr>
                <a:t> </a:t>
              </a:r>
              <a:r>
                <a:rPr lang="en-US" altLang="zh-CN" sz="1200" dirty="0" err="1">
                  <a:solidFill>
                    <a:srgbClr val="262626"/>
                  </a:solidFill>
                </a:rPr>
                <a:t>massa</a:t>
              </a:r>
              <a:r>
                <a:rPr lang="en-US" altLang="zh-CN" sz="1200" dirty="0">
                  <a:solidFill>
                    <a:srgbClr val="262626"/>
                  </a:solidFill>
                </a:rPr>
                <a:t>. </a:t>
              </a:r>
              <a:endPara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TextBox 1">
              <a:extLst>
                <a:ext uri="{FF2B5EF4-FFF2-40B4-BE49-F238E27FC236}">
                  <a16:creationId xmlns:a16="http://schemas.microsoft.com/office/drawing/2014/main" id="{CE71319C-A159-4DFA-96C8-AF3995ED021C}"/>
                </a:ext>
              </a:extLst>
            </p:cNvPr>
            <p:cNvSpPr txBox="1"/>
            <p:nvPr/>
          </p:nvSpPr>
          <p:spPr>
            <a:xfrm>
              <a:off x="8990767" y="3339066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u="sng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请输入您的标题</a:t>
              </a:r>
              <a:endParaRPr lang="en-US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52" name="文本框 51">
            <a:extLst>
              <a:ext uri="{FF2B5EF4-FFF2-40B4-BE49-F238E27FC236}">
                <a16:creationId xmlns:a16="http://schemas.microsoft.com/office/drawing/2014/main" id="{788420EB-11AC-44AF-9D8F-47E635859E95}"/>
              </a:ext>
            </a:extLst>
          </p:cNvPr>
          <p:cNvSpPr txBox="1"/>
          <p:nvPr/>
        </p:nvSpPr>
        <p:spPr>
          <a:xfrm>
            <a:off x="5152019" y="2989780"/>
            <a:ext cx="79158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6600" b="1">
                <a:gradFill flip="none" rotWithShape="1">
                  <a:gsLst>
                    <a:gs pos="13000">
                      <a:srgbClr val="03030D"/>
                    </a:gs>
                    <a:gs pos="79000">
                      <a:srgbClr val="B3C6D7">
                        <a:alpha val="56000"/>
                      </a:srgbClr>
                    </a:gs>
                  </a:gsLst>
                  <a:lin ang="5400000" scaled="1"/>
                  <a:tileRect/>
                </a:gradFill>
                <a:latin typeface="Chiller" panose="04020404031007020602" pitchFamily="82" charset="0"/>
              </a:defRPr>
            </a:lvl1pPr>
          </a:lstStyle>
          <a:p>
            <a:pPr algn="r"/>
            <a:r>
              <a:rPr lang="en-US" altLang="zh-CN" sz="3600" dirty="0">
                <a:solidFill>
                  <a:schemeClr val="bg1"/>
                </a:solidFill>
                <a:latin typeface="+mn-lt"/>
              </a:rPr>
              <a:t>01</a:t>
            </a:r>
            <a:endParaRPr lang="zh-CN" altLang="en-US" sz="3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FD8A96B1-2A97-424C-8D15-A425F1C46DCA}"/>
              </a:ext>
            </a:extLst>
          </p:cNvPr>
          <p:cNvSpPr txBox="1"/>
          <p:nvPr/>
        </p:nvSpPr>
        <p:spPr>
          <a:xfrm>
            <a:off x="5152019" y="3910300"/>
            <a:ext cx="79158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6600" b="1">
                <a:gradFill flip="none" rotWithShape="1">
                  <a:gsLst>
                    <a:gs pos="13000">
                      <a:srgbClr val="03030D"/>
                    </a:gs>
                    <a:gs pos="79000">
                      <a:srgbClr val="B3C6D7">
                        <a:alpha val="56000"/>
                      </a:srgbClr>
                    </a:gs>
                  </a:gsLst>
                  <a:lin ang="5400000" scaled="1"/>
                  <a:tileRect/>
                </a:gradFill>
                <a:latin typeface="Chiller" panose="04020404031007020602" pitchFamily="82" charset="0"/>
              </a:defRPr>
            </a:lvl1pPr>
          </a:lstStyle>
          <a:p>
            <a:pPr algn="r"/>
            <a:r>
              <a:rPr lang="en-US" altLang="zh-CN" sz="3600" dirty="0">
                <a:solidFill>
                  <a:schemeClr val="bg1"/>
                </a:solidFill>
                <a:latin typeface="+mn-lt"/>
              </a:rPr>
              <a:t>02</a:t>
            </a:r>
            <a:endParaRPr lang="zh-CN" altLang="en-US" sz="3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6202D681-E231-4FFF-98B6-D42501FB09C9}"/>
              </a:ext>
            </a:extLst>
          </p:cNvPr>
          <p:cNvSpPr txBox="1"/>
          <p:nvPr/>
        </p:nvSpPr>
        <p:spPr>
          <a:xfrm>
            <a:off x="6228080" y="3000098"/>
            <a:ext cx="79158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6600" b="1">
                <a:gradFill flip="none" rotWithShape="1">
                  <a:gsLst>
                    <a:gs pos="13000">
                      <a:srgbClr val="03030D"/>
                    </a:gs>
                    <a:gs pos="79000">
                      <a:srgbClr val="B3C6D7">
                        <a:alpha val="56000"/>
                      </a:srgbClr>
                    </a:gs>
                  </a:gsLst>
                  <a:lin ang="5400000" scaled="1"/>
                  <a:tileRect/>
                </a:gradFill>
                <a:latin typeface="Chiller" panose="04020404031007020602" pitchFamily="82" charset="0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latin typeface="+mn-lt"/>
              </a:rPr>
              <a:t>03</a:t>
            </a:r>
            <a:endParaRPr lang="zh-CN" altLang="en-US" sz="3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957A6ACD-B17F-49D3-993E-553C9CE192BE}"/>
              </a:ext>
            </a:extLst>
          </p:cNvPr>
          <p:cNvSpPr txBox="1"/>
          <p:nvPr/>
        </p:nvSpPr>
        <p:spPr>
          <a:xfrm>
            <a:off x="6228080" y="3920618"/>
            <a:ext cx="79158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6600" b="1">
                <a:gradFill flip="none" rotWithShape="1">
                  <a:gsLst>
                    <a:gs pos="13000">
                      <a:srgbClr val="03030D"/>
                    </a:gs>
                    <a:gs pos="79000">
                      <a:srgbClr val="B3C6D7">
                        <a:alpha val="56000"/>
                      </a:srgbClr>
                    </a:gs>
                  </a:gsLst>
                  <a:lin ang="5400000" scaled="1"/>
                  <a:tileRect/>
                </a:gradFill>
                <a:latin typeface="Chiller" panose="04020404031007020602" pitchFamily="82" charset="0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latin typeface="+mn-lt"/>
              </a:rPr>
              <a:t>04</a:t>
            </a:r>
            <a:endParaRPr lang="zh-CN" altLang="en-US" sz="3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F0A05DB3-68E7-4990-ACDA-4D96BC5C599D}"/>
              </a:ext>
            </a:extLst>
          </p:cNvPr>
          <p:cNvSpPr txBox="1"/>
          <p:nvPr/>
        </p:nvSpPr>
        <p:spPr>
          <a:xfrm>
            <a:off x="5075528" y="534708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+mn-lt"/>
              </a:rPr>
              <a:t>输入您的标题</a:t>
            </a: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0CC6B8E2-43E5-4CC4-B7C4-D30510CAE94D}"/>
              </a:ext>
            </a:extLst>
          </p:cNvPr>
          <p:cNvCxnSpPr/>
          <p:nvPr/>
        </p:nvCxnSpPr>
        <p:spPr>
          <a:xfrm>
            <a:off x="1858702" y="765540"/>
            <a:ext cx="2951544" cy="0"/>
          </a:xfrm>
          <a:prstGeom prst="line">
            <a:avLst/>
          </a:prstGeom>
          <a:ln>
            <a:solidFill>
              <a:srgbClr val="846B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2F6AAA36-39F5-459F-9E0B-AB35A642EBE0}"/>
              </a:ext>
            </a:extLst>
          </p:cNvPr>
          <p:cNvCxnSpPr/>
          <p:nvPr/>
        </p:nvCxnSpPr>
        <p:spPr>
          <a:xfrm>
            <a:off x="7381755" y="765540"/>
            <a:ext cx="2951544" cy="0"/>
          </a:xfrm>
          <a:prstGeom prst="line">
            <a:avLst/>
          </a:prstGeom>
          <a:ln>
            <a:solidFill>
              <a:srgbClr val="846B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91653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672B1129-042E-449C-9673-08320038B4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9" r="17590"/>
          <a:stretch/>
        </p:blipFill>
        <p:spPr>
          <a:xfrm>
            <a:off x="1031631" y="2942492"/>
            <a:ext cx="6682154" cy="3915508"/>
          </a:xfrm>
          <a:prstGeom prst="rect">
            <a:avLst/>
          </a:prstGeom>
        </p:spPr>
      </p:pic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2F83C1AE-8332-422C-B1F2-5B6F8878C014}"/>
              </a:ext>
            </a:extLst>
          </p:cNvPr>
          <p:cNvSpPr/>
          <p:nvPr/>
        </p:nvSpPr>
        <p:spPr>
          <a:xfrm>
            <a:off x="5212081" y="1409700"/>
            <a:ext cx="6233160" cy="4038600"/>
          </a:xfrm>
          <a:custGeom>
            <a:avLst/>
            <a:gdLst>
              <a:gd name="connsiteX0" fmla="*/ 4785360 w 5440680"/>
              <a:gd name="connsiteY0" fmla="*/ 0 h 4038600"/>
              <a:gd name="connsiteX1" fmla="*/ 0 w 5440680"/>
              <a:gd name="connsiteY1" fmla="*/ 0 h 4038600"/>
              <a:gd name="connsiteX2" fmla="*/ 0 w 5440680"/>
              <a:gd name="connsiteY2" fmla="*/ 4038600 h 4038600"/>
              <a:gd name="connsiteX3" fmla="*/ 5440680 w 5440680"/>
              <a:gd name="connsiteY3" fmla="*/ 4038600 h 403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0680" h="4038600">
                <a:moveTo>
                  <a:pt x="4785360" y="0"/>
                </a:moveTo>
                <a:lnTo>
                  <a:pt x="0" y="0"/>
                </a:lnTo>
                <a:lnTo>
                  <a:pt x="0" y="4038600"/>
                </a:lnTo>
                <a:lnTo>
                  <a:pt x="5440680" y="4038600"/>
                </a:ln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044CD3D2-1EF4-4952-8F6F-266B14912B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94"/>
          <a:stretch/>
        </p:blipFill>
        <p:spPr>
          <a:xfrm>
            <a:off x="7713785" y="0"/>
            <a:ext cx="4478215" cy="6858000"/>
          </a:xfrm>
          <a:custGeom>
            <a:avLst/>
            <a:gdLst>
              <a:gd name="connsiteX0" fmla="*/ 0 w 4478215"/>
              <a:gd name="connsiteY0" fmla="*/ 0 h 6858000"/>
              <a:gd name="connsiteX1" fmla="*/ 4478215 w 4478215"/>
              <a:gd name="connsiteY1" fmla="*/ 0 h 6858000"/>
              <a:gd name="connsiteX2" fmla="*/ 4478215 w 4478215"/>
              <a:gd name="connsiteY2" fmla="*/ 6858000 h 6858000"/>
              <a:gd name="connsiteX3" fmla="*/ 0 w 4478215"/>
              <a:gd name="connsiteY3" fmla="*/ 6858000 h 6858000"/>
              <a:gd name="connsiteX4" fmla="*/ 0 w 4478215"/>
              <a:gd name="connsiteY4" fmla="*/ 4268851 h 6858000"/>
              <a:gd name="connsiteX5" fmla="*/ 57094 w 4478215"/>
              <a:gd name="connsiteY5" fmla="*/ 4439817 h 6858000"/>
              <a:gd name="connsiteX6" fmla="*/ 1812389 w 4478215"/>
              <a:gd name="connsiteY6" fmla="*/ 5715000 h 6858000"/>
              <a:gd name="connsiteX7" fmla="*/ 3717389 w 4478215"/>
              <a:gd name="connsiteY7" fmla="*/ 3627120 h 6858000"/>
              <a:gd name="connsiteX8" fmla="*/ 1812389 w 4478215"/>
              <a:gd name="connsiteY8" fmla="*/ 1539240 h 6858000"/>
              <a:gd name="connsiteX9" fmla="*/ 57094 w 4478215"/>
              <a:gd name="connsiteY9" fmla="*/ 2814423 h 6858000"/>
              <a:gd name="connsiteX10" fmla="*/ 0 w 4478215"/>
              <a:gd name="connsiteY10" fmla="*/ 298538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478215" h="6858000">
                <a:moveTo>
                  <a:pt x="0" y="0"/>
                </a:moveTo>
                <a:lnTo>
                  <a:pt x="4478215" y="0"/>
                </a:lnTo>
                <a:lnTo>
                  <a:pt x="4478215" y="6858000"/>
                </a:lnTo>
                <a:lnTo>
                  <a:pt x="0" y="6858000"/>
                </a:lnTo>
                <a:lnTo>
                  <a:pt x="0" y="4268851"/>
                </a:lnTo>
                <a:lnTo>
                  <a:pt x="57094" y="4439817"/>
                </a:lnTo>
                <a:cubicBezTo>
                  <a:pt x="346289" y="5189189"/>
                  <a:pt x="1023313" y="5715000"/>
                  <a:pt x="1812389" y="5715000"/>
                </a:cubicBezTo>
                <a:cubicBezTo>
                  <a:pt x="2864491" y="5715000"/>
                  <a:pt x="3717389" y="4780224"/>
                  <a:pt x="3717389" y="3627120"/>
                </a:cubicBezTo>
                <a:cubicBezTo>
                  <a:pt x="3717389" y="2474016"/>
                  <a:pt x="2864491" y="1539240"/>
                  <a:pt x="1812389" y="1539240"/>
                </a:cubicBezTo>
                <a:cubicBezTo>
                  <a:pt x="1023313" y="1539240"/>
                  <a:pt x="346289" y="2065052"/>
                  <a:pt x="57094" y="2814423"/>
                </a:cubicBezTo>
                <a:lnTo>
                  <a:pt x="0" y="2985389"/>
                </a:lnTo>
                <a:close/>
              </a:path>
            </a:pathLst>
          </a:cu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EB770A8-46C4-46D2-869E-8B6CEADB0B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6" r="69551"/>
          <a:stretch/>
        </p:blipFill>
        <p:spPr>
          <a:xfrm>
            <a:off x="0" y="0"/>
            <a:ext cx="5392616" cy="68580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0420D3D6-E32D-4412-93CF-238A750A5A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94" t="26444" r="1635" b="22444"/>
          <a:stretch/>
        </p:blipFill>
        <p:spPr>
          <a:xfrm>
            <a:off x="9349154" y="2825419"/>
            <a:ext cx="2358005" cy="2006385"/>
          </a:xfrm>
          <a:custGeom>
            <a:avLst/>
            <a:gdLst>
              <a:gd name="connsiteX0" fmla="*/ 2044505 w 4119489"/>
              <a:gd name="connsiteY0" fmla="*/ 0 h 3505200"/>
              <a:gd name="connsiteX1" fmla="*/ 4119489 w 4119489"/>
              <a:gd name="connsiteY1" fmla="*/ 1752600 h 3505200"/>
              <a:gd name="connsiteX2" fmla="*/ 2044505 w 4119489"/>
              <a:gd name="connsiteY2" fmla="*/ 3505200 h 3505200"/>
              <a:gd name="connsiteX3" fmla="*/ 11678 w 4119489"/>
              <a:gd name="connsiteY3" fmla="*/ 2105810 h 3505200"/>
              <a:gd name="connsiteX4" fmla="*/ 0 w 4119489"/>
              <a:gd name="connsiteY4" fmla="*/ 2041184 h 3505200"/>
              <a:gd name="connsiteX5" fmla="*/ 0 w 4119489"/>
              <a:gd name="connsiteY5" fmla="*/ 1464016 h 3505200"/>
              <a:gd name="connsiteX6" fmla="*/ 11678 w 4119489"/>
              <a:gd name="connsiteY6" fmla="*/ 1399390 h 3505200"/>
              <a:gd name="connsiteX7" fmla="*/ 2044505 w 4119489"/>
              <a:gd name="connsiteY7" fmla="*/ 0 h 350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19489" h="3505200">
                <a:moveTo>
                  <a:pt x="2044505" y="0"/>
                </a:moveTo>
                <a:cubicBezTo>
                  <a:pt x="3190487" y="0"/>
                  <a:pt x="4119489" y="784666"/>
                  <a:pt x="4119489" y="1752600"/>
                </a:cubicBezTo>
                <a:cubicBezTo>
                  <a:pt x="4119489" y="2720534"/>
                  <a:pt x="3190487" y="3505200"/>
                  <a:pt x="2044505" y="3505200"/>
                </a:cubicBezTo>
                <a:cubicBezTo>
                  <a:pt x="1041771" y="3505200"/>
                  <a:pt x="205162" y="2904440"/>
                  <a:pt x="11678" y="2105810"/>
                </a:cubicBezTo>
                <a:lnTo>
                  <a:pt x="0" y="2041184"/>
                </a:lnTo>
                <a:lnTo>
                  <a:pt x="0" y="1464016"/>
                </a:lnTo>
                <a:lnTo>
                  <a:pt x="11678" y="1399390"/>
                </a:lnTo>
                <a:cubicBezTo>
                  <a:pt x="205162" y="600760"/>
                  <a:pt x="1041771" y="0"/>
                  <a:pt x="2044505" y="0"/>
                </a:cubicBezTo>
                <a:close/>
              </a:path>
            </a:pathLst>
          </a:cu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2F25A8BF-29B6-470B-BFB8-DDA9784AA891}"/>
              </a:ext>
            </a:extLst>
          </p:cNvPr>
          <p:cNvSpPr txBox="1"/>
          <p:nvPr/>
        </p:nvSpPr>
        <p:spPr>
          <a:xfrm>
            <a:off x="6078416" y="2612350"/>
            <a:ext cx="38972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感谢观看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054AC73-C3B0-4AE8-8998-2E68C3020A90}"/>
              </a:ext>
            </a:extLst>
          </p:cNvPr>
          <p:cNvSpPr/>
          <p:nvPr/>
        </p:nvSpPr>
        <p:spPr>
          <a:xfrm>
            <a:off x="6140089" y="3862627"/>
            <a:ext cx="384015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900" dirty="0"/>
              <a:t>Thanks for watching</a:t>
            </a:r>
            <a:endParaRPr lang="zh-CN" altLang="en-US" sz="900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79105BEF-6879-4800-9165-97FD9ADEE9A1}"/>
              </a:ext>
            </a:extLst>
          </p:cNvPr>
          <p:cNvSpPr txBox="1"/>
          <p:nvPr/>
        </p:nvSpPr>
        <p:spPr>
          <a:xfrm>
            <a:off x="6145948" y="3490058"/>
            <a:ext cx="3773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>
                <a:solidFill>
                  <a:srgbClr val="4087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行于岁月时流转间</a:t>
            </a:r>
          </a:p>
        </p:txBody>
      </p:sp>
    </p:spTree>
    <p:extLst>
      <p:ext uri="{BB962C8B-B14F-4D97-AF65-F5344CB8AC3E}">
        <p14:creationId xmlns:p14="http://schemas.microsoft.com/office/powerpoint/2010/main" val="844479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1273</Words>
  <Application>Microsoft Office PowerPoint</Application>
  <PresentationFormat>宽屏</PresentationFormat>
  <Paragraphs>146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微软雅黑</vt:lpstr>
      <vt:lpstr>Calibri (正文)</vt:lpstr>
      <vt:lpstr>Calibri</vt:lpstr>
      <vt:lpstr>微软雅黑 Light</vt:lpstr>
      <vt:lpstr>FontAwesome</vt:lpstr>
      <vt:lpstr>Impact</vt:lpstr>
      <vt:lpstr>Gill Sans</vt:lpstr>
      <vt:lpstr>方正清刻本悦宋简体</vt:lpstr>
      <vt:lpstr>Calibri Light</vt:lpstr>
      <vt:lpstr>League Gothic Regular</vt:lpstr>
      <vt:lpstr>Century Gothic</vt:lpstr>
      <vt:lpstr>宋体</vt:lpstr>
      <vt:lpstr>Arial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uying</dc:creator>
  <cp:lastModifiedBy>阮 幸云</cp:lastModifiedBy>
  <cp:revision>15</cp:revision>
  <dcterms:created xsi:type="dcterms:W3CDTF">2018-09-06T08:39:07Z</dcterms:created>
  <dcterms:modified xsi:type="dcterms:W3CDTF">2018-09-06T09:55:00Z</dcterms:modified>
</cp:coreProperties>
</file>