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58" r:id="rId6"/>
    <p:sldId id="262" r:id="rId7"/>
    <p:sldId id="263" r:id="rId8"/>
    <p:sldId id="264" r:id="rId9"/>
    <p:sldId id="259" r:id="rId10"/>
    <p:sldId id="265" r:id="rId11"/>
    <p:sldId id="266" r:id="rId12"/>
    <p:sldId id="267" r:id="rId13"/>
    <p:sldId id="260" r:id="rId14"/>
    <p:sldId id="268" r:id="rId15"/>
    <p:sldId id="269" r:id="rId16"/>
    <p:sldId id="270" r:id="rId17"/>
    <p:sldId id="261" r:id="rId18"/>
    <p:sldId id="271" r:id="rId19"/>
    <p:sldId id="272" r:id="rId20"/>
    <p:sldId id="273" r:id="rId21"/>
    <p:sldId id="274" r:id="rId22"/>
  </p:sldIdLst>
  <p:sldSz cx="12192000" cy="6858000"/>
  <p:notesSz cx="6858000" cy="9144000"/>
  <p:embeddedFontLst>
    <p:embeddedFont>
      <p:font typeface="Microsoft YaHei Light" panose="020B0502040204020203" charset="-122"/>
      <p:regular r:id="rId26"/>
    </p:embeddedFont>
    <p:embeddedFont>
      <p:font typeface="Century Gothic" panose="020B0502020202020204" pitchFamily="34" charset="0"/>
      <p:regular r:id="rId27"/>
      <p:bold r:id="rId28"/>
      <p:italic r:id="rId29"/>
      <p:boldItalic r:id="rId30"/>
    </p:embeddedFont>
    <p:embeddedFont>
      <p:font typeface="微软雅黑" panose="020B0503020204020204" pitchFamily="34" charset="-122"/>
      <p:regular r:id="rId31"/>
    </p:embeddedFont>
    <p:embeddedFont>
      <p:font typeface="DengXian" panose="02010600030101010101" charset="0"/>
      <p:regular r:id="rId32"/>
      <p:bold r:id="rId33"/>
    </p:embeddedFont>
    <p:embeddedFont>
      <p:font typeface="DengXian Light" panose="02010600030101010101" charset="0"/>
      <p:regular r:id="rId3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6ED"/>
    <a:srgbClr val="DADEE4"/>
    <a:srgbClr val="ECEEF2"/>
    <a:srgbClr val="F2F6FE"/>
    <a:srgbClr val="E8EEF6"/>
    <a:srgbClr val="EFEF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588"/>
  </p:normalViewPr>
  <p:slideViewPr>
    <p:cSldViewPr snapToGrid="0" snapToObjects="1" showGuides="1">
      <p:cViewPr varScale="1">
        <p:scale>
          <a:sx n="78" d="100"/>
          <a:sy n="78" d="100"/>
        </p:scale>
        <p:origin x="82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47237508729"/>
          <c:y val="0.173161167520226"/>
          <c:w val="0.954099799930467"/>
          <c:h val="0.596583477242705"/>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Lbls>
            <c:delete val="1"/>
          </c:dLbls>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10</c:v>
                </c:pt>
                <c:pt idx="1">
                  <c:v>20</c:v>
                </c:pt>
                <c:pt idx="2">
                  <c:v>30</c:v>
                </c:pt>
                <c:pt idx="3">
                  <c:v>40</c:v>
                </c:pt>
              </c:numCache>
            </c:numRef>
          </c:val>
        </c:ser>
        <c:ser>
          <c:idx val="1"/>
          <c:order val="1"/>
          <c:tx>
            <c:strRef>
              <c:f>Sheet1!$C$1</c:f>
              <c:strCache>
                <c:ptCount val="1"/>
                <c:pt idx="0">
                  <c:v>Series 2</c:v>
                </c:pt>
              </c:strCache>
            </c:strRef>
          </c:tx>
          <c:spPr>
            <a:solidFill>
              <a:schemeClr val="accent1">
                <a:lumMod val="60000"/>
                <a:lumOff val="40000"/>
              </a:schemeClr>
            </a:solidFill>
            <a:ln>
              <a:noFill/>
            </a:ln>
            <a:effectLst/>
          </c:spPr>
          <c:invertIfNegative val="0"/>
          <c:dLbls>
            <c:delete val="1"/>
          </c:dLbls>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20</c:v>
                </c:pt>
                <c:pt idx="1">
                  <c:v>30</c:v>
                </c:pt>
                <c:pt idx="2">
                  <c:v>40</c:v>
                </c:pt>
                <c:pt idx="3">
                  <c:v>45</c:v>
                </c:pt>
              </c:numCache>
            </c:numRef>
          </c:val>
        </c:ser>
        <c:ser>
          <c:idx val="2"/>
          <c:order val="2"/>
          <c:tx>
            <c:strRef>
              <c:f>Sheet1!$D$1</c:f>
              <c:strCache>
                <c:ptCount val="1"/>
                <c:pt idx="0">
                  <c:v>Series 3</c:v>
                </c:pt>
              </c:strCache>
            </c:strRef>
          </c:tx>
          <c:spPr>
            <a:solidFill>
              <a:schemeClr val="accent6">
                <a:lumMod val="60000"/>
                <a:lumOff val="40000"/>
              </a:schemeClr>
            </a:solidFill>
            <a:ln>
              <a:noFill/>
            </a:ln>
            <a:effectLst/>
          </c:spPr>
          <c:invertIfNegative val="0"/>
          <c:dLbls>
            <c:delete val="1"/>
          </c:dLbls>
          <c:cat>
            <c:numRef>
              <c:f>Sheet1!$A$2:$A$5</c:f>
              <c:numCache>
                <c:formatCode>General</c:formatCode>
                <c:ptCount val="4"/>
                <c:pt idx="0">
                  <c:v>2012</c:v>
                </c:pt>
                <c:pt idx="1">
                  <c:v>2013</c:v>
                </c:pt>
                <c:pt idx="2">
                  <c:v>2014</c:v>
                </c:pt>
                <c:pt idx="3">
                  <c:v>2015</c:v>
                </c:pt>
              </c:numCache>
            </c:numRef>
          </c:cat>
          <c:val>
            <c:numRef>
              <c:f>Sheet1!$D$2:$D$5</c:f>
              <c:numCache>
                <c:formatCode>General</c:formatCode>
                <c:ptCount val="4"/>
                <c:pt idx="0">
                  <c:v>40</c:v>
                </c:pt>
                <c:pt idx="1">
                  <c:v>50</c:v>
                </c:pt>
                <c:pt idx="2">
                  <c:v>50</c:v>
                </c:pt>
                <c:pt idx="3">
                  <c:v>60</c:v>
                </c:pt>
              </c:numCache>
            </c:numRef>
          </c:val>
        </c:ser>
        <c:ser>
          <c:idx val="3"/>
          <c:order val="3"/>
          <c:tx>
            <c:strRef>
              <c:f>Sheet1!$E$1</c:f>
              <c:strCache>
                <c:ptCount val="1"/>
                <c:pt idx="0">
                  <c:v>Series 4</c:v>
                </c:pt>
              </c:strCache>
            </c:strRef>
          </c:tx>
          <c:spPr>
            <a:solidFill>
              <a:schemeClr val="accent5">
                <a:lumMod val="40000"/>
                <a:lumOff val="60000"/>
              </a:schemeClr>
            </a:solidFill>
            <a:ln>
              <a:noFill/>
            </a:ln>
            <a:effectLst/>
          </c:spPr>
          <c:invertIfNegative val="0"/>
          <c:dLbls>
            <c:delete val="1"/>
          </c:dLbls>
          <c:cat>
            <c:numRef>
              <c:f>Sheet1!$A$2:$A$5</c:f>
              <c:numCache>
                <c:formatCode>General</c:formatCode>
                <c:ptCount val="4"/>
                <c:pt idx="0">
                  <c:v>2012</c:v>
                </c:pt>
                <c:pt idx="1">
                  <c:v>2013</c:v>
                </c:pt>
                <c:pt idx="2">
                  <c:v>2014</c:v>
                </c:pt>
                <c:pt idx="3">
                  <c:v>2015</c:v>
                </c:pt>
              </c:numCache>
            </c:numRef>
          </c:cat>
          <c:val>
            <c:numRef>
              <c:f>Sheet1!$E$2:$E$5</c:f>
              <c:numCache>
                <c:formatCode>General</c:formatCode>
                <c:ptCount val="4"/>
                <c:pt idx="0">
                  <c:v>40</c:v>
                </c:pt>
                <c:pt idx="1">
                  <c:v>50</c:v>
                </c:pt>
                <c:pt idx="2">
                  <c:v>90</c:v>
                </c:pt>
                <c:pt idx="3">
                  <c:v>80</c:v>
                </c:pt>
              </c:numCache>
            </c:numRef>
          </c:val>
        </c:ser>
        <c:ser>
          <c:idx val="4"/>
          <c:order val="4"/>
          <c:tx>
            <c:strRef>
              <c:f>Sheet1!$F$1</c:f>
              <c:strCache>
                <c:ptCount val="1"/>
                <c:pt idx="0">
                  <c:v>Series 5</c:v>
                </c:pt>
              </c:strCache>
            </c:strRef>
          </c:tx>
          <c:spPr>
            <a:solidFill>
              <a:schemeClr val="accent5"/>
            </a:solidFill>
            <a:ln>
              <a:noFill/>
            </a:ln>
            <a:effectLst/>
          </c:spPr>
          <c:invertIfNegative val="0"/>
          <c:dLbls>
            <c:delete val="1"/>
          </c:dLbls>
          <c:cat>
            <c:numRef>
              <c:f>Sheet1!$A$2:$A$5</c:f>
              <c:numCache>
                <c:formatCode>General</c:formatCode>
                <c:ptCount val="4"/>
                <c:pt idx="0">
                  <c:v>2012</c:v>
                </c:pt>
                <c:pt idx="1">
                  <c:v>2013</c:v>
                </c:pt>
                <c:pt idx="2">
                  <c:v>2014</c:v>
                </c:pt>
                <c:pt idx="3">
                  <c:v>2015</c:v>
                </c:pt>
              </c:numCache>
            </c:numRef>
          </c:cat>
          <c:val>
            <c:numRef>
              <c:f>Sheet1!$F$2:$F$5</c:f>
              <c:numCache>
                <c:formatCode>General</c:formatCode>
                <c:ptCount val="4"/>
                <c:pt idx="0">
                  <c:v>70</c:v>
                </c:pt>
                <c:pt idx="1">
                  <c:v>75</c:v>
                </c:pt>
                <c:pt idx="2">
                  <c:v>60</c:v>
                </c:pt>
                <c:pt idx="3">
                  <c:v>90</c:v>
                </c:pt>
              </c:numCache>
            </c:numRef>
          </c:val>
        </c:ser>
        <c:dLbls>
          <c:showLegendKey val="0"/>
          <c:showVal val="0"/>
          <c:showCatName val="0"/>
          <c:showSerName val="0"/>
          <c:showPercent val="0"/>
          <c:showBubbleSize val="0"/>
        </c:dLbls>
        <c:gapWidth val="219"/>
        <c:axId val="-1509460112"/>
        <c:axId val="-1509458336"/>
      </c:barChart>
      <c:catAx>
        <c:axId val="-150946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509458336"/>
        <c:crosses val="autoZero"/>
        <c:auto val="1"/>
        <c:lblAlgn val="ctr"/>
        <c:lblOffset val="100"/>
        <c:noMultiLvlLbl val="0"/>
      </c:catAx>
      <c:valAx>
        <c:axId val="-1509458336"/>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509460112"/>
        <c:crosses val="autoZero"/>
        <c:crossBetween val="between"/>
      </c:valAx>
      <c:spPr>
        <a:noFill/>
        <a:ln>
          <a:noFill/>
        </a:ln>
        <a:effectLst/>
      </c:spPr>
    </c:plotArea>
    <c:legend>
      <c:legendPos val="b"/>
      <c:layout>
        <c:manualLayout>
          <c:xMode val="edge"/>
          <c:yMode val="edge"/>
          <c:x val="0.253557173822837"/>
          <c:y val="0.902428096147835"/>
          <c:w val="0.490475957873949"/>
          <c:h val="0.070148598685300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19337-C607-2D48-9D92-2F61E77EBEF9}"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96D948-F20E-F743-91F1-400BDE0703F7}"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D96D948-F20E-F743-91F1-400BDE0703F7}"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F2DE07EF-D2AC-484A-B63A-E100B0589232}"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08A37C4-97D5-174F-A04B-59012814EBBE}"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E07EF-D2AC-484A-B63A-E100B0589232}"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A37C4-97D5-174F-A04B-59012814EBBE}"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5" Type="http://schemas.openxmlformats.org/officeDocument/2006/relationships/notesSlide" Target="../notesSlides/notesSlide18.xml"/><Relationship Id="rId14" Type="http://schemas.openxmlformats.org/officeDocument/2006/relationships/slideLayout" Target="../slideLayouts/slideLayout1.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10415587" cy="5086350"/>
          </a:xfrm>
          <a:prstGeom prst="rect">
            <a:avLst/>
          </a:prstGeom>
          <a:solidFill>
            <a:srgbClr val="DAD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1533" y="4116707"/>
            <a:ext cx="929064" cy="741124"/>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634055">
            <a:off x="1780145" y="3548633"/>
            <a:ext cx="750868" cy="598975"/>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761942" y="3857498"/>
            <a:ext cx="298131" cy="237822"/>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737558" y="2387296"/>
            <a:ext cx="6716885" cy="830997"/>
          </a:xfrm>
          <a:prstGeom prst="rect">
            <a:avLst/>
          </a:prstGeom>
          <a:noFill/>
        </p:spPr>
        <p:txBody>
          <a:bodyPr wrap="square" rtlCol="0">
            <a:spAutoFit/>
          </a:bodyPr>
          <a:lstStyle/>
          <a:p>
            <a:pPr algn="dist"/>
            <a:r>
              <a:rPr kumimoji="1" lang="zh-CN" altLang="en-US" sz="48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素雅工作总结计划模板</a:t>
            </a:r>
            <a:endParaRPr kumimoji="1" lang="zh-CN" altLang="en-US" sz="48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cxnSp>
        <p:nvCxnSpPr>
          <p:cNvPr id="30" name="直线连接符 29"/>
          <p:cNvCxnSpPr/>
          <p:nvPr/>
        </p:nvCxnSpPr>
        <p:spPr>
          <a:xfrm>
            <a:off x="2733246" y="2358720"/>
            <a:ext cx="672119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a:off x="2735401" y="3286253"/>
            <a:ext cx="672119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672738" y="3541281"/>
            <a:ext cx="6846524" cy="688009"/>
          </a:xfrm>
          <a:prstGeom prst="rect">
            <a:avLst/>
          </a:prstGeom>
        </p:spPr>
        <p:txBody>
          <a:bodyPr wrap="square">
            <a:spAutoFit/>
          </a:bodyPr>
          <a:lstStyle/>
          <a:p>
            <a:pPr algn="ctr">
              <a:lnSpc>
                <a:spcPct val="150000"/>
              </a:lnSpc>
            </a:pPr>
            <a:r>
              <a:rPr lang="en-US" altLang="zh-CN" sz="14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400" dirty="0" err="1">
                <a:solidFill>
                  <a:schemeClr val="bg1">
                    <a:lumMod val="50000"/>
                  </a:schemeClr>
                </a:solidFill>
                <a:latin typeface="STHeiti Light" charset="-122"/>
                <a:ea typeface="STHeiti Light" charset="-122"/>
                <a:cs typeface="STHeiti Light" charset="-122"/>
              </a:rPr>
              <a:t>worksThis</a:t>
            </a:r>
            <a:r>
              <a:rPr lang="en-US" altLang="zh-CN" sz="14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400" dirty="0">
              <a:solidFill>
                <a:schemeClr val="bg1">
                  <a:lumMod val="50000"/>
                </a:schemeClr>
              </a:solidFill>
              <a:latin typeface="STHeiti Light" charset="-122"/>
              <a:ea typeface="STHeiti Light" charset="-122"/>
              <a:cs typeface="STHeiti Light" charset="-122"/>
            </a:endParaRPr>
          </a:p>
        </p:txBody>
      </p:sp>
      <p:sp>
        <p:nvSpPr>
          <p:cNvPr id="33" name="文本框 32"/>
          <p:cNvSpPr txBox="1"/>
          <p:nvPr/>
        </p:nvSpPr>
        <p:spPr>
          <a:xfrm>
            <a:off x="5395278" y="4706400"/>
            <a:ext cx="1401445" cy="306705"/>
          </a:xfrm>
          <a:prstGeom prst="rect">
            <a:avLst/>
          </a:prstGeom>
          <a:noFill/>
        </p:spPr>
        <p:txBody>
          <a:bodyPr wrap="none" rtlCol="0">
            <a:spAutoFit/>
          </a:bodyPr>
          <a:lstStyle/>
          <a:p>
            <a:pPr algn="ctr"/>
            <a:r>
              <a:rPr kumimoji="1" lang="en-US" altLang="zh-CN" sz="1400" dirty="0">
                <a:solidFill>
                  <a:schemeClr val="bg1">
                    <a:lumMod val="50000"/>
                  </a:schemeClr>
                </a:solidFill>
              </a:rPr>
              <a:t>PUYUAN</a:t>
            </a:r>
            <a:r>
              <a:rPr kumimoji="1" lang="zh-CN" altLang="en-US" sz="1400" dirty="0">
                <a:solidFill>
                  <a:schemeClr val="bg1">
                    <a:lumMod val="50000"/>
                  </a:schemeClr>
                </a:solidFill>
              </a:rPr>
              <a:t>  </a:t>
            </a:r>
            <a:r>
              <a:rPr kumimoji="1" lang="en-US" altLang="zh-CN" sz="1400" dirty="0">
                <a:solidFill>
                  <a:schemeClr val="bg1">
                    <a:lumMod val="50000"/>
                  </a:schemeClr>
                </a:solidFill>
              </a:rPr>
              <a:t>|</a:t>
            </a:r>
            <a:r>
              <a:rPr kumimoji="1" lang="zh-CN" altLang="en-US" sz="1400" dirty="0">
                <a:solidFill>
                  <a:schemeClr val="bg1">
                    <a:lumMod val="50000"/>
                  </a:schemeClr>
                </a:solidFill>
              </a:rPr>
              <a:t>  </a:t>
            </a:r>
            <a:r>
              <a:rPr kumimoji="1" lang="en-US" altLang="zh-CN" sz="1400" dirty="0">
                <a:solidFill>
                  <a:schemeClr val="bg1">
                    <a:lumMod val="50000"/>
                  </a:schemeClr>
                </a:solidFill>
              </a:rPr>
              <a:t>XXX</a:t>
            </a:r>
            <a:endParaRPr kumimoji="1" lang="en-US" altLang="zh-CN" sz="1400"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10415587" cy="5086350"/>
          </a:xfrm>
          <a:prstGeom prst="rect">
            <a:avLst/>
          </a:prstGeom>
          <a:solidFill>
            <a:srgbClr val="DAD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388348" y="1760824"/>
            <a:ext cx="1655849" cy="646331"/>
          </a:xfrm>
          <a:prstGeom prst="rect">
            <a:avLst/>
          </a:prstGeom>
          <a:noFill/>
        </p:spPr>
        <p:txBody>
          <a:bodyPr wrap="square" rtlCol="0">
            <a:spAutoFit/>
          </a:bodyPr>
          <a:lstStyle/>
          <a:p>
            <a:pPr algn="dist"/>
            <a:r>
              <a:rPr kumimoji="1" lang="zh-CN" altLang="en-US" sz="3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目录</a:t>
            </a:r>
            <a:endParaRPr kumimoji="1" lang="zh-CN" altLang="en-US" sz="3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29" name="文本框 28"/>
          <p:cNvSpPr txBox="1"/>
          <p:nvPr/>
        </p:nvSpPr>
        <p:spPr>
          <a:xfrm>
            <a:off x="2051047" y="2418016"/>
            <a:ext cx="2330452" cy="461665"/>
          </a:xfrm>
          <a:prstGeom prst="rect">
            <a:avLst/>
          </a:prstGeom>
          <a:noFill/>
        </p:spPr>
        <p:txBody>
          <a:bodyPr wrap="square" rtlCol="0">
            <a:spAutoFit/>
          </a:bodyPr>
          <a:lstStyle/>
          <a:p>
            <a:pPr algn="dist"/>
            <a:r>
              <a:rPr kumimoji="1" lang="en-US" altLang="zh-CN" sz="24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CONTENTS</a:t>
            </a:r>
            <a:endParaRPr kumimoji="1" lang="zh-CN" altLang="en-US" sz="24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cxnSp>
        <p:nvCxnSpPr>
          <p:cNvPr id="3" name="直线连接符 2"/>
          <p:cNvCxnSpPr/>
          <p:nvPr/>
        </p:nvCxnSpPr>
        <p:spPr>
          <a:xfrm>
            <a:off x="4743450" y="1719466"/>
            <a:ext cx="0" cy="32678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821577" y="2074340"/>
            <a:ext cx="270844" cy="270844"/>
          </a:xfrm>
          <a:prstGeom prst="ellipse">
            <a:avLst/>
          </a:prstGeom>
          <a:solidFill>
            <a:schemeClr val="bg1"/>
          </a:solidFill>
          <a:ln>
            <a:solidFill>
              <a:schemeClr val="bg1">
                <a:lumMod val="95000"/>
              </a:schemeClr>
            </a:solidFill>
          </a:ln>
          <a:effectLst>
            <a:outerShdw blurRad="203200" dist="76200" dir="18900000" algn="b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p:cNvSpPr txBox="1"/>
          <p:nvPr/>
        </p:nvSpPr>
        <p:spPr>
          <a:xfrm>
            <a:off x="6265260" y="2025096"/>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工作情况概述</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34" name="椭圆 33"/>
          <p:cNvSpPr/>
          <p:nvPr/>
        </p:nvSpPr>
        <p:spPr>
          <a:xfrm>
            <a:off x="5821577" y="2794195"/>
            <a:ext cx="270844" cy="270844"/>
          </a:xfrm>
          <a:prstGeom prst="ellipse">
            <a:avLst/>
          </a:prstGeom>
          <a:solidFill>
            <a:schemeClr val="bg1"/>
          </a:solidFill>
          <a:ln>
            <a:solidFill>
              <a:schemeClr val="bg1">
                <a:lumMod val="95000"/>
              </a:schemeClr>
            </a:solidFill>
          </a:ln>
          <a:effectLst>
            <a:outerShdw blurRad="203200" dist="76200" dir="18900000" algn="b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p:cNvSpPr txBox="1"/>
          <p:nvPr/>
        </p:nvSpPr>
        <p:spPr>
          <a:xfrm>
            <a:off x="6265260" y="27449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工作业绩展示</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36" name="椭圆 35"/>
          <p:cNvSpPr/>
          <p:nvPr/>
        </p:nvSpPr>
        <p:spPr>
          <a:xfrm>
            <a:off x="5821577" y="3514050"/>
            <a:ext cx="270844" cy="270844"/>
          </a:xfrm>
          <a:prstGeom prst="ellipse">
            <a:avLst/>
          </a:prstGeom>
          <a:solidFill>
            <a:schemeClr val="bg1"/>
          </a:solidFill>
          <a:ln>
            <a:solidFill>
              <a:schemeClr val="bg1">
                <a:lumMod val="95000"/>
              </a:schemeClr>
            </a:solidFill>
          </a:ln>
          <a:effectLst>
            <a:outerShdw blurRad="203200" dist="76200" dir="18900000" algn="b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文本框 36"/>
          <p:cNvSpPr txBox="1"/>
          <p:nvPr/>
        </p:nvSpPr>
        <p:spPr>
          <a:xfrm>
            <a:off x="6265260" y="3464806"/>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工作经验不足</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38" name="椭圆 37"/>
          <p:cNvSpPr/>
          <p:nvPr/>
        </p:nvSpPr>
        <p:spPr>
          <a:xfrm>
            <a:off x="5821577" y="4233905"/>
            <a:ext cx="270844" cy="270844"/>
          </a:xfrm>
          <a:prstGeom prst="ellipse">
            <a:avLst/>
          </a:prstGeom>
          <a:solidFill>
            <a:schemeClr val="bg1"/>
          </a:solidFill>
          <a:ln>
            <a:solidFill>
              <a:schemeClr val="bg1">
                <a:lumMod val="95000"/>
              </a:schemeClr>
            </a:solidFill>
          </a:ln>
          <a:effectLst>
            <a:outerShdw blurRad="203200" dist="76200" dir="18900000" algn="b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文本框 38"/>
          <p:cNvSpPr txBox="1"/>
          <p:nvPr/>
        </p:nvSpPr>
        <p:spPr>
          <a:xfrm>
            <a:off x="6265260" y="418466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未来工作规划</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3719901" cy="5086350"/>
          </a:xfrm>
          <a:prstGeom prst="rect">
            <a:avLst/>
          </a:prstGeom>
          <a:solidFill>
            <a:srgbClr val="EC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751238" y="1614686"/>
            <a:ext cx="1020934" cy="1107996"/>
          </a:xfrm>
          <a:prstGeom prst="rect">
            <a:avLst/>
          </a:prstGeom>
          <a:noFill/>
        </p:spPr>
        <p:txBody>
          <a:bodyPr wrap="square" rtlCol="0">
            <a:spAutoFit/>
          </a:bodyPr>
          <a:lstStyle/>
          <a:p>
            <a:pPr algn="dist"/>
            <a:r>
              <a:rPr kumimoji="1" lang="en-US" altLang="zh-CN"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01</a:t>
            </a:r>
            <a:endParaRPr kumimoji="1" lang="zh-CN" altLang="en-US"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29" name="文本框 28"/>
          <p:cNvSpPr txBox="1"/>
          <p:nvPr/>
        </p:nvSpPr>
        <p:spPr>
          <a:xfrm>
            <a:off x="2391048" y="2741532"/>
            <a:ext cx="1793080" cy="282708"/>
          </a:xfrm>
          <a:prstGeom prst="rect">
            <a:avLst/>
          </a:prstGeom>
          <a:noFill/>
        </p:spPr>
        <p:txBody>
          <a:bodyPr wrap="square" rtlCol="0">
            <a:spAutoFit/>
          </a:bodyPr>
          <a:lstStyle/>
          <a:p>
            <a:pPr algn="dist"/>
            <a:r>
              <a:rPr kumimoji="1" lang="en-US" altLang="zh-CN"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PART</a:t>
            </a:r>
            <a:endParaRPr kumimoji="1" lang="zh-CN" altLang="en-US"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32" name="矩形 31"/>
          <p:cNvSpPr/>
          <p:nvPr/>
        </p:nvSpPr>
        <p:spPr>
          <a:xfrm>
            <a:off x="4927018" y="885825"/>
            <a:ext cx="5688518" cy="5086350"/>
          </a:xfrm>
          <a:prstGeom prst="rect">
            <a:avLst/>
          </a:prstGeom>
          <a:solidFill>
            <a:srgbClr val="DADEE4"/>
          </a:solidFill>
          <a:ln>
            <a:noFill/>
          </a:ln>
          <a:effectLst>
            <a:outerShdw blurRad="457200" dist="76200" dir="18900000" algn="b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sp>
        <p:nvSpPr>
          <p:cNvPr id="33" name="文本框 32"/>
          <p:cNvSpPr txBox="1"/>
          <p:nvPr/>
        </p:nvSpPr>
        <p:spPr>
          <a:xfrm>
            <a:off x="6366038" y="2776627"/>
            <a:ext cx="2867628" cy="584775"/>
          </a:xfrm>
          <a:prstGeom prst="rect">
            <a:avLst/>
          </a:prstGeom>
          <a:noFill/>
        </p:spPr>
        <p:txBody>
          <a:bodyPr wrap="square" rtlCol="0">
            <a:spAutoFit/>
          </a:bodyPr>
          <a:lstStyle/>
          <a:p>
            <a:pPr algn="dist"/>
            <a:r>
              <a:rPr kumimoji="1" lang="zh-CN" altLang="en-US" sz="32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工作情况概述</a:t>
            </a:r>
            <a:endParaRPr kumimoji="1" lang="zh-CN" altLang="en-US" sz="32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endParaRPr>
          </a:p>
        </p:txBody>
      </p:sp>
      <p:sp>
        <p:nvSpPr>
          <p:cNvPr id="40" name="矩形 39"/>
          <p:cNvSpPr/>
          <p:nvPr/>
        </p:nvSpPr>
        <p:spPr>
          <a:xfrm>
            <a:off x="5191325" y="3511230"/>
            <a:ext cx="5217055" cy="600164"/>
          </a:xfrm>
          <a:prstGeom prst="rect">
            <a:avLst/>
          </a:prstGeom>
        </p:spPr>
        <p:txBody>
          <a:bodyPr wrap="square">
            <a:spAutoFit/>
          </a:bodyPr>
          <a:lstStyle/>
          <a:p>
            <a:pPr algn="ct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工作情况概述</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pic>
        <p:nvPicPr>
          <p:cNvPr id="44" name="图片 43"/>
          <p:cNvPicPr>
            <a:picLocks noChangeAspect="1"/>
          </p:cNvPicPr>
          <p:nvPr/>
        </p:nvPicPr>
        <p:blipFill rotWithShape="1">
          <a:blip r:embed="rId2">
            <a:extLst>
              <a:ext uri="{28A0092B-C50C-407E-A947-70E740481C1C}">
                <a14:useLocalDpi xmlns:a14="http://schemas.microsoft.com/office/drawing/2010/main" val="0"/>
              </a:ext>
            </a:extLst>
          </a:blip>
          <a:srcRect t="3958" b="14373"/>
          <a:stretch>
            <a:fillRect/>
          </a:stretch>
        </p:blipFill>
        <p:spPr>
          <a:xfrm>
            <a:off x="849383" y="1813460"/>
            <a:ext cx="4340679" cy="3544990"/>
          </a:xfrm>
          <a:prstGeom prst="rect">
            <a:avLst/>
          </a:prstGeom>
        </p:spPr>
      </p:pic>
      <p:sp>
        <p:nvSpPr>
          <p:cNvPr id="45" name="矩形 44"/>
          <p:cNvSpPr/>
          <p:nvPr/>
        </p:nvSpPr>
        <p:spPr>
          <a:xfrm>
            <a:off x="5675535" y="2015666"/>
            <a:ext cx="5019599" cy="802935"/>
          </a:xfrm>
          <a:prstGeom prst="rect">
            <a:avLst/>
          </a:prstGeom>
          <a:solidFill>
            <a:srgbClr val="DADEE4"/>
          </a:solidFill>
          <a:ln>
            <a:noFill/>
          </a:ln>
          <a:effectLst>
            <a:outerShdw blurRad="457200" dist="76200" dir="18900000" algn="b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矩形 45"/>
          <p:cNvSpPr/>
          <p:nvPr/>
        </p:nvSpPr>
        <p:spPr>
          <a:xfrm>
            <a:off x="5675535" y="3142391"/>
            <a:ext cx="4827863" cy="560410"/>
          </a:xfrm>
          <a:prstGeom prst="rect">
            <a:avLst/>
          </a:prstGeom>
        </p:spPr>
        <p:txBody>
          <a:bodyPr wrap="square">
            <a:spAutoFit/>
          </a:bodyPr>
          <a:lstStyle/>
          <a:p>
            <a:pP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
        <p:nvSpPr>
          <p:cNvPr id="47" name="文本框 46"/>
          <p:cNvSpPr txBox="1"/>
          <p:nvPr/>
        </p:nvSpPr>
        <p:spPr>
          <a:xfrm>
            <a:off x="6332395" y="2263244"/>
            <a:ext cx="3926075" cy="307777"/>
          </a:xfrm>
          <a:prstGeom prst="rect">
            <a:avLst/>
          </a:prstGeom>
          <a:noFill/>
        </p:spPr>
        <p:txBody>
          <a:bodyPr wrap="none" rtlCol="0">
            <a:spAutoFit/>
          </a:bodyPr>
          <a:lstStyle/>
          <a:p>
            <a:r>
              <a:rPr kumimoji="1" lang="zh-CN" altLang="en-US" sz="14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输入您</a:t>
            </a:r>
            <a:r>
              <a:rPr kumimoji="1" lang="zh-CN" altLang="en-US" sz="140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的文本  </a:t>
            </a:r>
            <a:r>
              <a:rPr kumimoji="1" lang="en-US" altLang="zh-CN" sz="14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a:t>
            </a:r>
            <a:r>
              <a:rPr kumimoji="1" lang="zh-CN" altLang="en-US" sz="14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  输入您的文本  </a:t>
            </a:r>
            <a:r>
              <a:rPr kumimoji="1" lang="en-US" altLang="zh-CN" sz="14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a:t>
            </a:r>
            <a:r>
              <a:rPr kumimoji="1" lang="zh-CN" altLang="en-US" sz="14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rPr>
              <a:t>  输入您的文本</a:t>
            </a:r>
            <a:endParaRPr kumimoji="1" lang="zh-CN" altLang="en-US" sz="1400" dirty="0">
              <a:solidFill>
                <a:schemeClr val="tx1">
                  <a:lumMod val="75000"/>
                  <a:lumOff val="25000"/>
                </a:schemeClr>
              </a:solidFill>
              <a:latin typeface="Microsoft YaHei Light" panose="020B0502040204020203" charset="-122"/>
              <a:ea typeface="Microsoft YaHei Light" panose="020B0502040204020203" charset="-122"/>
              <a:cs typeface="Microsoft YaHei Light" panose="020B0502040204020203" charset="-122"/>
            </a:endParaRPr>
          </a:p>
        </p:txBody>
      </p:sp>
      <p:sp>
        <p:nvSpPr>
          <p:cNvPr id="48" name="矩形 47"/>
          <p:cNvSpPr/>
          <p:nvPr/>
        </p:nvSpPr>
        <p:spPr>
          <a:xfrm>
            <a:off x="5675535" y="3908619"/>
            <a:ext cx="4827863" cy="560410"/>
          </a:xfrm>
          <a:prstGeom prst="rect">
            <a:avLst/>
          </a:prstGeom>
        </p:spPr>
        <p:txBody>
          <a:bodyPr wrap="square">
            <a:spAutoFit/>
          </a:bodyPr>
          <a:lstStyle/>
          <a:p>
            <a:pP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
        <p:nvSpPr>
          <p:cNvPr id="49" name="矩形 48"/>
          <p:cNvSpPr/>
          <p:nvPr/>
        </p:nvSpPr>
        <p:spPr>
          <a:xfrm>
            <a:off x="5675535" y="4674847"/>
            <a:ext cx="4827863" cy="560410"/>
          </a:xfrm>
          <a:prstGeom prst="rect">
            <a:avLst/>
          </a:prstGeom>
        </p:spPr>
        <p:txBody>
          <a:bodyPr wrap="square">
            <a:spAutoFit/>
          </a:bodyPr>
          <a:lstStyle/>
          <a:p>
            <a:pP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工作情况概述</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grpSp>
        <p:nvGrpSpPr>
          <p:cNvPr id="10" name="组合 19"/>
          <p:cNvGrpSpPr/>
          <p:nvPr/>
        </p:nvGrpSpPr>
        <p:grpSpPr>
          <a:xfrm>
            <a:off x="1282700" y="1644650"/>
            <a:ext cx="1809750" cy="1809750"/>
            <a:chOff x="1803400" y="1390650"/>
            <a:chExt cx="1854200" cy="1854200"/>
          </a:xfrm>
        </p:grpSpPr>
        <p:sp>
          <p:nvSpPr>
            <p:cNvPr id="11" name="椭圆 10"/>
            <p:cNvSpPr/>
            <p:nvPr/>
          </p:nvSpPr>
          <p:spPr>
            <a:xfrm>
              <a:off x="2006600" y="1593850"/>
              <a:ext cx="1447800" cy="1447800"/>
            </a:xfrm>
            <a:prstGeom prst="ellipse">
              <a:avLst/>
            </a:prstGeom>
            <a:blipFill>
              <a:blip r:embed="rId2">
                <a:grayscl/>
              </a:blip>
              <a:srcRect/>
              <a:stretch>
                <a:fillRect l="-25521" r="-250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803400" y="1390650"/>
              <a:ext cx="1854200" cy="1854200"/>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29"/>
          <p:cNvGrpSpPr/>
          <p:nvPr/>
        </p:nvGrpSpPr>
        <p:grpSpPr>
          <a:xfrm>
            <a:off x="1282700" y="4070350"/>
            <a:ext cx="1809750" cy="1809750"/>
            <a:chOff x="1803400" y="1390650"/>
            <a:chExt cx="1854200" cy="1854200"/>
          </a:xfrm>
        </p:grpSpPr>
        <p:sp>
          <p:nvSpPr>
            <p:cNvPr id="14" name="椭圆 13"/>
            <p:cNvSpPr/>
            <p:nvPr/>
          </p:nvSpPr>
          <p:spPr>
            <a:xfrm>
              <a:off x="2006600" y="1593850"/>
              <a:ext cx="1447800" cy="1447800"/>
            </a:xfrm>
            <a:prstGeom prst="ellipse">
              <a:avLst/>
            </a:prstGeom>
            <a:blipFill>
              <a:blip r:embed="rId3">
                <a:grayscl/>
              </a:blip>
              <a:srcRect/>
              <a:stretch>
                <a:fillRect l="-24377" r="-239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803400" y="1390650"/>
              <a:ext cx="1854200" cy="1854200"/>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34"/>
          <p:cNvGrpSpPr/>
          <p:nvPr/>
        </p:nvGrpSpPr>
        <p:grpSpPr>
          <a:xfrm>
            <a:off x="6324600" y="1644650"/>
            <a:ext cx="1809750" cy="1809750"/>
            <a:chOff x="1803400" y="1390650"/>
            <a:chExt cx="1854200" cy="1854200"/>
          </a:xfrm>
        </p:grpSpPr>
        <p:sp>
          <p:nvSpPr>
            <p:cNvPr id="17" name="椭圆 16"/>
            <p:cNvSpPr/>
            <p:nvPr/>
          </p:nvSpPr>
          <p:spPr>
            <a:xfrm>
              <a:off x="2006600" y="1593850"/>
              <a:ext cx="1447800" cy="1447800"/>
            </a:xfrm>
            <a:prstGeom prst="ellipse">
              <a:avLst/>
            </a:prstGeom>
            <a:blipFill>
              <a:blip r:embed="rId4">
                <a:grayscl/>
              </a:blip>
              <a:srcRect/>
              <a:stretch>
                <a:fillRect l="-25521" r="-250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803400" y="1390650"/>
              <a:ext cx="1854200" cy="1854200"/>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37"/>
          <p:cNvGrpSpPr/>
          <p:nvPr/>
        </p:nvGrpSpPr>
        <p:grpSpPr>
          <a:xfrm>
            <a:off x="6324600" y="4070350"/>
            <a:ext cx="1809750" cy="1809750"/>
            <a:chOff x="1803400" y="1390650"/>
            <a:chExt cx="1854200" cy="1854200"/>
          </a:xfrm>
        </p:grpSpPr>
        <p:sp>
          <p:nvSpPr>
            <p:cNvPr id="21" name="椭圆 20"/>
            <p:cNvSpPr/>
            <p:nvPr/>
          </p:nvSpPr>
          <p:spPr>
            <a:xfrm>
              <a:off x="2006600" y="1593850"/>
              <a:ext cx="1447800" cy="1447800"/>
            </a:xfrm>
            <a:prstGeom prst="ellipse">
              <a:avLst/>
            </a:prstGeom>
            <a:blipFill>
              <a:blip r:embed="rId5">
                <a:grayscl/>
              </a:blip>
              <a:srcRect/>
              <a:stretch>
                <a:fillRect l="-25252" r="-248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803400" y="1390650"/>
              <a:ext cx="1854200" cy="1854200"/>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13"/>
          <p:cNvGrpSpPr/>
          <p:nvPr/>
        </p:nvGrpSpPr>
        <p:grpSpPr>
          <a:xfrm>
            <a:off x="3290779" y="2047862"/>
            <a:ext cx="2501951" cy="1003325"/>
            <a:chOff x="8386922" y="2192795"/>
            <a:chExt cx="2501951" cy="1003325"/>
          </a:xfrm>
        </p:grpSpPr>
        <p:sp>
          <p:nvSpPr>
            <p:cNvPr id="27" name="矩形 26"/>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sp>
          <p:nvSpPr>
            <p:cNvPr id="28" name="文本框 27"/>
            <p:cNvSpPr txBox="1"/>
            <p:nvPr/>
          </p:nvSpPr>
          <p:spPr>
            <a:xfrm>
              <a:off x="8386922" y="2542351"/>
              <a:ext cx="2265974"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endParaRPr lang="en-US" altLang="zh-CN" sz="800" dirty="0">
                <a:solidFill>
                  <a:schemeClr val="bg1">
                    <a:lumMod val="50000"/>
                  </a:schemeClr>
                </a:solidFill>
                <a:latin typeface="Century Gothic" panose="020B0502020202020204" pitchFamily="34" charset="0"/>
                <a:ea typeface="+mj-ea"/>
              </a:endParaRPr>
            </a:p>
          </p:txBody>
        </p:sp>
      </p:grpSp>
      <p:grpSp>
        <p:nvGrpSpPr>
          <p:cNvPr id="29" name="组合 16"/>
          <p:cNvGrpSpPr/>
          <p:nvPr/>
        </p:nvGrpSpPr>
        <p:grpSpPr>
          <a:xfrm>
            <a:off x="3290779" y="4473562"/>
            <a:ext cx="2501951" cy="1003325"/>
            <a:chOff x="8386922" y="2192795"/>
            <a:chExt cx="2501951" cy="1003325"/>
          </a:xfrm>
        </p:grpSpPr>
        <p:sp>
          <p:nvSpPr>
            <p:cNvPr id="30" name="矩形 29"/>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sp>
          <p:nvSpPr>
            <p:cNvPr id="31" name="文本框 30"/>
            <p:cNvSpPr txBox="1"/>
            <p:nvPr/>
          </p:nvSpPr>
          <p:spPr>
            <a:xfrm>
              <a:off x="8386922" y="2542351"/>
              <a:ext cx="2265974"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endParaRPr lang="en-US" altLang="zh-CN" sz="800" dirty="0">
                <a:solidFill>
                  <a:schemeClr val="bg1">
                    <a:lumMod val="50000"/>
                  </a:schemeClr>
                </a:solidFill>
                <a:latin typeface="Century Gothic" panose="020B0502020202020204" pitchFamily="34" charset="0"/>
                <a:ea typeface="+mj-ea"/>
              </a:endParaRPr>
            </a:p>
          </p:txBody>
        </p:sp>
      </p:grpSp>
      <p:grpSp>
        <p:nvGrpSpPr>
          <p:cNvPr id="32" name="组合 20"/>
          <p:cNvGrpSpPr/>
          <p:nvPr/>
        </p:nvGrpSpPr>
        <p:grpSpPr>
          <a:xfrm>
            <a:off x="8332679" y="2047862"/>
            <a:ext cx="2501951" cy="1003325"/>
            <a:chOff x="8386922" y="2192795"/>
            <a:chExt cx="2501951" cy="1003325"/>
          </a:xfrm>
        </p:grpSpPr>
        <p:sp>
          <p:nvSpPr>
            <p:cNvPr id="33" name="矩形 32"/>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sp>
          <p:nvSpPr>
            <p:cNvPr id="34" name="文本框 33"/>
            <p:cNvSpPr txBox="1"/>
            <p:nvPr/>
          </p:nvSpPr>
          <p:spPr>
            <a:xfrm>
              <a:off x="8386922" y="2542351"/>
              <a:ext cx="2265974"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endParaRPr lang="en-US" altLang="zh-CN" sz="800" dirty="0">
                <a:solidFill>
                  <a:schemeClr val="bg1">
                    <a:lumMod val="50000"/>
                  </a:schemeClr>
                </a:solidFill>
                <a:latin typeface="Century Gothic" panose="020B0502020202020204" pitchFamily="34" charset="0"/>
                <a:ea typeface="+mj-ea"/>
              </a:endParaRPr>
            </a:p>
          </p:txBody>
        </p:sp>
      </p:grpSp>
      <p:grpSp>
        <p:nvGrpSpPr>
          <p:cNvPr id="35" name="组合 23"/>
          <p:cNvGrpSpPr/>
          <p:nvPr/>
        </p:nvGrpSpPr>
        <p:grpSpPr>
          <a:xfrm>
            <a:off x="8332679" y="4473562"/>
            <a:ext cx="2501951" cy="1003325"/>
            <a:chOff x="8386922" y="2192795"/>
            <a:chExt cx="2501951" cy="1003325"/>
          </a:xfrm>
        </p:grpSpPr>
        <p:sp>
          <p:nvSpPr>
            <p:cNvPr id="36" name="矩形 35"/>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sp>
          <p:nvSpPr>
            <p:cNvPr id="37" name="文本框 36"/>
            <p:cNvSpPr txBox="1"/>
            <p:nvPr/>
          </p:nvSpPr>
          <p:spPr>
            <a:xfrm>
              <a:off x="8386922" y="2542351"/>
              <a:ext cx="2265974"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endParaRPr lang="en-US" altLang="zh-CN" sz="800" dirty="0">
                <a:solidFill>
                  <a:schemeClr val="bg1">
                    <a:lumMod val="50000"/>
                  </a:schemeClr>
                </a:solidFill>
                <a:latin typeface="Century Gothic" panose="020B0502020202020204" pitchFamily="34" charset="0"/>
                <a:ea typeface="+mj-ea"/>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755393"/>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工作情况概述</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037" y="916299"/>
            <a:ext cx="5386388" cy="5386388"/>
          </a:xfrm>
          <a:prstGeom prst="rect">
            <a:avLst/>
          </a:prstGeom>
        </p:spPr>
      </p:pic>
      <p:sp>
        <p:nvSpPr>
          <p:cNvPr id="10" name="矩形 9"/>
          <p:cNvSpPr/>
          <p:nvPr/>
        </p:nvSpPr>
        <p:spPr>
          <a:xfrm>
            <a:off x="4138110" y="4991071"/>
            <a:ext cx="4827863" cy="560410"/>
          </a:xfrm>
          <a:prstGeom prst="rect">
            <a:avLst/>
          </a:prstGeom>
        </p:spPr>
        <p:txBody>
          <a:bodyPr wrap="square">
            <a:spAutoFit/>
          </a:bodyPr>
          <a:lstStyle/>
          <a:p>
            <a:pP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
        <p:nvSpPr>
          <p:cNvPr id="11" name="矩形 10"/>
          <p:cNvSpPr/>
          <p:nvPr/>
        </p:nvSpPr>
        <p:spPr>
          <a:xfrm>
            <a:off x="6687761" y="3236449"/>
            <a:ext cx="4827863" cy="560410"/>
          </a:xfrm>
          <a:prstGeom prst="rect">
            <a:avLst/>
          </a:prstGeom>
        </p:spPr>
        <p:txBody>
          <a:bodyPr wrap="square">
            <a:spAutoFit/>
          </a:bodyPr>
          <a:lstStyle/>
          <a:p>
            <a:pP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
        <p:nvSpPr>
          <p:cNvPr id="12" name="矩形 11"/>
          <p:cNvSpPr/>
          <p:nvPr/>
        </p:nvSpPr>
        <p:spPr>
          <a:xfrm>
            <a:off x="5764489" y="1484511"/>
            <a:ext cx="4827863" cy="560410"/>
          </a:xfrm>
          <a:prstGeom prst="rect">
            <a:avLst/>
          </a:prstGeom>
        </p:spPr>
        <p:txBody>
          <a:bodyPr wrap="square">
            <a:spAutoFit/>
          </a:bodyPr>
          <a:lstStyle/>
          <a:p>
            <a:pP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3719901" cy="5086350"/>
          </a:xfrm>
          <a:prstGeom prst="rect">
            <a:avLst/>
          </a:prstGeom>
          <a:solidFill>
            <a:srgbClr val="EC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751238" y="1614686"/>
            <a:ext cx="1020934" cy="1107996"/>
          </a:xfrm>
          <a:prstGeom prst="rect">
            <a:avLst/>
          </a:prstGeom>
          <a:noFill/>
        </p:spPr>
        <p:txBody>
          <a:bodyPr wrap="square" rtlCol="0">
            <a:spAutoFit/>
          </a:bodyPr>
          <a:lstStyle/>
          <a:p>
            <a:pPr algn="dist"/>
            <a:r>
              <a:rPr kumimoji="1" lang="en-US" altLang="zh-CN"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01</a:t>
            </a:r>
            <a:endParaRPr kumimoji="1" lang="zh-CN" altLang="en-US"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29" name="文本框 28"/>
          <p:cNvSpPr txBox="1"/>
          <p:nvPr/>
        </p:nvSpPr>
        <p:spPr>
          <a:xfrm>
            <a:off x="2391048" y="2741532"/>
            <a:ext cx="1793080" cy="282708"/>
          </a:xfrm>
          <a:prstGeom prst="rect">
            <a:avLst/>
          </a:prstGeom>
          <a:noFill/>
        </p:spPr>
        <p:txBody>
          <a:bodyPr wrap="square" rtlCol="0">
            <a:spAutoFit/>
          </a:bodyPr>
          <a:lstStyle/>
          <a:p>
            <a:pPr algn="dist"/>
            <a:r>
              <a:rPr kumimoji="1" lang="en-US" altLang="zh-CN"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PART</a:t>
            </a:r>
            <a:endParaRPr kumimoji="1" lang="zh-CN" altLang="en-US"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32" name="矩形 31"/>
          <p:cNvSpPr/>
          <p:nvPr/>
        </p:nvSpPr>
        <p:spPr>
          <a:xfrm>
            <a:off x="4927018" y="885825"/>
            <a:ext cx="5688518" cy="5086350"/>
          </a:xfrm>
          <a:prstGeom prst="rect">
            <a:avLst/>
          </a:prstGeom>
          <a:solidFill>
            <a:srgbClr val="DADEE4"/>
          </a:solidFill>
          <a:ln>
            <a:noFill/>
          </a:ln>
          <a:effectLst>
            <a:outerShdw blurRad="457200" dist="76200" dir="18900000" algn="b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sp>
        <p:nvSpPr>
          <p:cNvPr id="33" name="文本框 32"/>
          <p:cNvSpPr txBox="1"/>
          <p:nvPr/>
        </p:nvSpPr>
        <p:spPr>
          <a:xfrm>
            <a:off x="6366038" y="2776627"/>
            <a:ext cx="2867628" cy="584775"/>
          </a:xfrm>
          <a:prstGeom prst="rect">
            <a:avLst/>
          </a:prstGeom>
          <a:noFill/>
        </p:spPr>
        <p:txBody>
          <a:bodyPr wrap="square" rtlCol="0">
            <a:spAutoFit/>
          </a:bodyPr>
          <a:lstStyle/>
          <a:p>
            <a:pPr algn="dist"/>
            <a:r>
              <a:rPr kumimoji="1" lang="zh-CN" altLang="en-US" sz="3200" dirty="0">
                <a:latin typeface="Microsoft YaHei Light" panose="020B0502040204020203" charset="-122"/>
                <a:ea typeface="Microsoft YaHei Light" panose="020B0502040204020203" charset="-122"/>
                <a:cs typeface="Microsoft YaHei Light" panose="020B0502040204020203" charset="-122"/>
              </a:rPr>
              <a:t>工作业绩展示</a:t>
            </a:r>
            <a:endParaRPr kumimoji="1" lang="zh-CN" altLang="en-US" sz="3200" dirty="0">
              <a:latin typeface="Microsoft YaHei Light" panose="020B0502040204020203" charset="-122"/>
              <a:ea typeface="Microsoft YaHei Light" panose="020B0502040204020203" charset="-122"/>
              <a:cs typeface="Microsoft YaHei Light" panose="020B0502040204020203" charset="-122"/>
            </a:endParaRPr>
          </a:p>
        </p:txBody>
      </p:sp>
      <p:sp>
        <p:nvSpPr>
          <p:cNvPr id="40" name="矩形 39"/>
          <p:cNvSpPr/>
          <p:nvPr/>
        </p:nvSpPr>
        <p:spPr>
          <a:xfrm>
            <a:off x="5191325" y="3511230"/>
            <a:ext cx="5217055" cy="600164"/>
          </a:xfrm>
          <a:prstGeom prst="rect">
            <a:avLst/>
          </a:prstGeom>
        </p:spPr>
        <p:txBody>
          <a:bodyPr wrap="square">
            <a:spAutoFit/>
          </a:bodyPr>
          <a:lstStyle/>
          <a:p>
            <a:pPr algn="ct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工作业绩展示</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graphicFrame>
        <p:nvGraphicFramePr>
          <p:cNvPr id="8" name="图表 7"/>
          <p:cNvGraphicFramePr/>
          <p:nvPr/>
        </p:nvGraphicFramePr>
        <p:xfrm>
          <a:off x="947215" y="1505338"/>
          <a:ext cx="10297571" cy="3704878"/>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8"/>
          <p:cNvSpPr txBox="1"/>
          <p:nvPr/>
        </p:nvSpPr>
        <p:spPr>
          <a:xfrm>
            <a:off x="964597" y="5412740"/>
            <a:ext cx="9841081" cy="646331"/>
          </a:xfrm>
          <a:prstGeom prst="rect">
            <a:avLst/>
          </a:prstGeom>
          <a:noFill/>
        </p:spPr>
        <p:txBody>
          <a:bodyPr wrap="square" rtlCol="0">
            <a:spAutoFit/>
          </a:bodyPr>
          <a:lstStyle/>
          <a:p>
            <a:pPr>
              <a:lnSpc>
                <a:spcPct val="150000"/>
              </a:lnSpc>
            </a:pPr>
            <a:r>
              <a:rPr lang="en-US" altLang="zh-CN" sz="12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bg1">
                    <a:lumMod val="50000"/>
                  </a:schemeClr>
                </a:solidFill>
                <a:latin typeface="STHeiti Light" charset="-122"/>
                <a:ea typeface="STHeiti Light" charset="-122"/>
                <a:cs typeface="STHeiti Light" charset="-122"/>
              </a:rPr>
              <a:t>worksThis</a:t>
            </a:r>
            <a:r>
              <a:rPr lang="en-US" altLang="zh-CN" sz="1200" dirty="0">
                <a:solidFill>
                  <a:schemeClr val="bg1">
                    <a:lumMod val="50000"/>
                  </a:schemeClr>
                </a:solidFill>
                <a:latin typeface="STHeiti Light" charset="-122"/>
                <a:ea typeface="STHeiti Light" charset="-122"/>
                <a:cs typeface="STHeiti Light" charset="-122"/>
              </a:rPr>
              <a:t> PPT template for the rice husk designer pencil demo works, This PPT template for the rice husk designer pencil demo </a:t>
            </a:r>
            <a:r>
              <a:rPr lang="en-US" altLang="zh-CN" sz="1200" dirty="0" err="1">
                <a:solidFill>
                  <a:schemeClr val="bg1">
                    <a:lumMod val="50000"/>
                  </a:schemeClr>
                </a:solidFill>
                <a:latin typeface="STHeiti Light" charset="-122"/>
                <a:ea typeface="STHeiti Light" charset="-122"/>
                <a:cs typeface="STHeiti Light" charset="-122"/>
              </a:rPr>
              <a:t>worksThis</a:t>
            </a:r>
            <a:r>
              <a:rPr lang="en-US" altLang="zh-CN" sz="1200" dirty="0">
                <a:solidFill>
                  <a:schemeClr val="bg1">
                    <a:lumMod val="50000"/>
                  </a:schemeClr>
                </a:solidFill>
                <a:latin typeface="STHeiti Light" charset="-122"/>
                <a:ea typeface="STHeiti Light" charset="-122"/>
                <a:cs typeface="STHeiti Light" charset="-122"/>
              </a:rPr>
              <a:t> PPT template for the</a:t>
            </a:r>
            <a:endParaRPr lang="zh-CN" altLang="en-US" sz="12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工作业绩展示</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8" name="圆角矩形 7"/>
          <p:cNvSpPr/>
          <p:nvPr/>
        </p:nvSpPr>
        <p:spPr>
          <a:xfrm>
            <a:off x="2108357" y="2143090"/>
            <a:ext cx="1315232" cy="3382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圆角矩形 8"/>
          <p:cNvSpPr/>
          <p:nvPr/>
        </p:nvSpPr>
        <p:spPr>
          <a:xfrm>
            <a:off x="4830146" y="2143090"/>
            <a:ext cx="1315232" cy="3382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2295265" y="2130564"/>
            <a:ext cx="1005403" cy="338554"/>
          </a:xfrm>
          <a:prstGeom prst="rect">
            <a:avLst/>
          </a:prstGeom>
          <a:noFill/>
        </p:spPr>
        <p:txBody>
          <a:bodyPr wrap="none" rtlCol="0">
            <a:spAutoFit/>
          </a:bodyPr>
          <a:lstStyle/>
          <a:p>
            <a:r>
              <a:rPr kumimoji="1" lang="zh-CN" altLang="en-US" sz="1600">
                <a:solidFill>
                  <a:schemeClr val="bg1"/>
                </a:solidFill>
                <a:latin typeface="Source Han Sans CN Normal" charset="-122"/>
                <a:ea typeface="Source Han Sans CN Normal" charset="-122"/>
                <a:cs typeface="Source Han Sans CN Normal" charset="-122"/>
              </a:rPr>
              <a:t>输入标题</a:t>
            </a:r>
            <a:endParaRPr kumimoji="1" lang="zh-CN" altLang="en-US" sz="1600">
              <a:solidFill>
                <a:schemeClr val="bg1"/>
              </a:solidFill>
              <a:latin typeface="Source Han Sans CN Normal" charset="-122"/>
              <a:ea typeface="Source Han Sans CN Normal" charset="-122"/>
              <a:cs typeface="Source Han Sans CN Normal" charset="-122"/>
            </a:endParaRPr>
          </a:p>
        </p:txBody>
      </p:sp>
      <p:sp>
        <p:nvSpPr>
          <p:cNvPr id="11" name="文本框 10"/>
          <p:cNvSpPr txBox="1"/>
          <p:nvPr/>
        </p:nvSpPr>
        <p:spPr>
          <a:xfrm>
            <a:off x="4985060" y="2132706"/>
            <a:ext cx="1005403" cy="338554"/>
          </a:xfrm>
          <a:prstGeom prst="rect">
            <a:avLst/>
          </a:prstGeom>
          <a:noFill/>
        </p:spPr>
        <p:txBody>
          <a:bodyPr wrap="none" rtlCol="0">
            <a:spAutoFit/>
          </a:bodyPr>
          <a:lstStyle/>
          <a:p>
            <a:r>
              <a:rPr kumimoji="1" lang="zh-CN" altLang="en-US" sz="1600">
                <a:solidFill>
                  <a:schemeClr val="bg1"/>
                </a:solidFill>
                <a:latin typeface="Source Han Sans CN Normal" charset="-122"/>
                <a:ea typeface="Source Han Sans CN Normal" charset="-122"/>
                <a:cs typeface="Source Han Sans CN Normal" charset="-122"/>
              </a:rPr>
              <a:t>输入标题</a:t>
            </a:r>
            <a:endParaRPr kumimoji="1" lang="zh-CN" altLang="en-US" sz="1600">
              <a:solidFill>
                <a:schemeClr val="bg1"/>
              </a:solidFill>
              <a:latin typeface="Source Han Sans CN Normal" charset="-122"/>
              <a:ea typeface="Source Han Sans CN Normal" charset="-122"/>
              <a:cs typeface="Source Han Sans CN Normal" charset="-122"/>
            </a:endParaRPr>
          </a:p>
        </p:txBody>
      </p:sp>
      <p:sp>
        <p:nvSpPr>
          <p:cNvPr id="12" name="文本框 11"/>
          <p:cNvSpPr txBox="1"/>
          <p:nvPr/>
        </p:nvSpPr>
        <p:spPr>
          <a:xfrm>
            <a:off x="1565560" y="2750798"/>
            <a:ext cx="2367231" cy="6926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05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050" dirty="0" err="1">
                <a:solidFill>
                  <a:schemeClr val="bg1">
                    <a:lumMod val="50000"/>
                  </a:schemeClr>
                </a:solidFill>
                <a:latin typeface="STHeiti Light" charset="-122"/>
                <a:ea typeface="STHeiti Light" charset="-122"/>
                <a:cs typeface="STHeiti Light" charset="-122"/>
              </a:rPr>
              <a:t>worksThis</a:t>
            </a:r>
            <a:r>
              <a:rPr lang="en-US" altLang="zh-CN" sz="1050" dirty="0">
                <a:solidFill>
                  <a:schemeClr val="bg1">
                    <a:lumMod val="50000"/>
                  </a:schemeClr>
                </a:solidFill>
                <a:latin typeface="STHeiti Light" charset="-122"/>
                <a:ea typeface="STHeiti Light" charset="-122"/>
                <a:cs typeface="STHeiti Light" charset="-122"/>
              </a:rPr>
              <a:t> PPT template for the</a:t>
            </a:r>
            <a:endParaRPr lang="zh-CN" altLang="en-US" sz="1050" dirty="0">
              <a:solidFill>
                <a:schemeClr val="bg1">
                  <a:lumMod val="50000"/>
                </a:schemeClr>
              </a:solidFill>
              <a:latin typeface="STHeiti Light" charset="-122"/>
              <a:ea typeface="STHeiti Light" charset="-122"/>
              <a:cs typeface="STHeiti Light" charset="-122"/>
            </a:endParaRPr>
          </a:p>
        </p:txBody>
      </p:sp>
      <p:sp>
        <p:nvSpPr>
          <p:cNvPr id="13" name="文本框 12"/>
          <p:cNvSpPr txBox="1"/>
          <p:nvPr/>
        </p:nvSpPr>
        <p:spPr>
          <a:xfrm>
            <a:off x="4302179" y="2750798"/>
            <a:ext cx="2367231" cy="6926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05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050" dirty="0" err="1">
                <a:solidFill>
                  <a:schemeClr val="bg1">
                    <a:lumMod val="50000"/>
                  </a:schemeClr>
                </a:solidFill>
                <a:latin typeface="STHeiti Light" charset="-122"/>
                <a:ea typeface="STHeiti Light" charset="-122"/>
                <a:cs typeface="STHeiti Light" charset="-122"/>
              </a:rPr>
              <a:t>worksThis</a:t>
            </a:r>
            <a:r>
              <a:rPr lang="en-US" altLang="zh-CN" sz="1050" dirty="0">
                <a:solidFill>
                  <a:schemeClr val="bg1">
                    <a:lumMod val="50000"/>
                  </a:schemeClr>
                </a:solidFill>
                <a:latin typeface="STHeiti Light" charset="-122"/>
                <a:ea typeface="STHeiti Light" charset="-122"/>
                <a:cs typeface="STHeiti Light" charset="-122"/>
              </a:rPr>
              <a:t> PPT template for the</a:t>
            </a:r>
            <a:endParaRPr lang="zh-CN" altLang="en-US" sz="1050" dirty="0">
              <a:solidFill>
                <a:schemeClr val="bg1">
                  <a:lumMod val="50000"/>
                </a:schemeClr>
              </a:solidFill>
              <a:latin typeface="STHeiti Light" charset="-122"/>
              <a:ea typeface="STHeiti Light" charset="-122"/>
              <a:cs typeface="STHeiti Light" charset="-122"/>
            </a:endParaRPr>
          </a:p>
        </p:txBody>
      </p:sp>
      <p:sp>
        <p:nvSpPr>
          <p:cNvPr id="14" name="圆角矩形 13"/>
          <p:cNvSpPr/>
          <p:nvPr/>
        </p:nvSpPr>
        <p:spPr>
          <a:xfrm>
            <a:off x="2108357" y="4019962"/>
            <a:ext cx="1315232" cy="3382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圆角矩形 14"/>
          <p:cNvSpPr/>
          <p:nvPr/>
        </p:nvSpPr>
        <p:spPr>
          <a:xfrm>
            <a:off x="4830146" y="4019962"/>
            <a:ext cx="1315232" cy="3382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p:cNvSpPr txBox="1"/>
          <p:nvPr/>
        </p:nvSpPr>
        <p:spPr>
          <a:xfrm>
            <a:off x="2295265" y="4007436"/>
            <a:ext cx="1005403" cy="338554"/>
          </a:xfrm>
          <a:prstGeom prst="rect">
            <a:avLst/>
          </a:prstGeom>
          <a:noFill/>
        </p:spPr>
        <p:txBody>
          <a:bodyPr wrap="none" rtlCol="0">
            <a:spAutoFit/>
          </a:bodyPr>
          <a:lstStyle/>
          <a:p>
            <a:r>
              <a:rPr kumimoji="1" lang="zh-CN" altLang="en-US" sz="1600">
                <a:solidFill>
                  <a:schemeClr val="bg1"/>
                </a:solidFill>
                <a:latin typeface="Source Han Sans CN Normal" charset="-122"/>
                <a:ea typeface="Source Han Sans CN Normal" charset="-122"/>
                <a:cs typeface="Source Han Sans CN Normal" charset="-122"/>
              </a:rPr>
              <a:t>输入标题</a:t>
            </a:r>
            <a:endParaRPr kumimoji="1" lang="zh-CN" altLang="en-US" sz="1600">
              <a:solidFill>
                <a:schemeClr val="bg1"/>
              </a:solidFill>
              <a:latin typeface="Source Han Sans CN Normal" charset="-122"/>
              <a:ea typeface="Source Han Sans CN Normal" charset="-122"/>
              <a:cs typeface="Source Han Sans CN Normal" charset="-122"/>
            </a:endParaRPr>
          </a:p>
        </p:txBody>
      </p:sp>
      <p:sp>
        <p:nvSpPr>
          <p:cNvPr id="17" name="文本框 16"/>
          <p:cNvSpPr txBox="1"/>
          <p:nvPr/>
        </p:nvSpPr>
        <p:spPr>
          <a:xfrm>
            <a:off x="4985060" y="4009578"/>
            <a:ext cx="1005403" cy="338554"/>
          </a:xfrm>
          <a:prstGeom prst="rect">
            <a:avLst/>
          </a:prstGeom>
          <a:noFill/>
        </p:spPr>
        <p:txBody>
          <a:bodyPr wrap="none" rtlCol="0">
            <a:spAutoFit/>
          </a:bodyPr>
          <a:lstStyle/>
          <a:p>
            <a:r>
              <a:rPr kumimoji="1" lang="zh-CN" altLang="en-US" sz="1600">
                <a:solidFill>
                  <a:schemeClr val="bg1"/>
                </a:solidFill>
                <a:latin typeface="Source Han Sans CN Normal" charset="-122"/>
                <a:ea typeface="Source Han Sans CN Normal" charset="-122"/>
                <a:cs typeface="Source Han Sans CN Normal" charset="-122"/>
              </a:rPr>
              <a:t>输入标题</a:t>
            </a:r>
            <a:endParaRPr kumimoji="1" lang="zh-CN" altLang="en-US" sz="1600">
              <a:solidFill>
                <a:schemeClr val="bg1"/>
              </a:solidFill>
              <a:latin typeface="Source Han Sans CN Normal" charset="-122"/>
              <a:ea typeface="Source Han Sans CN Normal" charset="-122"/>
              <a:cs typeface="Source Han Sans CN Normal" charset="-122"/>
            </a:endParaRPr>
          </a:p>
        </p:txBody>
      </p:sp>
      <p:sp>
        <p:nvSpPr>
          <p:cNvPr id="18" name="文本框 17"/>
          <p:cNvSpPr txBox="1"/>
          <p:nvPr/>
        </p:nvSpPr>
        <p:spPr>
          <a:xfrm>
            <a:off x="1565560" y="4627670"/>
            <a:ext cx="2367231" cy="6926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05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050" dirty="0" err="1">
                <a:solidFill>
                  <a:schemeClr val="bg1">
                    <a:lumMod val="50000"/>
                  </a:schemeClr>
                </a:solidFill>
                <a:latin typeface="STHeiti Light" charset="-122"/>
                <a:ea typeface="STHeiti Light" charset="-122"/>
                <a:cs typeface="STHeiti Light" charset="-122"/>
              </a:rPr>
              <a:t>worksThis</a:t>
            </a:r>
            <a:r>
              <a:rPr lang="en-US" altLang="zh-CN" sz="1050" dirty="0">
                <a:solidFill>
                  <a:schemeClr val="bg1">
                    <a:lumMod val="50000"/>
                  </a:schemeClr>
                </a:solidFill>
                <a:latin typeface="STHeiti Light" charset="-122"/>
                <a:ea typeface="STHeiti Light" charset="-122"/>
                <a:cs typeface="STHeiti Light" charset="-122"/>
              </a:rPr>
              <a:t> PPT template for the</a:t>
            </a:r>
            <a:endParaRPr lang="zh-CN" altLang="en-US" sz="1050" dirty="0">
              <a:solidFill>
                <a:schemeClr val="bg1">
                  <a:lumMod val="50000"/>
                </a:schemeClr>
              </a:solidFill>
              <a:latin typeface="STHeiti Light" charset="-122"/>
              <a:ea typeface="STHeiti Light" charset="-122"/>
              <a:cs typeface="STHeiti Light" charset="-122"/>
            </a:endParaRPr>
          </a:p>
        </p:txBody>
      </p:sp>
      <p:sp>
        <p:nvSpPr>
          <p:cNvPr id="20" name="文本框 19"/>
          <p:cNvSpPr txBox="1"/>
          <p:nvPr/>
        </p:nvSpPr>
        <p:spPr>
          <a:xfrm>
            <a:off x="4302179" y="4627670"/>
            <a:ext cx="2367231" cy="6926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05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050" dirty="0" err="1">
                <a:solidFill>
                  <a:schemeClr val="bg1">
                    <a:lumMod val="50000"/>
                  </a:schemeClr>
                </a:solidFill>
                <a:latin typeface="STHeiti Light" charset="-122"/>
                <a:ea typeface="STHeiti Light" charset="-122"/>
                <a:cs typeface="STHeiti Light" charset="-122"/>
              </a:rPr>
              <a:t>worksThis</a:t>
            </a:r>
            <a:r>
              <a:rPr lang="en-US" altLang="zh-CN" sz="1050" dirty="0">
                <a:solidFill>
                  <a:schemeClr val="bg1">
                    <a:lumMod val="50000"/>
                  </a:schemeClr>
                </a:solidFill>
                <a:latin typeface="STHeiti Light" charset="-122"/>
                <a:ea typeface="STHeiti Light" charset="-122"/>
                <a:cs typeface="STHeiti Light" charset="-122"/>
              </a:rPr>
              <a:t> PPT template for the</a:t>
            </a:r>
            <a:endParaRPr lang="zh-CN" altLang="en-US" sz="1050" dirty="0">
              <a:solidFill>
                <a:schemeClr val="bg1">
                  <a:lumMod val="50000"/>
                </a:schemeClr>
              </a:solidFill>
              <a:latin typeface="STHeiti Light" charset="-122"/>
              <a:ea typeface="STHeiti Light" charset="-122"/>
              <a:cs typeface="STHeiti Light"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143" y="1348849"/>
            <a:ext cx="3001256" cy="435816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工作业绩展示</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8" name="矩形 7"/>
          <p:cNvSpPr/>
          <p:nvPr/>
        </p:nvSpPr>
        <p:spPr>
          <a:xfrm>
            <a:off x="874713" y="2601233"/>
            <a:ext cx="3432318" cy="3218996"/>
          </a:xfrm>
          <a:prstGeom prst="rect">
            <a:avLst/>
          </a:prstGeom>
          <a:blipFill>
            <a:blip r:embed="rId2">
              <a:grayscl/>
            </a:blip>
            <a:srcRect/>
            <a:stretch>
              <a:fillRect l="-20691" r="-205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379842" y="2601233"/>
            <a:ext cx="3432318" cy="3218996"/>
          </a:xfrm>
          <a:prstGeom prst="rect">
            <a:avLst/>
          </a:prstGeom>
          <a:blipFill>
            <a:blip r:embed="rId3">
              <a:grayscl/>
            </a:blip>
            <a:srcRect/>
            <a:stretch>
              <a:fillRect l="-20691" r="-205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13"/>
          <p:cNvGrpSpPr/>
          <p:nvPr/>
        </p:nvGrpSpPr>
        <p:grpSpPr>
          <a:xfrm>
            <a:off x="7884971" y="2601233"/>
            <a:ext cx="3432318" cy="3218996"/>
            <a:chOff x="7884971" y="2601233"/>
            <a:chExt cx="3432318" cy="3218996"/>
          </a:xfrm>
        </p:grpSpPr>
        <p:sp>
          <p:nvSpPr>
            <p:cNvPr id="11" name="矩形 10"/>
            <p:cNvSpPr/>
            <p:nvPr/>
          </p:nvSpPr>
          <p:spPr>
            <a:xfrm>
              <a:off x="7884971" y="2601233"/>
              <a:ext cx="3432318" cy="3218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151187" y="2970042"/>
              <a:ext cx="899886" cy="8998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5"/>
            <p:cNvSpPr/>
            <p:nvPr/>
          </p:nvSpPr>
          <p:spPr>
            <a:xfrm>
              <a:off x="9373622" y="3184865"/>
              <a:ext cx="455014" cy="470240"/>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13"/>
            <p:cNvSpPr/>
            <p:nvPr/>
          </p:nvSpPr>
          <p:spPr>
            <a:xfrm>
              <a:off x="8350155" y="4142100"/>
              <a:ext cx="2501951" cy="511166"/>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2400" b="1" dirty="0">
                  <a:solidFill>
                    <a:schemeClr val="bg1"/>
                  </a:solidFill>
                </a:rPr>
                <a:t>标题文字添加</a:t>
              </a:r>
              <a:endParaRPr lang="zh-CN" altLang="en-US" sz="2400" b="1" dirty="0">
                <a:solidFill>
                  <a:schemeClr val="bg1"/>
                </a:solidFill>
              </a:endParaRPr>
            </a:p>
          </p:txBody>
        </p:sp>
        <p:sp>
          <p:nvSpPr>
            <p:cNvPr id="15" name="文本框 14"/>
            <p:cNvSpPr txBox="1"/>
            <p:nvPr/>
          </p:nvSpPr>
          <p:spPr>
            <a:xfrm>
              <a:off x="8231931" y="4628384"/>
              <a:ext cx="2738398" cy="90024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latin typeface="Century Gothic" panose="020B0502020202020204" pitchFamily="34" charset="0"/>
                  <a:ea typeface="+mj-ea"/>
                </a:rPr>
                <a:t>The user can demonstrate on a projector or computer, or print the presentation and make it into a film to be used in a wider field. Using PowerPoint,</a:t>
              </a:r>
              <a:endParaRPr lang="en-US" altLang="zh-CN" sz="1050" dirty="0">
                <a:solidFill>
                  <a:schemeClr val="bg1"/>
                </a:solidFill>
                <a:latin typeface="Century Gothic" panose="020B0502020202020204" pitchFamily="34" charset="0"/>
                <a:ea typeface="+mj-ea"/>
              </a:endParaRPr>
            </a:p>
          </p:txBody>
        </p:sp>
      </p:grpSp>
      <p:sp>
        <p:nvSpPr>
          <p:cNvPr id="16" name="文本框 15"/>
          <p:cNvSpPr txBox="1"/>
          <p:nvPr/>
        </p:nvSpPr>
        <p:spPr>
          <a:xfrm>
            <a:off x="874713" y="1720358"/>
            <a:ext cx="10442576" cy="565924"/>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9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 The user can demonstrate on a projector or computer, </a:t>
            </a:r>
            <a:endParaRPr lang="en-US" altLang="zh-CN" sz="900" dirty="0">
              <a:solidFill>
                <a:schemeClr val="tx1">
                  <a:lumMod val="50000"/>
                  <a:lumOff val="50000"/>
                </a:schemeClr>
              </a:solidFill>
              <a:latin typeface="Century Gothic" panose="020B0502020202020204" pitchFamily="34" charset="0"/>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3719901" cy="5086350"/>
          </a:xfrm>
          <a:prstGeom prst="rect">
            <a:avLst/>
          </a:prstGeom>
          <a:solidFill>
            <a:srgbClr val="EC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751238" y="1614686"/>
            <a:ext cx="1020934" cy="1107996"/>
          </a:xfrm>
          <a:prstGeom prst="rect">
            <a:avLst/>
          </a:prstGeom>
          <a:noFill/>
        </p:spPr>
        <p:txBody>
          <a:bodyPr wrap="square" rtlCol="0">
            <a:spAutoFit/>
          </a:bodyPr>
          <a:lstStyle/>
          <a:p>
            <a:pPr algn="dist"/>
            <a:r>
              <a:rPr kumimoji="1" lang="en-US" altLang="zh-CN"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01</a:t>
            </a:r>
            <a:endParaRPr kumimoji="1" lang="zh-CN" altLang="en-US"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29" name="文本框 28"/>
          <p:cNvSpPr txBox="1"/>
          <p:nvPr/>
        </p:nvSpPr>
        <p:spPr>
          <a:xfrm>
            <a:off x="2391048" y="2741532"/>
            <a:ext cx="1793080" cy="282708"/>
          </a:xfrm>
          <a:prstGeom prst="rect">
            <a:avLst/>
          </a:prstGeom>
          <a:noFill/>
        </p:spPr>
        <p:txBody>
          <a:bodyPr wrap="square" rtlCol="0">
            <a:spAutoFit/>
          </a:bodyPr>
          <a:lstStyle/>
          <a:p>
            <a:pPr algn="dist"/>
            <a:r>
              <a:rPr kumimoji="1" lang="en-US" altLang="zh-CN"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PART</a:t>
            </a:r>
            <a:endParaRPr kumimoji="1" lang="zh-CN" altLang="en-US"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32" name="矩形 31"/>
          <p:cNvSpPr/>
          <p:nvPr/>
        </p:nvSpPr>
        <p:spPr>
          <a:xfrm>
            <a:off x="4927018" y="885825"/>
            <a:ext cx="5688518" cy="5086350"/>
          </a:xfrm>
          <a:prstGeom prst="rect">
            <a:avLst/>
          </a:prstGeom>
          <a:solidFill>
            <a:srgbClr val="DADEE4"/>
          </a:solidFill>
          <a:ln>
            <a:noFill/>
          </a:ln>
          <a:effectLst>
            <a:outerShdw blurRad="457200" dist="76200" dir="18900000" algn="b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sp>
        <p:nvSpPr>
          <p:cNvPr id="33" name="文本框 32"/>
          <p:cNvSpPr txBox="1"/>
          <p:nvPr/>
        </p:nvSpPr>
        <p:spPr>
          <a:xfrm>
            <a:off x="6366038" y="2776627"/>
            <a:ext cx="2867628" cy="584775"/>
          </a:xfrm>
          <a:prstGeom prst="rect">
            <a:avLst/>
          </a:prstGeom>
          <a:noFill/>
        </p:spPr>
        <p:txBody>
          <a:bodyPr wrap="square" rtlCol="0">
            <a:spAutoFit/>
          </a:bodyPr>
          <a:lstStyle/>
          <a:p>
            <a:pPr algn="dist"/>
            <a:r>
              <a:rPr kumimoji="1" lang="zh-CN" altLang="en-US" sz="3200" dirty="0">
                <a:latin typeface="Microsoft YaHei Light" panose="020B0502040204020203" charset="-122"/>
                <a:ea typeface="Microsoft YaHei Light" panose="020B0502040204020203" charset="-122"/>
                <a:cs typeface="Microsoft YaHei Light" panose="020B0502040204020203" charset="-122"/>
              </a:rPr>
              <a:t>工作经验教训</a:t>
            </a:r>
            <a:endParaRPr kumimoji="1" lang="zh-CN" altLang="en-US" sz="3200" dirty="0">
              <a:latin typeface="Microsoft YaHei Light" panose="020B0502040204020203" charset="-122"/>
              <a:ea typeface="Microsoft YaHei Light" panose="020B0502040204020203" charset="-122"/>
              <a:cs typeface="Microsoft YaHei Light" panose="020B0502040204020203" charset="-122"/>
            </a:endParaRPr>
          </a:p>
        </p:txBody>
      </p:sp>
      <p:sp>
        <p:nvSpPr>
          <p:cNvPr id="40" name="矩形 39"/>
          <p:cNvSpPr/>
          <p:nvPr/>
        </p:nvSpPr>
        <p:spPr>
          <a:xfrm>
            <a:off x="5191325" y="3511230"/>
            <a:ext cx="5217055" cy="600164"/>
          </a:xfrm>
          <a:prstGeom prst="rect">
            <a:avLst/>
          </a:prstGeom>
        </p:spPr>
        <p:txBody>
          <a:bodyPr wrap="square">
            <a:spAutoFit/>
          </a:bodyPr>
          <a:lstStyle/>
          <a:p>
            <a:pPr algn="ct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工作经验教训</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36" name="椭圆 35"/>
          <p:cNvSpPr/>
          <p:nvPr/>
        </p:nvSpPr>
        <p:spPr>
          <a:xfrm>
            <a:off x="2030292" y="1903956"/>
            <a:ext cx="2288437" cy="2288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7" name="椭圆 36"/>
          <p:cNvSpPr/>
          <p:nvPr/>
        </p:nvSpPr>
        <p:spPr>
          <a:xfrm>
            <a:off x="4931877" y="1903956"/>
            <a:ext cx="2288437" cy="2288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8" name="椭圆 37"/>
          <p:cNvSpPr/>
          <p:nvPr/>
        </p:nvSpPr>
        <p:spPr>
          <a:xfrm>
            <a:off x="7833460" y="1903956"/>
            <a:ext cx="2288437" cy="2288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9" name="TextBox 25"/>
          <p:cNvSpPr txBox="1"/>
          <p:nvPr/>
        </p:nvSpPr>
        <p:spPr>
          <a:xfrm>
            <a:off x="2529853" y="3152326"/>
            <a:ext cx="1176856" cy="349420"/>
          </a:xfrm>
          <a:prstGeom prst="rect">
            <a:avLst/>
          </a:prstGeom>
          <a:noFill/>
        </p:spPr>
        <p:txBody>
          <a:bodyPr wrap="square" lIns="0" tIns="0" rIns="0" bIns="0" rtlCol="0">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线下门店</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5308971" y="3152326"/>
            <a:ext cx="1511062" cy="349420"/>
          </a:xfrm>
          <a:prstGeom prst="rect">
            <a:avLst/>
          </a:prstGeom>
          <a:noFill/>
        </p:spPr>
        <p:txBody>
          <a:bodyPr wrap="square" lIns="0" tIns="0" rIns="0" bIns="0" rtlCol="0">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电脑客户端</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41" name="TextBox 27"/>
          <p:cNvSpPr txBox="1"/>
          <p:nvPr/>
        </p:nvSpPr>
        <p:spPr>
          <a:xfrm>
            <a:off x="8304087" y="3152326"/>
            <a:ext cx="1323998" cy="349420"/>
          </a:xfrm>
          <a:prstGeom prst="rect">
            <a:avLst/>
          </a:prstGeom>
          <a:noFill/>
        </p:spPr>
        <p:txBody>
          <a:bodyPr wrap="square" lIns="0" tIns="0" rIns="0" bIns="0" rtlCol="0">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手机</a:t>
            </a:r>
            <a:r>
              <a:rPr lang="en-US" altLang="zh-CN" sz="1500" b="1" dirty="0">
                <a:solidFill>
                  <a:schemeClr val="bg1"/>
                </a:solidFill>
                <a:latin typeface="微软雅黑" panose="020B0503020204020204" pitchFamily="34" charset="-122"/>
                <a:ea typeface="微软雅黑" panose="020B0503020204020204" pitchFamily="34" charset="-122"/>
              </a:rPr>
              <a:t>APP</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42" name="KSO_Shape"/>
          <p:cNvSpPr/>
          <p:nvPr/>
        </p:nvSpPr>
        <p:spPr bwMode="auto">
          <a:xfrm>
            <a:off x="5660983" y="2274649"/>
            <a:ext cx="807038" cy="60393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269930" anchor="ctr">
            <a:scene3d>
              <a:camera prst="orthographicFront"/>
              <a:lightRig rig="threePt" dir="t"/>
            </a:scene3d>
            <a:sp3d>
              <a:contourClr>
                <a:srgbClr val="FFFFFF"/>
              </a:contourClr>
            </a:sp3d>
          </a:bodyPr>
          <a:lstStyle/>
          <a:p>
            <a:pPr algn="ctr">
              <a:defRPr/>
            </a:pPr>
            <a:endParaRPr lang="zh-CN" altLang="en-US" sz="1010" dirty="0">
              <a:solidFill>
                <a:srgbClr val="FFFFFF"/>
              </a:solidFill>
              <a:ea typeface="宋体" panose="02010600030101010101" pitchFamily="2" charset="-122"/>
            </a:endParaRPr>
          </a:p>
        </p:txBody>
      </p:sp>
      <p:sp>
        <p:nvSpPr>
          <p:cNvPr id="44" name="KSO_Shape"/>
          <p:cNvSpPr/>
          <p:nvPr/>
        </p:nvSpPr>
        <p:spPr bwMode="auto">
          <a:xfrm>
            <a:off x="8653821" y="2303495"/>
            <a:ext cx="647717" cy="546240"/>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0">
              <a:solidFill>
                <a:srgbClr val="FFFFFF"/>
              </a:solidFill>
              <a:ea typeface="宋体" panose="02010600030101010101" pitchFamily="2" charset="-122"/>
            </a:endParaRPr>
          </a:p>
        </p:txBody>
      </p:sp>
      <p:sp>
        <p:nvSpPr>
          <p:cNvPr id="45" name="KSO_Shape"/>
          <p:cNvSpPr/>
          <p:nvPr/>
        </p:nvSpPr>
        <p:spPr bwMode="auto">
          <a:xfrm>
            <a:off x="2796117" y="2222805"/>
            <a:ext cx="608552" cy="707620"/>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0">
              <a:solidFill>
                <a:srgbClr val="FFFFFF"/>
              </a:solidFill>
              <a:ea typeface="宋体" panose="02010600030101010101" pitchFamily="2" charset="-122"/>
            </a:endParaRPr>
          </a:p>
        </p:txBody>
      </p:sp>
      <p:grpSp>
        <p:nvGrpSpPr>
          <p:cNvPr id="46" name="组合 31"/>
          <p:cNvGrpSpPr/>
          <p:nvPr/>
        </p:nvGrpSpPr>
        <p:grpSpPr>
          <a:xfrm>
            <a:off x="4437552" y="2872017"/>
            <a:ext cx="352315" cy="352315"/>
            <a:chOff x="3264324" y="1749600"/>
            <a:chExt cx="348156" cy="348156"/>
          </a:xfrm>
        </p:grpSpPr>
        <p:sp>
          <p:nvSpPr>
            <p:cNvPr id="47" name="矩形 46"/>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8" name="矩形 47"/>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49" name="组合 34"/>
          <p:cNvGrpSpPr/>
          <p:nvPr/>
        </p:nvGrpSpPr>
        <p:grpSpPr>
          <a:xfrm>
            <a:off x="7339137" y="2872017"/>
            <a:ext cx="352315" cy="352315"/>
            <a:chOff x="3264324" y="1749600"/>
            <a:chExt cx="348156" cy="348156"/>
          </a:xfrm>
        </p:grpSpPr>
        <p:sp>
          <p:nvSpPr>
            <p:cNvPr id="50" name="矩形 49"/>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1" name="矩形 50"/>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sp>
        <p:nvSpPr>
          <p:cNvPr id="52" name="TextBox 37"/>
          <p:cNvSpPr txBox="1"/>
          <p:nvPr/>
        </p:nvSpPr>
        <p:spPr>
          <a:xfrm>
            <a:off x="2529853" y="3527350"/>
            <a:ext cx="1176856" cy="174710"/>
          </a:xfrm>
          <a:prstGeom prst="rect">
            <a:avLst/>
          </a:prstGeom>
          <a:noFill/>
        </p:spPr>
        <p:txBody>
          <a:bodyPr wrap="square" lIns="0" tIns="0" rIns="0" bIns="0" rtlCol="0">
            <a:spAutoFit/>
          </a:bodyPr>
          <a:lstStyle/>
          <a:p>
            <a:pPr algn="ctr"/>
            <a:r>
              <a:rPr lang="zh-CN" altLang="en-US" sz="750" b="1" dirty="0">
                <a:solidFill>
                  <a:schemeClr val="bg1"/>
                </a:solidFill>
                <a:latin typeface="微软雅黑" panose="020B0503020204020204" pitchFamily="34" charset="-122"/>
                <a:ea typeface="微软雅黑" panose="020B0503020204020204" pitchFamily="34" charset="-122"/>
              </a:rPr>
              <a:t>点击输入说明文字</a:t>
            </a:r>
            <a:endParaRPr lang="zh-CN" altLang="en-US" sz="750" b="1" dirty="0">
              <a:solidFill>
                <a:schemeClr val="bg1"/>
              </a:solidFill>
              <a:latin typeface="微软雅黑" panose="020B0503020204020204" pitchFamily="34" charset="-122"/>
              <a:ea typeface="微软雅黑" panose="020B0503020204020204" pitchFamily="34" charset="-122"/>
            </a:endParaRPr>
          </a:p>
        </p:txBody>
      </p:sp>
      <p:sp>
        <p:nvSpPr>
          <p:cNvPr id="53" name="TextBox 38"/>
          <p:cNvSpPr txBox="1"/>
          <p:nvPr/>
        </p:nvSpPr>
        <p:spPr>
          <a:xfrm>
            <a:off x="5402502" y="3527350"/>
            <a:ext cx="1323998" cy="174710"/>
          </a:xfrm>
          <a:prstGeom prst="rect">
            <a:avLst/>
          </a:prstGeom>
          <a:noFill/>
        </p:spPr>
        <p:txBody>
          <a:bodyPr wrap="square" lIns="0" tIns="0" rIns="0" bIns="0" rtlCol="0">
            <a:spAutoFit/>
          </a:bodyPr>
          <a:lstStyle/>
          <a:p>
            <a:pPr algn="ctr"/>
            <a:r>
              <a:rPr lang="zh-CN" altLang="en-US" sz="750" b="1" dirty="0">
                <a:solidFill>
                  <a:schemeClr val="bg1"/>
                </a:solidFill>
                <a:latin typeface="微软雅黑" panose="020B0503020204020204" pitchFamily="34" charset="-122"/>
                <a:ea typeface="微软雅黑" panose="020B0503020204020204" pitchFamily="34" charset="-122"/>
              </a:rPr>
              <a:t>点击输入说明文字</a:t>
            </a:r>
            <a:endParaRPr lang="zh-CN" altLang="en-US" sz="750" b="1" dirty="0">
              <a:solidFill>
                <a:schemeClr val="bg1"/>
              </a:solidFill>
              <a:latin typeface="微软雅黑" panose="020B0503020204020204" pitchFamily="34" charset="-122"/>
              <a:ea typeface="微软雅黑" panose="020B0503020204020204" pitchFamily="34" charset="-122"/>
            </a:endParaRPr>
          </a:p>
        </p:txBody>
      </p:sp>
      <p:sp>
        <p:nvSpPr>
          <p:cNvPr id="54" name="TextBox 39"/>
          <p:cNvSpPr txBox="1"/>
          <p:nvPr/>
        </p:nvSpPr>
        <p:spPr>
          <a:xfrm>
            <a:off x="8304087" y="3527350"/>
            <a:ext cx="1323998" cy="174710"/>
          </a:xfrm>
          <a:prstGeom prst="rect">
            <a:avLst/>
          </a:prstGeom>
          <a:noFill/>
        </p:spPr>
        <p:txBody>
          <a:bodyPr wrap="square" lIns="0" tIns="0" rIns="0" bIns="0" rtlCol="0">
            <a:spAutoFit/>
          </a:bodyPr>
          <a:lstStyle/>
          <a:p>
            <a:pPr algn="ctr"/>
            <a:r>
              <a:rPr lang="zh-CN" altLang="en-US" sz="750" b="1" dirty="0">
                <a:solidFill>
                  <a:schemeClr val="bg1"/>
                </a:solidFill>
                <a:latin typeface="微软雅黑" panose="020B0503020204020204" pitchFamily="34" charset="-122"/>
                <a:ea typeface="微软雅黑" panose="020B0503020204020204" pitchFamily="34" charset="-122"/>
              </a:rPr>
              <a:t>点击输入说明文字</a:t>
            </a:r>
            <a:endParaRPr lang="zh-CN" altLang="en-US" sz="750" b="1" dirty="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628330" y="4720521"/>
            <a:ext cx="9679382" cy="565924"/>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9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 The </a:t>
            </a:r>
            <a:endParaRPr lang="en-US" altLang="zh-CN" sz="900" dirty="0">
              <a:solidFill>
                <a:schemeClr val="tx1">
                  <a:lumMod val="50000"/>
                  <a:lumOff val="50000"/>
                </a:schemeClr>
              </a:solidFill>
              <a:latin typeface="Century Gothic" panose="020B0502020202020204" pitchFamily="34" charset="0"/>
              <a:ea typeface="+mj-ea"/>
            </a:endParaRPr>
          </a:p>
          <a:p>
            <a:pPr algn="just">
              <a:lnSpc>
                <a:spcPct val="114000"/>
              </a:lnSpc>
            </a:pPr>
            <a:r>
              <a:rPr lang="en-US" altLang="zh-CN" sz="900" dirty="0">
                <a:solidFill>
                  <a:schemeClr val="tx1">
                    <a:lumMod val="50000"/>
                    <a:lumOff val="50000"/>
                  </a:schemeClr>
                </a:solidFill>
                <a:latin typeface="Century Gothic" panose="020B0502020202020204" pitchFamily="34" charset="0"/>
                <a:ea typeface="+mj-ea"/>
              </a:rPr>
              <a:t>user can demonstrate on a projector or computer, or print the presentation and make it into a film to be used in a wider field. Using PowerPoint, The user can</a:t>
            </a:r>
            <a:endParaRPr lang="en-US" altLang="zh-CN" sz="900" dirty="0">
              <a:solidFill>
                <a:schemeClr val="tx1">
                  <a:lumMod val="50000"/>
                  <a:lumOff val="50000"/>
                </a:schemeClr>
              </a:solidFill>
              <a:latin typeface="Century Gothic" panose="020B0502020202020204" pitchFamily="34" charset="0"/>
              <a:ea typeface="+mj-ea"/>
            </a:endParaRPr>
          </a:p>
          <a:p>
            <a:pPr algn="just">
              <a:lnSpc>
                <a:spcPct val="114000"/>
              </a:lnSpc>
            </a:pPr>
            <a:r>
              <a:rPr lang="en-US" altLang="zh-CN" sz="900" dirty="0">
                <a:solidFill>
                  <a:schemeClr val="tx1">
                    <a:lumMod val="50000"/>
                    <a:lumOff val="50000"/>
                  </a:schemeClr>
                </a:solidFill>
                <a:latin typeface="Century Gothic" panose="020B0502020202020204" pitchFamily="34" charset="0"/>
                <a:ea typeface="+mj-ea"/>
              </a:rPr>
              <a:t> demonstrate on a projector or computer, or print the presentation and make it into a film to be used in a wider field. Using PowerPoint, </a:t>
            </a:r>
            <a:endParaRPr lang="en-US" altLang="zh-CN" sz="900" dirty="0">
              <a:solidFill>
                <a:schemeClr val="tx1">
                  <a:lumMod val="50000"/>
                  <a:lumOff val="50000"/>
                </a:schemeClr>
              </a:solidFill>
              <a:latin typeface="Century Gothic" panose="020B0502020202020204" pitchFamily="34" charset="0"/>
              <a:ea typeface="+mj-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工作经验教训</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grpSp>
        <p:nvGrpSpPr>
          <p:cNvPr id="8" name="组合 39"/>
          <p:cNvGrpSpPr/>
          <p:nvPr/>
        </p:nvGrpSpPr>
        <p:grpSpPr>
          <a:xfrm>
            <a:off x="1104614" y="1878971"/>
            <a:ext cx="4422410" cy="4157272"/>
            <a:chOff x="1104614" y="1878971"/>
            <a:chExt cx="4422410" cy="4157272"/>
          </a:xfrm>
        </p:grpSpPr>
        <p:grpSp>
          <p:nvGrpSpPr>
            <p:cNvPr id="9" name="Group 6"/>
            <p:cNvGrpSpPr/>
            <p:nvPr/>
          </p:nvGrpSpPr>
          <p:grpSpPr>
            <a:xfrm>
              <a:off x="2679613" y="1878971"/>
              <a:ext cx="2847411" cy="2876550"/>
              <a:chOff x="1990055" y="662512"/>
              <a:chExt cx="2847411" cy="2876550"/>
            </a:xfrm>
          </p:grpSpPr>
          <p:grpSp>
            <p:nvGrpSpPr>
              <p:cNvPr id="13" name="Group 14"/>
              <p:cNvGrpSpPr/>
              <p:nvPr/>
            </p:nvGrpSpPr>
            <p:grpSpPr>
              <a:xfrm>
                <a:off x="1990055" y="662512"/>
                <a:ext cx="2847411" cy="2876550"/>
                <a:chOff x="1922526" y="662512"/>
                <a:chExt cx="2847411" cy="2876550"/>
              </a:xfrm>
            </p:grpSpPr>
            <p:sp>
              <p:nvSpPr>
                <p:cNvPr id="16" name="Parallelogram 5"/>
                <p:cNvSpPr/>
                <p:nvPr/>
              </p:nvSpPr>
              <p:spPr>
                <a:xfrm flipH="1">
                  <a:off x="3164096" y="2568575"/>
                  <a:ext cx="1605841" cy="481752"/>
                </a:xfrm>
                <a:prstGeom prst="parallelogram">
                  <a:avLst>
                    <a:gd name="adj" fmla="val 63945"/>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Parallelogram 4"/>
                <p:cNvSpPr/>
                <p:nvPr/>
              </p:nvSpPr>
              <p:spPr>
                <a:xfrm>
                  <a:off x="2851120" y="2568575"/>
                  <a:ext cx="1605841" cy="970487"/>
                </a:xfrm>
                <a:prstGeom prst="parallelogram">
                  <a:avLst>
                    <a:gd name="adj" fmla="val 38669"/>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8" name="Group 13"/>
                <p:cNvGrpSpPr/>
                <p:nvPr/>
              </p:nvGrpSpPr>
              <p:grpSpPr>
                <a:xfrm>
                  <a:off x="1922526" y="662512"/>
                  <a:ext cx="2150430" cy="2876550"/>
                  <a:chOff x="1922526" y="662512"/>
                  <a:chExt cx="2150430" cy="2876550"/>
                </a:xfrm>
                <a:solidFill>
                  <a:schemeClr val="accent2"/>
                </a:solidFill>
              </p:grpSpPr>
              <p:sp>
                <p:nvSpPr>
                  <p:cNvPr id="20" name="Isosceles Triangle 2"/>
                  <p:cNvSpPr/>
                  <p:nvPr/>
                </p:nvSpPr>
                <p:spPr>
                  <a:xfrm flipH="1">
                    <a:off x="1922526" y="662512"/>
                    <a:ext cx="2150430" cy="1368456"/>
                  </a:xfrm>
                  <a:prstGeom prst="triangle">
                    <a:avLst>
                      <a:gd name="adj" fmla="val 65232"/>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Parallelogram 3"/>
                  <p:cNvSpPr/>
                  <p:nvPr/>
                </p:nvSpPr>
                <p:spPr>
                  <a:xfrm flipH="1">
                    <a:off x="2371923" y="2023986"/>
                    <a:ext cx="1701033" cy="1515076"/>
                  </a:xfrm>
                  <a:prstGeom prst="parallelogram">
                    <a:avLst>
                      <a:gd name="adj" fmla="val 30532"/>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sp>
            <p:nvSpPr>
              <p:cNvPr id="14" name="Freeform: Shape 19"/>
              <p:cNvSpPr/>
              <p:nvPr/>
            </p:nvSpPr>
            <p:spPr bwMode="auto">
              <a:xfrm>
                <a:off x="2661123" y="1315323"/>
                <a:ext cx="515051" cy="514096"/>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p>
            </p:txBody>
          </p:sp>
          <p:sp>
            <p:nvSpPr>
              <p:cNvPr id="15" name="Rectangle 1"/>
              <p:cNvSpPr/>
              <p:nvPr/>
            </p:nvSpPr>
            <p:spPr>
              <a:xfrm>
                <a:off x="2723573" y="2555787"/>
                <a:ext cx="1132790" cy="523220"/>
              </a:xfrm>
              <a:prstGeom prst="rect">
                <a:avLst/>
              </a:prstGeom>
            </p:spPr>
            <p:txBody>
              <a:bodyPr wrap="none">
                <a:normAutofit/>
              </a:bodyPr>
              <a:lstStyle/>
              <a:p>
                <a:r>
                  <a:rPr lang="en-US" altLang="zh-CN" sz="2800" b="1">
                    <a:solidFill>
                      <a:schemeClr val="bg1"/>
                    </a:solidFill>
                  </a:rPr>
                  <a:t>+15%</a:t>
                </a:r>
                <a:endParaRPr lang="en-US" altLang="zh-CN" sz="2800" b="1">
                  <a:solidFill>
                    <a:schemeClr val="bg1"/>
                  </a:solidFill>
                </a:endParaRPr>
              </a:p>
            </p:txBody>
          </p:sp>
        </p:grpSp>
        <p:grpSp>
          <p:nvGrpSpPr>
            <p:cNvPr id="10" name="组合 24"/>
            <p:cNvGrpSpPr/>
            <p:nvPr/>
          </p:nvGrpSpPr>
          <p:grpSpPr>
            <a:xfrm>
              <a:off x="1104614" y="5045193"/>
              <a:ext cx="4109434" cy="991050"/>
              <a:chOff x="-684370" y="4213143"/>
              <a:chExt cx="4109434" cy="991050"/>
            </a:xfrm>
          </p:grpSpPr>
          <p:sp>
            <p:nvSpPr>
              <p:cNvPr id="11" name="矩形 10"/>
              <p:cNvSpPr/>
              <p:nvPr/>
            </p:nvSpPr>
            <p:spPr>
              <a:xfrm>
                <a:off x="-684370" y="4594795"/>
                <a:ext cx="4109434" cy="609398"/>
              </a:xfrm>
              <a:prstGeom prst="rect">
                <a:avLst/>
              </a:prstGeom>
            </p:spPr>
            <p:txBody>
              <a:bodyPr wrap="square">
                <a:spAutoFit/>
                <a:scene3d>
                  <a:camera prst="orthographicFront"/>
                  <a:lightRig rig="threePt" dir="t"/>
                </a:scene3d>
                <a:sp3d contourW="6350"/>
              </a:bodyPr>
              <a:lstStyle/>
              <a:p>
                <a:pPr algn="r">
                  <a:lnSpc>
                    <a:spcPct val="120000"/>
                  </a:lnSpc>
                </a:pPr>
                <a:r>
                  <a:rPr lang="en-US" altLang="zh-CN" sz="1400" dirty="0">
                    <a:solidFill>
                      <a:schemeClr val="tx1">
                        <a:lumMod val="50000"/>
                        <a:lumOff val="50000"/>
                      </a:schemeClr>
                    </a:solidFill>
                    <a:latin typeface="Century Gothic" panose="020B0502020202020204" pitchFamily="34" charset="0"/>
                  </a:rPr>
                  <a:t>The user can demonstrate on a projector or computer, or print the presentation</a:t>
                </a:r>
                <a:endParaRPr lang="zh-CN" altLang="en-US" sz="1400" dirty="0">
                  <a:solidFill>
                    <a:schemeClr val="tx1">
                      <a:lumMod val="50000"/>
                      <a:lumOff val="50000"/>
                    </a:schemeClr>
                  </a:solidFill>
                </a:endParaRPr>
              </a:p>
            </p:txBody>
          </p:sp>
          <p:sp>
            <p:nvSpPr>
              <p:cNvPr id="12" name="矩形 11"/>
              <p:cNvSpPr/>
              <p:nvPr/>
            </p:nvSpPr>
            <p:spPr>
              <a:xfrm>
                <a:off x="1183089" y="4213143"/>
                <a:ext cx="2241974" cy="401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grpSp>
        <p:nvGrpSpPr>
          <p:cNvPr id="22" name="组合 40"/>
          <p:cNvGrpSpPr/>
          <p:nvPr/>
        </p:nvGrpSpPr>
        <p:grpSpPr>
          <a:xfrm>
            <a:off x="6605660" y="1590167"/>
            <a:ext cx="4111124" cy="4188800"/>
            <a:chOff x="6605660" y="1590167"/>
            <a:chExt cx="4111124" cy="4188800"/>
          </a:xfrm>
        </p:grpSpPr>
        <p:grpSp>
          <p:nvGrpSpPr>
            <p:cNvPr id="23" name="Group 7"/>
            <p:cNvGrpSpPr/>
            <p:nvPr/>
          </p:nvGrpSpPr>
          <p:grpSpPr>
            <a:xfrm>
              <a:off x="6605660" y="2902417"/>
              <a:ext cx="2847411" cy="2876550"/>
              <a:chOff x="7354535" y="2568575"/>
              <a:chExt cx="2847411" cy="2876550"/>
            </a:xfrm>
          </p:grpSpPr>
          <p:grpSp>
            <p:nvGrpSpPr>
              <p:cNvPr id="30" name="Group 8"/>
              <p:cNvGrpSpPr/>
              <p:nvPr/>
            </p:nvGrpSpPr>
            <p:grpSpPr>
              <a:xfrm flipH="1" flipV="1">
                <a:off x="7354535" y="2568575"/>
                <a:ext cx="2847411" cy="2876550"/>
                <a:chOff x="2074926" y="1130300"/>
                <a:chExt cx="2847411" cy="2876550"/>
              </a:xfrm>
            </p:grpSpPr>
            <p:sp>
              <p:nvSpPr>
                <p:cNvPr id="33" name="Parallelogram 9"/>
                <p:cNvSpPr/>
                <p:nvPr/>
              </p:nvSpPr>
              <p:spPr>
                <a:xfrm>
                  <a:off x="2074926" y="3036363"/>
                  <a:ext cx="1605841" cy="481752"/>
                </a:xfrm>
                <a:prstGeom prst="parallelogram">
                  <a:avLst>
                    <a:gd name="adj" fmla="val 63945"/>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Parallelogram 10"/>
                <p:cNvSpPr/>
                <p:nvPr/>
              </p:nvSpPr>
              <p:spPr>
                <a:xfrm flipH="1">
                  <a:off x="2387902" y="3036363"/>
                  <a:ext cx="1605841" cy="970487"/>
                </a:xfrm>
                <a:prstGeom prst="parallelogram">
                  <a:avLst>
                    <a:gd name="adj" fmla="val 38669"/>
                  </a:avLst>
                </a:prstGeom>
                <a:solidFill>
                  <a:schemeClr val="tx1">
                    <a:lumMod val="65000"/>
                    <a:lumOff val="3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Isosceles Triangle 11"/>
                <p:cNvSpPr/>
                <p:nvPr/>
              </p:nvSpPr>
              <p:spPr>
                <a:xfrm>
                  <a:off x="2771907" y="1130300"/>
                  <a:ext cx="2150430" cy="1368456"/>
                </a:xfrm>
                <a:prstGeom prst="triangle">
                  <a:avLst>
                    <a:gd name="adj" fmla="val 65232"/>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6" name="Parallelogram 12"/>
                <p:cNvSpPr/>
                <p:nvPr/>
              </p:nvSpPr>
              <p:spPr>
                <a:xfrm>
                  <a:off x="2771907" y="2491774"/>
                  <a:ext cx="1701033" cy="1515076"/>
                </a:xfrm>
                <a:prstGeom prst="parallelogram">
                  <a:avLst>
                    <a:gd name="adj" fmla="val 30532"/>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31" name="Freeform: Shape 20"/>
              <p:cNvSpPr/>
              <p:nvPr/>
            </p:nvSpPr>
            <p:spPr bwMode="auto">
              <a:xfrm>
                <a:off x="7991981" y="4311082"/>
                <a:ext cx="441736" cy="42566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p>
            </p:txBody>
          </p:sp>
          <p:sp>
            <p:nvSpPr>
              <p:cNvPr id="32" name="Rectangle 22"/>
              <p:cNvSpPr/>
              <p:nvPr/>
            </p:nvSpPr>
            <p:spPr>
              <a:xfrm>
                <a:off x="8171783" y="3012667"/>
                <a:ext cx="1024639" cy="523220"/>
              </a:xfrm>
              <a:prstGeom prst="rect">
                <a:avLst/>
              </a:prstGeom>
            </p:spPr>
            <p:txBody>
              <a:bodyPr wrap="none">
                <a:normAutofit/>
              </a:bodyPr>
              <a:lstStyle/>
              <a:p>
                <a:r>
                  <a:rPr lang="en-US" altLang="zh-CN" sz="2800" b="1">
                    <a:solidFill>
                      <a:schemeClr val="bg1"/>
                    </a:solidFill>
                  </a:rPr>
                  <a:t>-15%</a:t>
                </a:r>
                <a:endParaRPr lang="en-US" altLang="zh-CN" sz="2800" b="1">
                  <a:solidFill>
                    <a:schemeClr val="bg1"/>
                  </a:solidFill>
                </a:endParaRPr>
              </a:p>
            </p:txBody>
          </p:sp>
        </p:grpSp>
        <p:grpSp>
          <p:nvGrpSpPr>
            <p:cNvPr id="27" name="组合 27"/>
            <p:cNvGrpSpPr/>
            <p:nvPr/>
          </p:nvGrpSpPr>
          <p:grpSpPr>
            <a:xfrm>
              <a:off x="6795395" y="1590167"/>
              <a:ext cx="3921389" cy="972391"/>
              <a:chOff x="548738" y="4213143"/>
              <a:chExt cx="3921389" cy="972391"/>
            </a:xfrm>
          </p:grpSpPr>
          <p:sp>
            <p:nvSpPr>
              <p:cNvPr id="28" name="矩形 27"/>
              <p:cNvSpPr/>
              <p:nvPr/>
            </p:nvSpPr>
            <p:spPr>
              <a:xfrm>
                <a:off x="548738" y="4594795"/>
                <a:ext cx="3921389" cy="590739"/>
              </a:xfrm>
              <a:prstGeom prst="rect">
                <a:avLst/>
              </a:prstGeom>
            </p:spPr>
            <p:txBody>
              <a:bodyPr wrap="square">
                <a:spAutoFit/>
                <a:scene3d>
                  <a:camera prst="orthographicFront"/>
                  <a:lightRig rig="threePt" dir="t"/>
                </a:scene3d>
                <a:sp3d contourW="6350"/>
              </a:bodyPr>
              <a:lstStyle/>
              <a:p>
                <a:pPr>
                  <a:lnSpc>
                    <a:spcPct val="120000"/>
                  </a:lnSpc>
                </a:pPr>
                <a:r>
                  <a:rPr lang="en-US" altLang="zh-CN" sz="1400" dirty="0">
                    <a:solidFill>
                      <a:schemeClr val="tx1">
                        <a:lumMod val="50000"/>
                        <a:lumOff val="50000"/>
                      </a:schemeClr>
                    </a:solidFill>
                    <a:latin typeface="Century Gothic" panose="020B0502020202020204" pitchFamily="34" charset="0"/>
                  </a:rPr>
                  <a:t>The user can demonstrate on a projector or computer, or print the presentation</a:t>
                </a:r>
                <a:endParaRPr lang="zh-CN" altLang="en-US" sz="1400" dirty="0">
                  <a:solidFill>
                    <a:schemeClr val="tx1">
                      <a:lumMod val="50000"/>
                      <a:lumOff val="50000"/>
                    </a:schemeClr>
                  </a:solidFill>
                </a:endParaRPr>
              </a:p>
            </p:txBody>
          </p:sp>
          <p:sp>
            <p:nvSpPr>
              <p:cNvPr id="29" name="矩形 28"/>
              <p:cNvSpPr/>
              <p:nvPr/>
            </p:nvSpPr>
            <p:spPr>
              <a:xfrm>
                <a:off x="548738" y="4213143"/>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cxnSp>
        <p:nvCxnSpPr>
          <p:cNvPr id="37" name="直接连接符 31"/>
          <p:cNvCxnSpPr/>
          <p:nvPr/>
        </p:nvCxnSpPr>
        <p:spPr>
          <a:xfrm>
            <a:off x="6096000" y="1790799"/>
            <a:ext cx="0" cy="4114701"/>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工作经验教训</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29522" t="-1336" r="3932" b="1336"/>
          <a:stretch>
            <a:fillRect/>
          </a:stretch>
        </p:blipFill>
        <p:spPr>
          <a:xfrm>
            <a:off x="689993" y="1617974"/>
            <a:ext cx="2498384" cy="2111831"/>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29522" t="-1336" r="3932" b="14577"/>
          <a:stretch>
            <a:fillRect/>
          </a:stretch>
        </p:blipFill>
        <p:spPr>
          <a:xfrm>
            <a:off x="3188380" y="3201048"/>
            <a:ext cx="3692415" cy="2707859"/>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29522" t="-1336" r="3932" b="1336"/>
          <a:stretch>
            <a:fillRect/>
          </a:stretch>
        </p:blipFill>
        <p:spPr>
          <a:xfrm>
            <a:off x="6880796" y="1592062"/>
            <a:ext cx="4602165" cy="3890112"/>
          </a:xfrm>
          <a:prstGeom prst="rect">
            <a:avLst/>
          </a:prstGeom>
        </p:spPr>
      </p:pic>
      <p:sp>
        <p:nvSpPr>
          <p:cNvPr id="11" name="矩形 25"/>
          <p:cNvSpPr>
            <a:spLocks noChangeArrowheads="1"/>
          </p:cNvSpPr>
          <p:nvPr/>
        </p:nvSpPr>
        <p:spPr bwMode="auto">
          <a:xfrm>
            <a:off x="3193143" y="1672993"/>
            <a:ext cx="3687655" cy="1916112"/>
          </a:xfrm>
          <a:prstGeom prst="rect">
            <a:avLst/>
          </a:prstGeom>
          <a:solidFill>
            <a:schemeClr val="accent2">
              <a:alpha val="79999"/>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2" name="矩形 28"/>
          <p:cNvSpPr>
            <a:spLocks noChangeArrowheads="1"/>
          </p:cNvSpPr>
          <p:nvPr/>
        </p:nvSpPr>
        <p:spPr bwMode="auto">
          <a:xfrm>
            <a:off x="689993" y="3589104"/>
            <a:ext cx="2503149" cy="2319803"/>
          </a:xfrm>
          <a:prstGeom prst="rect">
            <a:avLst/>
          </a:prstGeom>
          <a:solidFill>
            <a:schemeClr val="accent2">
              <a:alpha val="79999"/>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31"/>
          <p:cNvSpPr>
            <a:spLocks noChangeArrowheads="1"/>
          </p:cNvSpPr>
          <p:nvPr/>
        </p:nvSpPr>
        <p:spPr bwMode="auto">
          <a:xfrm>
            <a:off x="6880798" y="4552718"/>
            <a:ext cx="4602163" cy="1356189"/>
          </a:xfrm>
          <a:prstGeom prst="rect">
            <a:avLst/>
          </a:prstGeom>
          <a:solidFill>
            <a:schemeClr val="accent2">
              <a:alpha val="79999"/>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4" name="矩形 13"/>
          <p:cNvSpPr/>
          <p:nvPr/>
        </p:nvSpPr>
        <p:spPr>
          <a:xfrm>
            <a:off x="3762095" y="2182845"/>
            <a:ext cx="2549751" cy="890693"/>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233884" y="3871842"/>
            <a:ext cx="1415365" cy="1754326"/>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186249" y="4979837"/>
            <a:ext cx="3991259" cy="646331"/>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3719901" cy="5086350"/>
          </a:xfrm>
          <a:prstGeom prst="rect">
            <a:avLst/>
          </a:prstGeom>
          <a:solidFill>
            <a:srgbClr val="EC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751238" y="1614686"/>
            <a:ext cx="1020934" cy="1107996"/>
          </a:xfrm>
          <a:prstGeom prst="rect">
            <a:avLst/>
          </a:prstGeom>
          <a:noFill/>
        </p:spPr>
        <p:txBody>
          <a:bodyPr wrap="square" rtlCol="0">
            <a:spAutoFit/>
          </a:bodyPr>
          <a:lstStyle/>
          <a:p>
            <a:pPr algn="dist"/>
            <a:r>
              <a:rPr kumimoji="1" lang="en-US" altLang="zh-CN"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01</a:t>
            </a:r>
            <a:endParaRPr kumimoji="1" lang="zh-CN" altLang="en-US" sz="66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29" name="文本框 28"/>
          <p:cNvSpPr txBox="1"/>
          <p:nvPr/>
        </p:nvSpPr>
        <p:spPr>
          <a:xfrm>
            <a:off x="2391048" y="2741532"/>
            <a:ext cx="1793080" cy="282708"/>
          </a:xfrm>
          <a:prstGeom prst="rect">
            <a:avLst/>
          </a:prstGeom>
          <a:noFill/>
        </p:spPr>
        <p:txBody>
          <a:bodyPr wrap="square" rtlCol="0">
            <a:spAutoFit/>
          </a:bodyPr>
          <a:lstStyle/>
          <a:p>
            <a:pPr algn="dist"/>
            <a:r>
              <a:rPr kumimoji="1" lang="en-US" altLang="zh-CN"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PART</a:t>
            </a:r>
            <a:endParaRPr kumimoji="1" lang="zh-CN" altLang="en-US" sz="1200" dirty="0">
              <a:solidFill>
                <a:schemeClr val="tx1">
                  <a:lumMod val="50000"/>
                  <a:lumOff val="50000"/>
                </a:schemeClr>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sp>
        <p:nvSpPr>
          <p:cNvPr id="32" name="矩形 31"/>
          <p:cNvSpPr/>
          <p:nvPr/>
        </p:nvSpPr>
        <p:spPr>
          <a:xfrm>
            <a:off x="4927018" y="885825"/>
            <a:ext cx="5688518" cy="5086350"/>
          </a:xfrm>
          <a:prstGeom prst="rect">
            <a:avLst/>
          </a:prstGeom>
          <a:solidFill>
            <a:srgbClr val="DADEE4"/>
          </a:solidFill>
          <a:ln>
            <a:noFill/>
          </a:ln>
          <a:effectLst>
            <a:outerShdw blurRad="457200" dist="76200" dir="18900000" algn="b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sp>
        <p:nvSpPr>
          <p:cNvPr id="33" name="文本框 32"/>
          <p:cNvSpPr txBox="1"/>
          <p:nvPr/>
        </p:nvSpPr>
        <p:spPr>
          <a:xfrm>
            <a:off x="6366038" y="2776627"/>
            <a:ext cx="2867628" cy="584775"/>
          </a:xfrm>
          <a:prstGeom prst="rect">
            <a:avLst/>
          </a:prstGeom>
          <a:noFill/>
        </p:spPr>
        <p:txBody>
          <a:bodyPr wrap="square" rtlCol="0">
            <a:spAutoFit/>
          </a:bodyPr>
          <a:lstStyle/>
          <a:p>
            <a:pPr algn="dist"/>
            <a:r>
              <a:rPr kumimoji="1" lang="zh-CN" altLang="en-US" sz="3200" dirty="0">
                <a:latin typeface="Microsoft YaHei Light" panose="020B0502040204020203" charset="-122"/>
                <a:ea typeface="Microsoft YaHei Light" panose="020B0502040204020203" charset="-122"/>
                <a:cs typeface="Microsoft YaHei Light" panose="020B0502040204020203" charset="-122"/>
              </a:rPr>
              <a:t>未来工作规划</a:t>
            </a:r>
            <a:endParaRPr kumimoji="1" lang="zh-CN" altLang="en-US" sz="3200" dirty="0">
              <a:latin typeface="Microsoft YaHei Light" panose="020B0502040204020203" charset="-122"/>
              <a:ea typeface="Microsoft YaHei Light" panose="020B0502040204020203" charset="-122"/>
              <a:cs typeface="Microsoft YaHei Light" panose="020B0502040204020203" charset="-122"/>
            </a:endParaRPr>
          </a:p>
        </p:txBody>
      </p:sp>
      <p:sp>
        <p:nvSpPr>
          <p:cNvPr id="40" name="矩形 39"/>
          <p:cNvSpPr/>
          <p:nvPr/>
        </p:nvSpPr>
        <p:spPr>
          <a:xfrm>
            <a:off x="5191325" y="3511230"/>
            <a:ext cx="5217055" cy="600164"/>
          </a:xfrm>
          <a:prstGeom prst="rect">
            <a:avLst/>
          </a:prstGeom>
        </p:spPr>
        <p:txBody>
          <a:bodyPr wrap="square">
            <a:spAutoFit/>
          </a:bodyPr>
          <a:lstStyle/>
          <a:p>
            <a:pPr algn="ctr">
              <a:lnSpc>
                <a:spcPct val="150000"/>
              </a:lnSpc>
            </a:pPr>
            <a:r>
              <a:rPr lang="en-US" altLang="zh-CN" sz="11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100" dirty="0" err="1">
                <a:solidFill>
                  <a:schemeClr val="bg1">
                    <a:lumMod val="50000"/>
                  </a:schemeClr>
                </a:solidFill>
                <a:latin typeface="STHeiti Light" charset="-122"/>
                <a:ea typeface="STHeiti Light" charset="-122"/>
                <a:cs typeface="STHeiti Light" charset="-122"/>
              </a:rPr>
              <a:t>worksThis</a:t>
            </a:r>
            <a:r>
              <a:rPr lang="en-US" altLang="zh-CN" sz="11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100" dirty="0">
              <a:solidFill>
                <a:schemeClr val="bg1">
                  <a:lumMod val="50000"/>
                </a:schemeClr>
              </a:solidFill>
              <a:latin typeface="STHeiti Light" charset="-122"/>
              <a:ea typeface="STHeiti Light" charset="-122"/>
              <a:cs typeface="STHeiti Light"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未来工作规划</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grpSp>
        <p:nvGrpSpPr>
          <p:cNvPr id="8" name="Group 102"/>
          <p:cNvGrpSpPr/>
          <p:nvPr/>
        </p:nvGrpSpPr>
        <p:grpSpPr>
          <a:xfrm>
            <a:off x="1745798" y="1830740"/>
            <a:ext cx="2102302" cy="4060119"/>
            <a:chOff x="-3768725" y="1125538"/>
            <a:chExt cx="2517775" cy="4862513"/>
          </a:xfrm>
        </p:grpSpPr>
        <p:sp>
          <p:nvSpPr>
            <p:cNvPr id="9" name="Freeform: Shape 104"/>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p>
          </p:txBody>
        </p:sp>
        <p:sp>
          <p:nvSpPr>
            <p:cNvPr id="10" name="Freeform: Shape 105"/>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p>
          </p:txBody>
        </p:sp>
        <p:sp>
          <p:nvSpPr>
            <p:cNvPr id="11" name="Oval 106"/>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p>
          </p:txBody>
        </p:sp>
        <p:sp>
          <p:nvSpPr>
            <p:cNvPr id="12" name="Oval 107"/>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Freeform: Shape 108"/>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Freeform: Shape 109"/>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Freeform: Shape 110"/>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Freeform: Shape 111"/>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Freeform: Shape 112"/>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Freeform: Shape 115"/>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p>
          </p:txBody>
        </p:sp>
        <p:sp>
          <p:nvSpPr>
            <p:cNvPr id="20" name="Freeform: Shape 116"/>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sp>
          <p:nvSpPr>
            <p:cNvPr id="21" name="Freeform: Shape 117"/>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sp>
          <p:nvSpPr>
            <p:cNvPr id="22" name="Freeform: Shape 118"/>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grpSp>
      <p:grpSp>
        <p:nvGrpSpPr>
          <p:cNvPr id="23" name="组合 163"/>
          <p:cNvGrpSpPr/>
          <p:nvPr/>
        </p:nvGrpSpPr>
        <p:grpSpPr>
          <a:xfrm>
            <a:off x="4664128" y="2341071"/>
            <a:ext cx="847672" cy="847672"/>
            <a:chOff x="5464228" y="2181515"/>
            <a:chExt cx="1263544" cy="1263544"/>
          </a:xfrm>
        </p:grpSpPr>
        <p:sp>
          <p:nvSpPr>
            <p:cNvPr id="27" name="Oval 69"/>
            <p:cNvSpPr/>
            <p:nvPr/>
          </p:nvSpPr>
          <p:spPr>
            <a:xfrm>
              <a:off x="5464228" y="2181515"/>
              <a:ext cx="1263544" cy="12635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28" name="Oval 69"/>
            <p:cNvSpPr/>
            <p:nvPr/>
          </p:nvSpPr>
          <p:spPr>
            <a:xfrm>
              <a:off x="5813848" y="2521344"/>
              <a:ext cx="564304" cy="583886"/>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29" name="组合 166"/>
          <p:cNvGrpSpPr/>
          <p:nvPr/>
        </p:nvGrpSpPr>
        <p:grpSpPr>
          <a:xfrm>
            <a:off x="7661328" y="2341071"/>
            <a:ext cx="847672" cy="847672"/>
            <a:chOff x="5464228" y="2181515"/>
            <a:chExt cx="1263544" cy="1263544"/>
          </a:xfrm>
        </p:grpSpPr>
        <p:sp>
          <p:nvSpPr>
            <p:cNvPr id="30" name="Oval 69"/>
            <p:cNvSpPr/>
            <p:nvPr/>
          </p:nvSpPr>
          <p:spPr>
            <a:xfrm>
              <a:off x="5464228" y="2181515"/>
              <a:ext cx="1263544" cy="12635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31" name="Oval 69"/>
            <p:cNvSpPr/>
            <p:nvPr/>
          </p:nvSpPr>
          <p:spPr>
            <a:xfrm>
              <a:off x="5804057" y="2524138"/>
              <a:ext cx="583886" cy="578298"/>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32" name="组合 169"/>
          <p:cNvGrpSpPr/>
          <p:nvPr/>
        </p:nvGrpSpPr>
        <p:grpSpPr>
          <a:xfrm>
            <a:off x="4664128" y="4042871"/>
            <a:ext cx="847672" cy="847672"/>
            <a:chOff x="5464228" y="2181515"/>
            <a:chExt cx="1263544" cy="1263544"/>
          </a:xfrm>
        </p:grpSpPr>
        <p:sp>
          <p:nvSpPr>
            <p:cNvPr id="33" name="Oval 69"/>
            <p:cNvSpPr/>
            <p:nvPr/>
          </p:nvSpPr>
          <p:spPr>
            <a:xfrm>
              <a:off x="5464228" y="2181515"/>
              <a:ext cx="1263544" cy="12635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34" name="Oval 69"/>
            <p:cNvSpPr/>
            <p:nvPr/>
          </p:nvSpPr>
          <p:spPr>
            <a:xfrm>
              <a:off x="5812782" y="2521344"/>
              <a:ext cx="566436" cy="583886"/>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35" name="组合 175"/>
          <p:cNvGrpSpPr/>
          <p:nvPr/>
        </p:nvGrpSpPr>
        <p:grpSpPr>
          <a:xfrm>
            <a:off x="7661328" y="4042871"/>
            <a:ext cx="847672" cy="847672"/>
            <a:chOff x="5464228" y="2181515"/>
            <a:chExt cx="1263544" cy="1263544"/>
          </a:xfrm>
        </p:grpSpPr>
        <p:sp>
          <p:nvSpPr>
            <p:cNvPr id="36" name="Oval 69"/>
            <p:cNvSpPr/>
            <p:nvPr/>
          </p:nvSpPr>
          <p:spPr>
            <a:xfrm>
              <a:off x="5464228" y="2181515"/>
              <a:ext cx="1263544" cy="12635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37" name="Oval 69"/>
            <p:cNvSpPr/>
            <p:nvPr/>
          </p:nvSpPr>
          <p:spPr>
            <a:xfrm>
              <a:off x="5804057" y="2521345"/>
              <a:ext cx="583886" cy="58388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38" name="组合 146"/>
          <p:cNvGrpSpPr/>
          <p:nvPr/>
        </p:nvGrpSpPr>
        <p:grpSpPr>
          <a:xfrm>
            <a:off x="5622620" y="2338629"/>
            <a:ext cx="2241975" cy="841697"/>
            <a:chOff x="874712" y="3325188"/>
            <a:chExt cx="2241975" cy="841697"/>
          </a:xfrm>
        </p:grpSpPr>
        <p:sp>
          <p:nvSpPr>
            <p:cNvPr id="39" name="矩形 38"/>
            <p:cNvSpPr/>
            <p:nvPr/>
          </p:nvSpPr>
          <p:spPr>
            <a:xfrm>
              <a:off x="874712" y="3668287"/>
              <a:ext cx="2038707" cy="498598"/>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40" name="矩形 39"/>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41" name="组合 149"/>
          <p:cNvGrpSpPr/>
          <p:nvPr/>
        </p:nvGrpSpPr>
        <p:grpSpPr>
          <a:xfrm>
            <a:off x="8600385" y="2338629"/>
            <a:ext cx="2343840" cy="862665"/>
            <a:chOff x="874713" y="3325188"/>
            <a:chExt cx="2343840" cy="862665"/>
          </a:xfrm>
        </p:grpSpPr>
        <p:sp>
          <p:nvSpPr>
            <p:cNvPr id="42" name="矩形 41"/>
            <p:cNvSpPr/>
            <p:nvPr/>
          </p:nvSpPr>
          <p:spPr>
            <a:xfrm>
              <a:off x="874713" y="3668287"/>
              <a:ext cx="2343840" cy="519566"/>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tx1">
                      <a:lumMod val="50000"/>
                      <a:lumOff val="50000"/>
                    </a:schemeClr>
                  </a:solidFill>
                  <a:latin typeface="Century Gothic" panose="020B0502020202020204" pitchFamily="34" charset="0"/>
                </a:rPr>
                <a:t>The user can demonstrate on a projector</a:t>
              </a:r>
              <a:endParaRPr lang="zh-CN" altLang="en-US" sz="1200" dirty="0">
                <a:solidFill>
                  <a:schemeClr val="tx1">
                    <a:lumMod val="50000"/>
                    <a:lumOff val="50000"/>
                  </a:schemeClr>
                </a:solidFill>
              </a:endParaRPr>
            </a:p>
          </p:txBody>
        </p:sp>
        <p:sp>
          <p:nvSpPr>
            <p:cNvPr id="44" name="矩形 4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45" name="组合 155"/>
          <p:cNvGrpSpPr/>
          <p:nvPr/>
        </p:nvGrpSpPr>
        <p:grpSpPr>
          <a:xfrm>
            <a:off x="5622621" y="4011630"/>
            <a:ext cx="2241974" cy="827014"/>
            <a:chOff x="874713" y="3325188"/>
            <a:chExt cx="2241974" cy="827014"/>
          </a:xfrm>
        </p:grpSpPr>
        <p:sp>
          <p:nvSpPr>
            <p:cNvPr id="46" name="矩形 45"/>
            <p:cNvSpPr/>
            <p:nvPr/>
          </p:nvSpPr>
          <p:spPr>
            <a:xfrm>
              <a:off x="874713" y="3668287"/>
              <a:ext cx="1983177" cy="483915"/>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47" name="矩形 4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48" name="组合 158"/>
          <p:cNvGrpSpPr/>
          <p:nvPr/>
        </p:nvGrpSpPr>
        <p:grpSpPr>
          <a:xfrm>
            <a:off x="8600385" y="4011630"/>
            <a:ext cx="2241974" cy="827014"/>
            <a:chOff x="874713" y="3325188"/>
            <a:chExt cx="2241974" cy="827014"/>
          </a:xfrm>
        </p:grpSpPr>
        <p:sp>
          <p:nvSpPr>
            <p:cNvPr id="49" name="矩形 48"/>
            <p:cNvSpPr/>
            <p:nvPr/>
          </p:nvSpPr>
          <p:spPr>
            <a:xfrm>
              <a:off x="874713" y="3668287"/>
              <a:ext cx="1983177" cy="483915"/>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50" name="矩形 4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pic>
        <p:nvPicPr>
          <p:cNvPr id="51" name="图片占位符 162"/>
          <p:cNvPicPr>
            <a:picLocks noChangeAspect="1"/>
          </p:cNvPicPr>
          <p:nvPr/>
        </p:nvPicPr>
        <p:blipFill rotWithShape="1">
          <a:blip r:embed="rId2" cstate="hqprint"/>
          <a:srcRect/>
          <a:stretch>
            <a:fillRect/>
          </a:stretch>
        </p:blipFill>
        <p:spPr>
          <a:xfrm>
            <a:off x="1872343" y="2356979"/>
            <a:ext cx="1866444" cy="2983594"/>
          </a:xfrm>
          <a:prstGeom prst="rect">
            <a:avLst/>
          </a:prstGeom>
          <a:effectLst>
            <a:innerShdw blurRad="114300">
              <a:prstClr val="black"/>
            </a:inn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未来工作规划</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pic>
        <p:nvPicPr>
          <p:cNvPr id="30" name="图片 29"/>
          <p:cNvPicPr>
            <a:picLocks noChangeAspect="1"/>
          </p:cNvPicPr>
          <p:nvPr/>
        </p:nvPicPr>
        <p:blipFill rotWithShape="1">
          <a:blip r:embed="rId2">
            <a:extLst>
              <a:ext uri="{28A0092B-C50C-407E-A947-70E740481C1C}">
                <a14:useLocalDpi xmlns:a14="http://schemas.microsoft.com/office/drawing/2010/main" val="0"/>
              </a:ext>
            </a:extLst>
          </a:blip>
          <a:srcRect l="8382" t="17681" r="10577" b="23463"/>
          <a:stretch>
            <a:fillRect/>
          </a:stretch>
        </p:blipFill>
        <p:spPr>
          <a:xfrm>
            <a:off x="1157287" y="1657350"/>
            <a:ext cx="5557838" cy="4036325"/>
          </a:xfrm>
          <a:prstGeom prst="rect">
            <a:avLst/>
          </a:prstGeom>
        </p:spPr>
      </p:pic>
      <p:sp>
        <p:nvSpPr>
          <p:cNvPr id="31" name="矩形 30"/>
          <p:cNvSpPr/>
          <p:nvPr/>
        </p:nvSpPr>
        <p:spPr>
          <a:xfrm>
            <a:off x="5573229" y="1657350"/>
            <a:ext cx="4804811" cy="2256707"/>
          </a:xfrm>
          <a:prstGeom prst="rect">
            <a:avLst/>
          </a:prstGeom>
          <a:solidFill>
            <a:srgbClr val="DADEE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p:cNvSpPr/>
          <p:nvPr/>
        </p:nvSpPr>
        <p:spPr>
          <a:xfrm>
            <a:off x="6223895" y="2571894"/>
            <a:ext cx="3921389" cy="590739"/>
          </a:xfrm>
          <a:prstGeom prst="rect">
            <a:avLst/>
          </a:prstGeom>
        </p:spPr>
        <p:txBody>
          <a:bodyPr wrap="square">
            <a:spAutoFit/>
            <a:scene3d>
              <a:camera prst="orthographicFront"/>
              <a:lightRig rig="threePt" dir="t"/>
            </a:scene3d>
            <a:sp3d contourW="6350"/>
          </a:bodyPr>
          <a:lstStyle/>
          <a:p>
            <a:pPr>
              <a:lnSpc>
                <a:spcPct val="120000"/>
              </a:lnSpc>
            </a:pPr>
            <a:r>
              <a:rPr lang="en-US" altLang="zh-CN" sz="1400" dirty="0">
                <a:solidFill>
                  <a:schemeClr val="tx1">
                    <a:lumMod val="50000"/>
                    <a:lumOff val="50000"/>
                  </a:schemeClr>
                </a:solidFill>
                <a:latin typeface="Century Gothic" panose="020B0502020202020204" pitchFamily="34" charset="0"/>
              </a:rPr>
              <a:t>The user can demonstrate on a projector or computer, or print the presentation</a:t>
            </a:r>
            <a:endParaRPr lang="zh-CN" altLang="en-US" sz="1400" dirty="0">
              <a:solidFill>
                <a:schemeClr val="tx1">
                  <a:lumMod val="50000"/>
                  <a:lumOff val="50000"/>
                </a:schemeClr>
              </a:solidFill>
            </a:endParaRPr>
          </a:p>
        </p:txBody>
      </p:sp>
      <p:sp>
        <p:nvSpPr>
          <p:cNvPr id="33" name="矩形 32"/>
          <p:cNvSpPr/>
          <p:nvPr/>
        </p:nvSpPr>
        <p:spPr>
          <a:xfrm>
            <a:off x="6223895" y="2190242"/>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dashDnDiag">
          <a:fgClr>
            <a:srgbClr val="E0E6ED"/>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9470">
            <a:off x="324934" y="260862"/>
            <a:ext cx="461034" cy="367771"/>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791868">
            <a:off x="10513608" y="5895104"/>
            <a:ext cx="1021884" cy="815166"/>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67432">
            <a:off x="11137397" y="5280339"/>
            <a:ext cx="756455" cy="603432"/>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2604280">
            <a:off x="10731920" y="5596332"/>
            <a:ext cx="277500" cy="221365"/>
          </a:xfrm>
          <a:prstGeom prst="rect">
            <a:avLst/>
          </a:prstGeom>
          <a:effectLst>
            <a:outerShdw blurRad="279400" dist="76200" dir="2700000" algn="tl" rotWithShape="0">
              <a:prstClr val="black">
                <a:alpha val="35000"/>
              </a:prstClr>
            </a:outerShdw>
          </a:effectLst>
        </p:spPr>
      </p:pic>
      <p:sp>
        <p:nvSpPr>
          <p:cNvPr id="43" name="文本框 42"/>
          <p:cNvSpPr txBox="1"/>
          <p:nvPr/>
        </p:nvSpPr>
        <p:spPr>
          <a:xfrm>
            <a:off x="964597" y="287151"/>
            <a:ext cx="1977254" cy="369332"/>
          </a:xfrm>
          <a:prstGeom prst="rect">
            <a:avLst/>
          </a:prstGeom>
          <a:noFill/>
        </p:spPr>
        <p:txBody>
          <a:bodyPr wrap="square" rtlCol="0">
            <a:spAutoFit/>
          </a:bodyPr>
          <a:lstStyle/>
          <a:p>
            <a:pPr algn="dist"/>
            <a:r>
              <a:rPr kumimoji="1" lang="zh-CN" altLang="en-US" dirty="0">
                <a:latin typeface="Microsoft YaHei Light" panose="020B0502040204020203" charset="-122"/>
                <a:ea typeface="Microsoft YaHei Light" panose="020B0502040204020203" charset="-122"/>
                <a:cs typeface="Microsoft YaHei Light" panose="020B0502040204020203" charset="-122"/>
              </a:rPr>
              <a:t>未来工作规划</a:t>
            </a:r>
            <a:endParaRPr kumimoji="1" lang="zh-CN" altLang="en-US" dirty="0">
              <a:latin typeface="Microsoft YaHei Light" panose="020B0502040204020203" charset="-122"/>
              <a:ea typeface="Microsoft YaHei Light" panose="020B0502040204020203" charset="-122"/>
              <a:cs typeface="Microsoft YaHei Light" panose="020B0502040204020203" charset="-122"/>
            </a:endParaRPr>
          </a:p>
        </p:txBody>
      </p:sp>
      <p:sp>
        <p:nvSpPr>
          <p:cNvPr id="8" name="MH_SubTitle_4"/>
          <p:cNvSpPr/>
          <p:nvPr>
            <p:custDataLst>
              <p:tags r:id="rId2"/>
            </p:custDataLst>
          </p:nvPr>
        </p:nvSpPr>
        <p:spPr>
          <a:xfrm>
            <a:off x="9152775" y="2071115"/>
            <a:ext cx="1239032" cy="1239032"/>
          </a:xfrm>
          <a:prstGeom prst="ellipse">
            <a:avLst/>
          </a:prstGeom>
          <a:solidFill>
            <a:schemeClr val="accent2"/>
          </a:solidFill>
          <a:ln w="25400" cap="flat" cmpd="sng" algn="ctr">
            <a:noFill/>
            <a:prstDash val="solid"/>
          </a:ln>
          <a:effectLst/>
        </p:spPr>
        <p:txBody>
          <a:bodyPr lIns="0" tIns="0" rIns="0" bIns="0" anchor="ctr">
            <a:normAutofit/>
          </a:bodyPr>
          <a:lstStyle/>
          <a:p>
            <a:pPr algn="ctr">
              <a:defRPr/>
            </a:pPr>
            <a:r>
              <a:rPr lang="en-US" altLang="zh-CN" sz="1600" kern="0">
                <a:solidFill>
                  <a:sysClr val="window" lastClr="FFFFFF"/>
                </a:solidFill>
              </a:rPr>
              <a:t>LOREM</a:t>
            </a:r>
            <a:endParaRPr lang="zh-CN" altLang="en-US" sz="1600" kern="0" dirty="0">
              <a:solidFill>
                <a:sysClr val="window" lastClr="FFFFFF"/>
              </a:solidFill>
            </a:endParaRPr>
          </a:p>
        </p:txBody>
      </p:sp>
      <p:sp>
        <p:nvSpPr>
          <p:cNvPr id="9" name="MH_Other_1"/>
          <p:cNvSpPr/>
          <p:nvPr>
            <p:custDataLst>
              <p:tags r:id="rId3"/>
            </p:custDataLst>
          </p:nvPr>
        </p:nvSpPr>
        <p:spPr>
          <a:xfrm>
            <a:off x="8920969" y="1839307"/>
            <a:ext cx="1702642" cy="1702642"/>
          </a:xfrm>
          <a:prstGeom prst="blockArc">
            <a:avLst>
              <a:gd name="adj1" fmla="val 10800000"/>
              <a:gd name="adj2" fmla="val 0"/>
              <a:gd name="adj3" fmla="val 8595"/>
            </a:avLst>
          </a:prstGeom>
          <a:solidFill>
            <a:schemeClr val="accent2">
              <a:lumMod val="20000"/>
              <a:lumOff val="80000"/>
            </a:schemeClr>
          </a:solidFill>
          <a:ln w="25400" cap="flat" cmpd="sng" algn="ctr">
            <a:noFill/>
            <a:prstDash val="solid"/>
          </a:ln>
          <a:effectLst/>
        </p:spPr>
        <p:txBody>
          <a:bodyPr anchor="ctr"/>
          <a:lstStyle/>
          <a:p>
            <a:pPr algn="ctr">
              <a:defRPr/>
            </a:pPr>
            <a:endParaRPr lang="zh-CN" altLang="en-US" sz="1350" kern="0" dirty="0">
              <a:solidFill>
                <a:sysClr val="windowText" lastClr="000000"/>
              </a:solidFill>
              <a:latin typeface="+mn-ea"/>
            </a:endParaRPr>
          </a:p>
        </p:txBody>
      </p:sp>
      <p:sp>
        <p:nvSpPr>
          <p:cNvPr id="10" name="MH_SubTitle_1"/>
          <p:cNvSpPr/>
          <p:nvPr>
            <p:custDataLst>
              <p:tags r:id="rId4"/>
            </p:custDataLst>
          </p:nvPr>
        </p:nvSpPr>
        <p:spPr>
          <a:xfrm>
            <a:off x="1510932" y="4268136"/>
            <a:ext cx="1239032" cy="1239032"/>
          </a:xfrm>
          <a:prstGeom prst="ellipse">
            <a:avLst/>
          </a:prstGeom>
          <a:solidFill>
            <a:schemeClr val="accent1"/>
          </a:solidFill>
          <a:ln w="25400" cap="flat" cmpd="sng" algn="ctr">
            <a:noFill/>
            <a:prstDash val="solid"/>
          </a:ln>
          <a:effectLst/>
        </p:spPr>
        <p:txBody>
          <a:bodyPr lIns="0" tIns="0" rIns="0" bIns="0" anchor="ctr">
            <a:normAutofit/>
          </a:bodyPr>
          <a:lstStyle/>
          <a:p>
            <a:pPr algn="ctr">
              <a:defRPr/>
            </a:pPr>
            <a:r>
              <a:rPr lang="en-US" altLang="zh-CN" sz="1600" kern="0">
                <a:solidFill>
                  <a:sysClr val="window" lastClr="FFFFFF"/>
                </a:solidFill>
              </a:rPr>
              <a:t>LOREM</a:t>
            </a:r>
            <a:endParaRPr lang="zh-CN" altLang="en-US" sz="1600" kern="0" dirty="0">
              <a:solidFill>
                <a:sysClr val="window" lastClr="FFFFFF"/>
              </a:solidFill>
            </a:endParaRPr>
          </a:p>
        </p:txBody>
      </p:sp>
      <p:sp>
        <p:nvSpPr>
          <p:cNvPr id="11" name="MH_Other_2"/>
          <p:cNvSpPr/>
          <p:nvPr>
            <p:custDataLst>
              <p:tags r:id="rId5"/>
            </p:custDataLst>
          </p:nvPr>
        </p:nvSpPr>
        <p:spPr>
          <a:xfrm flipV="1">
            <a:off x="1279125" y="4036331"/>
            <a:ext cx="1702642" cy="1702642"/>
          </a:xfrm>
          <a:prstGeom prst="blockArc">
            <a:avLst>
              <a:gd name="adj1" fmla="val 10800000"/>
              <a:gd name="adj2" fmla="val 0"/>
              <a:gd name="adj3" fmla="val 8595"/>
            </a:avLst>
          </a:prstGeom>
          <a:solidFill>
            <a:schemeClr val="accent1">
              <a:lumMod val="20000"/>
              <a:lumOff val="80000"/>
            </a:schemeClr>
          </a:solidFill>
          <a:ln w="25400" cap="flat" cmpd="sng" algn="ctr">
            <a:noFill/>
            <a:prstDash val="solid"/>
          </a:ln>
          <a:effectLst/>
        </p:spPr>
        <p:txBody>
          <a:bodyPr anchor="ctr"/>
          <a:lstStyle/>
          <a:p>
            <a:pPr algn="ctr">
              <a:defRPr/>
            </a:pPr>
            <a:endParaRPr lang="zh-CN" altLang="en-US" sz="1350" kern="0" dirty="0">
              <a:solidFill>
                <a:sysClr val="windowText" lastClr="000000"/>
              </a:solidFill>
              <a:latin typeface="+mn-ea"/>
            </a:endParaRPr>
          </a:p>
        </p:txBody>
      </p:sp>
      <p:sp>
        <p:nvSpPr>
          <p:cNvPr id="12" name="MH_SubTitle_3"/>
          <p:cNvSpPr/>
          <p:nvPr>
            <p:custDataLst>
              <p:tags r:id="rId6"/>
            </p:custDataLst>
          </p:nvPr>
        </p:nvSpPr>
        <p:spPr>
          <a:xfrm>
            <a:off x="6351399" y="4268136"/>
            <a:ext cx="1239032" cy="1239032"/>
          </a:xfrm>
          <a:prstGeom prst="ellipse">
            <a:avLst/>
          </a:prstGeom>
          <a:solidFill>
            <a:schemeClr val="accent1"/>
          </a:solidFill>
          <a:ln w="25400" cap="flat" cmpd="sng" algn="ctr">
            <a:noFill/>
            <a:prstDash val="solid"/>
          </a:ln>
          <a:effectLst/>
        </p:spPr>
        <p:txBody>
          <a:bodyPr lIns="0" tIns="0" rIns="0" bIns="0" anchor="ctr">
            <a:normAutofit/>
          </a:bodyPr>
          <a:lstStyle/>
          <a:p>
            <a:pPr algn="ctr">
              <a:defRPr/>
            </a:pPr>
            <a:r>
              <a:rPr lang="en-US" altLang="zh-CN" sz="1600" kern="0">
                <a:solidFill>
                  <a:sysClr val="window" lastClr="FFFFFF"/>
                </a:solidFill>
              </a:rPr>
              <a:t>LOREM</a:t>
            </a:r>
            <a:endParaRPr lang="zh-CN" altLang="en-US" sz="1600" kern="0" dirty="0">
              <a:solidFill>
                <a:sysClr val="window" lastClr="FFFFFF"/>
              </a:solidFill>
            </a:endParaRPr>
          </a:p>
        </p:txBody>
      </p:sp>
      <p:sp>
        <p:nvSpPr>
          <p:cNvPr id="13" name="MH_SubTitle_2"/>
          <p:cNvSpPr/>
          <p:nvPr>
            <p:custDataLst>
              <p:tags r:id="rId7"/>
            </p:custDataLst>
          </p:nvPr>
        </p:nvSpPr>
        <p:spPr>
          <a:xfrm>
            <a:off x="4144086" y="2071115"/>
            <a:ext cx="1239032" cy="1239032"/>
          </a:xfrm>
          <a:prstGeom prst="ellipse">
            <a:avLst/>
          </a:prstGeom>
          <a:solidFill>
            <a:schemeClr val="accent2"/>
          </a:solidFill>
          <a:ln w="25400" cap="flat" cmpd="sng" algn="ctr">
            <a:noFill/>
            <a:prstDash val="solid"/>
          </a:ln>
          <a:effectLst/>
        </p:spPr>
        <p:txBody>
          <a:bodyPr lIns="0" tIns="0" rIns="0" bIns="0" anchor="ctr">
            <a:normAutofit/>
          </a:bodyPr>
          <a:lstStyle/>
          <a:p>
            <a:pPr algn="ctr">
              <a:defRPr/>
            </a:pPr>
            <a:r>
              <a:rPr lang="en-US" altLang="zh-CN" sz="1600" kern="0" dirty="0">
                <a:solidFill>
                  <a:sysClr val="window" lastClr="FFFFFF"/>
                </a:solidFill>
              </a:rPr>
              <a:t>LOREM</a:t>
            </a:r>
            <a:endParaRPr lang="zh-CN" altLang="en-US" sz="1600" kern="0" dirty="0">
              <a:solidFill>
                <a:sysClr val="window" lastClr="FFFFFF"/>
              </a:solidFill>
            </a:endParaRPr>
          </a:p>
        </p:txBody>
      </p:sp>
      <p:sp>
        <p:nvSpPr>
          <p:cNvPr id="14" name="MH_Other_3"/>
          <p:cNvSpPr/>
          <p:nvPr>
            <p:custDataLst>
              <p:tags r:id="rId8"/>
            </p:custDataLst>
          </p:nvPr>
        </p:nvSpPr>
        <p:spPr>
          <a:xfrm>
            <a:off x="3881511" y="3310147"/>
            <a:ext cx="1764185" cy="471817"/>
          </a:xfrm>
          <a:custGeom>
            <a:avLst/>
            <a:gdLst/>
            <a:ahLst/>
            <a:cxnLst/>
            <a:rect l="l" t="t" r="r" b="b"/>
            <a:pathLst>
              <a:path w="1440160" h="548802">
                <a:moveTo>
                  <a:pt x="720081" y="0"/>
                </a:moveTo>
                <a:lnTo>
                  <a:pt x="838397" y="203993"/>
                </a:lnTo>
                <a:lnTo>
                  <a:pt x="1169205" y="203993"/>
                </a:lnTo>
                <a:cubicBezTo>
                  <a:pt x="1318849" y="203993"/>
                  <a:pt x="1440160" y="325304"/>
                  <a:pt x="1440160" y="474948"/>
                </a:cubicBezTo>
                <a:lnTo>
                  <a:pt x="1440160" y="548802"/>
                </a:lnTo>
                <a:cubicBezTo>
                  <a:pt x="1440160" y="399158"/>
                  <a:pt x="1318849" y="277847"/>
                  <a:pt x="1169205" y="277847"/>
                </a:cubicBezTo>
                <a:lnTo>
                  <a:pt x="270955" y="277847"/>
                </a:lnTo>
                <a:cubicBezTo>
                  <a:pt x="121311" y="277847"/>
                  <a:pt x="0" y="399158"/>
                  <a:pt x="0" y="548802"/>
                </a:cubicBezTo>
                <a:lnTo>
                  <a:pt x="0" y="474948"/>
                </a:lnTo>
                <a:cubicBezTo>
                  <a:pt x="0" y="325304"/>
                  <a:pt x="121311" y="203993"/>
                  <a:pt x="270955" y="203993"/>
                </a:cubicBezTo>
                <a:lnTo>
                  <a:pt x="601765" y="203993"/>
                </a:lnTo>
                <a:close/>
              </a:path>
            </a:pathLst>
          </a:custGeom>
          <a:solidFill>
            <a:schemeClr val="accent2">
              <a:lumMod val="40000"/>
              <a:lumOff val="60000"/>
            </a:schemeClr>
          </a:solidFill>
          <a:ln w="9525"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sp>
        <p:nvSpPr>
          <p:cNvPr id="15" name="MH_Other_4"/>
          <p:cNvSpPr/>
          <p:nvPr>
            <p:custDataLst>
              <p:tags r:id="rId9"/>
            </p:custDataLst>
          </p:nvPr>
        </p:nvSpPr>
        <p:spPr>
          <a:xfrm>
            <a:off x="3912279" y="1839307"/>
            <a:ext cx="1702642" cy="1702642"/>
          </a:xfrm>
          <a:prstGeom prst="blockArc">
            <a:avLst>
              <a:gd name="adj1" fmla="val 10800000"/>
              <a:gd name="adj2" fmla="val 0"/>
              <a:gd name="adj3" fmla="val 8595"/>
            </a:avLst>
          </a:prstGeom>
          <a:solidFill>
            <a:schemeClr val="accent2">
              <a:lumMod val="20000"/>
              <a:lumOff val="80000"/>
            </a:schemeClr>
          </a:solidFill>
          <a:ln w="25400" cap="flat" cmpd="sng" algn="ctr">
            <a:noFill/>
            <a:prstDash val="solid"/>
          </a:ln>
          <a:effectLst/>
        </p:spPr>
        <p:txBody>
          <a:bodyPr anchor="ctr"/>
          <a:lstStyle/>
          <a:p>
            <a:pPr algn="ctr">
              <a:defRPr/>
            </a:pPr>
            <a:endParaRPr lang="zh-CN" altLang="en-US" sz="1350" kern="0" dirty="0">
              <a:solidFill>
                <a:sysClr val="windowText" lastClr="000000"/>
              </a:solidFill>
              <a:latin typeface="+mn-ea"/>
            </a:endParaRPr>
          </a:p>
        </p:txBody>
      </p:sp>
      <p:sp>
        <p:nvSpPr>
          <p:cNvPr id="16" name="MH_Other_5"/>
          <p:cNvSpPr/>
          <p:nvPr>
            <p:custDataLst>
              <p:tags r:id="rId10"/>
            </p:custDataLst>
          </p:nvPr>
        </p:nvSpPr>
        <p:spPr>
          <a:xfrm flipV="1">
            <a:off x="6090876" y="3802477"/>
            <a:ext cx="1762132" cy="471817"/>
          </a:xfrm>
          <a:custGeom>
            <a:avLst/>
            <a:gdLst/>
            <a:ahLst/>
            <a:cxnLst/>
            <a:rect l="l" t="t" r="r" b="b"/>
            <a:pathLst>
              <a:path w="1440160" h="548802">
                <a:moveTo>
                  <a:pt x="720081" y="0"/>
                </a:moveTo>
                <a:lnTo>
                  <a:pt x="838397" y="203993"/>
                </a:lnTo>
                <a:lnTo>
                  <a:pt x="1169205" y="203993"/>
                </a:lnTo>
                <a:cubicBezTo>
                  <a:pt x="1318849" y="203993"/>
                  <a:pt x="1440160" y="325304"/>
                  <a:pt x="1440160" y="474948"/>
                </a:cubicBezTo>
                <a:lnTo>
                  <a:pt x="1440160" y="548802"/>
                </a:lnTo>
                <a:cubicBezTo>
                  <a:pt x="1440160" y="399158"/>
                  <a:pt x="1318849" y="277847"/>
                  <a:pt x="1169205" y="277847"/>
                </a:cubicBezTo>
                <a:lnTo>
                  <a:pt x="270955" y="277847"/>
                </a:lnTo>
                <a:cubicBezTo>
                  <a:pt x="121311" y="277847"/>
                  <a:pt x="0" y="399158"/>
                  <a:pt x="0" y="548802"/>
                </a:cubicBezTo>
                <a:lnTo>
                  <a:pt x="0" y="474948"/>
                </a:lnTo>
                <a:cubicBezTo>
                  <a:pt x="0" y="325304"/>
                  <a:pt x="121311" y="203993"/>
                  <a:pt x="270955" y="203993"/>
                </a:cubicBezTo>
                <a:lnTo>
                  <a:pt x="601765" y="203993"/>
                </a:lnTo>
                <a:close/>
              </a:path>
            </a:pathLst>
          </a:custGeom>
          <a:solidFill>
            <a:schemeClr val="accent1">
              <a:lumMod val="40000"/>
              <a:lumOff val="60000"/>
            </a:schemeClr>
          </a:solidFill>
          <a:ln w="12700"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sp>
        <p:nvSpPr>
          <p:cNvPr id="17" name="MH_Other_6"/>
          <p:cNvSpPr/>
          <p:nvPr>
            <p:custDataLst>
              <p:tags r:id="rId11"/>
            </p:custDataLst>
          </p:nvPr>
        </p:nvSpPr>
        <p:spPr>
          <a:xfrm flipV="1">
            <a:off x="1248357" y="3802477"/>
            <a:ext cx="1764185" cy="471817"/>
          </a:xfrm>
          <a:custGeom>
            <a:avLst/>
            <a:gdLst/>
            <a:ahLst/>
            <a:cxnLst/>
            <a:rect l="l" t="t" r="r" b="b"/>
            <a:pathLst>
              <a:path w="1440160" h="548802">
                <a:moveTo>
                  <a:pt x="720081" y="0"/>
                </a:moveTo>
                <a:lnTo>
                  <a:pt x="838397" y="203993"/>
                </a:lnTo>
                <a:lnTo>
                  <a:pt x="1169205" y="203993"/>
                </a:lnTo>
                <a:cubicBezTo>
                  <a:pt x="1318849" y="203993"/>
                  <a:pt x="1440160" y="325304"/>
                  <a:pt x="1440160" y="474948"/>
                </a:cubicBezTo>
                <a:lnTo>
                  <a:pt x="1440160" y="548802"/>
                </a:lnTo>
                <a:cubicBezTo>
                  <a:pt x="1440160" y="399158"/>
                  <a:pt x="1318849" y="277847"/>
                  <a:pt x="1169205" y="277847"/>
                </a:cubicBezTo>
                <a:lnTo>
                  <a:pt x="270955" y="277847"/>
                </a:lnTo>
                <a:cubicBezTo>
                  <a:pt x="121311" y="277847"/>
                  <a:pt x="0" y="399158"/>
                  <a:pt x="0" y="548802"/>
                </a:cubicBezTo>
                <a:lnTo>
                  <a:pt x="0" y="474948"/>
                </a:lnTo>
                <a:cubicBezTo>
                  <a:pt x="0" y="325304"/>
                  <a:pt x="121311" y="203993"/>
                  <a:pt x="270955" y="203993"/>
                </a:cubicBezTo>
                <a:lnTo>
                  <a:pt x="601765" y="203993"/>
                </a:lnTo>
                <a:close/>
              </a:path>
            </a:pathLst>
          </a:custGeom>
          <a:solidFill>
            <a:schemeClr val="accent1">
              <a:lumMod val="40000"/>
              <a:lumOff val="60000"/>
            </a:schemeClr>
          </a:solidFill>
          <a:ln w="12700"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sp>
        <p:nvSpPr>
          <p:cNvPr id="18" name="MH_Other_7"/>
          <p:cNvSpPr/>
          <p:nvPr>
            <p:custDataLst>
              <p:tags r:id="rId12"/>
            </p:custDataLst>
          </p:nvPr>
        </p:nvSpPr>
        <p:spPr>
          <a:xfrm>
            <a:off x="8890200" y="3310147"/>
            <a:ext cx="1764185" cy="471817"/>
          </a:xfrm>
          <a:custGeom>
            <a:avLst/>
            <a:gdLst/>
            <a:ahLst/>
            <a:cxnLst/>
            <a:rect l="l" t="t" r="r" b="b"/>
            <a:pathLst>
              <a:path w="1440160" h="548802">
                <a:moveTo>
                  <a:pt x="720081" y="0"/>
                </a:moveTo>
                <a:lnTo>
                  <a:pt x="838397" y="203993"/>
                </a:lnTo>
                <a:lnTo>
                  <a:pt x="1169205" y="203993"/>
                </a:lnTo>
                <a:cubicBezTo>
                  <a:pt x="1318849" y="203993"/>
                  <a:pt x="1440160" y="325304"/>
                  <a:pt x="1440160" y="474948"/>
                </a:cubicBezTo>
                <a:lnTo>
                  <a:pt x="1440160" y="548802"/>
                </a:lnTo>
                <a:cubicBezTo>
                  <a:pt x="1440160" y="399158"/>
                  <a:pt x="1318849" y="277847"/>
                  <a:pt x="1169205" y="277847"/>
                </a:cubicBezTo>
                <a:lnTo>
                  <a:pt x="270955" y="277847"/>
                </a:lnTo>
                <a:cubicBezTo>
                  <a:pt x="121311" y="277847"/>
                  <a:pt x="0" y="399158"/>
                  <a:pt x="0" y="548802"/>
                </a:cubicBezTo>
                <a:lnTo>
                  <a:pt x="0" y="474948"/>
                </a:lnTo>
                <a:cubicBezTo>
                  <a:pt x="0" y="325304"/>
                  <a:pt x="121311" y="203993"/>
                  <a:pt x="270955" y="203993"/>
                </a:cubicBezTo>
                <a:lnTo>
                  <a:pt x="601765" y="203993"/>
                </a:lnTo>
                <a:close/>
              </a:path>
            </a:pathLst>
          </a:custGeom>
          <a:solidFill>
            <a:schemeClr val="accent2">
              <a:lumMod val="40000"/>
              <a:lumOff val="60000"/>
            </a:schemeClr>
          </a:solidFill>
          <a:ln w="12700"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sp>
        <p:nvSpPr>
          <p:cNvPr id="20" name="MH_Other_8"/>
          <p:cNvSpPr/>
          <p:nvPr>
            <p:custDataLst>
              <p:tags r:id="rId13"/>
            </p:custDataLst>
          </p:nvPr>
        </p:nvSpPr>
        <p:spPr>
          <a:xfrm flipV="1">
            <a:off x="6119592" y="4036331"/>
            <a:ext cx="1702642" cy="1702642"/>
          </a:xfrm>
          <a:prstGeom prst="blockArc">
            <a:avLst>
              <a:gd name="adj1" fmla="val 10800000"/>
              <a:gd name="adj2" fmla="val 0"/>
              <a:gd name="adj3" fmla="val 8595"/>
            </a:avLst>
          </a:prstGeom>
          <a:solidFill>
            <a:schemeClr val="accent1">
              <a:lumMod val="20000"/>
              <a:lumOff val="80000"/>
            </a:schemeClr>
          </a:solidFill>
          <a:ln w="25400" cap="flat" cmpd="sng" algn="ctr">
            <a:noFill/>
            <a:prstDash val="solid"/>
          </a:ln>
          <a:effectLst/>
        </p:spPr>
        <p:txBody>
          <a:bodyPr anchor="ctr"/>
          <a:lstStyle/>
          <a:p>
            <a:pPr algn="ctr">
              <a:defRPr/>
            </a:pPr>
            <a:endParaRPr lang="zh-CN" altLang="en-US" sz="1350" kern="0" dirty="0">
              <a:solidFill>
                <a:sysClr val="windowText" lastClr="000000"/>
              </a:solidFill>
              <a:latin typeface="+mn-ea"/>
            </a:endParaRPr>
          </a:p>
        </p:txBody>
      </p:sp>
      <p:grpSp>
        <p:nvGrpSpPr>
          <p:cNvPr id="22" name="组合 146"/>
          <p:cNvGrpSpPr/>
          <p:nvPr/>
        </p:nvGrpSpPr>
        <p:grpSpPr>
          <a:xfrm>
            <a:off x="1279125" y="2468450"/>
            <a:ext cx="2241975" cy="841697"/>
            <a:chOff x="874712" y="3325188"/>
            <a:chExt cx="2241975" cy="841697"/>
          </a:xfrm>
        </p:grpSpPr>
        <p:sp>
          <p:nvSpPr>
            <p:cNvPr id="23" name="矩形 22"/>
            <p:cNvSpPr/>
            <p:nvPr/>
          </p:nvSpPr>
          <p:spPr>
            <a:xfrm>
              <a:off x="874712" y="3668287"/>
              <a:ext cx="2038707" cy="498598"/>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28" name="组合 146"/>
          <p:cNvGrpSpPr/>
          <p:nvPr/>
        </p:nvGrpSpPr>
        <p:grpSpPr>
          <a:xfrm>
            <a:off x="6090876" y="2468450"/>
            <a:ext cx="2241975" cy="841697"/>
            <a:chOff x="874712" y="3325188"/>
            <a:chExt cx="2241975" cy="841697"/>
          </a:xfrm>
        </p:grpSpPr>
        <p:sp>
          <p:nvSpPr>
            <p:cNvPr id="29" name="矩形 28"/>
            <p:cNvSpPr/>
            <p:nvPr/>
          </p:nvSpPr>
          <p:spPr>
            <a:xfrm>
              <a:off x="874712" y="3668287"/>
              <a:ext cx="2038707" cy="498598"/>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30" name="矩形 29"/>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31" name="组合 146"/>
          <p:cNvGrpSpPr/>
          <p:nvPr/>
        </p:nvGrpSpPr>
        <p:grpSpPr>
          <a:xfrm>
            <a:off x="3921166" y="4268633"/>
            <a:ext cx="2241975" cy="841697"/>
            <a:chOff x="874712" y="3325188"/>
            <a:chExt cx="2241975" cy="841697"/>
          </a:xfrm>
        </p:grpSpPr>
        <p:sp>
          <p:nvSpPr>
            <p:cNvPr id="32" name="矩形 31"/>
            <p:cNvSpPr/>
            <p:nvPr/>
          </p:nvSpPr>
          <p:spPr>
            <a:xfrm>
              <a:off x="874712" y="3668287"/>
              <a:ext cx="2038707" cy="498598"/>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33" name="矩形 3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34" name="组合 146"/>
          <p:cNvGrpSpPr/>
          <p:nvPr/>
        </p:nvGrpSpPr>
        <p:grpSpPr>
          <a:xfrm>
            <a:off x="8899671" y="4272516"/>
            <a:ext cx="2241975" cy="841697"/>
            <a:chOff x="874712" y="3325188"/>
            <a:chExt cx="2241975" cy="841697"/>
          </a:xfrm>
        </p:grpSpPr>
        <p:sp>
          <p:nvSpPr>
            <p:cNvPr id="35" name="矩形 34"/>
            <p:cNvSpPr/>
            <p:nvPr/>
          </p:nvSpPr>
          <p:spPr>
            <a:xfrm>
              <a:off x="874712" y="3668287"/>
              <a:ext cx="2038707" cy="498598"/>
            </a:xfrm>
            <a:prstGeom prst="rect">
              <a:avLst/>
            </a:prstGeom>
          </p:spPr>
          <p:txBody>
            <a:bodyPr wrap="square">
              <a:spAutoFit/>
              <a:scene3d>
                <a:camera prst="orthographicFront"/>
                <a:lightRig rig="threePt" dir="t"/>
              </a:scene3d>
              <a:sp3d contourW="12700"/>
            </a:bodyPr>
            <a:lstStyle/>
            <a:p>
              <a:pPr>
                <a:lnSpc>
                  <a:spcPct val="120000"/>
                </a:lnSpc>
              </a:pPr>
              <a:r>
                <a:rPr lang="en-US" altLang="zh-CN" sz="1100" dirty="0">
                  <a:solidFill>
                    <a:schemeClr val="tx1">
                      <a:lumMod val="50000"/>
                      <a:lumOff val="50000"/>
                    </a:schemeClr>
                  </a:solidFill>
                  <a:latin typeface="Century Gothic" panose="020B0502020202020204" pitchFamily="34" charset="0"/>
                </a:rPr>
                <a:t>The user can demonstrate on a projector</a:t>
              </a:r>
              <a:endParaRPr lang="zh-CN" altLang="en-US" sz="1100" dirty="0">
                <a:solidFill>
                  <a:schemeClr val="tx1">
                    <a:lumMod val="50000"/>
                    <a:lumOff val="50000"/>
                  </a:schemeClr>
                </a:solidFill>
              </a:endParaRPr>
            </a:p>
          </p:txBody>
        </p:sp>
        <p:sp>
          <p:nvSpPr>
            <p:cNvPr id="36" name="矩形 35"/>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3894" y="0"/>
            <a:ext cx="1489094" cy="1187865"/>
          </a:xfrm>
          <a:prstGeom prst="rect">
            <a:avLst/>
          </a:prstGeom>
        </p:spPr>
      </p:pic>
      <p:sp>
        <p:nvSpPr>
          <p:cNvPr id="6" name="矩形 5"/>
          <p:cNvSpPr/>
          <p:nvPr/>
        </p:nvSpPr>
        <p:spPr>
          <a:xfrm>
            <a:off x="1228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97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65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1338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51022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0706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70389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800735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897572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9944100"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0912475" y="0"/>
            <a:ext cx="157163"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888207" y="885825"/>
            <a:ext cx="10415587" cy="5086350"/>
          </a:xfrm>
          <a:prstGeom prst="rect">
            <a:avLst/>
          </a:prstGeom>
          <a:solidFill>
            <a:srgbClr val="DAD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100610" y="4154425"/>
            <a:ext cx="1763565" cy="1406813"/>
          </a:xfrm>
          <a:prstGeom prst="rect">
            <a:avLst/>
          </a:prstGeom>
          <a:effectLst>
            <a:outerShdw blurRad="279400" dist="76200" dir="2700000" algn="tl" rotWithShape="0">
              <a:prstClr val="black">
                <a:alpha val="35000"/>
              </a:prstClr>
            </a:outerShdw>
          </a:effectLst>
        </p:spPr>
      </p:pic>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1533" y="4116707"/>
            <a:ext cx="929064" cy="741124"/>
          </a:xfrm>
          <a:prstGeom prst="rect">
            <a:avLst/>
          </a:prstGeom>
          <a:effectLst>
            <a:outerShdw blurRad="279400" dist="76200" dir="2700000" algn="tl" rotWithShape="0">
              <a:prstClr val="black">
                <a:alpha val="35000"/>
              </a:prstClr>
            </a:outerShdw>
          </a:effectLst>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71" y="4987296"/>
            <a:ext cx="1467473" cy="1170618"/>
          </a:xfrm>
          <a:prstGeom prst="rect">
            <a:avLst/>
          </a:prstGeom>
          <a:effectLst>
            <a:outerShdw blurRad="279400" dist="76200" dir="2700000" algn="tl" rotWithShape="0">
              <a:prstClr val="black">
                <a:alpha val="35000"/>
              </a:prstClr>
            </a:outerShdw>
          </a:effectLst>
        </p:spPr>
      </p:pic>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620244" y="5378077"/>
            <a:ext cx="532161" cy="424510"/>
          </a:xfrm>
          <a:prstGeom prst="rect">
            <a:avLst/>
          </a:prstGeom>
          <a:effectLst>
            <a:outerShdw blurRad="279400" dist="76200" dir="2700000" algn="tl" rotWithShape="0">
              <a:prstClr val="black">
                <a:alpha val="35000"/>
              </a:prstClr>
            </a:outerShdw>
          </a:effectLst>
        </p:spPr>
      </p:pic>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634055">
            <a:off x="1780145" y="3548633"/>
            <a:ext cx="750868" cy="598975"/>
          </a:xfrm>
          <a:prstGeom prst="rect">
            <a:avLst/>
          </a:prstGeom>
          <a:effectLst>
            <a:outerShdw blurRad="279400" dist="76200" dir="2700000" algn="tl" rotWithShape="0">
              <a:prstClr val="black">
                <a:alpha val="35000"/>
              </a:prstClr>
            </a:outerShdw>
          </a:effectLst>
        </p:spPr>
      </p:pic>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29226">
            <a:off x="10047754" y="625131"/>
            <a:ext cx="1410877" cy="1125470"/>
          </a:xfrm>
          <a:prstGeom prst="rect">
            <a:avLst/>
          </a:prstGeom>
          <a:effectLst>
            <a:outerShdw blurRad="279400" dist="76200" dir="2700000" algn="tl" rotWithShape="0">
              <a:prstClr val="black">
                <a:alpha val="35000"/>
              </a:prstClr>
            </a:outerShdw>
          </a:effectLst>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42785" y="1972066"/>
            <a:ext cx="1044410" cy="833136"/>
          </a:xfrm>
          <a:prstGeom prst="rect">
            <a:avLst/>
          </a:prstGeom>
          <a:effectLst>
            <a:outerShdw blurRad="279400" dist="76200" dir="2700000" algn="tl" rotWithShape="0">
              <a:prstClr val="black">
                <a:alpha val="35000"/>
              </a:prstClr>
            </a:outerShdw>
          </a:effectLst>
        </p:spPr>
      </p:pic>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3443" y="1719466"/>
            <a:ext cx="383134" cy="305630"/>
          </a:xfrm>
          <a:prstGeom prst="rect">
            <a:avLst/>
          </a:prstGeom>
          <a:effectLst>
            <a:outerShdw blurRad="279400" dist="76200" dir="2700000" algn="tl" rotWithShape="0">
              <a:prstClr val="black">
                <a:alpha val="35000"/>
              </a:prstClr>
            </a:outerShdw>
          </a:effectLst>
        </p:spPr>
      </p:pic>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41874">
            <a:off x="2761942" y="3857498"/>
            <a:ext cx="298131" cy="237822"/>
          </a:xfrm>
          <a:prstGeom prst="rect">
            <a:avLst/>
          </a:prstGeom>
          <a:effectLst>
            <a:outerShdw blurRad="279400" dist="76200" dir="2700000" algn="tl" rotWithShape="0">
              <a:prstClr val="black">
                <a:alpha val="35000"/>
              </a:prstClr>
            </a:outerShdw>
          </a:effectLst>
        </p:spPr>
      </p:pic>
      <p:sp>
        <p:nvSpPr>
          <p:cNvPr id="28" name="文本框 27"/>
          <p:cNvSpPr txBox="1"/>
          <p:nvPr/>
        </p:nvSpPr>
        <p:spPr>
          <a:xfrm>
            <a:off x="2737558" y="2387296"/>
            <a:ext cx="6716885" cy="830997"/>
          </a:xfrm>
          <a:prstGeom prst="rect">
            <a:avLst/>
          </a:prstGeom>
          <a:noFill/>
        </p:spPr>
        <p:txBody>
          <a:bodyPr wrap="square" rtlCol="0">
            <a:spAutoFit/>
          </a:bodyPr>
          <a:lstStyle/>
          <a:p>
            <a:pPr algn="dist"/>
            <a:r>
              <a:rPr kumimoji="1" lang="zh-CN" altLang="en-US" sz="48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rPr>
              <a:t>汇报完毕 感谢聆听</a:t>
            </a:r>
            <a:endParaRPr kumimoji="1" lang="zh-CN" altLang="en-US" sz="4800" dirty="0">
              <a:solidFill>
                <a:schemeClr val="bg1"/>
              </a:solidFill>
              <a:effectLst>
                <a:outerShdw blurRad="127000" sx="104000" sy="104000" algn="ctr" rotWithShape="0">
                  <a:prstClr val="black">
                    <a:alpha val="40000"/>
                  </a:prstClr>
                </a:outerShdw>
              </a:effectLst>
              <a:latin typeface="Microsoft YaHei Light" panose="020B0502040204020203" charset="-122"/>
              <a:ea typeface="Microsoft YaHei Light" panose="020B0502040204020203" charset="-122"/>
              <a:cs typeface="Microsoft YaHei Light" panose="020B0502040204020203" charset="-122"/>
            </a:endParaRPr>
          </a:p>
        </p:txBody>
      </p:sp>
      <p:cxnSp>
        <p:nvCxnSpPr>
          <p:cNvPr id="30" name="直线连接符 29"/>
          <p:cNvCxnSpPr/>
          <p:nvPr/>
        </p:nvCxnSpPr>
        <p:spPr>
          <a:xfrm>
            <a:off x="2733246" y="2358720"/>
            <a:ext cx="672119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a:off x="2735401" y="3286253"/>
            <a:ext cx="672119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672738" y="3541281"/>
            <a:ext cx="6846524" cy="688009"/>
          </a:xfrm>
          <a:prstGeom prst="rect">
            <a:avLst/>
          </a:prstGeom>
        </p:spPr>
        <p:txBody>
          <a:bodyPr wrap="square">
            <a:spAutoFit/>
          </a:bodyPr>
          <a:lstStyle/>
          <a:p>
            <a:pPr algn="ctr">
              <a:lnSpc>
                <a:spcPct val="150000"/>
              </a:lnSpc>
            </a:pPr>
            <a:r>
              <a:rPr lang="en-US" altLang="zh-CN" sz="1400" dirty="0">
                <a:solidFill>
                  <a:schemeClr val="bg1">
                    <a:lumMod val="50000"/>
                  </a:schemeClr>
                </a:solidFill>
                <a:latin typeface="STHeiti Light" charset="-122"/>
                <a:ea typeface="STHeiti Light" charset="-122"/>
                <a:cs typeface="STHeiti Light" charset="-122"/>
              </a:rPr>
              <a:t>This PPT template for the rice husk designer pencil demo </a:t>
            </a:r>
            <a:r>
              <a:rPr lang="en-US" altLang="zh-CN" sz="1400" dirty="0" err="1">
                <a:solidFill>
                  <a:schemeClr val="bg1">
                    <a:lumMod val="50000"/>
                  </a:schemeClr>
                </a:solidFill>
                <a:latin typeface="STHeiti Light" charset="-122"/>
                <a:ea typeface="STHeiti Light" charset="-122"/>
                <a:cs typeface="STHeiti Light" charset="-122"/>
              </a:rPr>
              <a:t>worksThis</a:t>
            </a:r>
            <a:r>
              <a:rPr lang="en-US" altLang="zh-CN" sz="1400" dirty="0">
                <a:solidFill>
                  <a:schemeClr val="bg1">
                    <a:lumMod val="50000"/>
                  </a:schemeClr>
                </a:solidFill>
                <a:latin typeface="STHeiti Light" charset="-122"/>
                <a:ea typeface="STHeiti Light" charset="-122"/>
                <a:cs typeface="STHeiti Light" charset="-122"/>
              </a:rPr>
              <a:t> PPT template for the rice husk designer pencil demo works, </a:t>
            </a:r>
            <a:endParaRPr lang="zh-CN" altLang="en-US" sz="1400" dirty="0">
              <a:solidFill>
                <a:schemeClr val="bg1">
                  <a:lumMod val="50000"/>
                </a:schemeClr>
              </a:solidFill>
              <a:latin typeface="STHeiti Light" charset="-122"/>
              <a:ea typeface="STHeiti Light" charset="-122"/>
              <a:cs typeface="STHeiti Light" charset="-122"/>
            </a:endParaRPr>
          </a:p>
        </p:txBody>
      </p:sp>
      <p:sp>
        <p:nvSpPr>
          <p:cNvPr id="33" name="文本框 32"/>
          <p:cNvSpPr txBox="1"/>
          <p:nvPr/>
        </p:nvSpPr>
        <p:spPr>
          <a:xfrm>
            <a:off x="5395278" y="4706400"/>
            <a:ext cx="1401445" cy="306705"/>
          </a:xfrm>
          <a:prstGeom prst="rect">
            <a:avLst/>
          </a:prstGeom>
          <a:noFill/>
        </p:spPr>
        <p:txBody>
          <a:bodyPr wrap="none" rtlCol="0">
            <a:spAutoFit/>
          </a:bodyPr>
          <a:lstStyle/>
          <a:p>
            <a:pPr algn="ctr"/>
            <a:r>
              <a:rPr kumimoji="1" lang="en-US" altLang="zh-CN" sz="1400" dirty="0">
                <a:solidFill>
                  <a:schemeClr val="bg1">
                    <a:lumMod val="50000"/>
                  </a:schemeClr>
                </a:solidFill>
              </a:rPr>
              <a:t>PUYUAN</a:t>
            </a:r>
            <a:r>
              <a:rPr kumimoji="1" lang="zh-CN" altLang="en-US" sz="1400" dirty="0">
                <a:solidFill>
                  <a:schemeClr val="bg1">
                    <a:lumMod val="50000"/>
                  </a:schemeClr>
                </a:solidFill>
              </a:rPr>
              <a:t>  </a:t>
            </a:r>
            <a:r>
              <a:rPr kumimoji="1" lang="en-US" altLang="zh-CN" sz="1400" dirty="0">
                <a:solidFill>
                  <a:schemeClr val="bg1">
                    <a:lumMod val="50000"/>
                  </a:schemeClr>
                </a:solidFill>
              </a:rPr>
              <a:t>|</a:t>
            </a:r>
            <a:r>
              <a:rPr kumimoji="1" lang="zh-CN" altLang="en-US" sz="1400" dirty="0">
                <a:solidFill>
                  <a:schemeClr val="bg1">
                    <a:lumMod val="50000"/>
                  </a:schemeClr>
                </a:solidFill>
              </a:rPr>
              <a:t>  </a:t>
            </a:r>
            <a:r>
              <a:rPr kumimoji="1" lang="en-US" altLang="zh-CN" sz="1400" dirty="0">
                <a:solidFill>
                  <a:schemeClr val="bg1">
                    <a:lumMod val="50000"/>
                  </a:schemeClr>
                </a:solidFill>
              </a:rPr>
              <a:t>XXX</a:t>
            </a:r>
            <a:endParaRPr kumimoji="1" lang="en-US" altLang="zh-CN" sz="1400" dirty="0">
              <a:solidFill>
                <a:schemeClr val="bg1">
                  <a:lumMod val="50000"/>
                </a:schemeClr>
              </a:solidFill>
            </a:endParaRPr>
          </a:p>
        </p:txBody>
      </p:sp>
    </p:spTree>
  </p:cSld>
  <p:clrMapOvr>
    <a:masterClrMapping/>
  </p:clrMapOvr>
</p:sld>
</file>

<file path=ppt/tags/tag1.xml><?xml version="1.0" encoding="utf-8"?>
<p:tagLst xmlns:p="http://schemas.openxmlformats.org/presentationml/2006/main">
  <p:tag name="MH" val="20170626152254"/>
  <p:tag name="MH_LIBRARY" val="GRAPHIC"/>
  <p:tag name="MH_TYPE" val="SubTitle"/>
  <p:tag name="MH_ORDER" val="4"/>
</p:tagLst>
</file>

<file path=ppt/tags/tag2.xml><?xml version="1.0" encoding="utf-8"?>
<p:tagLst xmlns:p="http://schemas.openxmlformats.org/presentationml/2006/main">
  <p:tag name="MH" val="20170626152254"/>
  <p:tag name="MH_LIBRARY" val="GRAPHIC"/>
  <p:tag name="MH_TYPE" val="Other"/>
  <p:tag name="MH_ORDER" val="1"/>
</p:tagLst>
</file>

<file path=ppt/tags/tag3.xml><?xml version="1.0" encoding="utf-8"?>
<p:tagLst xmlns:p="http://schemas.openxmlformats.org/presentationml/2006/main">
  <p:tag name="MH" val="20170626152254"/>
  <p:tag name="MH_LIBRARY" val="GRAPHIC"/>
  <p:tag name="MH_TYPE" val="SubTitle"/>
  <p:tag name="MH_ORDER" val="1"/>
</p:tagLst>
</file>

<file path=ppt/tags/tag4.xml><?xml version="1.0" encoding="utf-8"?>
<p:tagLst xmlns:p="http://schemas.openxmlformats.org/presentationml/2006/main">
  <p:tag name="MH" val="20170626152254"/>
  <p:tag name="MH_LIBRARY" val="GRAPHIC"/>
  <p:tag name="MH_TYPE" val="Other"/>
  <p:tag name="MH_ORDER" val="2"/>
</p:tagLst>
</file>

<file path=ppt/tags/tag5.xml><?xml version="1.0" encoding="utf-8"?>
<p:tagLst xmlns:p="http://schemas.openxmlformats.org/presentationml/2006/main">
  <p:tag name="MH" val="20170626152254"/>
  <p:tag name="MH_LIBRARY" val="GRAPHIC"/>
  <p:tag name="MH_TYPE" val="SubTitle"/>
  <p:tag name="MH_ORDER" val="3"/>
</p:tagLst>
</file>

<file path=ppt/tags/tag6.xml><?xml version="1.0" encoding="utf-8"?>
<p:tagLst xmlns:p="http://schemas.openxmlformats.org/presentationml/2006/main">
  <p:tag name="MH" val="20170626152254"/>
  <p:tag name="MH_LIBRARY" val="GRAPHIC"/>
  <p:tag name="MH_TYPE" val="SubTitle"/>
  <p:tag name="MH_ORDER" val="2"/>
</p:tagLst>
</file>

<file path=ppt/tags/tag7.xml><?xml version="1.0" encoding="utf-8"?>
<p:tagLst xmlns:p="http://schemas.openxmlformats.org/presentationml/2006/main">
  <p:tag name="MH" val="20170626152254"/>
  <p:tag name="MH_LIBRARY" val="GRAPHIC"/>
  <p:tag name="MH_TYPE" val="Other"/>
  <p:tag name="MH_ORDER" val="3"/>
</p:tagLst>
</file>

<file path=ppt/tags/tag8.xml><?xml version="1.0" encoding="utf-8"?>
<p:tagLst xmlns:p="http://schemas.openxmlformats.org/presentationml/2006/main">
  <p:tag name="MH" val="20170626152254"/>
  <p:tag name="MH_LIBRARY" val="GRAPHIC"/>
  <p:tag name="MH_TYPE" val="Other"/>
  <p:tag name="MH_ORDER" val="4"/>
</p:tagLst>
</file>

<file path=ppt/tags/tag9.xml><?xml version="1.0" encoding="utf-8"?>
<p:tagLst xmlns:p="http://schemas.openxmlformats.org/presentationml/2006/main">
  <p:tag name="MH" val="20170626152254"/>
  <p:tag name="MH_LIBRARY" val="GRAPHIC"/>
  <p:tag name="MH_TYPE" val="Other"/>
  <p:tag name="MH_ORDER" val="5"/>
</p:tagLst>
</file>

<file path=ppt/tags/tag10.xml><?xml version="1.0" encoding="utf-8"?>
<p:tagLst xmlns:p="http://schemas.openxmlformats.org/presentationml/2006/main">
  <p:tag name="MH" val="20170626152254"/>
  <p:tag name="MH_LIBRARY" val="GRAPHIC"/>
  <p:tag name="MH_TYPE" val="Other"/>
  <p:tag name="MH_ORDER" val="6"/>
</p:tagLst>
</file>

<file path=ppt/tags/tag11.xml><?xml version="1.0" encoding="utf-8"?>
<p:tagLst xmlns:p="http://schemas.openxmlformats.org/presentationml/2006/main">
  <p:tag name="MH" val="20170626152254"/>
  <p:tag name="MH_LIBRARY" val="GRAPHIC"/>
  <p:tag name="MH_TYPE" val="Other"/>
  <p:tag name="MH_ORDER" val="7"/>
</p:tagLst>
</file>

<file path=ppt/tags/tag12.xml><?xml version="1.0" encoding="utf-8"?>
<p:tagLst xmlns:p="http://schemas.openxmlformats.org/presentationml/2006/main">
  <p:tag name="MH" val="20170626152254"/>
  <p:tag name="MH_LIBRARY" val="GRAPHIC"/>
  <p:tag name="MH_TYPE" val="Other"/>
  <p:tag name="MH_ORDER" val="8"/>
</p:tagLst>
</file>

<file path=ppt/theme/theme1.xml><?xml version="1.0" encoding="utf-8"?>
<a:theme xmlns:a="http://schemas.openxmlformats.org/drawingml/2006/main" name="Office 主题">
  <a:themeElements>
    <a:clrScheme name="自定义 587">
      <a:dk1>
        <a:srgbClr val="000000"/>
      </a:dk1>
      <a:lt1>
        <a:srgbClr val="FFFFFF"/>
      </a:lt1>
      <a:dk2>
        <a:srgbClr val="44546A"/>
      </a:dk2>
      <a:lt2>
        <a:srgbClr val="E7E6E6"/>
      </a:lt2>
      <a:accent1>
        <a:srgbClr val="CFD1D9"/>
      </a:accent1>
      <a:accent2>
        <a:srgbClr val="CFD1D9"/>
      </a:accent2>
      <a:accent3>
        <a:srgbClr val="CFD1D9"/>
      </a:accent3>
      <a:accent4>
        <a:srgbClr val="CFD1D9"/>
      </a:accent4>
      <a:accent5>
        <a:srgbClr val="CFD1D9"/>
      </a:accent5>
      <a:accent6>
        <a:srgbClr val="CFD1D9"/>
      </a:accent6>
      <a:hlink>
        <a:srgbClr val="CFD1D9"/>
      </a:hlink>
      <a:folHlink>
        <a:srgbClr val="CFD1D9"/>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4850</Words>
  <Application>WPS 演示</Application>
  <PresentationFormat>宽屏</PresentationFormat>
  <Paragraphs>212</Paragraphs>
  <Slides>19</Slides>
  <Notes>19</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vt:lpstr>
      <vt:lpstr>宋体</vt:lpstr>
      <vt:lpstr>Wingdings</vt:lpstr>
      <vt:lpstr>Arial</vt:lpstr>
      <vt:lpstr>Microsoft YaHei Light</vt:lpstr>
      <vt:lpstr>STHeiti Light</vt:lpstr>
      <vt:lpstr>Century Gothic</vt:lpstr>
      <vt:lpstr>Source Han Sans CN Normal</vt:lpstr>
      <vt:lpstr>微软雅黑</vt:lpstr>
      <vt:lpstr>DengXian</vt:lpstr>
      <vt:lpstr>Arial Unicode MS</vt:lpstr>
      <vt:lpstr>DengXian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admin</cp:lastModifiedBy>
  <cp:revision>16</cp:revision>
  <dcterms:created xsi:type="dcterms:W3CDTF">2018-09-06T01:46:00Z</dcterms:created>
  <dcterms:modified xsi:type="dcterms:W3CDTF">2018-09-13T10:35:19Z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