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6" r:id="rId5"/>
    <p:sldId id="267" r:id="rId6"/>
    <p:sldId id="268" r:id="rId7"/>
    <p:sldId id="261" r:id="rId8"/>
    <p:sldId id="269" r:id="rId9"/>
    <p:sldId id="270" r:id="rId10"/>
    <p:sldId id="271" r:id="rId11"/>
    <p:sldId id="262" r:id="rId12"/>
    <p:sldId id="272" r:id="rId13"/>
    <p:sldId id="273" r:id="rId14"/>
    <p:sldId id="274" r:id="rId15"/>
    <p:sldId id="263" r:id="rId16"/>
    <p:sldId id="260" r:id="rId17"/>
    <p:sldId id="264" r:id="rId18"/>
    <p:sldId id="265" r:id="rId19"/>
    <p:sldId id="257"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6161"/>
    <a:srgbClr val="0D1C23"/>
    <a:srgbClr val="182830"/>
    <a:srgbClr val="344A54"/>
    <a:srgbClr val="0512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867972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51055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4287946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3122889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406674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1804608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3337972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3974239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3808556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3018533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37DE952-BA23-44B2-A382-FB2247760B61}"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570663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7DE952-BA23-44B2-A382-FB2247760B61}" type="datetimeFigureOut">
              <a:rPr lang="zh-CN" altLang="en-US" smtClean="0"/>
              <a:t>2018/9/6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B661B5-E2C1-411B-BD0D-51871724C4B9}" type="slidenum">
              <a:rPr lang="zh-CN" altLang="en-US" smtClean="0"/>
              <a:t>‹#›</a:t>
            </a:fld>
            <a:endParaRPr lang="zh-CN" altLang="en-US"/>
          </a:p>
        </p:txBody>
      </p:sp>
    </p:spTree>
    <p:extLst>
      <p:ext uri="{BB962C8B-B14F-4D97-AF65-F5344CB8AC3E}">
        <p14:creationId xmlns:p14="http://schemas.microsoft.com/office/powerpoint/2010/main" val="4005640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39292" y="2913017"/>
            <a:ext cx="6139543" cy="523220"/>
          </a:xfrm>
          <a:prstGeom prst="rect">
            <a:avLst/>
          </a:prstGeom>
          <a:noFill/>
        </p:spPr>
        <p:txBody>
          <a:bodyPr wrap="square" rtlCol="0">
            <a:spAutoFit/>
          </a:bodyPr>
          <a:lstStyle/>
          <a:p>
            <a:pPr algn="ctr"/>
            <a:r>
              <a:rPr lang="zh-CN" altLang="en-US" sz="2800" dirty="0">
                <a:latin typeface="+mn-ea"/>
              </a:rPr>
              <a:t>商务科技图片与文字排版集合模板</a:t>
            </a: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2" name="文本框 1"/>
          <p:cNvSpPr txBox="1"/>
          <p:nvPr/>
        </p:nvSpPr>
        <p:spPr>
          <a:xfrm>
            <a:off x="2647406" y="2466741"/>
            <a:ext cx="6949440" cy="707886"/>
          </a:xfrm>
          <a:prstGeom prst="rect">
            <a:avLst/>
          </a:prstGeom>
          <a:noFill/>
        </p:spPr>
        <p:txBody>
          <a:bodyPr wrap="square" rtlCol="0">
            <a:spAutoFit/>
          </a:bodyPr>
          <a:lstStyle/>
          <a:p>
            <a:pPr algn="ctr"/>
            <a:r>
              <a:rPr lang="zh-CN" altLang="en-US" sz="4000" dirty="0">
                <a:solidFill>
                  <a:schemeClr val="bg1"/>
                </a:solidFill>
                <a:latin typeface="新宋体" panose="02010609030101010101" pitchFamily="49" charset="-122"/>
                <a:ea typeface="新宋体" panose="02010609030101010101" pitchFamily="49" charset="-122"/>
              </a:rPr>
              <a:t>商务科技风通用模板</a:t>
            </a:r>
          </a:p>
        </p:txBody>
      </p:sp>
      <p:sp>
        <p:nvSpPr>
          <p:cNvPr id="3" name="文本框 2"/>
          <p:cNvSpPr txBox="1"/>
          <p:nvPr/>
        </p:nvSpPr>
        <p:spPr>
          <a:xfrm>
            <a:off x="3803157" y="3380269"/>
            <a:ext cx="4689567" cy="369332"/>
          </a:xfrm>
          <a:prstGeom prst="rect">
            <a:avLst/>
          </a:prstGeom>
          <a:noFill/>
        </p:spPr>
        <p:txBody>
          <a:bodyPr wrap="square" rtlCol="0">
            <a:spAutoFit/>
          </a:bodyPr>
          <a:lstStyle/>
          <a:p>
            <a:pPr algn="dist"/>
            <a:r>
              <a:rPr lang="en-US" altLang="zh-CN" dirty="0">
                <a:solidFill>
                  <a:schemeClr val="bg1"/>
                </a:solidFill>
                <a:latin typeface="Agency FB" panose="020B0503020202020204" pitchFamily="34" charset="0"/>
              </a:rPr>
              <a:t>General template for business science and technology</a:t>
            </a:r>
            <a:endParaRPr lang="zh-CN" altLang="en-US" dirty="0">
              <a:solidFill>
                <a:schemeClr val="bg1"/>
              </a:solidFill>
              <a:latin typeface="Agency FB" panose="020B0503020202020204" pitchFamily="34" charset="0"/>
            </a:endParaRPr>
          </a:p>
        </p:txBody>
      </p:sp>
      <p:cxnSp>
        <p:nvCxnSpPr>
          <p:cNvPr id="6" name="直接连接符 5">
            <a:extLst>
              <a:ext uri="{FF2B5EF4-FFF2-40B4-BE49-F238E27FC236}">
                <a16:creationId xmlns:a16="http://schemas.microsoft.com/office/drawing/2014/main" id="{414AF399-535A-43D6-902A-35B3C8C9ADA0}"/>
              </a:ext>
            </a:extLst>
          </p:cNvPr>
          <p:cNvCxnSpPr/>
          <p:nvPr/>
        </p:nvCxnSpPr>
        <p:spPr>
          <a:xfrm>
            <a:off x="4071880" y="3179547"/>
            <a:ext cx="41521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01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10" name="矩形 9">
            <a:extLst>
              <a:ext uri="{FF2B5EF4-FFF2-40B4-BE49-F238E27FC236}">
                <a16:creationId xmlns:a16="http://schemas.microsoft.com/office/drawing/2014/main" id="{2CE4EE60-DB36-49D1-BCF1-21117F705698}"/>
              </a:ext>
            </a:extLst>
          </p:cNvPr>
          <p:cNvSpPr/>
          <p:nvPr/>
        </p:nvSpPr>
        <p:spPr>
          <a:xfrm>
            <a:off x="1130965" y="2665276"/>
            <a:ext cx="3565300" cy="830997"/>
          </a:xfrm>
          <a:prstGeom prst="rect">
            <a:avLst/>
          </a:prstGeom>
        </p:spPr>
        <p:txBody>
          <a:bodyPr wrap="square">
            <a:spAutoFit/>
          </a:bodyPr>
          <a:lstStyle/>
          <a:p>
            <a:r>
              <a:rPr lang="zh-CN" altLang="en-US" sz="4800" dirty="0">
                <a:solidFill>
                  <a:schemeClr val="bg1"/>
                </a:solidFill>
                <a:latin typeface="微软雅黑" panose="020B0503020204020204" pitchFamily="34" charset="-122"/>
                <a:ea typeface="微软雅黑" panose="020B0503020204020204" pitchFamily="34" charset="-122"/>
              </a:rPr>
              <a:t>CONTENTS</a:t>
            </a:r>
          </a:p>
        </p:txBody>
      </p:sp>
      <p:sp>
        <p:nvSpPr>
          <p:cNvPr id="11" name="矩形 10">
            <a:extLst>
              <a:ext uri="{FF2B5EF4-FFF2-40B4-BE49-F238E27FC236}">
                <a16:creationId xmlns:a16="http://schemas.microsoft.com/office/drawing/2014/main" id="{507F0190-1B7C-4039-9846-0F384813E318}"/>
              </a:ext>
            </a:extLst>
          </p:cNvPr>
          <p:cNvSpPr/>
          <p:nvPr/>
        </p:nvSpPr>
        <p:spPr>
          <a:xfrm>
            <a:off x="6877094" y="1979972"/>
            <a:ext cx="3329758" cy="523220"/>
          </a:xfrm>
          <a:prstGeom prst="rect">
            <a:avLst/>
          </a:prstGeom>
        </p:spPr>
        <p:txBody>
          <a:bodyPr wrap="none">
            <a:spAutoFit/>
          </a:bodyPr>
          <a:lstStyle/>
          <a:p>
            <a:r>
              <a:rPr lang="en-US" altLang="zh-CN" sz="2800" dirty="0">
                <a:solidFill>
                  <a:schemeClr val="bg1"/>
                </a:solidFill>
                <a:latin typeface="华文宋体" panose="02010600040101010101" pitchFamily="2" charset="-122"/>
                <a:ea typeface="华文宋体" panose="02010600040101010101" pitchFamily="2" charset="-122"/>
              </a:rPr>
              <a:t>01  </a:t>
            </a:r>
            <a:r>
              <a:rPr lang="zh-CN" altLang="en-US" sz="2800" dirty="0">
                <a:solidFill>
                  <a:schemeClr val="bg1"/>
                </a:solidFill>
                <a:latin typeface="华文宋体" panose="02010600040101010101" pitchFamily="2" charset="-122"/>
                <a:ea typeface="华文宋体" panose="02010600040101010101" pitchFamily="2" charset="-122"/>
              </a:rPr>
              <a:t>请输入你的题目</a:t>
            </a:r>
          </a:p>
        </p:txBody>
      </p:sp>
      <p:sp>
        <p:nvSpPr>
          <p:cNvPr id="12" name="矩形 11">
            <a:extLst>
              <a:ext uri="{FF2B5EF4-FFF2-40B4-BE49-F238E27FC236}">
                <a16:creationId xmlns:a16="http://schemas.microsoft.com/office/drawing/2014/main" id="{DEFECAB8-EC19-4CA2-BEAB-953336E54AC1}"/>
              </a:ext>
            </a:extLst>
          </p:cNvPr>
          <p:cNvSpPr/>
          <p:nvPr/>
        </p:nvSpPr>
        <p:spPr>
          <a:xfrm>
            <a:off x="6877094" y="4497551"/>
            <a:ext cx="3329758" cy="523220"/>
          </a:xfrm>
          <a:prstGeom prst="rect">
            <a:avLst/>
          </a:prstGeom>
        </p:spPr>
        <p:txBody>
          <a:bodyPr wrap="none">
            <a:spAutoFit/>
          </a:bodyPr>
          <a:lstStyle/>
          <a:p>
            <a:r>
              <a:rPr lang="en-US" altLang="zh-CN" sz="2800" dirty="0">
                <a:solidFill>
                  <a:schemeClr val="bg1"/>
                </a:solidFill>
                <a:latin typeface="华文宋体" panose="02010600040101010101" pitchFamily="2" charset="-122"/>
                <a:ea typeface="华文宋体" panose="02010600040101010101" pitchFamily="2" charset="-122"/>
              </a:rPr>
              <a:t>04  </a:t>
            </a:r>
            <a:r>
              <a:rPr lang="zh-CN" altLang="en-US" sz="2800" dirty="0">
                <a:solidFill>
                  <a:schemeClr val="bg1"/>
                </a:solidFill>
                <a:latin typeface="华文宋体" panose="02010600040101010101" pitchFamily="2" charset="-122"/>
                <a:ea typeface="华文宋体" panose="02010600040101010101" pitchFamily="2" charset="-122"/>
              </a:rPr>
              <a:t>请输入你的题目</a:t>
            </a:r>
          </a:p>
        </p:txBody>
      </p:sp>
      <p:sp>
        <p:nvSpPr>
          <p:cNvPr id="13" name="矩形 12">
            <a:extLst>
              <a:ext uri="{FF2B5EF4-FFF2-40B4-BE49-F238E27FC236}">
                <a16:creationId xmlns:a16="http://schemas.microsoft.com/office/drawing/2014/main" id="{75E3D750-BD8A-499F-B3C8-0AD5B484606C}"/>
              </a:ext>
            </a:extLst>
          </p:cNvPr>
          <p:cNvSpPr/>
          <p:nvPr/>
        </p:nvSpPr>
        <p:spPr>
          <a:xfrm>
            <a:off x="6877094" y="2819165"/>
            <a:ext cx="3329758" cy="523220"/>
          </a:xfrm>
          <a:prstGeom prst="rect">
            <a:avLst/>
          </a:prstGeom>
        </p:spPr>
        <p:txBody>
          <a:bodyPr wrap="none">
            <a:spAutoFit/>
          </a:bodyPr>
          <a:lstStyle/>
          <a:p>
            <a:r>
              <a:rPr lang="en-US" altLang="zh-CN" sz="2800" dirty="0">
                <a:solidFill>
                  <a:schemeClr val="bg1"/>
                </a:solidFill>
                <a:latin typeface="华文宋体" panose="02010600040101010101" pitchFamily="2" charset="-122"/>
                <a:ea typeface="华文宋体" panose="02010600040101010101" pitchFamily="2" charset="-122"/>
              </a:rPr>
              <a:t>02  </a:t>
            </a:r>
            <a:r>
              <a:rPr lang="zh-CN" altLang="en-US" sz="2800" dirty="0">
                <a:solidFill>
                  <a:schemeClr val="bg1"/>
                </a:solidFill>
                <a:latin typeface="华文宋体" panose="02010600040101010101" pitchFamily="2" charset="-122"/>
                <a:ea typeface="华文宋体" panose="02010600040101010101" pitchFamily="2" charset="-122"/>
              </a:rPr>
              <a:t>请输入你的题目</a:t>
            </a:r>
          </a:p>
        </p:txBody>
      </p:sp>
      <p:sp>
        <p:nvSpPr>
          <p:cNvPr id="14" name="矩形 13">
            <a:extLst>
              <a:ext uri="{FF2B5EF4-FFF2-40B4-BE49-F238E27FC236}">
                <a16:creationId xmlns:a16="http://schemas.microsoft.com/office/drawing/2014/main" id="{6E48828A-433A-4824-9A44-82955058CF9D}"/>
              </a:ext>
            </a:extLst>
          </p:cNvPr>
          <p:cNvSpPr/>
          <p:nvPr/>
        </p:nvSpPr>
        <p:spPr>
          <a:xfrm>
            <a:off x="6877094" y="3658358"/>
            <a:ext cx="3329758" cy="523220"/>
          </a:xfrm>
          <a:prstGeom prst="rect">
            <a:avLst/>
          </a:prstGeom>
        </p:spPr>
        <p:txBody>
          <a:bodyPr wrap="none">
            <a:spAutoFit/>
          </a:bodyPr>
          <a:lstStyle/>
          <a:p>
            <a:r>
              <a:rPr lang="en-US" altLang="zh-CN" sz="2800" dirty="0">
                <a:solidFill>
                  <a:schemeClr val="bg1"/>
                </a:solidFill>
                <a:latin typeface="华文宋体" panose="02010600040101010101" pitchFamily="2" charset="-122"/>
                <a:ea typeface="华文宋体" panose="02010600040101010101" pitchFamily="2" charset="-122"/>
              </a:rPr>
              <a:t>03  </a:t>
            </a:r>
            <a:r>
              <a:rPr lang="zh-CN" altLang="en-US" sz="2800" dirty="0">
                <a:solidFill>
                  <a:schemeClr val="bg1"/>
                </a:solidFill>
                <a:latin typeface="华文宋体" panose="02010600040101010101" pitchFamily="2" charset="-122"/>
                <a:ea typeface="华文宋体" panose="02010600040101010101" pitchFamily="2" charset="-122"/>
              </a:rPr>
              <a:t>请输入你的题目</a:t>
            </a:r>
          </a:p>
        </p:txBody>
      </p:sp>
    </p:spTree>
    <p:extLst>
      <p:ext uri="{BB962C8B-B14F-4D97-AF65-F5344CB8AC3E}">
        <p14:creationId xmlns:p14="http://schemas.microsoft.com/office/powerpoint/2010/main" val="312678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85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185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285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385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9" name="文本框 8">
            <a:extLst>
              <a:ext uri="{FF2B5EF4-FFF2-40B4-BE49-F238E27FC236}">
                <a16:creationId xmlns:a16="http://schemas.microsoft.com/office/drawing/2014/main" id="{B7134768-E5FA-401A-AF8F-457733A9C612}"/>
              </a:ext>
            </a:extLst>
          </p:cNvPr>
          <p:cNvSpPr txBox="1"/>
          <p:nvPr/>
        </p:nvSpPr>
        <p:spPr>
          <a:xfrm>
            <a:off x="4613062" y="2215105"/>
            <a:ext cx="2965877" cy="1569660"/>
          </a:xfrm>
          <a:prstGeom prst="rect">
            <a:avLst/>
          </a:prstGeom>
          <a:noFill/>
        </p:spPr>
        <p:txBody>
          <a:bodyPr wrap="none" rtlCol="0">
            <a:spAutoFit/>
          </a:bodyPr>
          <a:lstStyle/>
          <a:p>
            <a:r>
              <a:rPr lang="en-US" altLang="zh-CN"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rPr>
              <a:t>ONE</a:t>
            </a:r>
            <a:endParaRPr lang="zh-CN" altLang="en-US"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endParaRPr>
          </a:p>
        </p:txBody>
      </p:sp>
      <p:sp>
        <p:nvSpPr>
          <p:cNvPr id="2" name="矩形 1"/>
          <p:cNvSpPr/>
          <p:nvPr/>
        </p:nvSpPr>
        <p:spPr>
          <a:xfrm>
            <a:off x="3880490" y="4037984"/>
            <a:ext cx="4431021" cy="646331"/>
          </a:xfrm>
          <a:prstGeom prst="rect">
            <a:avLst/>
          </a:prstGeom>
        </p:spPr>
        <p:txBody>
          <a:bodyPr wrap="none">
            <a:spAutoFit/>
          </a:bodyPr>
          <a:lstStyle/>
          <a:p>
            <a:pPr algn="ctr"/>
            <a:r>
              <a:rPr lang="zh-CN" altLang="en-US" sz="3600" dirty="0">
                <a:solidFill>
                  <a:schemeClr val="bg1"/>
                </a:solidFill>
                <a:latin typeface="华文宋体" panose="02010600040101010101" pitchFamily="2" charset="-122"/>
                <a:ea typeface="华文宋体" panose="02010600040101010101" pitchFamily="2" charset="-122"/>
              </a:rPr>
              <a:t>请输入你的标题文字</a:t>
            </a:r>
          </a:p>
        </p:txBody>
      </p:sp>
      <p:sp>
        <p:nvSpPr>
          <p:cNvPr id="3" name="文本框 2"/>
          <p:cNvSpPr txBox="1"/>
          <p:nvPr/>
        </p:nvSpPr>
        <p:spPr>
          <a:xfrm>
            <a:off x="3987095" y="4684315"/>
            <a:ext cx="4217811" cy="369332"/>
          </a:xfrm>
          <a:prstGeom prst="rect">
            <a:avLst/>
          </a:prstGeom>
          <a:noFill/>
        </p:spPr>
        <p:txBody>
          <a:bodyPr wrap="square" rtlCol="0">
            <a:spAutoFit/>
          </a:bodyPr>
          <a:lstStyle/>
          <a:p>
            <a:pPr algn="dist"/>
            <a:r>
              <a:rPr lang="en-US" altLang="zh-CN" dirty="0">
                <a:solidFill>
                  <a:schemeClr val="bg1"/>
                </a:solidFill>
                <a:latin typeface="Agency FB" panose="020B0503020202020204" pitchFamily="34" charset="0"/>
              </a:rPr>
              <a:t>Please enter your title text</a:t>
            </a:r>
            <a:endParaRPr lang="zh-CN" altLang="en-US"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14657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948329CF-ADB9-4327-B48B-DF99E554F127}"/>
              </a:ext>
            </a:extLst>
          </p:cNvPr>
          <p:cNvGrpSpPr/>
          <p:nvPr/>
        </p:nvGrpSpPr>
        <p:grpSpPr>
          <a:xfrm>
            <a:off x="6070858" y="1728269"/>
            <a:ext cx="4691735" cy="1999367"/>
            <a:chOff x="6070858" y="1728269"/>
            <a:chExt cx="4691735" cy="1999367"/>
          </a:xfrm>
        </p:grpSpPr>
        <p:sp>
          <p:nvSpPr>
            <p:cNvPr id="7" name="矩形 6">
              <a:extLst>
                <a:ext uri="{FF2B5EF4-FFF2-40B4-BE49-F238E27FC236}">
                  <a16:creationId xmlns:a16="http://schemas.microsoft.com/office/drawing/2014/main" id="{C64E9CC1-0601-4FC5-AADD-596A1A5DAF5C}"/>
                </a:ext>
              </a:extLst>
            </p:cNvPr>
            <p:cNvSpPr/>
            <p:nvPr/>
          </p:nvSpPr>
          <p:spPr>
            <a:xfrm>
              <a:off x="6070858" y="1728269"/>
              <a:ext cx="4691735" cy="1999367"/>
            </a:xfrm>
            <a:prstGeom prst="rect">
              <a:avLst/>
            </a:prstGeom>
            <a:gradFill>
              <a:gsLst>
                <a:gs pos="0">
                  <a:schemeClr val="bg1">
                    <a:lumMod val="85000"/>
                  </a:schemeClr>
                </a:gs>
                <a:gs pos="100000">
                  <a:schemeClr val="tx1">
                    <a:lumMod val="85000"/>
                    <a:lumOff val="1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rgbClr val="F9F9F9"/>
                </a:solidFill>
              </a:endParaRPr>
            </a:p>
          </p:txBody>
        </p:sp>
        <p:grpSp>
          <p:nvGrpSpPr>
            <p:cNvPr id="9" name="组合 8">
              <a:extLst>
                <a:ext uri="{FF2B5EF4-FFF2-40B4-BE49-F238E27FC236}">
                  <a16:creationId xmlns:a16="http://schemas.microsoft.com/office/drawing/2014/main" id="{9417D085-61A8-44B1-95E6-23353B781889}"/>
                </a:ext>
              </a:extLst>
            </p:cNvPr>
            <p:cNvGrpSpPr/>
            <p:nvPr/>
          </p:nvGrpSpPr>
          <p:grpSpPr>
            <a:xfrm>
              <a:off x="7079606" y="1871258"/>
              <a:ext cx="3191229" cy="1423093"/>
              <a:chOff x="7423848" y="1619098"/>
              <a:chExt cx="4131503" cy="1842398"/>
            </a:xfrm>
          </p:grpSpPr>
          <p:sp>
            <p:nvSpPr>
              <p:cNvPr id="10" name="Rectangle 3">
                <a:extLst>
                  <a:ext uri="{FF2B5EF4-FFF2-40B4-BE49-F238E27FC236}">
                    <a16:creationId xmlns:a16="http://schemas.microsoft.com/office/drawing/2014/main" id="{303C1498-A4EF-4C06-98A3-41D328ECFF01}"/>
                  </a:ext>
                </a:extLst>
              </p:cNvPr>
              <p:cNvSpPr txBox="1">
                <a:spLocks noChangeArrowheads="1"/>
              </p:cNvSpPr>
              <p:nvPr/>
            </p:nvSpPr>
            <p:spPr bwMode="auto">
              <a:xfrm>
                <a:off x="7508008" y="2391710"/>
                <a:ext cx="3572530" cy="106978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defTabSz="685800">
                  <a:lnSpc>
                    <a:spcPct val="150000"/>
                  </a:lnSpc>
                  <a:spcBef>
                    <a:spcPts val="0"/>
                  </a:spcBef>
                  <a:defRPr/>
                </a:pPr>
                <a:r>
                  <a:rPr lang="zh-CN" altLang="en-US" sz="1100" b="0" dirty="0">
                    <a:effectLst/>
                    <a:latin typeface="等线 Light" panose="02010600030101010101" pitchFamily="2" charset="-122"/>
                    <a:ea typeface="等线 Light" panose="02010600030101010101" pitchFamily="2" charset="-122"/>
                    <a:sym typeface="方正兰亭黑_GBK" pitchFamily="2" charset="-122"/>
                  </a:rPr>
                  <a:t>输入您的文字内容输入您的文字内容输入您的文字内容</a:t>
                </a:r>
                <a:endParaRPr lang="en-US" altLang="zh-CN" sz="1100" b="0" dirty="0">
                  <a:effectLst/>
                  <a:latin typeface="等线 Light" panose="02010600030101010101" pitchFamily="2" charset="-122"/>
                  <a:ea typeface="等线 Light" panose="02010600030101010101" pitchFamily="2" charset="-122"/>
                  <a:sym typeface="方正兰亭黑_GBK" pitchFamily="2" charset="-122"/>
                </a:endParaRPr>
              </a:p>
              <a:p>
                <a:pPr defTabSz="685800">
                  <a:lnSpc>
                    <a:spcPct val="150000"/>
                  </a:lnSpc>
                  <a:spcBef>
                    <a:spcPts val="0"/>
                  </a:spcBef>
                  <a:defRPr/>
                </a:pPr>
                <a:r>
                  <a:rPr lang="zh-CN" altLang="en-US" sz="1100" b="0" dirty="0">
                    <a:effectLst/>
                    <a:latin typeface="等线 Light" panose="02010600030101010101" pitchFamily="2" charset="-122"/>
                    <a:ea typeface="等线 Light" panose="02010600030101010101" pitchFamily="2" charset="-122"/>
                    <a:sym typeface="方正兰亭黑_GBK" pitchFamily="2" charset="-122"/>
                  </a:rPr>
                  <a:t>输入您的文字内容输入您的文字内容</a:t>
                </a:r>
                <a:endParaRPr lang="en-US" altLang="ko-KR" sz="1100" b="0" dirty="0">
                  <a:solidFill>
                    <a:prstClr val="white"/>
                  </a:solidFill>
                  <a:effectLst/>
                  <a:latin typeface="等线 Light" panose="02010600030101010101" pitchFamily="2" charset="-122"/>
                  <a:ea typeface="等线 Light" panose="02010600030101010101" pitchFamily="2" charset="-122"/>
                  <a:cs typeface="Open Sans" panose="020B0606030504020204" pitchFamily="34" charset="0"/>
                </a:endParaRPr>
              </a:p>
            </p:txBody>
          </p:sp>
          <p:sp>
            <p:nvSpPr>
              <p:cNvPr id="11" name="Text Placeholder 1">
                <a:extLst>
                  <a:ext uri="{FF2B5EF4-FFF2-40B4-BE49-F238E27FC236}">
                    <a16:creationId xmlns:a16="http://schemas.microsoft.com/office/drawing/2014/main" id="{58CEEB01-CA08-4CE7-BDF2-851B2B95EBE5}"/>
                  </a:ext>
                </a:extLst>
              </p:cNvPr>
              <p:cNvSpPr txBox="1">
                <a:spLocks/>
              </p:cNvSpPr>
              <p:nvPr/>
            </p:nvSpPr>
            <p:spPr>
              <a:xfrm>
                <a:off x="7423848" y="1619098"/>
                <a:ext cx="4131503" cy="587492"/>
              </a:xfrm>
              <a:prstGeom prst="rect">
                <a:avLst/>
              </a:prstGeom>
              <a:no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685800">
                  <a:lnSpc>
                    <a:spcPct val="150000"/>
                  </a:lnSpc>
                  <a:spcBef>
                    <a:spcPts val="0"/>
                  </a:spcBef>
                  <a:buNone/>
                  <a:defRPr/>
                </a:pPr>
                <a:r>
                  <a:rPr lang="zh-CN" altLang="en-US" sz="2000" b="1" dirty="0">
                    <a:solidFill>
                      <a:schemeClr val="bg1"/>
                    </a:solidFill>
                    <a:sym typeface="方正兰亭黑_GBK" pitchFamily="2" charset="-122"/>
                  </a:rPr>
                  <a:t>点击输入您的标题文字</a:t>
                </a:r>
                <a:endParaRPr lang="en-US" altLang="zh-CN" sz="2000" b="1" dirty="0">
                  <a:solidFill>
                    <a:schemeClr val="bg1"/>
                  </a:solidFill>
                  <a:sym typeface="方正兰亭黑_GBK" pitchFamily="2" charset="-122"/>
                </a:endParaRPr>
              </a:p>
            </p:txBody>
          </p:sp>
        </p:grpSp>
      </p:grpSp>
      <p:sp>
        <p:nvSpPr>
          <p:cNvPr id="13" name="矩形 12">
            <a:extLst>
              <a:ext uri="{FF2B5EF4-FFF2-40B4-BE49-F238E27FC236}">
                <a16:creationId xmlns:a16="http://schemas.microsoft.com/office/drawing/2014/main" id="{E974505F-575F-47DE-B772-4EBB91C0C69A}"/>
              </a:ext>
            </a:extLst>
          </p:cNvPr>
          <p:cNvSpPr/>
          <p:nvPr/>
        </p:nvSpPr>
        <p:spPr>
          <a:xfrm>
            <a:off x="1345324" y="3801428"/>
            <a:ext cx="4708635" cy="1999367"/>
          </a:xfrm>
          <a:prstGeom prst="rect">
            <a:avLst/>
          </a:prstGeom>
          <a:gradFill flip="none" rotWithShape="1">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任意多边形 1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464475F8-B30F-4FB2-9E2D-4333EABC62BC}"/>
              </a:ext>
            </a:extLst>
          </p:cNvPr>
          <p:cNvSpPr/>
          <p:nvPr/>
        </p:nvSpPr>
        <p:spPr>
          <a:xfrm rot="16200000" flipV="1">
            <a:off x="9621374" y="4696677"/>
            <a:ext cx="1310725" cy="102832"/>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AC2FD055-6AB8-4242-9EE2-12D6A7498909}"/>
              </a:ext>
            </a:extLst>
          </p:cNvPr>
          <p:cNvSpPr/>
          <p:nvPr/>
        </p:nvSpPr>
        <p:spPr>
          <a:xfrm rot="5400000" flipV="1">
            <a:off x="1440384" y="2708614"/>
            <a:ext cx="1310725" cy="102832"/>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Rectangle 3">
            <a:extLst>
              <a:ext uri="{FF2B5EF4-FFF2-40B4-BE49-F238E27FC236}">
                <a16:creationId xmlns:a16="http://schemas.microsoft.com/office/drawing/2014/main" id="{9AE674BD-CB5B-4390-9D0C-1F6D25F0B1B0}"/>
              </a:ext>
            </a:extLst>
          </p:cNvPr>
          <p:cNvSpPr txBox="1">
            <a:spLocks noChangeArrowheads="1"/>
          </p:cNvSpPr>
          <p:nvPr/>
        </p:nvSpPr>
        <p:spPr bwMode="auto">
          <a:xfrm>
            <a:off x="2519268" y="4630935"/>
            <a:ext cx="2759471" cy="82631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defTabSz="685800">
              <a:lnSpc>
                <a:spcPct val="150000"/>
              </a:lnSpc>
              <a:spcBef>
                <a:spcPts val="0"/>
              </a:spcBef>
              <a:defRPr/>
            </a:pPr>
            <a:r>
              <a:rPr lang="zh-CN" altLang="en-US" sz="1100" b="0" dirty="0">
                <a:effectLst/>
                <a:latin typeface="等线 Light" panose="02010600030101010101" pitchFamily="2" charset="-122"/>
                <a:ea typeface="等线 Light" panose="02010600030101010101" pitchFamily="2" charset="-122"/>
                <a:sym typeface="方正兰亭黑_GBK" pitchFamily="2" charset="-122"/>
              </a:rPr>
              <a:t>输入您的文字内容输入您的文字内容输入您的文字内容</a:t>
            </a:r>
            <a:endParaRPr lang="en-US" altLang="zh-CN" sz="1100" b="0" dirty="0">
              <a:effectLst/>
              <a:latin typeface="等线 Light" panose="02010600030101010101" pitchFamily="2" charset="-122"/>
              <a:ea typeface="等线 Light" panose="02010600030101010101" pitchFamily="2" charset="-122"/>
              <a:sym typeface="方正兰亭黑_GBK" pitchFamily="2" charset="-122"/>
            </a:endParaRPr>
          </a:p>
          <a:p>
            <a:pPr defTabSz="685800">
              <a:lnSpc>
                <a:spcPct val="150000"/>
              </a:lnSpc>
              <a:spcBef>
                <a:spcPts val="0"/>
              </a:spcBef>
              <a:defRPr/>
            </a:pPr>
            <a:r>
              <a:rPr lang="zh-CN" altLang="en-US" sz="1100" b="0" dirty="0">
                <a:effectLst/>
                <a:latin typeface="等线 Light" panose="02010600030101010101" pitchFamily="2" charset="-122"/>
                <a:ea typeface="等线 Light" panose="02010600030101010101" pitchFamily="2" charset="-122"/>
                <a:sym typeface="方正兰亭黑_GBK" pitchFamily="2" charset="-122"/>
              </a:rPr>
              <a:t>输入您的文字内容输入您的文字内容</a:t>
            </a:r>
            <a:endParaRPr lang="en-US" altLang="ko-KR" sz="1100" b="0" dirty="0">
              <a:solidFill>
                <a:prstClr val="white"/>
              </a:solidFill>
              <a:effectLst/>
              <a:latin typeface="等线 Light" panose="02010600030101010101" pitchFamily="2" charset="-122"/>
              <a:ea typeface="等线 Light" panose="02010600030101010101" pitchFamily="2" charset="-122"/>
              <a:cs typeface="Open Sans" panose="020B0606030504020204" pitchFamily="34" charset="0"/>
            </a:endParaRPr>
          </a:p>
        </p:txBody>
      </p:sp>
      <p:sp>
        <p:nvSpPr>
          <p:cNvPr id="22" name="Text Placeholder 1">
            <a:extLst>
              <a:ext uri="{FF2B5EF4-FFF2-40B4-BE49-F238E27FC236}">
                <a16:creationId xmlns:a16="http://schemas.microsoft.com/office/drawing/2014/main" id="{6E93E9E3-1E78-47E2-A679-2D7A27775015}"/>
              </a:ext>
            </a:extLst>
          </p:cNvPr>
          <p:cNvSpPr txBox="1">
            <a:spLocks/>
          </p:cNvSpPr>
          <p:nvPr/>
        </p:nvSpPr>
        <p:spPr>
          <a:xfrm>
            <a:off x="2454262" y="4034159"/>
            <a:ext cx="3191229" cy="453787"/>
          </a:xfrm>
          <a:prstGeom prst="rect">
            <a:avLst/>
          </a:prstGeom>
          <a:no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685800">
              <a:lnSpc>
                <a:spcPct val="150000"/>
              </a:lnSpc>
              <a:spcBef>
                <a:spcPts val="0"/>
              </a:spcBef>
              <a:buNone/>
              <a:defRPr/>
            </a:pPr>
            <a:r>
              <a:rPr lang="zh-CN" altLang="en-US" sz="2000" b="1" dirty="0">
                <a:solidFill>
                  <a:schemeClr val="bg1"/>
                </a:solidFill>
                <a:sym typeface="方正兰亭黑_GBK" pitchFamily="2" charset="-122"/>
              </a:rPr>
              <a:t>点击输入您的标题文字</a:t>
            </a:r>
            <a:endParaRPr lang="en-US" altLang="zh-CN" sz="2000" b="1" dirty="0">
              <a:solidFill>
                <a:schemeClr val="bg1"/>
              </a:solidFill>
              <a:sym typeface="方正兰亭黑_GBK" pitchFamily="2" charset="-122"/>
            </a:endParaRPr>
          </a:p>
        </p:txBody>
      </p:sp>
      <p:pic>
        <p:nvPicPr>
          <p:cNvPr id="3" name="图片 2">
            <a:extLst>
              <a:ext uri="{FF2B5EF4-FFF2-40B4-BE49-F238E27FC236}">
                <a16:creationId xmlns:a16="http://schemas.microsoft.com/office/drawing/2014/main" id="{A12C79CF-93A6-4994-8996-E455FBDD08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5546" y="1728269"/>
            <a:ext cx="2987935" cy="2001664"/>
          </a:xfrm>
          <a:prstGeom prst="rect">
            <a:avLst/>
          </a:prstGeom>
        </p:spPr>
      </p:pic>
      <p:pic>
        <p:nvPicPr>
          <p:cNvPr id="23" name="图片 22">
            <a:extLst>
              <a:ext uri="{FF2B5EF4-FFF2-40B4-BE49-F238E27FC236}">
                <a16:creationId xmlns:a16="http://schemas.microsoft.com/office/drawing/2014/main" id="{9ABD2910-ABD3-4006-8E39-5FAB9C1D61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5823" y="3837527"/>
            <a:ext cx="3526909" cy="1963268"/>
          </a:xfrm>
          <a:prstGeom prst="rect">
            <a:avLst/>
          </a:prstGeom>
        </p:spPr>
      </p:pic>
    </p:spTree>
    <p:extLst>
      <p:ext uri="{BB962C8B-B14F-4D97-AF65-F5344CB8AC3E}">
        <p14:creationId xmlns:p14="http://schemas.microsoft.com/office/powerpoint/2010/main" val="191399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63" presetClass="path" presetSubtype="0" accel="50000" decel="50000" fill="hold" nodeType="withEffect">
                                  <p:stCondLst>
                                    <p:cond delay="1000"/>
                                  </p:stCondLst>
                                  <p:childTnLst>
                                    <p:animMotion origin="layout" path="M 0.05417 -0.0588 L -4.58333E-6 4.81481E-6 " pathEditMode="relative" rAng="0" ptsTypes="AA">
                                      <p:cBhvr>
                                        <p:cTn id="9" dur="2000" fill="hold"/>
                                        <p:tgtEl>
                                          <p:spTgt spid="6"/>
                                        </p:tgtEl>
                                        <p:attrNameLst>
                                          <p:attrName>ppt_x</p:attrName>
                                          <p:attrName>ppt_y</p:attrName>
                                        </p:attrNameLst>
                                      </p:cBhvr>
                                      <p:rCtr x="-2708" y="2940"/>
                                    </p:animMotion>
                                  </p:childTnLst>
                                </p:cTn>
                              </p:par>
                              <p:par>
                                <p:cTn id="10" presetID="10" presetClass="entr" presetSubtype="0" fill="hold" grpId="0" nodeType="withEffect">
                                  <p:stCondLst>
                                    <p:cond delay="20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63" presetClass="path" presetSubtype="0" accel="50000" decel="50000" fill="hold" grpId="1" nodeType="withEffect">
                                  <p:stCondLst>
                                    <p:cond delay="2000"/>
                                  </p:stCondLst>
                                  <p:childTnLst>
                                    <p:animMotion origin="layout" path="M -2.08333E-7 0.06481 L -2.08333E-7 4.44444E-6 " pathEditMode="relative" rAng="0" ptsTypes="AA">
                                      <p:cBhvr>
                                        <p:cTn id="14" dur="2000" fill="hold"/>
                                        <p:tgtEl>
                                          <p:spTgt spid="20"/>
                                        </p:tgtEl>
                                        <p:attrNameLst>
                                          <p:attrName>ppt_x</p:attrName>
                                          <p:attrName>ppt_y</p:attrName>
                                        </p:attrNameLst>
                                      </p:cBhvr>
                                      <p:rCtr x="0" y="-3241"/>
                                    </p:animMotion>
                                  </p:childTnLst>
                                </p:cTn>
                              </p:par>
                              <p:par>
                                <p:cTn id="15" presetID="10" presetClass="entr" presetSubtype="0" fill="hold" grpId="0" nodeType="withEffect">
                                  <p:stCondLst>
                                    <p:cond delay="20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3" presetClass="path" presetSubtype="0" accel="50000" decel="50000" fill="hold" grpId="1" nodeType="withEffect">
                                  <p:stCondLst>
                                    <p:cond delay="2000"/>
                                  </p:stCondLst>
                                  <p:childTnLst>
                                    <p:animMotion origin="layout" path="M -2.91667E-6 -0.08311 L -2.91667E-6 3.33333E-6 " pathEditMode="relative" rAng="0" ptsTypes="AA">
                                      <p:cBhvr>
                                        <p:cTn id="19" dur="2000" fill="hold"/>
                                        <p:tgtEl>
                                          <p:spTgt spid="19"/>
                                        </p:tgtEl>
                                        <p:attrNameLst>
                                          <p:attrName>ppt_x</p:attrName>
                                          <p:attrName>ppt_y</p:attrName>
                                        </p:attrNameLst>
                                      </p:cBhvr>
                                      <p:rCtr x="0" y="4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a16="http://schemas.microsoft.com/office/drawing/2014/main" id="{1B0F4C46-14A4-40D6-AE8D-EA3FF6B8E774}"/>
              </a:ext>
            </a:extLst>
          </p:cNvPr>
          <p:cNvGrpSpPr/>
          <p:nvPr/>
        </p:nvGrpSpPr>
        <p:grpSpPr>
          <a:xfrm>
            <a:off x="2188129" y="1963309"/>
            <a:ext cx="3734528" cy="1609709"/>
            <a:chOff x="2254804" y="1963309"/>
            <a:chExt cx="3734528" cy="1609709"/>
          </a:xfrm>
        </p:grpSpPr>
        <p:sp>
          <p:nvSpPr>
            <p:cNvPr id="7" name="Rounded Rectangle 5"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8EB1FC98-FE77-4946-B9E2-3DB3F90D972D}"/>
                </a:ext>
              </a:extLst>
            </p:cNvPr>
            <p:cNvSpPr/>
            <p:nvPr/>
          </p:nvSpPr>
          <p:spPr>
            <a:xfrm>
              <a:off x="2254804" y="1963309"/>
              <a:ext cx="3734528" cy="1609709"/>
            </a:xfrm>
            <a:prstGeom prst="roundRect">
              <a:avLst>
                <a:gd name="adj" fmla="val 5551"/>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组合 8">
              <a:extLst>
                <a:ext uri="{FF2B5EF4-FFF2-40B4-BE49-F238E27FC236}">
                  <a16:creationId xmlns:a16="http://schemas.microsoft.com/office/drawing/2014/main" id="{EA05755C-5627-4F0A-9B84-F63D655974AD}"/>
                </a:ext>
              </a:extLst>
            </p:cNvPr>
            <p:cNvGrpSpPr/>
            <p:nvPr/>
          </p:nvGrpSpPr>
          <p:grpSpPr>
            <a:xfrm>
              <a:off x="3139313" y="2276823"/>
              <a:ext cx="2662569" cy="1243317"/>
              <a:chOff x="874713" y="3325188"/>
              <a:chExt cx="2662569" cy="1243317"/>
            </a:xfrm>
          </p:grpSpPr>
          <p:sp>
            <p:nvSpPr>
              <p:cNvPr id="10" name="矩形 9">
                <a:extLst>
                  <a:ext uri="{FF2B5EF4-FFF2-40B4-BE49-F238E27FC236}">
                    <a16:creationId xmlns:a16="http://schemas.microsoft.com/office/drawing/2014/main" id="{11785DE7-65B8-4141-A3DA-895412E19521}"/>
                  </a:ext>
                </a:extLst>
              </p:cNvPr>
              <p:cNvSpPr/>
              <p:nvPr/>
            </p:nvSpPr>
            <p:spPr>
              <a:xfrm>
                <a:off x="874714" y="3677812"/>
                <a:ext cx="2662568" cy="890693"/>
              </a:xfrm>
              <a:prstGeom prst="rect">
                <a:avLst/>
              </a:prstGeom>
            </p:spPr>
            <p:txBody>
              <a:bodyPr wrap="square">
                <a:spAutoFit/>
                <a:scene3d>
                  <a:camera prst="orthographicFront"/>
                  <a:lightRig rig="threePt" dir="t"/>
                </a:scene3d>
                <a:sp3d contourW="12700"/>
              </a:bodyPr>
              <a:lstStyle/>
              <a:p>
                <a:pPr defTabSz="685800">
                  <a:lnSpc>
                    <a:spcPct val="150000"/>
                  </a:lnSpc>
                  <a:defRPr/>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pPr algn="l" defTabSz="685800">
                  <a:lnSpc>
                    <a:spcPct val="150000"/>
                  </a:lnSpc>
                  <a:spcBef>
                    <a:spcPts val="0"/>
                  </a:spcBef>
                  <a:spcAft>
                    <a:spcPts val="0"/>
                  </a:spcAft>
                  <a:buClrTx/>
                  <a:buSzTx/>
                  <a:buFontTx/>
                  <a:defRPr/>
                </a:pPr>
                <a:r>
                  <a:rPr lang="zh-CN" altLang="en-US" sz="1200" dirty="0">
                    <a:solidFill>
                      <a:schemeClr val="bg1"/>
                    </a:solidFill>
                    <a:latin typeface="微软雅黑" panose="020B0503020204020204" charset="-122"/>
                    <a:ea typeface="微软雅黑" panose="020B0503020204020204" charset="-122"/>
                    <a:sym typeface="+mn-ea"/>
                  </a:rPr>
                  <a:t>.</a:t>
                </a:r>
              </a:p>
            </p:txBody>
          </p:sp>
          <p:sp>
            <p:nvSpPr>
              <p:cNvPr id="11" name="矩形 10">
                <a:extLst>
                  <a:ext uri="{FF2B5EF4-FFF2-40B4-BE49-F238E27FC236}">
                    <a16:creationId xmlns:a16="http://schemas.microsoft.com/office/drawing/2014/main" id="{D580BFB8-3B49-40D2-954B-5140BDA6D7DB}"/>
                  </a:ext>
                </a:extLst>
              </p:cNvPr>
              <p:cNvSpPr/>
              <p:nvPr/>
            </p:nvSpPr>
            <p:spPr>
              <a:xfrm>
                <a:off x="874713" y="3325188"/>
                <a:ext cx="2241974" cy="337185"/>
              </a:xfrm>
              <a:prstGeom prst="rect">
                <a:avLst/>
              </a:prstGeom>
            </p:spPr>
            <p:txBody>
              <a:bodyPr wrap="square">
                <a:spAutoFit/>
                <a:scene3d>
                  <a:camera prst="orthographicFront"/>
                  <a:lightRig rig="threePt" dir="t"/>
                </a:scene3d>
                <a:sp3d contourW="12700"/>
              </a:bodyPr>
              <a:lstStyle/>
              <a:p>
                <a:pPr algn="l">
                  <a:lnSpc>
                    <a:spcPct val="100000"/>
                  </a:lnSpc>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grpSp>
      <p:grpSp>
        <p:nvGrpSpPr>
          <p:cNvPr id="12" name="组合 11">
            <a:extLst>
              <a:ext uri="{FF2B5EF4-FFF2-40B4-BE49-F238E27FC236}">
                <a16:creationId xmlns:a16="http://schemas.microsoft.com/office/drawing/2014/main" id="{411CC451-E8D1-4B15-B8BC-7FBD541FA276}"/>
              </a:ext>
            </a:extLst>
          </p:cNvPr>
          <p:cNvGrpSpPr/>
          <p:nvPr/>
        </p:nvGrpSpPr>
        <p:grpSpPr>
          <a:xfrm>
            <a:off x="2188129" y="3972395"/>
            <a:ext cx="3734528" cy="1609709"/>
            <a:chOff x="2254804" y="3905720"/>
            <a:chExt cx="3734528" cy="1609709"/>
          </a:xfrm>
        </p:grpSpPr>
        <p:sp>
          <p:nvSpPr>
            <p:cNvPr id="13" name="Rounded Rectangle 12"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F137AD67-9C6D-4774-8FA2-CCF47411051F}"/>
                </a:ext>
              </a:extLst>
            </p:cNvPr>
            <p:cNvSpPr/>
            <p:nvPr/>
          </p:nvSpPr>
          <p:spPr>
            <a:xfrm>
              <a:off x="2254804" y="3905720"/>
              <a:ext cx="3734528" cy="1609709"/>
            </a:xfrm>
            <a:prstGeom prst="roundRect">
              <a:avLst>
                <a:gd name="adj" fmla="val 5551"/>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组合 13">
              <a:extLst>
                <a:ext uri="{FF2B5EF4-FFF2-40B4-BE49-F238E27FC236}">
                  <a16:creationId xmlns:a16="http://schemas.microsoft.com/office/drawing/2014/main" id="{97AFD7CC-C1B9-4118-A82C-0E59E2EF1835}"/>
                </a:ext>
              </a:extLst>
            </p:cNvPr>
            <p:cNvGrpSpPr/>
            <p:nvPr/>
          </p:nvGrpSpPr>
          <p:grpSpPr>
            <a:xfrm>
              <a:off x="3139313" y="4246762"/>
              <a:ext cx="2662569" cy="1246458"/>
              <a:chOff x="874713" y="3325188"/>
              <a:chExt cx="2662569" cy="1246458"/>
            </a:xfrm>
          </p:grpSpPr>
          <p:sp>
            <p:nvSpPr>
              <p:cNvPr id="15" name="矩形 14">
                <a:extLst>
                  <a:ext uri="{FF2B5EF4-FFF2-40B4-BE49-F238E27FC236}">
                    <a16:creationId xmlns:a16="http://schemas.microsoft.com/office/drawing/2014/main" id="{21705C21-13F8-49AA-B57A-E655D7A79B10}"/>
                  </a:ext>
                </a:extLst>
              </p:cNvPr>
              <p:cNvSpPr/>
              <p:nvPr/>
            </p:nvSpPr>
            <p:spPr>
              <a:xfrm>
                <a:off x="874714" y="3677812"/>
                <a:ext cx="2662568" cy="893834"/>
              </a:xfrm>
              <a:prstGeom prst="rect">
                <a:avLst/>
              </a:prstGeom>
            </p:spPr>
            <p:txBody>
              <a:bodyPr wrap="square">
                <a:spAutoFit/>
                <a:scene3d>
                  <a:camera prst="orthographicFront"/>
                  <a:lightRig rig="threePt" dir="t"/>
                </a:scene3d>
                <a:sp3d contourW="12700"/>
              </a:bodyPr>
              <a:lstStyle/>
              <a:p>
                <a:pPr defTabSz="685800">
                  <a:lnSpc>
                    <a:spcPct val="150000"/>
                  </a:lnSpc>
                  <a:defRPr/>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pPr algn="l" defTabSz="685800">
                  <a:lnSpc>
                    <a:spcPct val="150000"/>
                  </a:lnSpc>
                  <a:spcBef>
                    <a:spcPts val="0"/>
                  </a:spcBef>
                  <a:spcAft>
                    <a:spcPts val="0"/>
                  </a:spcAft>
                  <a:buClrTx/>
                  <a:buSzTx/>
                  <a:buFontTx/>
                  <a:defRPr/>
                </a:pPr>
                <a:r>
                  <a:rPr lang="zh-CN" altLang="en-US" sz="1200" dirty="0">
                    <a:solidFill>
                      <a:schemeClr val="bg1"/>
                    </a:solidFill>
                    <a:latin typeface="微软雅黑" panose="020B0503020204020204" charset="-122"/>
                    <a:ea typeface="微软雅黑" panose="020B0503020204020204" charset="-122"/>
                    <a:sym typeface="+mn-ea"/>
                  </a:rPr>
                  <a:t>.</a:t>
                </a:r>
                <a:endParaRPr lang="zh-CN" altLang="en-US" sz="1400" dirty="0">
                  <a:solidFill>
                    <a:schemeClr val="bg1"/>
                  </a:solidFill>
                </a:endParaRPr>
              </a:p>
            </p:txBody>
          </p:sp>
          <p:sp>
            <p:nvSpPr>
              <p:cNvPr id="16" name="矩形 15">
                <a:extLst>
                  <a:ext uri="{FF2B5EF4-FFF2-40B4-BE49-F238E27FC236}">
                    <a16:creationId xmlns:a16="http://schemas.microsoft.com/office/drawing/2014/main" id="{025A557E-7AFD-4FAF-8DBD-924030912B21}"/>
                  </a:ext>
                </a:extLst>
              </p:cNvPr>
              <p:cNvSpPr/>
              <p:nvPr/>
            </p:nvSpPr>
            <p:spPr>
              <a:xfrm>
                <a:off x="874713" y="3325188"/>
                <a:ext cx="2241974" cy="337185"/>
              </a:xfrm>
              <a:prstGeom prst="rect">
                <a:avLst/>
              </a:prstGeom>
            </p:spPr>
            <p:txBody>
              <a:bodyPr wrap="square">
                <a:spAutoFit/>
                <a:scene3d>
                  <a:camera prst="orthographicFront"/>
                  <a:lightRig rig="threePt" dir="t"/>
                </a:scene3d>
                <a:sp3d contourW="12700"/>
              </a:bodyPr>
              <a:lstStyle/>
              <a:p>
                <a:pPr algn="l">
                  <a:lnSpc>
                    <a:spcPct val="100000"/>
                  </a:lnSpc>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grpSp>
      <p:grpSp>
        <p:nvGrpSpPr>
          <p:cNvPr id="17" name="组合 16">
            <a:extLst>
              <a:ext uri="{FF2B5EF4-FFF2-40B4-BE49-F238E27FC236}">
                <a16:creationId xmlns:a16="http://schemas.microsoft.com/office/drawing/2014/main" id="{3F0EE9A3-047E-4F21-9824-51BFD0AF3005}"/>
              </a:ext>
            </a:extLst>
          </p:cNvPr>
          <p:cNvGrpSpPr/>
          <p:nvPr/>
        </p:nvGrpSpPr>
        <p:grpSpPr>
          <a:xfrm>
            <a:off x="6260341" y="1963309"/>
            <a:ext cx="3734528" cy="1609709"/>
            <a:chOff x="6193666" y="1963309"/>
            <a:chExt cx="3734528" cy="1609709"/>
          </a:xfrm>
        </p:grpSpPr>
        <p:sp>
          <p:nvSpPr>
            <p:cNvPr id="18" name="Rounded Rectangle 8"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4E6E2140-567F-4885-9CB3-A09FFA3B9E1F}"/>
                </a:ext>
              </a:extLst>
            </p:cNvPr>
            <p:cNvSpPr/>
            <p:nvPr/>
          </p:nvSpPr>
          <p:spPr>
            <a:xfrm>
              <a:off x="6193666" y="1963309"/>
              <a:ext cx="3734528" cy="1609709"/>
            </a:xfrm>
            <a:prstGeom prst="roundRect">
              <a:avLst>
                <a:gd name="adj" fmla="val 5551"/>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组合 18">
              <a:extLst>
                <a:ext uri="{FF2B5EF4-FFF2-40B4-BE49-F238E27FC236}">
                  <a16:creationId xmlns:a16="http://schemas.microsoft.com/office/drawing/2014/main" id="{CEA04536-4471-4B69-9AFC-21F80952711E}"/>
                </a:ext>
              </a:extLst>
            </p:cNvPr>
            <p:cNvGrpSpPr/>
            <p:nvPr/>
          </p:nvGrpSpPr>
          <p:grpSpPr>
            <a:xfrm>
              <a:off x="6381852" y="2276823"/>
              <a:ext cx="2662568" cy="970807"/>
              <a:chOff x="874714" y="3325188"/>
              <a:chExt cx="2662568" cy="970807"/>
            </a:xfrm>
          </p:grpSpPr>
          <p:sp>
            <p:nvSpPr>
              <p:cNvPr id="20" name="矩形 19">
                <a:extLst>
                  <a:ext uri="{FF2B5EF4-FFF2-40B4-BE49-F238E27FC236}">
                    <a16:creationId xmlns:a16="http://schemas.microsoft.com/office/drawing/2014/main" id="{B6378BC1-82B7-4F58-89BA-BC4B62568635}"/>
                  </a:ext>
                </a:extLst>
              </p:cNvPr>
              <p:cNvSpPr/>
              <p:nvPr/>
            </p:nvSpPr>
            <p:spPr>
              <a:xfrm>
                <a:off x="874714" y="3677812"/>
                <a:ext cx="2662568" cy="618183"/>
              </a:xfrm>
              <a:prstGeom prst="rect">
                <a:avLst/>
              </a:prstGeom>
            </p:spPr>
            <p:txBody>
              <a:bodyPr wrap="square">
                <a:spAutoFit/>
                <a:scene3d>
                  <a:camera prst="orthographicFront"/>
                  <a:lightRig rig="threePt" dir="t"/>
                </a:scene3d>
                <a:sp3d contourW="12700"/>
              </a:bodyPr>
              <a:lstStyle/>
              <a:p>
                <a:pPr algn="r" defTabSz="685800">
                  <a:lnSpc>
                    <a:spcPct val="150000"/>
                  </a:lnSpc>
                  <a:defRPr/>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1" name="矩形 20">
                <a:extLst>
                  <a:ext uri="{FF2B5EF4-FFF2-40B4-BE49-F238E27FC236}">
                    <a16:creationId xmlns:a16="http://schemas.microsoft.com/office/drawing/2014/main" id="{D3363618-7FF1-4450-9DF6-3D7EDEBA381C}"/>
                  </a:ext>
                </a:extLst>
              </p:cNvPr>
              <p:cNvSpPr/>
              <p:nvPr/>
            </p:nvSpPr>
            <p:spPr>
              <a:xfrm>
                <a:off x="1295308" y="3325188"/>
                <a:ext cx="2241974" cy="337185"/>
              </a:xfrm>
              <a:prstGeom prst="rect">
                <a:avLst/>
              </a:prstGeom>
            </p:spPr>
            <p:txBody>
              <a:bodyPr wrap="square">
                <a:spAutoFit/>
                <a:scene3d>
                  <a:camera prst="orthographicFront"/>
                  <a:lightRig rig="threePt" dir="t"/>
                </a:scene3d>
                <a:sp3d contourW="12700"/>
              </a:bodyPr>
              <a:lstStyle/>
              <a:p>
                <a:pPr algn="r">
                  <a:lnSpc>
                    <a:spcPct val="100000"/>
                  </a:lnSpc>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grpSp>
      <p:grpSp>
        <p:nvGrpSpPr>
          <p:cNvPr id="22" name="组合 21">
            <a:extLst>
              <a:ext uri="{FF2B5EF4-FFF2-40B4-BE49-F238E27FC236}">
                <a16:creationId xmlns:a16="http://schemas.microsoft.com/office/drawing/2014/main" id="{F818D692-2C95-45B3-B6A3-7EB8B7EFFA37}"/>
              </a:ext>
            </a:extLst>
          </p:cNvPr>
          <p:cNvGrpSpPr/>
          <p:nvPr/>
        </p:nvGrpSpPr>
        <p:grpSpPr>
          <a:xfrm>
            <a:off x="6260341" y="3972395"/>
            <a:ext cx="3734528" cy="1609709"/>
            <a:chOff x="6193666" y="3905720"/>
            <a:chExt cx="3734528" cy="1609709"/>
          </a:xfrm>
        </p:grpSpPr>
        <p:sp>
          <p:nvSpPr>
            <p:cNvPr id="23" name="Rounded Rectangle 14"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3DAE1B0D-387B-4537-9248-C50E6A1C70FE}"/>
                </a:ext>
              </a:extLst>
            </p:cNvPr>
            <p:cNvSpPr/>
            <p:nvPr/>
          </p:nvSpPr>
          <p:spPr>
            <a:xfrm>
              <a:off x="6193666" y="3905720"/>
              <a:ext cx="3734528" cy="1609709"/>
            </a:xfrm>
            <a:prstGeom prst="roundRect">
              <a:avLst>
                <a:gd name="adj" fmla="val 5551"/>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组合 23">
              <a:extLst>
                <a:ext uri="{FF2B5EF4-FFF2-40B4-BE49-F238E27FC236}">
                  <a16:creationId xmlns:a16="http://schemas.microsoft.com/office/drawing/2014/main" id="{90C21975-4320-49D1-BFFE-4F94D940EA06}"/>
                </a:ext>
              </a:extLst>
            </p:cNvPr>
            <p:cNvGrpSpPr/>
            <p:nvPr/>
          </p:nvGrpSpPr>
          <p:grpSpPr>
            <a:xfrm>
              <a:off x="6381852" y="4246762"/>
              <a:ext cx="2662568" cy="1246458"/>
              <a:chOff x="874714" y="3325188"/>
              <a:chExt cx="2662568" cy="1246458"/>
            </a:xfrm>
          </p:grpSpPr>
          <p:sp>
            <p:nvSpPr>
              <p:cNvPr id="25" name="矩形 24">
                <a:extLst>
                  <a:ext uri="{FF2B5EF4-FFF2-40B4-BE49-F238E27FC236}">
                    <a16:creationId xmlns:a16="http://schemas.microsoft.com/office/drawing/2014/main" id="{5A75B4E3-D574-4635-AE95-464622EBE76F}"/>
                  </a:ext>
                </a:extLst>
              </p:cNvPr>
              <p:cNvSpPr/>
              <p:nvPr/>
            </p:nvSpPr>
            <p:spPr>
              <a:xfrm>
                <a:off x="874714" y="3677812"/>
                <a:ext cx="2662568" cy="893834"/>
              </a:xfrm>
              <a:prstGeom prst="rect">
                <a:avLst/>
              </a:prstGeom>
            </p:spPr>
            <p:txBody>
              <a:bodyPr wrap="square">
                <a:spAutoFit/>
                <a:scene3d>
                  <a:camera prst="orthographicFront"/>
                  <a:lightRig rig="threePt" dir="t"/>
                </a:scene3d>
                <a:sp3d contourW="12700"/>
              </a:bodyPr>
              <a:lstStyle/>
              <a:p>
                <a:pPr algn="r" defTabSz="685800">
                  <a:lnSpc>
                    <a:spcPct val="150000"/>
                  </a:lnSpc>
                  <a:defRPr/>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pPr algn="r" defTabSz="685800">
                  <a:lnSpc>
                    <a:spcPct val="150000"/>
                  </a:lnSpc>
                  <a:spcBef>
                    <a:spcPts val="0"/>
                  </a:spcBef>
                  <a:spcAft>
                    <a:spcPts val="0"/>
                  </a:spcAft>
                  <a:buClrTx/>
                  <a:buSzTx/>
                  <a:buFontTx/>
                  <a:defRPr/>
                </a:pPr>
                <a:r>
                  <a:rPr lang="zh-CN" altLang="en-US" sz="1200" dirty="0">
                    <a:solidFill>
                      <a:schemeClr val="bg1"/>
                    </a:solidFill>
                    <a:latin typeface="微软雅黑" panose="020B0503020204020204" charset="-122"/>
                    <a:ea typeface="微软雅黑" panose="020B0503020204020204" charset="-122"/>
                    <a:sym typeface="+mn-ea"/>
                  </a:rPr>
                  <a:t>.</a:t>
                </a:r>
                <a:endParaRPr lang="zh-CN" altLang="en-US" sz="1400" dirty="0">
                  <a:solidFill>
                    <a:schemeClr val="bg1"/>
                  </a:solidFill>
                </a:endParaRPr>
              </a:p>
            </p:txBody>
          </p:sp>
          <p:sp>
            <p:nvSpPr>
              <p:cNvPr id="26" name="矩形 25">
                <a:extLst>
                  <a:ext uri="{FF2B5EF4-FFF2-40B4-BE49-F238E27FC236}">
                    <a16:creationId xmlns:a16="http://schemas.microsoft.com/office/drawing/2014/main" id="{CFF65EDC-2DC8-4E8E-8906-F9AD749AC330}"/>
                  </a:ext>
                </a:extLst>
              </p:cNvPr>
              <p:cNvSpPr/>
              <p:nvPr/>
            </p:nvSpPr>
            <p:spPr>
              <a:xfrm>
                <a:off x="1295308" y="3325188"/>
                <a:ext cx="2241974" cy="337185"/>
              </a:xfrm>
              <a:prstGeom prst="rect">
                <a:avLst/>
              </a:prstGeom>
            </p:spPr>
            <p:txBody>
              <a:bodyPr wrap="square">
                <a:spAutoFit/>
                <a:scene3d>
                  <a:camera prst="orthographicFront"/>
                  <a:lightRig rig="threePt" dir="t"/>
                </a:scene3d>
                <a:sp3d contourW="12700"/>
              </a:bodyPr>
              <a:lstStyle/>
              <a:p>
                <a:pPr algn="r">
                  <a:lnSpc>
                    <a:spcPct val="100000"/>
                  </a:lnSpc>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grpSp>
      <p:grpSp>
        <p:nvGrpSpPr>
          <p:cNvPr id="27" name="Group 3"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2FFCB6D4-BD4D-418A-8CAB-688CBA402D8A}"/>
              </a:ext>
            </a:extLst>
          </p:cNvPr>
          <p:cNvGrpSpPr/>
          <p:nvPr/>
        </p:nvGrpSpPr>
        <p:grpSpPr>
          <a:xfrm>
            <a:off x="1550232" y="4118370"/>
            <a:ext cx="1352157" cy="1352157"/>
            <a:chOff x="1616907" y="4051695"/>
            <a:chExt cx="1352157" cy="1352157"/>
          </a:xfrm>
        </p:grpSpPr>
        <p:sp>
          <p:nvSpPr>
            <p:cNvPr id="28" name="Sev03">
              <a:extLst>
                <a:ext uri="{FF2B5EF4-FFF2-40B4-BE49-F238E27FC236}">
                  <a16:creationId xmlns:a16="http://schemas.microsoft.com/office/drawing/2014/main" id="{2B070CF7-06D0-4E57-8026-F1E335AAF49D}"/>
                </a:ext>
              </a:extLst>
            </p:cNvPr>
            <p:cNvSpPr/>
            <p:nvPr/>
          </p:nvSpPr>
          <p:spPr>
            <a:xfrm>
              <a:off x="1616907" y="4051695"/>
              <a:ext cx="1352157" cy="13521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3">
                    <a:lumMod val="50000"/>
                  </a:schemeClr>
                </a:solidFill>
                <a:latin typeface="FontAwesome" pitchFamily="2" charset="0"/>
                <a:cs typeface="+mj-cs"/>
              </a:endParaRPr>
            </a:p>
          </p:txBody>
        </p:sp>
        <p:grpSp>
          <p:nvGrpSpPr>
            <p:cNvPr id="29" name="Group 52">
              <a:extLst>
                <a:ext uri="{FF2B5EF4-FFF2-40B4-BE49-F238E27FC236}">
                  <a16:creationId xmlns:a16="http://schemas.microsoft.com/office/drawing/2014/main" id="{0238B673-BDF0-4F37-8839-33356A6FEC27}"/>
                </a:ext>
              </a:extLst>
            </p:cNvPr>
            <p:cNvGrpSpPr/>
            <p:nvPr/>
          </p:nvGrpSpPr>
          <p:grpSpPr>
            <a:xfrm>
              <a:off x="2035275" y="4372185"/>
              <a:ext cx="634947" cy="668143"/>
              <a:chOff x="1641475" y="2428876"/>
              <a:chExt cx="242888" cy="255587"/>
            </a:xfrm>
            <a:solidFill>
              <a:schemeClr val="bg1"/>
            </a:solidFill>
          </p:grpSpPr>
          <p:sp>
            <p:nvSpPr>
              <p:cNvPr id="30" name="Freeform 49">
                <a:extLst>
                  <a:ext uri="{FF2B5EF4-FFF2-40B4-BE49-F238E27FC236}">
                    <a16:creationId xmlns:a16="http://schemas.microsoft.com/office/drawing/2014/main" id="{965DB616-0223-4B7A-8C04-8A67F6F2F671}"/>
                  </a:ext>
                </a:extLst>
              </p:cNvPr>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solidFill>
                <a:srgbClr val="0C6F8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31" name="Freeform 50">
                <a:extLst>
                  <a:ext uri="{FF2B5EF4-FFF2-40B4-BE49-F238E27FC236}">
                    <a16:creationId xmlns:a16="http://schemas.microsoft.com/office/drawing/2014/main" id="{1F5B590C-8A41-46DD-966F-5C8F062ECA53}"/>
                  </a:ext>
                </a:extLst>
              </p:cNvPr>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solidFill>
                <a:srgbClr val="0C6F8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32" name="Freeform 51">
                <a:extLst>
                  <a:ext uri="{FF2B5EF4-FFF2-40B4-BE49-F238E27FC236}">
                    <a16:creationId xmlns:a16="http://schemas.microsoft.com/office/drawing/2014/main" id="{055A297A-4A04-49C8-A424-298D950BABE4}"/>
                  </a:ext>
                </a:extLst>
              </p:cNvPr>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solidFill>
                <a:srgbClr val="0C6F8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Freeform 52">
                <a:extLst>
                  <a:ext uri="{FF2B5EF4-FFF2-40B4-BE49-F238E27FC236}">
                    <a16:creationId xmlns:a16="http://schemas.microsoft.com/office/drawing/2014/main" id="{F330DDCF-8A3D-40A9-B5F0-AF69A9EE3758}"/>
                  </a:ext>
                </a:extLst>
              </p:cNvPr>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solidFill>
                <a:srgbClr val="0C6F8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34" name="Freeform 53">
                <a:extLst>
                  <a:ext uri="{FF2B5EF4-FFF2-40B4-BE49-F238E27FC236}">
                    <a16:creationId xmlns:a16="http://schemas.microsoft.com/office/drawing/2014/main" id="{3A4744BA-ED6A-49A1-9610-B1F2953D16F5}"/>
                  </a:ext>
                </a:extLst>
              </p:cNvPr>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solidFill>
                <a:srgbClr val="0C6F8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35" name="Group 7"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8549FC67-C3CD-425D-A8C1-4237818E6E05}"/>
              </a:ext>
            </a:extLst>
          </p:cNvPr>
          <p:cNvGrpSpPr/>
          <p:nvPr/>
        </p:nvGrpSpPr>
        <p:grpSpPr>
          <a:xfrm>
            <a:off x="9304125" y="4096854"/>
            <a:ext cx="1352157" cy="1352157"/>
            <a:chOff x="9237450" y="4030179"/>
            <a:chExt cx="1352157" cy="1352157"/>
          </a:xfrm>
        </p:grpSpPr>
        <p:sp>
          <p:nvSpPr>
            <p:cNvPr id="36" name="Sev04">
              <a:extLst>
                <a:ext uri="{FF2B5EF4-FFF2-40B4-BE49-F238E27FC236}">
                  <a16:creationId xmlns:a16="http://schemas.microsoft.com/office/drawing/2014/main" id="{47E33408-1E1A-4FE8-B47A-98B85213CEFD}"/>
                </a:ext>
              </a:extLst>
            </p:cNvPr>
            <p:cNvSpPr/>
            <p:nvPr/>
          </p:nvSpPr>
          <p:spPr>
            <a:xfrm>
              <a:off x="9237450" y="4030179"/>
              <a:ext cx="1352157" cy="13521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4">
                    <a:lumMod val="50000"/>
                  </a:schemeClr>
                </a:solidFill>
                <a:latin typeface="FontAwesome" pitchFamily="2" charset="0"/>
              </a:endParaRPr>
            </a:p>
          </p:txBody>
        </p:sp>
        <p:sp>
          <p:nvSpPr>
            <p:cNvPr id="37" name="Shape 823">
              <a:extLst>
                <a:ext uri="{FF2B5EF4-FFF2-40B4-BE49-F238E27FC236}">
                  <a16:creationId xmlns:a16="http://schemas.microsoft.com/office/drawing/2014/main" id="{B605BC4C-2DAF-4FC6-BCD4-22484A1FA2F3}"/>
                </a:ext>
              </a:extLst>
            </p:cNvPr>
            <p:cNvSpPr/>
            <p:nvPr/>
          </p:nvSpPr>
          <p:spPr>
            <a:xfrm>
              <a:off x="9628093" y="4366679"/>
              <a:ext cx="600201" cy="625204"/>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rgbClr val="0C6F86"/>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p>
          </p:txBody>
        </p:sp>
      </p:grpSp>
      <p:grpSp>
        <p:nvGrpSpPr>
          <p:cNvPr id="38" name="Group 6"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CDC347CD-C7F9-444A-8E0A-ADC75A63CE47}"/>
              </a:ext>
            </a:extLst>
          </p:cNvPr>
          <p:cNvGrpSpPr/>
          <p:nvPr/>
        </p:nvGrpSpPr>
        <p:grpSpPr>
          <a:xfrm>
            <a:off x="9300878" y="2092085"/>
            <a:ext cx="1352157" cy="1352157"/>
            <a:chOff x="9234203" y="2092085"/>
            <a:chExt cx="1352157" cy="1352157"/>
          </a:xfrm>
        </p:grpSpPr>
        <p:sp>
          <p:nvSpPr>
            <p:cNvPr id="39" name="Sev02">
              <a:extLst>
                <a:ext uri="{FF2B5EF4-FFF2-40B4-BE49-F238E27FC236}">
                  <a16:creationId xmlns:a16="http://schemas.microsoft.com/office/drawing/2014/main" id="{B93167B2-E1CE-47B1-AC58-BE3FDBE8D2AD}"/>
                </a:ext>
              </a:extLst>
            </p:cNvPr>
            <p:cNvSpPr/>
            <p:nvPr/>
          </p:nvSpPr>
          <p:spPr>
            <a:xfrm>
              <a:off x="9234203" y="2092085"/>
              <a:ext cx="1352157" cy="13521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accent2">
                    <a:lumMod val="50000"/>
                  </a:schemeClr>
                </a:solidFill>
                <a:latin typeface="FontAwesome" pitchFamily="2" charset="0"/>
              </a:endParaRPr>
            </a:p>
          </p:txBody>
        </p:sp>
        <p:sp>
          <p:nvSpPr>
            <p:cNvPr id="40" name="Shape 719">
              <a:extLst>
                <a:ext uri="{FF2B5EF4-FFF2-40B4-BE49-F238E27FC236}">
                  <a16:creationId xmlns:a16="http://schemas.microsoft.com/office/drawing/2014/main" id="{095831CD-AC3C-43AC-830F-0AFECCE5AEF5}"/>
                </a:ext>
              </a:extLst>
            </p:cNvPr>
            <p:cNvSpPr/>
            <p:nvPr/>
          </p:nvSpPr>
          <p:spPr>
            <a:xfrm>
              <a:off x="9654797" y="2525725"/>
              <a:ext cx="539779" cy="464218"/>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rgbClr val="0C6F86"/>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p>
          </p:txBody>
        </p:sp>
      </p:grpSp>
      <p:grpSp>
        <p:nvGrpSpPr>
          <p:cNvPr id="41" name="Group 2" descr="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
            <a:extLst>
              <a:ext uri="{FF2B5EF4-FFF2-40B4-BE49-F238E27FC236}">
                <a16:creationId xmlns:a16="http://schemas.microsoft.com/office/drawing/2014/main" id="{78545789-FF0D-45BD-8688-31BF844967FB}"/>
              </a:ext>
            </a:extLst>
          </p:cNvPr>
          <p:cNvGrpSpPr/>
          <p:nvPr/>
        </p:nvGrpSpPr>
        <p:grpSpPr>
          <a:xfrm>
            <a:off x="1550232" y="2092086"/>
            <a:ext cx="1352157" cy="1352157"/>
            <a:chOff x="1616907" y="2092086"/>
            <a:chExt cx="1352157" cy="1352157"/>
          </a:xfrm>
        </p:grpSpPr>
        <p:sp>
          <p:nvSpPr>
            <p:cNvPr id="42" name="Sev01">
              <a:extLst>
                <a:ext uri="{FF2B5EF4-FFF2-40B4-BE49-F238E27FC236}">
                  <a16:creationId xmlns:a16="http://schemas.microsoft.com/office/drawing/2014/main" id="{BA30B615-8B53-4F09-BA22-CCF5820839C3}"/>
                </a:ext>
              </a:extLst>
            </p:cNvPr>
            <p:cNvSpPr/>
            <p:nvPr/>
          </p:nvSpPr>
          <p:spPr>
            <a:xfrm>
              <a:off x="1616907" y="2092086"/>
              <a:ext cx="1352157" cy="13521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1">
                    <a:lumMod val="50000"/>
                  </a:schemeClr>
                </a:solidFill>
                <a:latin typeface="FontAwesome" pitchFamily="2" charset="0"/>
              </a:endParaRPr>
            </a:p>
          </p:txBody>
        </p:sp>
        <p:sp>
          <p:nvSpPr>
            <p:cNvPr id="43" name="Shape 808">
              <a:extLst>
                <a:ext uri="{FF2B5EF4-FFF2-40B4-BE49-F238E27FC236}">
                  <a16:creationId xmlns:a16="http://schemas.microsoft.com/office/drawing/2014/main" id="{E875A3A9-28CB-4D44-97CF-FC23556493A6}"/>
                </a:ext>
              </a:extLst>
            </p:cNvPr>
            <p:cNvSpPr/>
            <p:nvPr/>
          </p:nvSpPr>
          <p:spPr>
            <a:xfrm>
              <a:off x="1974975" y="2560424"/>
              <a:ext cx="670297" cy="402223"/>
            </a:xfrm>
            <a:custGeom>
              <a:avLst/>
              <a:gdLst/>
              <a:ahLst/>
              <a:cxnLst>
                <a:cxn ang="0">
                  <a:pos x="wd2" y="hd2"/>
                </a:cxn>
                <a:cxn ang="5400000">
                  <a:pos x="wd2" y="hd2"/>
                </a:cxn>
                <a:cxn ang="10800000">
                  <a:pos x="wd2" y="hd2"/>
                </a:cxn>
                <a:cxn ang="16200000">
                  <a:pos x="wd2" y="hd2"/>
                </a:cxn>
              </a:cxnLst>
              <a:rect l="0" t="0" r="r" b="b"/>
              <a:pathLst>
                <a:path w="21600" h="21600" extrusionOk="0">
                  <a:moveTo>
                    <a:pt x="19418" y="14435"/>
                  </a:moveTo>
                  <a:lnTo>
                    <a:pt x="19418" y="3600"/>
                  </a:lnTo>
                  <a:cubicBezTo>
                    <a:pt x="19418" y="1612"/>
                    <a:pt x="18451" y="0"/>
                    <a:pt x="17258" y="0"/>
                  </a:cubicBezTo>
                  <a:lnTo>
                    <a:pt x="7560" y="0"/>
                  </a:lnTo>
                  <a:lnTo>
                    <a:pt x="10326" y="5041"/>
                  </a:lnTo>
                  <a:lnTo>
                    <a:pt x="16221" y="5041"/>
                  </a:lnTo>
                  <a:lnTo>
                    <a:pt x="16221" y="14435"/>
                  </a:lnTo>
                  <a:lnTo>
                    <a:pt x="14040" y="14435"/>
                  </a:lnTo>
                  <a:lnTo>
                    <a:pt x="17819" y="21600"/>
                  </a:lnTo>
                  <a:lnTo>
                    <a:pt x="21600" y="14435"/>
                  </a:lnTo>
                  <a:cubicBezTo>
                    <a:pt x="21600" y="14435"/>
                    <a:pt x="19418" y="14435"/>
                    <a:pt x="19418" y="14435"/>
                  </a:cubicBezTo>
                  <a:close/>
                  <a:moveTo>
                    <a:pt x="5378" y="16559"/>
                  </a:moveTo>
                  <a:lnTo>
                    <a:pt x="5378" y="7166"/>
                  </a:lnTo>
                  <a:lnTo>
                    <a:pt x="7560" y="7166"/>
                  </a:lnTo>
                  <a:lnTo>
                    <a:pt x="3779" y="0"/>
                  </a:lnTo>
                  <a:lnTo>
                    <a:pt x="0" y="7166"/>
                  </a:lnTo>
                  <a:lnTo>
                    <a:pt x="2181" y="7166"/>
                  </a:lnTo>
                  <a:lnTo>
                    <a:pt x="2181" y="17998"/>
                  </a:lnTo>
                  <a:cubicBezTo>
                    <a:pt x="2181" y="19988"/>
                    <a:pt x="3149" y="21600"/>
                    <a:pt x="4341" y="21600"/>
                  </a:cubicBezTo>
                  <a:lnTo>
                    <a:pt x="14040" y="21600"/>
                  </a:lnTo>
                  <a:lnTo>
                    <a:pt x="11274" y="16559"/>
                  </a:lnTo>
                  <a:cubicBezTo>
                    <a:pt x="11274" y="16559"/>
                    <a:pt x="5378" y="16559"/>
                    <a:pt x="5378" y="16559"/>
                  </a:cubicBezTo>
                  <a:close/>
                </a:path>
              </a:pathLst>
            </a:custGeom>
            <a:solidFill>
              <a:srgbClr val="0C6F86"/>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p>
          </p:txBody>
        </p:sp>
      </p:grpSp>
    </p:spTree>
    <p:extLst>
      <p:ext uri="{BB962C8B-B14F-4D97-AF65-F5344CB8AC3E}">
        <p14:creationId xmlns:p14="http://schemas.microsoft.com/office/powerpoint/2010/main" val="95579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ppt_x</p:attrName>
                                        </p:attrNameLst>
                                      </p:cBhvr>
                                      <p:tavLst>
                                        <p:tav tm="0">
                                          <p:val>
                                            <p:strVal val="#ppt_x-#ppt_w*1.125000"/>
                                          </p:val>
                                        </p:tav>
                                        <p:tav tm="100000">
                                          <p:val>
                                            <p:strVal val="#ppt_x"/>
                                          </p:val>
                                        </p:tav>
                                      </p:tavLst>
                                    </p:anim>
                                    <p:animEffect transition="in" filter="wipe(right)">
                                      <p:cBhvr>
                                        <p:cTn id="29" dur="500"/>
                                        <p:tgtEl>
                                          <p:spTgt spid="12"/>
                                        </p:tgtEl>
                                      </p:cBhvr>
                                    </p:animEffect>
                                  </p:childTnLst>
                                </p:cTn>
                              </p:par>
                              <p:par>
                                <p:cTn id="30" presetID="12" presetClass="entr" presetSubtype="2"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left)">
                                      <p:cBhvr>
                                        <p:cTn id="33" dur="500"/>
                                        <p:tgtEl>
                                          <p:spTgt spid="17"/>
                                        </p:tgtEl>
                                      </p:cBhvr>
                                    </p:animEffect>
                                  </p:childTnLst>
                                </p:cTn>
                              </p:par>
                              <p:par>
                                <p:cTn id="34" presetID="12" presetClass="entr" presetSubtype="2"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ppt_x</p:attrName>
                                        </p:attrNameLst>
                                      </p:cBhvr>
                                      <p:tavLst>
                                        <p:tav tm="0">
                                          <p:val>
                                            <p:strVal val="#ppt_x+#ppt_w*1.125000"/>
                                          </p:val>
                                        </p:tav>
                                        <p:tav tm="100000">
                                          <p:val>
                                            <p:strVal val="#ppt_x"/>
                                          </p:val>
                                        </p:tav>
                                      </p:tavLst>
                                    </p:anim>
                                    <p:animEffect transition="in" filter="wipe(left)">
                                      <p:cBhvr>
                                        <p:cTn id="37" dur="500"/>
                                        <p:tgtEl>
                                          <p:spTgt spid="22"/>
                                        </p:tgtEl>
                                      </p:cBhvr>
                                    </p:animEffect>
                                  </p:childTnLst>
                                </p:cTn>
                              </p:par>
                              <p:par>
                                <p:cTn id="38" presetID="12" presetClass="entr" presetSubtype="8"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p:tgtEl>
                                          <p:spTgt spid="6"/>
                                        </p:tgtEl>
                                        <p:attrNameLst>
                                          <p:attrName>ppt_x</p:attrName>
                                        </p:attrNameLst>
                                      </p:cBhvr>
                                      <p:tavLst>
                                        <p:tav tm="0">
                                          <p:val>
                                            <p:strVal val="#ppt_x-#ppt_w*1.125000"/>
                                          </p:val>
                                        </p:tav>
                                        <p:tav tm="100000">
                                          <p:val>
                                            <p:strVal val="#ppt_x"/>
                                          </p:val>
                                        </p:tav>
                                      </p:tavLst>
                                    </p:anim>
                                    <p:animEffect transition="in" filter="wipe(right)">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604166D8-4572-44B1-8538-947CA591C43C}"/>
              </a:ext>
            </a:extLst>
          </p:cNvPr>
          <p:cNvGrpSpPr/>
          <p:nvPr/>
        </p:nvGrpSpPr>
        <p:grpSpPr>
          <a:xfrm>
            <a:off x="1178621" y="4068714"/>
            <a:ext cx="2221415" cy="926726"/>
            <a:chOff x="2317117" y="2062784"/>
            <a:chExt cx="3997789" cy="926726"/>
          </a:xfrm>
        </p:grpSpPr>
        <p:sp>
          <p:nvSpPr>
            <p:cNvPr id="7" name="矩形 6">
              <a:extLst>
                <a:ext uri="{FF2B5EF4-FFF2-40B4-BE49-F238E27FC236}">
                  <a16:creationId xmlns:a16="http://schemas.microsoft.com/office/drawing/2014/main" id="{5784DA0C-1D56-44E7-9B8E-A2A687EECE36}"/>
                </a:ext>
              </a:extLst>
            </p:cNvPr>
            <p:cNvSpPr/>
            <p:nvPr/>
          </p:nvSpPr>
          <p:spPr>
            <a:xfrm>
              <a:off x="2692600" y="2062784"/>
              <a:ext cx="2917169" cy="307777"/>
            </a:xfrm>
            <a:prstGeom prst="rect">
              <a:avLst/>
            </a:prstGeom>
          </p:spPr>
          <p:txBody>
            <a:bodyPr wrap="none">
              <a:spAutoFit/>
            </a:bodyPr>
            <a:lstStyle/>
            <a:p>
              <a:pPr algn="ct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400" b="1" dirty="0">
                <a:solidFill>
                  <a:schemeClr val="bg1"/>
                </a:solidFill>
              </a:endParaRPr>
            </a:p>
          </p:txBody>
        </p:sp>
        <p:sp>
          <p:nvSpPr>
            <p:cNvPr id="9" name="矩形 8">
              <a:extLst>
                <a:ext uri="{FF2B5EF4-FFF2-40B4-BE49-F238E27FC236}">
                  <a16:creationId xmlns:a16="http://schemas.microsoft.com/office/drawing/2014/main" id="{669D66C6-627B-46F0-A218-F43A17C4586C}"/>
                </a:ext>
              </a:extLst>
            </p:cNvPr>
            <p:cNvSpPr/>
            <p:nvPr/>
          </p:nvSpPr>
          <p:spPr>
            <a:xfrm>
              <a:off x="2317117" y="2415186"/>
              <a:ext cx="3997789" cy="574324"/>
            </a:xfrm>
            <a:prstGeom prst="rect">
              <a:avLst/>
            </a:prstGeom>
          </p:spPr>
          <p:txBody>
            <a:bodyPr wrap="square">
              <a:spAutoFit/>
            </a:bodyPr>
            <a:lstStyle/>
            <a:p>
              <a:pPr algn="ctr" defTabSz="685800">
                <a:lnSpc>
                  <a:spcPct val="150000"/>
                </a:lnSpc>
                <a:defRPr/>
              </a:pPr>
              <a:r>
                <a:rPr lang="zh-CN" altLang="en-US" sz="11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100" dirty="0">
                <a:solidFill>
                  <a:schemeClr val="bg1"/>
                </a:solidFill>
                <a:latin typeface="等线" panose="02010600030101010101" pitchFamily="2" charset="-122"/>
                <a:ea typeface="等线" panose="02010600030101010101" pitchFamily="2" charset="-122"/>
                <a:sym typeface="方正兰亭黑_GBK" pitchFamily="2" charset="-122"/>
              </a:endParaRPr>
            </a:p>
          </p:txBody>
        </p:sp>
      </p:grpSp>
      <p:grpSp>
        <p:nvGrpSpPr>
          <p:cNvPr id="10" name="组合 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B8C3495-BEF8-43B2-9DE4-2F4EA091C345}"/>
              </a:ext>
            </a:extLst>
          </p:cNvPr>
          <p:cNvGrpSpPr/>
          <p:nvPr/>
        </p:nvGrpSpPr>
        <p:grpSpPr>
          <a:xfrm>
            <a:off x="3583584" y="4068714"/>
            <a:ext cx="2221415" cy="926726"/>
            <a:chOff x="2317117" y="2062784"/>
            <a:chExt cx="3997789" cy="926726"/>
          </a:xfrm>
        </p:grpSpPr>
        <p:sp>
          <p:nvSpPr>
            <p:cNvPr id="11" name="矩形 10">
              <a:extLst>
                <a:ext uri="{FF2B5EF4-FFF2-40B4-BE49-F238E27FC236}">
                  <a16:creationId xmlns:a16="http://schemas.microsoft.com/office/drawing/2014/main" id="{0A1EAAB5-9793-4660-B400-9EA293F106A9}"/>
                </a:ext>
              </a:extLst>
            </p:cNvPr>
            <p:cNvSpPr/>
            <p:nvPr/>
          </p:nvSpPr>
          <p:spPr>
            <a:xfrm>
              <a:off x="2857429" y="2062784"/>
              <a:ext cx="2917169" cy="307777"/>
            </a:xfrm>
            <a:prstGeom prst="rect">
              <a:avLst/>
            </a:prstGeom>
          </p:spPr>
          <p:txBody>
            <a:bodyPr wrap="none">
              <a:spAutoFit/>
            </a:bodyPr>
            <a:lstStyle/>
            <a:p>
              <a:pPr algn="ct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400" b="1" dirty="0">
                <a:solidFill>
                  <a:schemeClr val="bg1"/>
                </a:solidFill>
              </a:endParaRPr>
            </a:p>
          </p:txBody>
        </p:sp>
        <p:sp>
          <p:nvSpPr>
            <p:cNvPr id="12" name="矩形 11">
              <a:extLst>
                <a:ext uri="{FF2B5EF4-FFF2-40B4-BE49-F238E27FC236}">
                  <a16:creationId xmlns:a16="http://schemas.microsoft.com/office/drawing/2014/main" id="{B7C53F4E-F004-4E01-AFA0-1F8983783909}"/>
                </a:ext>
              </a:extLst>
            </p:cNvPr>
            <p:cNvSpPr/>
            <p:nvPr/>
          </p:nvSpPr>
          <p:spPr>
            <a:xfrm>
              <a:off x="2317117" y="2415186"/>
              <a:ext cx="3997789" cy="574324"/>
            </a:xfrm>
            <a:prstGeom prst="rect">
              <a:avLst/>
            </a:prstGeom>
          </p:spPr>
          <p:txBody>
            <a:bodyPr wrap="square">
              <a:spAutoFit/>
            </a:bodyPr>
            <a:lstStyle/>
            <a:p>
              <a:pPr algn="ctr" defTabSz="685800">
                <a:lnSpc>
                  <a:spcPct val="150000"/>
                </a:lnSpc>
                <a:defRPr/>
              </a:pPr>
              <a:r>
                <a:rPr lang="zh-CN" altLang="en-US" sz="11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100" dirty="0">
                <a:solidFill>
                  <a:schemeClr val="bg1"/>
                </a:solidFill>
                <a:latin typeface="等线" panose="02010600030101010101" pitchFamily="2" charset="-122"/>
                <a:ea typeface="等线" panose="02010600030101010101" pitchFamily="2" charset="-122"/>
                <a:sym typeface="方正兰亭黑_GBK" pitchFamily="2" charset="-122"/>
              </a:endParaRPr>
            </a:p>
          </p:txBody>
        </p:sp>
      </p:grpSp>
      <p:grpSp>
        <p:nvGrpSpPr>
          <p:cNvPr id="13" name="组合 1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F5407A61-C175-445C-A1DB-D1C411099F1A}"/>
              </a:ext>
            </a:extLst>
          </p:cNvPr>
          <p:cNvGrpSpPr/>
          <p:nvPr/>
        </p:nvGrpSpPr>
        <p:grpSpPr>
          <a:xfrm>
            <a:off x="5958439" y="4068714"/>
            <a:ext cx="2221415" cy="926726"/>
            <a:chOff x="2317117" y="2062784"/>
            <a:chExt cx="3997789" cy="926726"/>
          </a:xfrm>
        </p:grpSpPr>
        <p:sp>
          <p:nvSpPr>
            <p:cNvPr id="14" name="矩形 13">
              <a:extLst>
                <a:ext uri="{FF2B5EF4-FFF2-40B4-BE49-F238E27FC236}">
                  <a16:creationId xmlns:a16="http://schemas.microsoft.com/office/drawing/2014/main" id="{CD95CFC4-D416-46BB-A768-77E4746013DB}"/>
                </a:ext>
              </a:extLst>
            </p:cNvPr>
            <p:cNvSpPr/>
            <p:nvPr/>
          </p:nvSpPr>
          <p:spPr>
            <a:xfrm>
              <a:off x="2857427" y="2062784"/>
              <a:ext cx="2917169" cy="307777"/>
            </a:xfrm>
            <a:prstGeom prst="rect">
              <a:avLst/>
            </a:prstGeom>
          </p:spPr>
          <p:txBody>
            <a:bodyPr wrap="none">
              <a:spAutoFit/>
            </a:bodyPr>
            <a:lstStyle/>
            <a:p>
              <a:pPr algn="ct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400" b="1" dirty="0">
                <a:solidFill>
                  <a:schemeClr val="bg1"/>
                </a:solidFill>
              </a:endParaRPr>
            </a:p>
          </p:txBody>
        </p:sp>
        <p:sp>
          <p:nvSpPr>
            <p:cNvPr id="15" name="矩形 14">
              <a:extLst>
                <a:ext uri="{FF2B5EF4-FFF2-40B4-BE49-F238E27FC236}">
                  <a16:creationId xmlns:a16="http://schemas.microsoft.com/office/drawing/2014/main" id="{F86622BB-C56C-45EE-86DD-75CDD12275E8}"/>
                </a:ext>
              </a:extLst>
            </p:cNvPr>
            <p:cNvSpPr/>
            <p:nvPr/>
          </p:nvSpPr>
          <p:spPr>
            <a:xfrm>
              <a:off x="2317117" y="2415186"/>
              <a:ext cx="3997789" cy="574324"/>
            </a:xfrm>
            <a:prstGeom prst="rect">
              <a:avLst/>
            </a:prstGeom>
          </p:spPr>
          <p:txBody>
            <a:bodyPr wrap="square">
              <a:spAutoFit/>
            </a:bodyPr>
            <a:lstStyle/>
            <a:p>
              <a:pPr algn="ctr" defTabSz="685800">
                <a:lnSpc>
                  <a:spcPct val="150000"/>
                </a:lnSpc>
                <a:defRPr/>
              </a:pPr>
              <a:r>
                <a:rPr lang="zh-CN" altLang="en-US" sz="11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100" dirty="0">
                <a:solidFill>
                  <a:schemeClr val="bg1"/>
                </a:solidFill>
                <a:latin typeface="等线" panose="02010600030101010101" pitchFamily="2" charset="-122"/>
                <a:ea typeface="等线" panose="02010600030101010101" pitchFamily="2" charset="-122"/>
                <a:sym typeface="方正兰亭黑_GBK" pitchFamily="2" charset="-122"/>
              </a:endParaRPr>
            </a:p>
          </p:txBody>
        </p:sp>
      </p:grpSp>
      <p:grpSp>
        <p:nvGrpSpPr>
          <p:cNvPr id="16" name="组合 1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35D3E30F-CC1A-4505-B49A-166A78165009}"/>
              </a:ext>
            </a:extLst>
          </p:cNvPr>
          <p:cNvGrpSpPr/>
          <p:nvPr/>
        </p:nvGrpSpPr>
        <p:grpSpPr>
          <a:xfrm>
            <a:off x="8363402" y="4068714"/>
            <a:ext cx="2221415" cy="926726"/>
            <a:chOff x="2317117" y="2062784"/>
            <a:chExt cx="3997789" cy="926726"/>
          </a:xfrm>
        </p:grpSpPr>
        <p:sp>
          <p:nvSpPr>
            <p:cNvPr id="17" name="矩形 16">
              <a:extLst>
                <a:ext uri="{FF2B5EF4-FFF2-40B4-BE49-F238E27FC236}">
                  <a16:creationId xmlns:a16="http://schemas.microsoft.com/office/drawing/2014/main" id="{AE1E2063-FE8B-4F1C-93A3-622A02F03153}"/>
                </a:ext>
              </a:extLst>
            </p:cNvPr>
            <p:cNvSpPr/>
            <p:nvPr/>
          </p:nvSpPr>
          <p:spPr>
            <a:xfrm>
              <a:off x="2857429" y="2062784"/>
              <a:ext cx="2917169" cy="307777"/>
            </a:xfrm>
            <a:prstGeom prst="rect">
              <a:avLst/>
            </a:prstGeom>
          </p:spPr>
          <p:txBody>
            <a:bodyPr wrap="none">
              <a:spAutoFit/>
            </a:bodyPr>
            <a:lstStyle/>
            <a:p>
              <a:pPr algn="ct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400" b="1" dirty="0">
                <a:solidFill>
                  <a:schemeClr val="bg1"/>
                </a:solidFill>
              </a:endParaRPr>
            </a:p>
          </p:txBody>
        </p:sp>
        <p:sp>
          <p:nvSpPr>
            <p:cNvPr id="18" name="矩形 17">
              <a:extLst>
                <a:ext uri="{FF2B5EF4-FFF2-40B4-BE49-F238E27FC236}">
                  <a16:creationId xmlns:a16="http://schemas.microsoft.com/office/drawing/2014/main" id="{8F7BE4F2-1589-4B30-BBA8-203B0261400E}"/>
                </a:ext>
              </a:extLst>
            </p:cNvPr>
            <p:cNvSpPr/>
            <p:nvPr/>
          </p:nvSpPr>
          <p:spPr>
            <a:xfrm>
              <a:off x="2317117" y="2415186"/>
              <a:ext cx="3997789" cy="574324"/>
            </a:xfrm>
            <a:prstGeom prst="rect">
              <a:avLst/>
            </a:prstGeom>
          </p:spPr>
          <p:txBody>
            <a:bodyPr wrap="square">
              <a:spAutoFit/>
            </a:bodyPr>
            <a:lstStyle/>
            <a:p>
              <a:pPr algn="ctr" defTabSz="685800">
                <a:lnSpc>
                  <a:spcPct val="150000"/>
                </a:lnSpc>
                <a:defRPr/>
              </a:pPr>
              <a:r>
                <a:rPr lang="zh-CN" altLang="en-US" sz="11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100" dirty="0">
                <a:solidFill>
                  <a:schemeClr val="bg1"/>
                </a:solidFill>
                <a:latin typeface="等线" panose="02010600030101010101" pitchFamily="2" charset="-122"/>
                <a:ea typeface="等线" panose="02010600030101010101" pitchFamily="2" charset="-122"/>
                <a:sym typeface="方正兰亭黑_GBK" pitchFamily="2" charset="-122"/>
              </a:endParaRPr>
            </a:p>
          </p:txBody>
        </p:sp>
      </p:grpSp>
      <p:grpSp>
        <p:nvGrpSpPr>
          <p:cNvPr id="19" name="组合 1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C72B4E89-2131-4034-971D-BE0E36FFBEF2}"/>
              </a:ext>
            </a:extLst>
          </p:cNvPr>
          <p:cNvGrpSpPr/>
          <p:nvPr/>
        </p:nvGrpSpPr>
        <p:grpSpPr>
          <a:xfrm>
            <a:off x="6481529" y="2175162"/>
            <a:ext cx="1246909" cy="1246909"/>
            <a:chOff x="6481529" y="2175162"/>
            <a:chExt cx="1246909" cy="1246909"/>
          </a:xfrm>
        </p:grpSpPr>
        <p:sp>
          <p:nvSpPr>
            <p:cNvPr id="20" name="椭圆 19">
              <a:extLst>
                <a:ext uri="{FF2B5EF4-FFF2-40B4-BE49-F238E27FC236}">
                  <a16:creationId xmlns:a16="http://schemas.microsoft.com/office/drawing/2014/main" id="{37B5D068-F28E-40B2-BDB5-DFFDD207634F}"/>
                </a:ext>
              </a:extLst>
            </p:cNvPr>
            <p:cNvSpPr/>
            <p:nvPr/>
          </p:nvSpPr>
          <p:spPr>
            <a:xfrm>
              <a:off x="6481529" y="2175162"/>
              <a:ext cx="1246909" cy="1246909"/>
            </a:xfrm>
            <a:prstGeom prst="ellipse">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dirty="0">
                <a:solidFill>
                  <a:prstClr val="white"/>
                </a:solidFill>
                <a:cs typeface="Helvetica" panose="020B0604020202020204" pitchFamily="34" charset="0"/>
              </a:endParaRPr>
            </a:p>
          </p:txBody>
        </p:sp>
        <p:sp>
          <p:nvSpPr>
            <p:cNvPr id="21" name="Freeform 44">
              <a:extLst>
                <a:ext uri="{FF2B5EF4-FFF2-40B4-BE49-F238E27FC236}">
                  <a16:creationId xmlns:a16="http://schemas.microsoft.com/office/drawing/2014/main" id="{113210E7-2B3D-4DAD-A73D-191C0690B9F4}"/>
                </a:ext>
              </a:extLst>
            </p:cNvPr>
            <p:cNvSpPr/>
            <p:nvPr/>
          </p:nvSpPr>
          <p:spPr>
            <a:xfrm>
              <a:off x="6897613" y="2639752"/>
              <a:ext cx="360607" cy="357485"/>
            </a:xfrm>
            <a:custGeom>
              <a:avLst/>
              <a:gdLst/>
              <a:ahLst/>
              <a:cxnLst/>
              <a:rect l="l" t="t" r="r" b="b"/>
              <a:pathLst>
                <a:path w="206276" h="204490">
                  <a:moveTo>
                    <a:pt x="97334" y="133052"/>
                  </a:moveTo>
                  <a:lnTo>
                    <a:pt x="119212" y="133052"/>
                  </a:lnTo>
                  <a:cubicBezTo>
                    <a:pt x="121593" y="133052"/>
                    <a:pt x="122783" y="134094"/>
                    <a:pt x="122783" y="136178"/>
                  </a:cubicBezTo>
                  <a:cubicBezTo>
                    <a:pt x="122783" y="138559"/>
                    <a:pt x="121593" y="139750"/>
                    <a:pt x="119212" y="139750"/>
                  </a:cubicBezTo>
                  <a:lnTo>
                    <a:pt x="97334" y="139750"/>
                  </a:lnTo>
                  <a:cubicBezTo>
                    <a:pt x="95250" y="139750"/>
                    <a:pt x="94208" y="138559"/>
                    <a:pt x="94208" y="136178"/>
                  </a:cubicBezTo>
                  <a:cubicBezTo>
                    <a:pt x="94208" y="134094"/>
                    <a:pt x="95250" y="133052"/>
                    <a:pt x="97334" y="133052"/>
                  </a:cubicBezTo>
                  <a:close/>
                  <a:moveTo>
                    <a:pt x="71884" y="133052"/>
                  </a:moveTo>
                  <a:lnTo>
                    <a:pt x="84386" y="133052"/>
                  </a:lnTo>
                  <a:cubicBezTo>
                    <a:pt x="86469" y="133052"/>
                    <a:pt x="87511" y="134094"/>
                    <a:pt x="87511" y="136178"/>
                  </a:cubicBezTo>
                  <a:cubicBezTo>
                    <a:pt x="87511" y="138559"/>
                    <a:pt x="86469" y="139750"/>
                    <a:pt x="84386" y="139750"/>
                  </a:cubicBezTo>
                  <a:lnTo>
                    <a:pt x="71884" y="139750"/>
                  </a:lnTo>
                  <a:cubicBezTo>
                    <a:pt x="69801" y="139750"/>
                    <a:pt x="68759" y="138559"/>
                    <a:pt x="68759" y="136178"/>
                  </a:cubicBezTo>
                  <a:cubicBezTo>
                    <a:pt x="68759" y="134094"/>
                    <a:pt x="69801" y="133052"/>
                    <a:pt x="71884" y="133052"/>
                  </a:cubicBezTo>
                  <a:close/>
                  <a:moveTo>
                    <a:pt x="160735" y="117426"/>
                  </a:moveTo>
                  <a:lnTo>
                    <a:pt x="166985" y="117426"/>
                  </a:lnTo>
                  <a:cubicBezTo>
                    <a:pt x="169069" y="117426"/>
                    <a:pt x="170111" y="118467"/>
                    <a:pt x="170111" y="120551"/>
                  </a:cubicBezTo>
                  <a:cubicBezTo>
                    <a:pt x="170111" y="122634"/>
                    <a:pt x="169069" y="123676"/>
                    <a:pt x="166985" y="123676"/>
                  </a:cubicBezTo>
                  <a:lnTo>
                    <a:pt x="160735" y="123676"/>
                  </a:lnTo>
                  <a:cubicBezTo>
                    <a:pt x="158651" y="123676"/>
                    <a:pt x="157609" y="122634"/>
                    <a:pt x="157609" y="120551"/>
                  </a:cubicBezTo>
                  <a:cubicBezTo>
                    <a:pt x="157609" y="118467"/>
                    <a:pt x="158651" y="117426"/>
                    <a:pt x="160735" y="117426"/>
                  </a:cubicBezTo>
                  <a:close/>
                  <a:moveTo>
                    <a:pt x="116086" y="117426"/>
                  </a:moveTo>
                  <a:lnTo>
                    <a:pt x="147787" y="117426"/>
                  </a:lnTo>
                  <a:cubicBezTo>
                    <a:pt x="150168" y="117426"/>
                    <a:pt x="151358" y="118467"/>
                    <a:pt x="151358" y="120551"/>
                  </a:cubicBezTo>
                  <a:cubicBezTo>
                    <a:pt x="151358" y="122634"/>
                    <a:pt x="150168" y="123676"/>
                    <a:pt x="147787" y="123676"/>
                  </a:cubicBezTo>
                  <a:lnTo>
                    <a:pt x="116086" y="123676"/>
                  </a:lnTo>
                  <a:cubicBezTo>
                    <a:pt x="114003" y="123676"/>
                    <a:pt x="112961" y="122634"/>
                    <a:pt x="112961" y="120551"/>
                  </a:cubicBezTo>
                  <a:cubicBezTo>
                    <a:pt x="112961" y="118467"/>
                    <a:pt x="114003" y="117426"/>
                    <a:pt x="116086" y="117426"/>
                  </a:cubicBezTo>
                  <a:close/>
                  <a:moveTo>
                    <a:pt x="71884" y="117426"/>
                  </a:moveTo>
                  <a:lnTo>
                    <a:pt x="103585" y="117426"/>
                  </a:lnTo>
                  <a:cubicBezTo>
                    <a:pt x="105668" y="117426"/>
                    <a:pt x="106710" y="118467"/>
                    <a:pt x="106710" y="120551"/>
                  </a:cubicBezTo>
                  <a:cubicBezTo>
                    <a:pt x="106710" y="122634"/>
                    <a:pt x="105668" y="123676"/>
                    <a:pt x="103585" y="123676"/>
                  </a:cubicBezTo>
                  <a:lnTo>
                    <a:pt x="71884" y="123676"/>
                  </a:lnTo>
                  <a:cubicBezTo>
                    <a:pt x="69801" y="123676"/>
                    <a:pt x="68759" y="122634"/>
                    <a:pt x="68759" y="120551"/>
                  </a:cubicBezTo>
                  <a:cubicBezTo>
                    <a:pt x="68759" y="118467"/>
                    <a:pt x="69801" y="117426"/>
                    <a:pt x="71884" y="117426"/>
                  </a:cubicBezTo>
                  <a:close/>
                  <a:moveTo>
                    <a:pt x="135285" y="98227"/>
                  </a:moveTo>
                  <a:lnTo>
                    <a:pt x="166985" y="98227"/>
                  </a:lnTo>
                  <a:cubicBezTo>
                    <a:pt x="169069" y="98227"/>
                    <a:pt x="170111" y="99268"/>
                    <a:pt x="170111" y="101352"/>
                  </a:cubicBezTo>
                  <a:cubicBezTo>
                    <a:pt x="170111" y="103436"/>
                    <a:pt x="169069" y="104477"/>
                    <a:pt x="166985" y="104477"/>
                  </a:cubicBezTo>
                  <a:lnTo>
                    <a:pt x="135285" y="104477"/>
                  </a:lnTo>
                  <a:cubicBezTo>
                    <a:pt x="133201" y="104477"/>
                    <a:pt x="132160" y="103436"/>
                    <a:pt x="132160" y="101352"/>
                  </a:cubicBezTo>
                  <a:cubicBezTo>
                    <a:pt x="132160" y="99268"/>
                    <a:pt x="133201" y="98227"/>
                    <a:pt x="135285" y="98227"/>
                  </a:cubicBezTo>
                  <a:close/>
                  <a:moveTo>
                    <a:pt x="97334" y="98227"/>
                  </a:moveTo>
                  <a:lnTo>
                    <a:pt x="122783" y="98227"/>
                  </a:lnTo>
                  <a:cubicBezTo>
                    <a:pt x="124867" y="98227"/>
                    <a:pt x="125909" y="99268"/>
                    <a:pt x="125909" y="101352"/>
                  </a:cubicBezTo>
                  <a:cubicBezTo>
                    <a:pt x="125909" y="103436"/>
                    <a:pt x="124867" y="104477"/>
                    <a:pt x="122783" y="104477"/>
                  </a:cubicBezTo>
                  <a:lnTo>
                    <a:pt x="97334" y="104477"/>
                  </a:lnTo>
                  <a:cubicBezTo>
                    <a:pt x="95250" y="104477"/>
                    <a:pt x="94208" y="103436"/>
                    <a:pt x="94208" y="101352"/>
                  </a:cubicBezTo>
                  <a:cubicBezTo>
                    <a:pt x="94208" y="99268"/>
                    <a:pt x="95250" y="98227"/>
                    <a:pt x="97334" y="98227"/>
                  </a:cubicBezTo>
                  <a:close/>
                  <a:moveTo>
                    <a:pt x="71884" y="98227"/>
                  </a:moveTo>
                  <a:lnTo>
                    <a:pt x="84386" y="98227"/>
                  </a:lnTo>
                  <a:cubicBezTo>
                    <a:pt x="86469" y="98227"/>
                    <a:pt x="87511" y="99268"/>
                    <a:pt x="87511" y="101352"/>
                  </a:cubicBezTo>
                  <a:cubicBezTo>
                    <a:pt x="87511" y="103436"/>
                    <a:pt x="86469" y="104477"/>
                    <a:pt x="84386" y="104477"/>
                  </a:cubicBezTo>
                  <a:lnTo>
                    <a:pt x="71884" y="104477"/>
                  </a:lnTo>
                  <a:cubicBezTo>
                    <a:pt x="69801" y="104477"/>
                    <a:pt x="68759" y="103436"/>
                    <a:pt x="68759" y="101352"/>
                  </a:cubicBezTo>
                  <a:cubicBezTo>
                    <a:pt x="68759" y="99268"/>
                    <a:pt x="69801" y="98227"/>
                    <a:pt x="71884" y="98227"/>
                  </a:cubicBezTo>
                  <a:close/>
                  <a:moveTo>
                    <a:pt x="154484" y="82600"/>
                  </a:moveTo>
                  <a:lnTo>
                    <a:pt x="166985" y="82600"/>
                  </a:lnTo>
                  <a:cubicBezTo>
                    <a:pt x="169069" y="82600"/>
                    <a:pt x="170111" y="83642"/>
                    <a:pt x="170111" y="85725"/>
                  </a:cubicBezTo>
                  <a:cubicBezTo>
                    <a:pt x="170111" y="87809"/>
                    <a:pt x="169069" y="88851"/>
                    <a:pt x="166985" y="88851"/>
                  </a:cubicBezTo>
                  <a:lnTo>
                    <a:pt x="154484" y="88851"/>
                  </a:lnTo>
                  <a:cubicBezTo>
                    <a:pt x="152400" y="88851"/>
                    <a:pt x="151358" y="87809"/>
                    <a:pt x="151358" y="85725"/>
                  </a:cubicBezTo>
                  <a:cubicBezTo>
                    <a:pt x="151358" y="83642"/>
                    <a:pt x="152400" y="82600"/>
                    <a:pt x="154484" y="82600"/>
                  </a:cubicBezTo>
                  <a:close/>
                  <a:moveTo>
                    <a:pt x="109835" y="82600"/>
                  </a:moveTo>
                  <a:lnTo>
                    <a:pt x="141536" y="82600"/>
                  </a:lnTo>
                  <a:cubicBezTo>
                    <a:pt x="143619" y="82600"/>
                    <a:pt x="144661" y="83642"/>
                    <a:pt x="144661" y="85725"/>
                  </a:cubicBezTo>
                  <a:cubicBezTo>
                    <a:pt x="144661" y="87809"/>
                    <a:pt x="143619" y="88851"/>
                    <a:pt x="141536" y="88851"/>
                  </a:cubicBezTo>
                  <a:lnTo>
                    <a:pt x="109835" y="88851"/>
                  </a:lnTo>
                  <a:cubicBezTo>
                    <a:pt x="107752" y="88851"/>
                    <a:pt x="106710" y="87809"/>
                    <a:pt x="106710" y="85725"/>
                  </a:cubicBezTo>
                  <a:cubicBezTo>
                    <a:pt x="106710" y="83642"/>
                    <a:pt x="107752" y="82600"/>
                    <a:pt x="109835" y="82600"/>
                  </a:cubicBezTo>
                  <a:close/>
                  <a:moveTo>
                    <a:pt x="71884" y="82600"/>
                  </a:moveTo>
                  <a:lnTo>
                    <a:pt x="97334" y="82600"/>
                  </a:lnTo>
                  <a:cubicBezTo>
                    <a:pt x="99417" y="82600"/>
                    <a:pt x="100459" y="83642"/>
                    <a:pt x="100459" y="85725"/>
                  </a:cubicBezTo>
                  <a:cubicBezTo>
                    <a:pt x="100459" y="87809"/>
                    <a:pt x="99417" y="88851"/>
                    <a:pt x="97334" y="88851"/>
                  </a:cubicBezTo>
                  <a:lnTo>
                    <a:pt x="71884" y="88851"/>
                  </a:lnTo>
                  <a:cubicBezTo>
                    <a:pt x="69801" y="88851"/>
                    <a:pt x="68759" y="87809"/>
                    <a:pt x="68759" y="85725"/>
                  </a:cubicBezTo>
                  <a:cubicBezTo>
                    <a:pt x="68759" y="83642"/>
                    <a:pt x="69801" y="82600"/>
                    <a:pt x="71884" y="82600"/>
                  </a:cubicBezTo>
                  <a:close/>
                  <a:moveTo>
                    <a:pt x="55811" y="60276"/>
                  </a:moveTo>
                  <a:cubicBezTo>
                    <a:pt x="50453" y="60276"/>
                    <a:pt x="47774" y="63252"/>
                    <a:pt x="47774" y="69205"/>
                  </a:cubicBezTo>
                  <a:lnTo>
                    <a:pt x="47774" y="152251"/>
                  </a:lnTo>
                  <a:cubicBezTo>
                    <a:pt x="47774" y="158502"/>
                    <a:pt x="50453" y="161627"/>
                    <a:pt x="55811" y="161627"/>
                  </a:cubicBezTo>
                  <a:lnTo>
                    <a:pt x="78135" y="161627"/>
                  </a:lnTo>
                  <a:cubicBezTo>
                    <a:pt x="79623" y="161627"/>
                    <a:pt x="81112" y="162372"/>
                    <a:pt x="82600" y="163860"/>
                  </a:cubicBezTo>
                  <a:cubicBezTo>
                    <a:pt x="83790" y="164753"/>
                    <a:pt x="84386" y="166241"/>
                    <a:pt x="84386" y="168325"/>
                  </a:cubicBezTo>
                  <a:lnTo>
                    <a:pt x="83939" y="185738"/>
                  </a:lnTo>
                  <a:lnTo>
                    <a:pt x="115640" y="162967"/>
                  </a:lnTo>
                  <a:cubicBezTo>
                    <a:pt x="116830" y="162074"/>
                    <a:pt x="118021" y="161627"/>
                    <a:pt x="119212" y="161627"/>
                  </a:cubicBezTo>
                  <a:lnTo>
                    <a:pt x="183059" y="161627"/>
                  </a:lnTo>
                  <a:cubicBezTo>
                    <a:pt x="185738" y="161627"/>
                    <a:pt x="188193" y="160734"/>
                    <a:pt x="190426" y="158949"/>
                  </a:cubicBezTo>
                  <a:cubicBezTo>
                    <a:pt x="192658" y="157163"/>
                    <a:pt x="193774" y="154930"/>
                    <a:pt x="193774" y="152251"/>
                  </a:cubicBezTo>
                  <a:lnTo>
                    <a:pt x="193774" y="69205"/>
                  </a:lnTo>
                  <a:cubicBezTo>
                    <a:pt x="193774" y="66824"/>
                    <a:pt x="192658" y="64740"/>
                    <a:pt x="190426" y="62954"/>
                  </a:cubicBezTo>
                  <a:cubicBezTo>
                    <a:pt x="188193" y="61168"/>
                    <a:pt x="185738" y="60276"/>
                    <a:pt x="183059" y="60276"/>
                  </a:cubicBezTo>
                  <a:close/>
                  <a:moveTo>
                    <a:pt x="55811" y="47327"/>
                  </a:moveTo>
                  <a:lnTo>
                    <a:pt x="183059" y="47327"/>
                  </a:lnTo>
                  <a:cubicBezTo>
                    <a:pt x="189310" y="47327"/>
                    <a:pt x="194742" y="49485"/>
                    <a:pt x="199355" y="53801"/>
                  </a:cubicBezTo>
                  <a:cubicBezTo>
                    <a:pt x="203969" y="58117"/>
                    <a:pt x="206276" y="63252"/>
                    <a:pt x="206276" y="69205"/>
                  </a:cubicBezTo>
                  <a:lnTo>
                    <a:pt x="206276" y="152251"/>
                  </a:lnTo>
                  <a:cubicBezTo>
                    <a:pt x="206276" y="158204"/>
                    <a:pt x="203895" y="163413"/>
                    <a:pt x="199132" y="167878"/>
                  </a:cubicBezTo>
                  <a:cubicBezTo>
                    <a:pt x="194370" y="172343"/>
                    <a:pt x="189012" y="174576"/>
                    <a:pt x="183059" y="174576"/>
                  </a:cubicBezTo>
                  <a:lnTo>
                    <a:pt x="121444" y="174576"/>
                  </a:lnTo>
                  <a:lnTo>
                    <a:pt x="80814" y="203597"/>
                  </a:lnTo>
                  <a:cubicBezTo>
                    <a:pt x="79623" y="204192"/>
                    <a:pt x="78433" y="204490"/>
                    <a:pt x="77242" y="204490"/>
                  </a:cubicBezTo>
                  <a:cubicBezTo>
                    <a:pt x="76051" y="204490"/>
                    <a:pt x="75158" y="204341"/>
                    <a:pt x="74563" y="204044"/>
                  </a:cubicBezTo>
                  <a:cubicBezTo>
                    <a:pt x="72182" y="202555"/>
                    <a:pt x="70991" y="200620"/>
                    <a:pt x="70991" y="198239"/>
                  </a:cubicBezTo>
                  <a:lnTo>
                    <a:pt x="71438" y="174576"/>
                  </a:lnTo>
                  <a:lnTo>
                    <a:pt x="55811" y="174576"/>
                  </a:lnTo>
                  <a:cubicBezTo>
                    <a:pt x="49858" y="174576"/>
                    <a:pt x="44872" y="172418"/>
                    <a:pt x="40854" y="168102"/>
                  </a:cubicBezTo>
                  <a:cubicBezTo>
                    <a:pt x="36835" y="163785"/>
                    <a:pt x="34826" y="158502"/>
                    <a:pt x="34826" y="152251"/>
                  </a:cubicBezTo>
                  <a:lnTo>
                    <a:pt x="34826" y="69205"/>
                  </a:lnTo>
                  <a:cubicBezTo>
                    <a:pt x="34826" y="63252"/>
                    <a:pt x="36835" y="58117"/>
                    <a:pt x="40854" y="53801"/>
                  </a:cubicBezTo>
                  <a:cubicBezTo>
                    <a:pt x="44872" y="49485"/>
                    <a:pt x="49858" y="47327"/>
                    <a:pt x="55811" y="47327"/>
                  </a:cubicBezTo>
                  <a:close/>
                  <a:moveTo>
                    <a:pt x="20538" y="0"/>
                  </a:moveTo>
                  <a:lnTo>
                    <a:pt x="148233" y="0"/>
                  </a:lnTo>
                  <a:cubicBezTo>
                    <a:pt x="154484" y="0"/>
                    <a:pt x="159916" y="2084"/>
                    <a:pt x="164530" y="6251"/>
                  </a:cubicBezTo>
                  <a:cubicBezTo>
                    <a:pt x="169143" y="10418"/>
                    <a:pt x="171450" y="15478"/>
                    <a:pt x="171450" y="21431"/>
                  </a:cubicBezTo>
                  <a:lnTo>
                    <a:pt x="171450" y="25450"/>
                  </a:lnTo>
                  <a:cubicBezTo>
                    <a:pt x="171450" y="26938"/>
                    <a:pt x="170855" y="28352"/>
                    <a:pt x="169664" y="29691"/>
                  </a:cubicBezTo>
                  <a:cubicBezTo>
                    <a:pt x="168474" y="31031"/>
                    <a:pt x="166985" y="31701"/>
                    <a:pt x="165199" y="31701"/>
                  </a:cubicBezTo>
                  <a:cubicBezTo>
                    <a:pt x="163413" y="31701"/>
                    <a:pt x="161851" y="31031"/>
                    <a:pt x="160511" y="29691"/>
                  </a:cubicBezTo>
                  <a:cubicBezTo>
                    <a:pt x="159172" y="28352"/>
                    <a:pt x="158502" y="26938"/>
                    <a:pt x="158502" y="25450"/>
                  </a:cubicBezTo>
                  <a:lnTo>
                    <a:pt x="158502" y="21431"/>
                  </a:lnTo>
                  <a:cubicBezTo>
                    <a:pt x="158502" y="19050"/>
                    <a:pt x="157460" y="16967"/>
                    <a:pt x="155377" y="15181"/>
                  </a:cubicBezTo>
                  <a:cubicBezTo>
                    <a:pt x="153293" y="13395"/>
                    <a:pt x="150912" y="12502"/>
                    <a:pt x="148233" y="12502"/>
                  </a:cubicBezTo>
                  <a:lnTo>
                    <a:pt x="20538" y="12502"/>
                  </a:lnTo>
                  <a:cubicBezTo>
                    <a:pt x="15181" y="12502"/>
                    <a:pt x="12502" y="15478"/>
                    <a:pt x="12502" y="21431"/>
                  </a:cubicBezTo>
                  <a:lnTo>
                    <a:pt x="12502" y="104477"/>
                  </a:lnTo>
                  <a:cubicBezTo>
                    <a:pt x="12502" y="107156"/>
                    <a:pt x="13246" y="109240"/>
                    <a:pt x="14734" y="110728"/>
                  </a:cubicBezTo>
                  <a:cubicBezTo>
                    <a:pt x="17711" y="113407"/>
                    <a:pt x="17860" y="116384"/>
                    <a:pt x="15181" y="119658"/>
                  </a:cubicBezTo>
                  <a:cubicBezTo>
                    <a:pt x="13692" y="121146"/>
                    <a:pt x="12055" y="121890"/>
                    <a:pt x="10269" y="121890"/>
                  </a:cubicBezTo>
                  <a:cubicBezTo>
                    <a:pt x="8781" y="121890"/>
                    <a:pt x="7442" y="121295"/>
                    <a:pt x="6251" y="120104"/>
                  </a:cubicBezTo>
                  <a:cubicBezTo>
                    <a:pt x="2084" y="116235"/>
                    <a:pt x="0" y="111026"/>
                    <a:pt x="0" y="104477"/>
                  </a:cubicBezTo>
                  <a:lnTo>
                    <a:pt x="0" y="21431"/>
                  </a:lnTo>
                  <a:cubicBezTo>
                    <a:pt x="0" y="15478"/>
                    <a:pt x="1935" y="10418"/>
                    <a:pt x="5804" y="6251"/>
                  </a:cubicBezTo>
                  <a:cubicBezTo>
                    <a:pt x="9674" y="2084"/>
                    <a:pt x="14585" y="0"/>
                    <a:pt x="20538"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solidFill>
                  <a:prstClr val="black"/>
                </a:solidFill>
              </a:endParaRPr>
            </a:p>
          </p:txBody>
        </p:sp>
      </p:grpSp>
      <p:grpSp>
        <p:nvGrpSpPr>
          <p:cNvPr id="22" name="组合 21"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1E2D22EB-3FE8-4753-899D-D339E096627B}"/>
              </a:ext>
            </a:extLst>
          </p:cNvPr>
          <p:cNvGrpSpPr/>
          <p:nvPr/>
        </p:nvGrpSpPr>
        <p:grpSpPr>
          <a:xfrm>
            <a:off x="8892220" y="2175162"/>
            <a:ext cx="1246909" cy="1246909"/>
            <a:chOff x="8892220" y="2175162"/>
            <a:chExt cx="1246909" cy="1246909"/>
          </a:xfrm>
        </p:grpSpPr>
        <p:sp>
          <p:nvSpPr>
            <p:cNvPr id="23" name="椭圆 22">
              <a:extLst>
                <a:ext uri="{FF2B5EF4-FFF2-40B4-BE49-F238E27FC236}">
                  <a16:creationId xmlns:a16="http://schemas.microsoft.com/office/drawing/2014/main" id="{BE51D137-4204-43C9-9C79-206CE07107DD}"/>
                </a:ext>
              </a:extLst>
            </p:cNvPr>
            <p:cNvSpPr/>
            <p:nvPr/>
          </p:nvSpPr>
          <p:spPr>
            <a:xfrm>
              <a:off x="8892220" y="2175162"/>
              <a:ext cx="1246909" cy="1246909"/>
            </a:xfrm>
            <a:prstGeom prst="ellipse">
              <a:avLst/>
            </a:prstGeom>
            <a:gradFill>
              <a:gsLst>
                <a:gs pos="0">
                  <a:schemeClr val="bg1">
                    <a:lumMod val="85000"/>
                  </a:schemeClr>
                </a:gs>
                <a:gs pos="100000">
                  <a:schemeClr val="tx1">
                    <a:lumMod val="85000"/>
                    <a:lumOff val="1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solidFill>
                  <a:prstClr val="white"/>
                </a:solidFill>
                <a:cs typeface="Helvetica" panose="020B0604020202020204" pitchFamily="34" charset="0"/>
              </a:endParaRPr>
            </a:p>
          </p:txBody>
        </p:sp>
        <p:sp>
          <p:nvSpPr>
            <p:cNvPr id="24" name="Freeform 46">
              <a:extLst>
                <a:ext uri="{FF2B5EF4-FFF2-40B4-BE49-F238E27FC236}">
                  <a16:creationId xmlns:a16="http://schemas.microsoft.com/office/drawing/2014/main" id="{031B8D3F-7D7B-43A7-A130-7A2604959048}"/>
                </a:ext>
              </a:extLst>
            </p:cNvPr>
            <p:cNvSpPr/>
            <p:nvPr/>
          </p:nvSpPr>
          <p:spPr>
            <a:xfrm>
              <a:off x="9328103" y="2615651"/>
              <a:ext cx="358495" cy="358495"/>
            </a:xfrm>
            <a:custGeom>
              <a:avLst/>
              <a:gdLst/>
              <a:ahLst/>
              <a:cxnLst/>
              <a:rect l="l" t="t" r="r" b="b"/>
              <a:pathLst>
                <a:path w="203597" h="203597">
                  <a:moveTo>
                    <a:pt x="30249" y="120104"/>
                  </a:moveTo>
                  <a:cubicBezTo>
                    <a:pt x="30919" y="120402"/>
                    <a:pt x="31402" y="121146"/>
                    <a:pt x="31700" y="122336"/>
                  </a:cubicBezTo>
                  <a:cubicBezTo>
                    <a:pt x="36165" y="136029"/>
                    <a:pt x="44202" y="147339"/>
                    <a:pt x="55810" y="156269"/>
                  </a:cubicBezTo>
                  <a:cubicBezTo>
                    <a:pt x="57596" y="157460"/>
                    <a:pt x="57894" y="158948"/>
                    <a:pt x="56703" y="160734"/>
                  </a:cubicBezTo>
                  <a:cubicBezTo>
                    <a:pt x="55810" y="161627"/>
                    <a:pt x="54917" y="162073"/>
                    <a:pt x="54024" y="162073"/>
                  </a:cubicBezTo>
                  <a:cubicBezTo>
                    <a:pt x="53429" y="162073"/>
                    <a:pt x="52834" y="161776"/>
                    <a:pt x="52238" y="161180"/>
                  </a:cubicBezTo>
                  <a:cubicBezTo>
                    <a:pt x="39141" y="151358"/>
                    <a:pt x="30361" y="139005"/>
                    <a:pt x="25896" y="124122"/>
                  </a:cubicBezTo>
                  <a:cubicBezTo>
                    <a:pt x="24705" y="122336"/>
                    <a:pt x="25300" y="121146"/>
                    <a:pt x="27682" y="120550"/>
                  </a:cubicBezTo>
                  <a:cubicBezTo>
                    <a:pt x="28724" y="119955"/>
                    <a:pt x="29579" y="119806"/>
                    <a:pt x="30249" y="120104"/>
                  </a:cubicBezTo>
                  <a:close/>
                  <a:moveTo>
                    <a:pt x="25449" y="98673"/>
                  </a:moveTo>
                  <a:cubicBezTo>
                    <a:pt x="27533" y="98673"/>
                    <a:pt x="28575" y="99714"/>
                    <a:pt x="28575" y="101798"/>
                  </a:cubicBezTo>
                  <a:cubicBezTo>
                    <a:pt x="28575" y="104179"/>
                    <a:pt x="28724" y="106114"/>
                    <a:pt x="29021" y="107602"/>
                  </a:cubicBezTo>
                  <a:cubicBezTo>
                    <a:pt x="29021" y="109686"/>
                    <a:pt x="27979" y="110728"/>
                    <a:pt x="25896" y="110728"/>
                  </a:cubicBezTo>
                  <a:lnTo>
                    <a:pt x="25449" y="110728"/>
                  </a:lnTo>
                  <a:cubicBezTo>
                    <a:pt x="23961" y="110728"/>
                    <a:pt x="22919" y="109835"/>
                    <a:pt x="22324" y="108049"/>
                  </a:cubicBezTo>
                  <a:lnTo>
                    <a:pt x="22324" y="101798"/>
                  </a:lnTo>
                  <a:cubicBezTo>
                    <a:pt x="22324" y="99714"/>
                    <a:pt x="23366" y="98673"/>
                    <a:pt x="25449" y="98673"/>
                  </a:cubicBezTo>
                  <a:close/>
                  <a:moveTo>
                    <a:pt x="36611" y="41076"/>
                  </a:moveTo>
                  <a:cubicBezTo>
                    <a:pt x="20538" y="58043"/>
                    <a:pt x="12501" y="78283"/>
                    <a:pt x="12501" y="101798"/>
                  </a:cubicBezTo>
                  <a:cubicBezTo>
                    <a:pt x="12501" y="126206"/>
                    <a:pt x="21282" y="147191"/>
                    <a:pt x="38844" y="164752"/>
                  </a:cubicBezTo>
                  <a:cubicBezTo>
                    <a:pt x="56406" y="182314"/>
                    <a:pt x="77390" y="191095"/>
                    <a:pt x="101798" y="191095"/>
                  </a:cubicBezTo>
                  <a:cubicBezTo>
                    <a:pt x="125313" y="191095"/>
                    <a:pt x="145628" y="183058"/>
                    <a:pt x="162743" y="166985"/>
                  </a:cubicBezTo>
                  <a:cubicBezTo>
                    <a:pt x="179858" y="150911"/>
                    <a:pt x="189160" y="131117"/>
                    <a:pt x="190649" y="107602"/>
                  </a:cubicBezTo>
                  <a:cubicBezTo>
                    <a:pt x="190946" y="106709"/>
                    <a:pt x="191095" y="104923"/>
                    <a:pt x="191095" y="102245"/>
                  </a:cubicBezTo>
                  <a:lnTo>
                    <a:pt x="101798" y="104923"/>
                  </a:lnTo>
                  <a:lnTo>
                    <a:pt x="100459" y="104923"/>
                  </a:lnTo>
                  <a:lnTo>
                    <a:pt x="100459" y="104477"/>
                  </a:lnTo>
                  <a:cubicBezTo>
                    <a:pt x="100161" y="104477"/>
                    <a:pt x="99863" y="104328"/>
                    <a:pt x="99566" y="104030"/>
                  </a:cubicBezTo>
                  <a:close/>
                  <a:moveTo>
                    <a:pt x="165199" y="39290"/>
                  </a:moveTo>
                  <a:lnTo>
                    <a:pt x="109388" y="98226"/>
                  </a:lnTo>
                  <a:lnTo>
                    <a:pt x="190649" y="95994"/>
                  </a:lnTo>
                  <a:cubicBezTo>
                    <a:pt x="189160" y="73670"/>
                    <a:pt x="180677" y="54768"/>
                    <a:pt x="165199" y="39290"/>
                  </a:cubicBezTo>
                  <a:close/>
                  <a:moveTo>
                    <a:pt x="101798" y="12501"/>
                  </a:moveTo>
                  <a:cubicBezTo>
                    <a:pt x="78283" y="12501"/>
                    <a:pt x="58043" y="20538"/>
                    <a:pt x="41076" y="36611"/>
                  </a:cubicBezTo>
                  <a:lnTo>
                    <a:pt x="101798" y="97333"/>
                  </a:lnTo>
                  <a:lnTo>
                    <a:pt x="160734" y="34825"/>
                  </a:lnTo>
                  <a:cubicBezTo>
                    <a:pt x="156567" y="31551"/>
                    <a:pt x="153590" y="29319"/>
                    <a:pt x="151804" y="28128"/>
                  </a:cubicBezTo>
                  <a:cubicBezTo>
                    <a:pt x="136922" y="17710"/>
                    <a:pt x="120253" y="12501"/>
                    <a:pt x="101798" y="12501"/>
                  </a:cubicBezTo>
                  <a:close/>
                  <a:moveTo>
                    <a:pt x="101798" y="0"/>
                  </a:moveTo>
                  <a:cubicBezTo>
                    <a:pt x="122932" y="0"/>
                    <a:pt x="141982" y="5804"/>
                    <a:pt x="158948" y="17412"/>
                  </a:cubicBezTo>
                  <a:cubicBezTo>
                    <a:pt x="172938" y="26937"/>
                    <a:pt x="183877" y="39141"/>
                    <a:pt x="191765" y="54024"/>
                  </a:cubicBezTo>
                  <a:cubicBezTo>
                    <a:pt x="199653" y="68907"/>
                    <a:pt x="203597" y="84832"/>
                    <a:pt x="203597" y="101798"/>
                  </a:cubicBezTo>
                  <a:lnTo>
                    <a:pt x="203597" y="108942"/>
                  </a:lnTo>
                  <a:cubicBezTo>
                    <a:pt x="201811" y="135433"/>
                    <a:pt x="191095" y="157832"/>
                    <a:pt x="171450" y="176138"/>
                  </a:cubicBezTo>
                  <a:cubicBezTo>
                    <a:pt x="151804" y="194444"/>
                    <a:pt x="128587" y="203597"/>
                    <a:pt x="101798" y="203597"/>
                  </a:cubicBezTo>
                  <a:cubicBezTo>
                    <a:pt x="73818" y="203597"/>
                    <a:pt x="49857" y="193625"/>
                    <a:pt x="29914" y="173682"/>
                  </a:cubicBezTo>
                  <a:cubicBezTo>
                    <a:pt x="9971" y="153739"/>
                    <a:pt x="0" y="129778"/>
                    <a:pt x="0" y="101798"/>
                  </a:cubicBezTo>
                  <a:cubicBezTo>
                    <a:pt x="0" y="73818"/>
                    <a:pt x="9971" y="49857"/>
                    <a:pt x="29914" y="29914"/>
                  </a:cubicBezTo>
                  <a:cubicBezTo>
                    <a:pt x="49857" y="9971"/>
                    <a:pt x="73818" y="0"/>
                    <a:pt x="101798"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solidFill>
                  <a:prstClr val="black"/>
                </a:solidFill>
              </a:endParaRPr>
            </a:p>
          </p:txBody>
        </p:sp>
      </p:grpSp>
      <p:grpSp>
        <p:nvGrpSpPr>
          <p:cNvPr id="25" name="组合 24"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342D4B4F-24C8-48FB-8650-28AF3C13E951}"/>
              </a:ext>
            </a:extLst>
          </p:cNvPr>
          <p:cNvGrpSpPr/>
          <p:nvPr/>
        </p:nvGrpSpPr>
        <p:grpSpPr>
          <a:xfrm>
            <a:off x="1660147" y="2175162"/>
            <a:ext cx="1246909" cy="1246909"/>
            <a:chOff x="1660147" y="2175162"/>
            <a:chExt cx="1246909" cy="1246909"/>
          </a:xfrm>
        </p:grpSpPr>
        <p:sp>
          <p:nvSpPr>
            <p:cNvPr id="26" name="椭圆 25">
              <a:extLst>
                <a:ext uri="{FF2B5EF4-FFF2-40B4-BE49-F238E27FC236}">
                  <a16:creationId xmlns:a16="http://schemas.microsoft.com/office/drawing/2014/main" id="{4A1F4CB0-A260-49FB-B135-8F8ADB53319C}"/>
                </a:ext>
              </a:extLst>
            </p:cNvPr>
            <p:cNvSpPr/>
            <p:nvPr/>
          </p:nvSpPr>
          <p:spPr>
            <a:xfrm>
              <a:off x="1660147" y="2175162"/>
              <a:ext cx="1246909" cy="1246909"/>
            </a:xfrm>
            <a:prstGeom prst="ellipse">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solidFill>
                  <a:prstClr val="white"/>
                </a:solidFill>
                <a:cs typeface="Helvetica" panose="020B0604020202020204" pitchFamily="34" charset="0"/>
              </a:endParaRPr>
            </a:p>
          </p:txBody>
        </p:sp>
        <p:sp>
          <p:nvSpPr>
            <p:cNvPr id="27" name="Freeform 48">
              <a:extLst>
                <a:ext uri="{FF2B5EF4-FFF2-40B4-BE49-F238E27FC236}">
                  <a16:creationId xmlns:a16="http://schemas.microsoft.com/office/drawing/2014/main" id="{39CE5F64-3011-4F66-A937-99B3F3EEFD1C}"/>
                </a:ext>
              </a:extLst>
            </p:cNvPr>
            <p:cNvSpPr/>
            <p:nvPr/>
          </p:nvSpPr>
          <p:spPr>
            <a:xfrm>
              <a:off x="2102902" y="2612410"/>
              <a:ext cx="357144" cy="358495"/>
            </a:xfrm>
            <a:custGeom>
              <a:avLst/>
              <a:gdLst/>
              <a:ahLst/>
              <a:cxnLst/>
              <a:rect l="l" t="t" r="r" b="b"/>
              <a:pathLst>
                <a:path w="204608" h="205382">
                  <a:moveTo>
                    <a:pt x="46881" y="32147"/>
                  </a:moveTo>
                  <a:cubicBezTo>
                    <a:pt x="48667" y="31254"/>
                    <a:pt x="50155" y="31551"/>
                    <a:pt x="51346" y="33039"/>
                  </a:cubicBezTo>
                  <a:cubicBezTo>
                    <a:pt x="52536" y="34825"/>
                    <a:pt x="52239" y="36314"/>
                    <a:pt x="50453" y="37504"/>
                  </a:cubicBezTo>
                  <a:cubicBezTo>
                    <a:pt x="37356" y="45541"/>
                    <a:pt x="30807" y="57298"/>
                    <a:pt x="30807" y="72777"/>
                  </a:cubicBezTo>
                  <a:cubicBezTo>
                    <a:pt x="30807" y="74860"/>
                    <a:pt x="29766" y="75902"/>
                    <a:pt x="27682" y="75902"/>
                  </a:cubicBezTo>
                  <a:cubicBezTo>
                    <a:pt x="25599" y="75902"/>
                    <a:pt x="24557" y="74860"/>
                    <a:pt x="24557" y="72777"/>
                  </a:cubicBezTo>
                  <a:cubicBezTo>
                    <a:pt x="24557" y="54917"/>
                    <a:pt x="31998" y="41374"/>
                    <a:pt x="46881" y="32147"/>
                  </a:cubicBezTo>
                  <a:close/>
                  <a:moveTo>
                    <a:pt x="61168" y="25896"/>
                  </a:moveTo>
                  <a:cubicBezTo>
                    <a:pt x="63252" y="25300"/>
                    <a:pt x="64591" y="26045"/>
                    <a:pt x="65187" y="28128"/>
                  </a:cubicBezTo>
                  <a:cubicBezTo>
                    <a:pt x="65782" y="30212"/>
                    <a:pt x="65038" y="31551"/>
                    <a:pt x="62954" y="32147"/>
                  </a:cubicBezTo>
                  <a:cubicBezTo>
                    <a:pt x="62657" y="32147"/>
                    <a:pt x="62136" y="32221"/>
                    <a:pt x="61392" y="32370"/>
                  </a:cubicBezTo>
                  <a:cubicBezTo>
                    <a:pt x="60648" y="32519"/>
                    <a:pt x="60127" y="32742"/>
                    <a:pt x="59829" y="33039"/>
                  </a:cubicBezTo>
                  <a:lnTo>
                    <a:pt x="58936" y="33039"/>
                  </a:lnTo>
                  <a:cubicBezTo>
                    <a:pt x="57448" y="33039"/>
                    <a:pt x="56406" y="32295"/>
                    <a:pt x="55811" y="30807"/>
                  </a:cubicBezTo>
                  <a:cubicBezTo>
                    <a:pt x="55215" y="29319"/>
                    <a:pt x="55811" y="27979"/>
                    <a:pt x="57597" y="26789"/>
                  </a:cubicBezTo>
                  <a:cubicBezTo>
                    <a:pt x="58787" y="26789"/>
                    <a:pt x="59978" y="26491"/>
                    <a:pt x="61168" y="25896"/>
                  </a:cubicBezTo>
                  <a:close/>
                  <a:moveTo>
                    <a:pt x="72331" y="12948"/>
                  </a:moveTo>
                  <a:cubicBezTo>
                    <a:pt x="55959" y="12948"/>
                    <a:pt x="41895" y="18752"/>
                    <a:pt x="30138" y="30361"/>
                  </a:cubicBezTo>
                  <a:cubicBezTo>
                    <a:pt x="18380" y="41969"/>
                    <a:pt x="12502" y="55959"/>
                    <a:pt x="12502" y="72330"/>
                  </a:cubicBezTo>
                  <a:cubicBezTo>
                    <a:pt x="12502" y="88999"/>
                    <a:pt x="18380" y="103138"/>
                    <a:pt x="30138" y="114746"/>
                  </a:cubicBezTo>
                  <a:cubicBezTo>
                    <a:pt x="41895" y="126355"/>
                    <a:pt x="55959" y="132159"/>
                    <a:pt x="72331" y="132159"/>
                  </a:cubicBezTo>
                  <a:cubicBezTo>
                    <a:pt x="82451" y="132159"/>
                    <a:pt x="91678" y="129778"/>
                    <a:pt x="100013" y="125015"/>
                  </a:cubicBezTo>
                  <a:cubicBezTo>
                    <a:pt x="102691" y="123527"/>
                    <a:pt x="105222" y="123973"/>
                    <a:pt x="107603" y="126355"/>
                  </a:cubicBezTo>
                  <a:lnTo>
                    <a:pt x="132606" y="151358"/>
                  </a:lnTo>
                  <a:lnTo>
                    <a:pt x="134838" y="149572"/>
                  </a:lnTo>
                  <a:cubicBezTo>
                    <a:pt x="137517" y="148084"/>
                    <a:pt x="140047" y="148232"/>
                    <a:pt x="142429" y="150018"/>
                  </a:cubicBezTo>
                  <a:lnTo>
                    <a:pt x="150912" y="157162"/>
                  </a:lnTo>
                  <a:cubicBezTo>
                    <a:pt x="153293" y="159543"/>
                    <a:pt x="153740" y="161925"/>
                    <a:pt x="152251" y="164306"/>
                  </a:cubicBezTo>
                  <a:lnTo>
                    <a:pt x="150465" y="169217"/>
                  </a:lnTo>
                  <a:lnTo>
                    <a:pt x="157609" y="176361"/>
                  </a:lnTo>
                  <a:lnTo>
                    <a:pt x="167878" y="177254"/>
                  </a:lnTo>
                  <a:cubicBezTo>
                    <a:pt x="170259" y="177254"/>
                    <a:pt x="172045" y="178593"/>
                    <a:pt x="173236" y="181272"/>
                  </a:cubicBezTo>
                  <a:lnTo>
                    <a:pt x="176808" y="191541"/>
                  </a:lnTo>
                  <a:lnTo>
                    <a:pt x="191542" y="187970"/>
                  </a:lnTo>
                  <a:lnTo>
                    <a:pt x="189309" y="169217"/>
                  </a:lnTo>
                  <a:lnTo>
                    <a:pt x="126802" y="106263"/>
                  </a:lnTo>
                  <a:cubicBezTo>
                    <a:pt x="124420" y="103882"/>
                    <a:pt x="123974" y="101500"/>
                    <a:pt x="125462" y="99119"/>
                  </a:cubicBezTo>
                  <a:cubicBezTo>
                    <a:pt x="129629" y="91082"/>
                    <a:pt x="131713" y="82153"/>
                    <a:pt x="131713" y="72330"/>
                  </a:cubicBezTo>
                  <a:cubicBezTo>
                    <a:pt x="131713" y="55959"/>
                    <a:pt x="125909" y="41969"/>
                    <a:pt x="114300" y="30361"/>
                  </a:cubicBezTo>
                  <a:cubicBezTo>
                    <a:pt x="102691" y="18752"/>
                    <a:pt x="88702" y="12948"/>
                    <a:pt x="72331" y="12948"/>
                  </a:cubicBezTo>
                  <a:close/>
                  <a:moveTo>
                    <a:pt x="72331" y="0"/>
                  </a:moveTo>
                  <a:cubicBezTo>
                    <a:pt x="92274" y="0"/>
                    <a:pt x="109314" y="7069"/>
                    <a:pt x="123453" y="21208"/>
                  </a:cubicBezTo>
                  <a:cubicBezTo>
                    <a:pt x="137592" y="35346"/>
                    <a:pt x="144661" y="52387"/>
                    <a:pt x="144661" y="72330"/>
                  </a:cubicBezTo>
                  <a:cubicBezTo>
                    <a:pt x="144661" y="81260"/>
                    <a:pt x="142726" y="90636"/>
                    <a:pt x="138857" y="100459"/>
                  </a:cubicBezTo>
                  <a:lnTo>
                    <a:pt x="200025" y="161627"/>
                  </a:lnTo>
                  <a:cubicBezTo>
                    <a:pt x="201216" y="162818"/>
                    <a:pt x="201811" y="164157"/>
                    <a:pt x="201811" y="165645"/>
                  </a:cubicBezTo>
                  <a:lnTo>
                    <a:pt x="204490" y="192434"/>
                  </a:lnTo>
                  <a:cubicBezTo>
                    <a:pt x="205085" y="196304"/>
                    <a:pt x="203448" y="198536"/>
                    <a:pt x="199579" y="199132"/>
                  </a:cubicBezTo>
                  <a:lnTo>
                    <a:pt x="174129" y="204936"/>
                  </a:lnTo>
                  <a:cubicBezTo>
                    <a:pt x="173831" y="205234"/>
                    <a:pt x="173385" y="205382"/>
                    <a:pt x="172790" y="205382"/>
                  </a:cubicBezTo>
                  <a:cubicBezTo>
                    <a:pt x="169515" y="205382"/>
                    <a:pt x="167432" y="203894"/>
                    <a:pt x="166539" y="200918"/>
                  </a:cubicBezTo>
                  <a:lnTo>
                    <a:pt x="162967" y="189309"/>
                  </a:lnTo>
                  <a:lnTo>
                    <a:pt x="154484" y="188863"/>
                  </a:lnTo>
                  <a:cubicBezTo>
                    <a:pt x="152698" y="188863"/>
                    <a:pt x="151358" y="188267"/>
                    <a:pt x="150465" y="187077"/>
                  </a:cubicBezTo>
                  <a:lnTo>
                    <a:pt x="138410" y="175022"/>
                  </a:lnTo>
                  <a:cubicBezTo>
                    <a:pt x="136624" y="173236"/>
                    <a:pt x="136178" y="170854"/>
                    <a:pt x="137071" y="167878"/>
                  </a:cubicBezTo>
                  <a:lnTo>
                    <a:pt x="138857" y="163859"/>
                  </a:lnTo>
                  <a:lnTo>
                    <a:pt x="137964" y="162966"/>
                  </a:lnTo>
                  <a:lnTo>
                    <a:pt x="135731" y="164752"/>
                  </a:lnTo>
                  <a:cubicBezTo>
                    <a:pt x="132755" y="166538"/>
                    <a:pt x="129927" y="166390"/>
                    <a:pt x="127248" y="164306"/>
                  </a:cubicBezTo>
                  <a:lnTo>
                    <a:pt x="101799" y="138410"/>
                  </a:lnTo>
                  <a:cubicBezTo>
                    <a:pt x="91976" y="142577"/>
                    <a:pt x="82153" y="144661"/>
                    <a:pt x="72331" y="144661"/>
                  </a:cubicBezTo>
                  <a:cubicBezTo>
                    <a:pt x="52388" y="144661"/>
                    <a:pt x="35347" y="137666"/>
                    <a:pt x="21208" y="123676"/>
                  </a:cubicBezTo>
                  <a:cubicBezTo>
                    <a:pt x="7069" y="109686"/>
                    <a:pt x="0" y="92571"/>
                    <a:pt x="0" y="72330"/>
                  </a:cubicBezTo>
                  <a:cubicBezTo>
                    <a:pt x="0" y="52387"/>
                    <a:pt x="7069" y="35346"/>
                    <a:pt x="21208" y="21208"/>
                  </a:cubicBezTo>
                  <a:cubicBezTo>
                    <a:pt x="35347" y="7069"/>
                    <a:pt x="52388" y="0"/>
                    <a:pt x="7233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solidFill>
                  <a:prstClr val="black"/>
                </a:solidFill>
              </a:endParaRPr>
            </a:p>
          </p:txBody>
        </p:sp>
      </p:grpSp>
      <p:grpSp>
        <p:nvGrpSpPr>
          <p:cNvPr id="28" name="组合 2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96D7A9B5-73C1-42D0-80C4-6096AD656BE3}"/>
              </a:ext>
            </a:extLst>
          </p:cNvPr>
          <p:cNvGrpSpPr/>
          <p:nvPr/>
        </p:nvGrpSpPr>
        <p:grpSpPr>
          <a:xfrm>
            <a:off x="4070838" y="2175162"/>
            <a:ext cx="1246909" cy="1246909"/>
            <a:chOff x="4070838" y="2175162"/>
            <a:chExt cx="1246909" cy="1246909"/>
          </a:xfrm>
        </p:grpSpPr>
        <p:sp>
          <p:nvSpPr>
            <p:cNvPr id="29" name="椭圆 28">
              <a:extLst>
                <a:ext uri="{FF2B5EF4-FFF2-40B4-BE49-F238E27FC236}">
                  <a16:creationId xmlns:a16="http://schemas.microsoft.com/office/drawing/2014/main" id="{819140D5-F483-4F44-BCCF-64F4C2F5249A}"/>
                </a:ext>
              </a:extLst>
            </p:cNvPr>
            <p:cNvSpPr/>
            <p:nvPr/>
          </p:nvSpPr>
          <p:spPr>
            <a:xfrm>
              <a:off x="4070838" y="2175162"/>
              <a:ext cx="1246909" cy="1246909"/>
            </a:xfrm>
            <a:prstGeom prst="ellipse">
              <a:avLst/>
            </a:prstGeom>
            <a:gradFill>
              <a:gsLst>
                <a:gs pos="0">
                  <a:schemeClr val="bg1">
                    <a:lumMod val="75000"/>
                  </a:schemeClr>
                </a:gs>
                <a:gs pos="100000">
                  <a:schemeClr val="tx1">
                    <a:lumMod val="85000"/>
                    <a:lumOff val="1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solidFill>
                  <a:prstClr val="white"/>
                </a:solidFill>
                <a:cs typeface="Helvetica" panose="020B0604020202020204" pitchFamily="34" charset="0"/>
              </a:endParaRPr>
            </a:p>
          </p:txBody>
        </p:sp>
        <p:sp>
          <p:nvSpPr>
            <p:cNvPr id="30" name="Freeform 50">
              <a:extLst>
                <a:ext uri="{FF2B5EF4-FFF2-40B4-BE49-F238E27FC236}">
                  <a16:creationId xmlns:a16="http://schemas.microsoft.com/office/drawing/2014/main" id="{4666B050-817E-419B-8925-FBBF05D637B5}"/>
                </a:ext>
              </a:extLst>
            </p:cNvPr>
            <p:cNvSpPr/>
            <p:nvPr/>
          </p:nvSpPr>
          <p:spPr>
            <a:xfrm>
              <a:off x="4519065" y="2591572"/>
              <a:ext cx="356176" cy="351549"/>
            </a:xfrm>
            <a:custGeom>
              <a:avLst/>
              <a:gdLst/>
              <a:ahLst/>
              <a:cxnLst/>
              <a:rect l="l" t="t" r="r" b="b"/>
              <a:pathLst>
                <a:path w="206276" h="203596">
                  <a:moveTo>
                    <a:pt x="95548" y="108049"/>
                  </a:moveTo>
                  <a:cubicBezTo>
                    <a:pt x="93762" y="108049"/>
                    <a:pt x="92199" y="108719"/>
                    <a:pt x="90860" y="110058"/>
                  </a:cubicBezTo>
                  <a:cubicBezTo>
                    <a:pt x="89520" y="111397"/>
                    <a:pt x="88850" y="112960"/>
                    <a:pt x="88850" y="114746"/>
                  </a:cubicBezTo>
                  <a:lnTo>
                    <a:pt x="88850" y="129927"/>
                  </a:lnTo>
                  <a:cubicBezTo>
                    <a:pt x="88850" y="134391"/>
                    <a:pt x="91083" y="136624"/>
                    <a:pt x="95548" y="136624"/>
                  </a:cubicBezTo>
                  <a:lnTo>
                    <a:pt x="110728" y="136624"/>
                  </a:lnTo>
                  <a:cubicBezTo>
                    <a:pt x="115193" y="136624"/>
                    <a:pt x="117426" y="134391"/>
                    <a:pt x="117426" y="129927"/>
                  </a:cubicBezTo>
                  <a:lnTo>
                    <a:pt x="117426" y="114746"/>
                  </a:lnTo>
                  <a:cubicBezTo>
                    <a:pt x="117426" y="112960"/>
                    <a:pt x="116756" y="111397"/>
                    <a:pt x="115416" y="110058"/>
                  </a:cubicBezTo>
                  <a:cubicBezTo>
                    <a:pt x="114077" y="108719"/>
                    <a:pt x="112514" y="108049"/>
                    <a:pt x="110728" y="108049"/>
                  </a:cubicBezTo>
                  <a:close/>
                  <a:moveTo>
                    <a:pt x="21878" y="54024"/>
                  </a:moveTo>
                  <a:cubicBezTo>
                    <a:pt x="19497" y="54024"/>
                    <a:pt x="17339" y="54992"/>
                    <a:pt x="15404" y="56926"/>
                  </a:cubicBezTo>
                  <a:cubicBezTo>
                    <a:pt x="13469" y="58861"/>
                    <a:pt x="12502" y="61019"/>
                    <a:pt x="12502" y="63400"/>
                  </a:cubicBezTo>
                  <a:lnTo>
                    <a:pt x="12502" y="117871"/>
                  </a:lnTo>
                  <a:lnTo>
                    <a:pt x="22771" y="117871"/>
                  </a:lnTo>
                  <a:cubicBezTo>
                    <a:pt x="24854" y="117871"/>
                    <a:pt x="25896" y="118913"/>
                    <a:pt x="25896" y="120997"/>
                  </a:cubicBezTo>
                  <a:cubicBezTo>
                    <a:pt x="25896" y="123080"/>
                    <a:pt x="24854" y="124122"/>
                    <a:pt x="22771" y="124122"/>
                  </a:cubicBezTo>
                  <a:lnTo>
                    <a:pt x="12502" y="124122"/>
                  </a:lnTo>
                  <a:lnTo>
                    <a:pt x="12502" y="181272"/>
                  </a:lnTo>
                  <a:cubicBezTo>
                    <a:pt x="12502" y="183951"/>
                    <a:pt x="13469" y="186184"/>
                    <a:pt x="15404" y="187970"/>
                  </a:cubicBezTo>
                  <a:cubicBezTo>
                    <a:pt x="17339" y="189755"/>
                    <a:pt x="19497" y="190648"/>
                    <a:pt x="21878" y="190648"/>
                  </a:cubicBezTo>
                  <a:lnTo>
                    <a:pt x="184398" y="190648"/>
                  </a:lnTo>
                  <a:cubicBezTo>
                    <a:pt x="186779" y="190648"/>
                    <a:pt x="188937" y="189755"/>
                    <a:pt x="190872" y="187970"/>
                  </a:cubicBezTo>
                  <a:cubicBezTo>
                    <a:pt x="192807" y="186184"/>
                    <a:pt x="193774" y="183951"/>
                    <a:pt x="193774" y="181272"/>
                  </a:cubicBezTo>
                  <a:lnTo>
                    <a:pt x="193774" y="124122"/>
                  </a:lnTo>
                  <a:lnTo>
                    <a:pt x="123676" y="124122"/>
                  </a:lnTo>
                  <a:lnTo>
                    <a:pt x="123676" y="130373"/>
                  </a:lnTo>
                  <a:cubicBezTo>
                    <a:pt x="123676" y="133647"/>
                    <a:pt x="122411" y="136549"/>
                    <a:pt x="119881" y="139079"/>
                  </a:cubicBezTo>
                  <a:cubicBezTo>
                    <a:pt x="117351" y="141610"/>
                    <a:pt x="114300" y="142875"/>
                    <a:pt x="110728" y="142875"/>
                  </a:cubicBezTo>
                  <a:lnTo>
                    <a:pt x="95548" y="142875"/>
                  </a:lnTo>
                  <a:cubicBezTo>
                    <a:pt x="91976" y="142875"/>
                    <a:pt x="88925" y="141610"/>
                    <a:pt x="86395" y="139079"/>
                  </a:cubicBezTo>
                  <a:cubicBezTo>
                    <a:pt x="83865" y="136549"/>
                    <a:pt x="82600" y="133647"/>
                    <a:pt x="82600" y="130373"/>
                  </a:cubicBezTo>
                  <a:lnTo>
                    <a:pt x="82600" y="124122"/>
                  </a:lnTo>
                  <a:lnTo>
                    <a:pt x="41523" y="124122"/>
                  </a:lnTo>
                  <a:cubicBezTo>
                    <a:pt x="39440" y="124122"/>
                    <a:pt x="38398" y="123080"/>
                    <a:pt x="38398" y="120997"/>
                  </a:cubicBezTo>
                  <a:cubicBezTo>
                    <a:pt x="38398" y="118913"/>
                    <a:pt x="39440" y="117871"/>
                    <a:pt x="41523" y="117871"/>
                  </a:cubicBezTo>
                  <a:lnTo>
                    <a:pt x="82600" y="117871"/>
                  </a:lnTo>
                  <a:lnTo>
                    <a:pt x="82600" y="114746"/>
                  </a:lnTo>
                  <a:cubicBezTo>
                    <a:pt x="82600" y="111174"/>
                    <a:pt x="83865" y="108123"/>
                    <a:pt x="86395" y="105593"/>
                  </a:cubicBezTo>
                  <a:cubicBezTo>
                    <a:pt x="88925" y="103063"/>
                    <a:pt x="91976" y="101798"/>
                    <a:pt x="95548" y="101798"/>
                  </a:cubicBezTo>
                  <a:lnTo>
                    <a:pt x="110728" y="101798"/>
                  </a:lnTo>
                  <a:cubicBezTo>
                    <a:pt x="114300" y="101798"/>
                    <a:pt x="117351" y="103063"/>
                    <a:pt x="119881" y="105593"/>
                  </a:cubicBezTo>
                  <a:cubicBezTo>
                    <a:pt x="122411" y="108123"/>
                    <a:pt x="123676" y="111174"/>
                    <a:pt x="123676" y="114746"/>
                  </a:cubicBezTo>
                  <a:lnTo>
                    <a:pt x="123676" y="117871"/>
                  </a:lnTo>
                  <a:lnTo>
                    <a:pt x="193774" y="117871"/>
                  </a:lnTo>
                  <a:lnTo>
                    <a:pt x="193774" y="63400"/>
                  </a:lnTo>
                  <a:cubicBezTo>
                    <a:pt x="193774" y="61019"/>
                    <a:pt x="192807" y="58861"/>
                    <a:pt x="190872" y="56926"/>
                  </a:cubicBezTo>
                  <a:cubicBezTo>
                    <a:pt x="188937" y="54992"/>
                    <a:pt x="186779" y="54024"/>
                    <a:pt x="184398" y="54024"/>
                  </a:cubicBezTo>
                  <a:close/>
                  <a:moveTo>
                    <a:pt x="89743" y="12948"/>
                  </a:moveTo>
                  <a:cubicBezTo>
                    <a:pt x="84981" y="12948"/>
                    <a:pt x="82600" y="15329"/>
                    <a:pt x="82600" y="20091"/>
                  </a:cubicBezTo>
                  <a:lnTo>
                    <a:pt x="82600" y="41523"/>
                  </a:lnTo>
                  <a:lnTo>
                    <a:pt x="123676" y="41523"/>
                  </a:lnTo>
                  <a:lnTo>
                    <a:pt x="123676" y="20091"/>
                  </a:lnTo>
                  <a:cubicBezTo>
                    <a:pt x="123676" y="15329"/>
                    <a:pt x="119807" y="12948"/>
                    <a:pt x="112068" y="12948"/>
                  </a:cubicBezTo>
                  <a:close/>
                  <a:moveTo>
                    <a:pt x="89743" y="0"/>
                  </a:moveTo>
                  <a:lnTo>
                    <a:pt x="115193" y="0"/>
                  </a:lnTo>
                  <a:cubicBezTo>
                    <a:pt x="121742" y="0"/>
                    <a:pt x="126950" y="1860"/>
                    <a:pt x="130820" y="5581"/>
                  </a:cubicBezTo>
                  <a:cubicBezTo>
                    <a:pt x="134690" y="9301"/>
                    <a:pt x="136624" y="14138"/>
                    <a:pt x="136624" y="20091"/>
                  </a:cubicBezTo>
                  <a:lnTo>
                    <a:pt x="136624" y="41523"/>
                  </a:lnTo>
                  <a:lnTo>
                    <a:pt x="184398" y="41523"/>
                  </a:lnTo>
                  <a:cubicBezTo>
                    <a:pt x="190351" y="41523"/>
                    <a:pt x="195486" y="43681"/>
                    <a:pt x="199802" y="47997"/>
                  </a:cubicBezTo>
                  <a:cubicBezTo>
                    <a:pt x="204118" y="52313"/>
                    <a:pt x="206276" y="57447"/>
                    <a:pt x="206276" y="63400"/>
                  </a:cubicBezTo>
                  <a:lnTo>
                    <a:pt x="206276" y="181272"/>
                  </a:lnTo>
                  <a:cubicBezTo>
                    <a:pt x="206276" y="187225"/>
                    <a:pt x="204118" y="192434"/>
                    <a:pt x="199802" y="196899"/>
                  </a:cubicBezTo>
                  <a:cubicBezTo>
                    <a:pt x="195486" y="201364"/>
                    <a:pt x="190351" y="203596"/>
                    <a:pt x="184398" y="203596"/>
                  </a:cubicBezTo>
                  <a:lnTo>
                    <a:pt x="21878" y="203596"/>
                  </a:lnTo>
                  <a:cubicBezTo>
                    <a:pt x="15925" y="203596"/>
                    <a:pt x="10790" y="201364"/>
                    <a:pt x="6474" y="196899"/>
                  </a:cubicBezTo>
                  <a:cubicBezTo>
                    <a:pt x="2158" y="192434"/>
                    <a:pt x="0" y="187225"/>
                    <a:pt x="0" y="181272"/>
                  </a:cubicBezTo>
                  <a:lnTo>
                    <a:pt x="0" y="63400"/>
                  </a:lnTo>
                  <a:cubicBezTo>
                    <a:pt x="0" y="57447"/>
                    <a:pt x="2158" y="52313"/>
                    <a:pt x="6474" y="47997"/>
                  </a:cubicBezTo>
                  <a:cubicBezTo>
                    <a:pt x="10790" y="43681"/>
                    <a:pt x="15925" y="41523"/>
                    <a:pt x="21878" y="41523"/>
                  </a:cubicBezTo>
                  <a:lnTo>
                    <a:pt x="69652" y="41523"/>
                  </a:lnTo>
                  <a:lnTo>
                    <a:pt x="69652" y="20091"/>
                  </a:lnTo>
                  <a:cubicBezTo>
                    <a:pt x="69652" y="14138"/>
                    <a:pt x="71363" y="9301"/>
                    <a:pt x="74786" y="5581"/>
                  </a:cubicBezTo>
                  <a:cubicBezTo>
                    <a:pt x="78209" y="1860"/>
                    <a:pt x="83195" y="0"/>
                    <a:pt x="89743"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solidFill>
                  <a:prstClr val="black"/>
                </a:solidFill>
              </a:endParaRPr>
            </a:p>
          </p:txBody>
        </p:sp>
      </p:grpSp>
      <p:sp>
        <p:nvSpPr>
          <p:cNvPr id="31" name="任意多边形 2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2548A462-159D-45EC-B8A0-042EC848A17A}"/>
              </a:ext>
            </a:extLst>
          </p:cNvPr>
          <p:cNvSpPr/>
          <p:nvPr/>
        </p:nvSpPr>
        <p:spPr>
          <a:xfrm rot="10800000">
            <a:off x="1690684" y="1930682"/>
            <a:ext cx="969387" cy="4571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26"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98B8A66B-0EC7-4B85-A7F9-70214D404D7D}"/>
              </a:ext>
            </a:extLst>
          </p:cNvPr>
          <p:cNvSpPr/>
          <p:nvPr/>
        </p:nvSpPr>
        <p:spPr>
          <a:xfrm rot="10800000">
            <a:off x="4209597" y="3592967"/>
            <a:ext cx="969387" cy="4571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2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44CFAA26-086D-408B-8D81-51C301919129}"/>
              </a:ext>
            </a:extLst>
          </p:cNvPr>
          <p:cNvSpPr/>
          <p:nvPr/>
        </p:nvSpPr>
        <p:spPr>
          <a:xfrm rot="10800000">
            <a:off x="6481529" y="1953542"/>
            <a:ext cx="969387" cy="4571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任意多边形 2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7AAD8456-90FD-4ED3-8A5A-160416CBB69A}"/>
              </a:ext>
            </a:extLst>
          </p:cNvPr>
          <p:cNvSpPr/>
          <p:nvPr/>
        </p:nvSpPr>
        <p:spPr>
          <a:xfrm rot="10800000">
            <a:off x="9000442" y="3615827"/>
            <a:ext cx="969387" cy="4571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92975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0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par>
                                <p:cTn id="8" presetID="22" presetClass="entr" presetSubtype="1" fill="hold" nodeType="withEffect">
                                  <p:stCondLst>
                                    <p:cond delay="300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1000"/>
                                        <p:tgtEl>
                                          <p:spTgt spid="10"/>
                                        </p:tgtEl>
                                      </p:cBhvr>
                                    </p:animEffect>
                                  </p:childTnLst>
                                </p:cTn>
                              </p:par>
                              <p:par>
                                <p:cTn id="11" presetID="22" presetClass="entr" presetSubtype="1" fill="hold" nodeType="withEffect">
                                  <p:stCondLst>
                                    <p:cond delay="300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1000"/>
                                        <p:tgtEl>
                                          <p:spTgt spid="13"/>
                                        </p:tgtEl>
                                      </p:cBhvr>
                                    </p:animEffect>
                                  </p:childTnLst>
                                </p:cTn>
                              </p:par>
                              <p:par>
                                <p:cTn id="14" presetID="22" presetClass="entr" presetSubtype="1" fill="hold" nodeType="withEffect">
                                  <p:stCondLst>
                                    <p:cond delay="300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1000"/>
                                        <p:tgtEl>
                                          <p:spTgt spid="16"/>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63" presetClass="path" presetSubtype="0" accel="50000" decel="50000" fill="hold" grpId="1" nodeType="withEffect">
                                  <p:stCondLst>
                                    <p:cond delay="1000"/>
                                  </p:stCondLst>
                                  <p:childTnLst>
                                    <p:animMotion origin="layout" path="M -0.08334 0.00047 L 4.58333E-6 -2.22222E-6 " pathEditMode="relative" rAng="0" ptsTypes="AA">
                                      <p:cBhvr>
                                        <p:cTn id="21" dur="2000" fill="hold"/>
                                        <p:tgtEl>
                                          <p:spTgt spid="31"/>
                                        </p:tgtEl>
                                        <p:attrNameLst>
                                          <p:attrName>ppt_x</p:attrName>
                                          <p:attrName>ppt_y</p:attrName>
                                        </p:attrNameLst>
                                      </p:cBhvr>
                                      <p:rCtr x="4167" y="-23"/>
                                    </p:animMotion>
                                  </p:childTnLst>
                                </p:cTn>
                              </p:par>
                              <p:par>
                                <p:cTn id="22" presetID="10" presetClass="entr" presetSubtype="0" fill="hold" grpId="0" nodeType="withEffect">
                                  <p:stCondLst>
                                    <p:cond delay="100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63" presetClass="path" presetSubtype="0" accel="50000" decel="50000" fill="hold" grpId="1" nodeType="withEffect">
                                  <p:stCondLst>
                                    <p:cond delay="1000"/>
                                  </p:stCondLst>
                                  <p:childTnLst>
                                    <p:animMotion origin="layout" path="M -0.08334 0.00047 L 4.58333E-6 -2.22222E-6 " pathEditMode="relative" rAng="0" ptsTypes="AA">
                                      <p:cBhvr>
                                        <p:cTn id="26" dur="2000" fill="hold"/>
                                        <p:tgtEl>
                                          <p:spTgt spid="32"/>
                                        </p:tgtEl>
                                        <p:attrNameLst>
                                          <p:attrName>ppt_x</p:attrName>
                                          <p:attrName>ppt_y</p:attrName>
                                        </p:attrNameLst>
                                      </p:cBhvr>
                                      <p:rCtr x="4167" y="-23"/>
                                    </p:animMotion>
                                  </p:childTnLst>
                                </p:cTn>
                              </p:par>
                              <p:par>
                                <p:cTn id="27" presetID="10" presetClass="entr" presetSubtype="0" fill="hold" grpId="0" nodeType="withEffect">
                                  <p:stCondLst>
                                    <p:cond delay="100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63" presetClass="path" presetSubtype="0" accel="50000" decel="50000" fill="hold" grpId="1" nodeType="withEffect">
                                  <p:stCondLst>
                                    <p:cond delay="1000"/>
                                  </p:stCondLst>
                                  <p:childTnLst>
                                    <p:animMotion origin="layout" path="M -0.08334 0.00047 L 4.58333E-6 -2.22222E-6 " pathEditMode="relative" rAng="0" ptsTypes="AA">
                                      <p:cBhvr>
                                        <p:cTn id="31" dur="2000" fill="hold"/>
                                        <p:tgtEl>
                                          <p:spTgt spid="33"/>
                                        </p:tgtEl>
                                        <p:attrNameLst>
                                          <p:attrName>ppt_x</p:attrName>
                                          <p:attrName>ppt_y</p:attrName>
                                        </p:attrNameLst>
                                      </p:cBhvr>
                                      <p:rCtr x="4167" y="-23"/>
                                    </p:animMotion>
                                  </p:childTnLst>
                                </p:cTn>
                              </p:par>
                              <p:par>
                                <p:cTn id="32" presetID="10" presetClass="entr" presetSubtype="0" fill="hold" grpId="0" nodeType="withEffect">
                                  <p:stCondLst>
                                    <p:cond delay="10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63" presetClass="path" presetSubtype="0" accel="50000" decel="50000" fill="hold" grpId="1" nodeType="withEffect">
                                  <p:stCondLst>
                                    <p:cond delay="1000"/>
                                  </p:stCondLst>
                                  <p:childTnLst>
                                    <p:animMotion origin="layout" path="M -0.08334 0.00047 L 4.58333E-6 -2.22222E-6 " pathEditMode="relative" rAng="0" ptsTypes="AA">
                                      <p:cBhvr>
                                        <p:cTn id="36" dur="2000" fill="hold"/>
                                        <p:tgtEl>
                                          <p:spTgt spid="34"/>
                                        </p:tgtEl>
                                        <p:attrNameLst>
                                          <p:attrName>ppt_x</p:attrName>
                                          <p:attrName>ppt_y</p:attrName>
                                        </p:attrNameLst>
                                      </p:cBhvr>
                                      <p:rCtr x="4167" y="-23"/>
                                    </p:animMotion>
                                  </p:childTnLst>
                                </p:cTn>
                              </p:par>
                              <p:par>
                                <p:cTn id="37" presetID="53" presetClass="entr" presetSubtype="16" fill="hold"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p:cTn id="39" dur="2000" fill="hold"/>
                                        <p:tgtEl>
                                          <p:spTgt spid="22"/>
                                        </p:tgtEl>
                                        <p:attrNameLst>
                                          <p:attrName>ppt_w</p:attrName>
                                        </p:attrNameLst>
                                      </p:cBhvr>
                                      <p:tavLst>
                                        <p:tav tm="0">
                                          <p:val>
                                            <p:fltVal val="0"/>
                                          </p:val>
                                        </p:tav>
                                        <p:tav tm="100000">
                                          <p:val>
                                            <p:strVal val="#ppt_w"/>
                                          </p:val>
                                        </p:tav>
                                      </p:tavLst>
                                    </p:anim>
                                    <p:anim calcmode="lin" valueType="num">
                                      <p:cBhvr>
                                        <p:cTn id="40" dur="2000" fill="hold"/>
                                        <p:tgtEl>
                                          <p:spTgt spid="22"/>
                                        </p:tgtEl>
                                        <p:attrNameLst>
                                          <p:attrName>ppt_h</p:attrName>
                                        </p:attrNameLst>
                                      </p:cBhvr>
                                      <p:tavLst>
                                        <p:tav tm="0">
                                          <p:val>
                                            <p:fltVal val="0"/>
                                          </p:val>
                                        </p:tav>
                                        <p:tav tm="100000">
                                          <p:val>
                                            <p:strVal val="#ppt_h"/>
                                          </p:val>
                                        </p:tav>
                                      </p:tavLst>
                                    </p:anim>
                                    <p:animEffect transition="in" filter="fade">
                                      <p:cBhvr>
                                        <p:cTn id="41" dur="2000"/>
                                        <p:tgtEl>
                                          <p:spTgt spid="22"/>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9"/>
                                        </p:tgtEl>
                                        <p:attrNameLst>
                                          <p:attrName>style.visibility</p:attrName>
                                        </p:attrNameLst>
                                      </p:cBhvr>
                                      <p:to>
                                        <p:strVal val="visible"/>
                                      </p:to>
                                    </p:set>
                                    <p:anim calcmode="lin" valueType="num">
                                      <p:cBhvr>
                                        <p:cTn id="44" dur="2000" fill="hold"/>
                                        <p:tgtEl>
                                          <p:spTgt spid="19"/>
                                        </p:tgtEl>
                                        <p:attrNameLst>
                                          <p:attrName>ppt_w</p:attrName>
                                        </p:attrNameLst>
                                      </p:cBhvr>
                                      <p:tavLst>
                                        <p:tav tm="0">
                                          <p:val>
                                            <p:fltVal val="0"/>
                                          </p:val>
                                        </p:tav>
                                        <p:tav tm="100000">
                                          <p:val>
                                            <p:strVal val="#ppt_w"/>
                                          </p:val>
                                        </p:tav>
                                      </p:tavLst>
                                    </p:anim>
                                    <p:anim calcmode="lin" valueType="num">
                                      <p:cBhvr>
                                        <p:cTn id="45" dur="2000" fill="hold"/>
                                        <p:tgtEl>
                                          <p:spTgt spid="19"/>
                                        </p:tgtEl>
                                        <p:attrNameLst>
                                          <p:attrName>ppt_h</p:attrName>
                                        </p:attrNameLst>
                                      </p:cBhvr>
                                      <p:tavLst>
                                        <p:tav tm="0">
                                          <p:val>
                                            <p:fltVal val="0"/>
                                          </p:val>
                                        </p:tav>
                                        <p:tav tm="100000">
                                          <p:val>
                                            <p:strVal val="#ppt_h"/>
                                          </p:val>
                                        </p:tav>
                                      </p:tavLst>
                                    </p:anim>
                                    <p:animEffect transition="in" filter="fade">
                                      <p:cBhvr>
                                        <p:cTn id="46" dur="2000"/>
                                        <p:tgtEl>
                                          <p:spTgt spid="19"/>
                                        </p:tgtEl>
                                      </p:cBhvr>
                                    </p:animEffect>
                                  </p:childTnLst>
                                </p:cTn>
                              </p:par>
                              <p:par>
                                <p:cTn id="47" presetID="53" presetClass="entr" presetSubtype="16" fill="hold" nodeType="withEffect">
                                  <p:stCondLst>
                                    <p:cond delay="20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2000" fill="hold"/>
                                        <p:tgtEl>
                                          <p:spTgt spid="28"/>
                                        </p:tgtEl>
                                        <p:attrNameLst>
                                          <p:attrName>ppt_w</p:attrName>
                                        </p:attrNameLst>
                                      </p:cBhvr>
                                      <p:tavLst>
                                        <p:tav tm="0">
                                          <p:val>
                                            <p:fltVal val="0"/>
                                          </p:val>
                                        </p:tav>
                                        <p:tav tm="100000">
                                          <p:val>
                                            <p:strVal val="#ppt_w"/>
                                          </p:val>
                                        </p:tav>
                                      </p:tavLst>
                                    </p:anim>
                                    <p:anim calcmode="lin" valueType="num">
                                      <p:cBhvr>
                                        <p:cTn id="50" dur="2000" fill="hold"/>
                                        <p:tgtEl>
                                          <p:spTgt spid="28"/>
                                        </p:tgtEl>
                                        <p:attrNameLst>
                                          <p:attrName>ppt_h</p:attrName>
                                        </p:attrNameLst>
                                      </p:cBhvr>
                                      <p:tavLst>
                                        <p:tav tm="0">
                                          <p:val>
                                            <p:fltVal val="0"/>
                                          </p:val>
                                        </p:tav>
                                        <p:tav tm="100000">
                                          <p:val>
                                            <p:strVal val="#ppt_h"/>
                                          </p:val>
                                        </p:tav>
                                      </p:tavLst>
                                    </p:anim>
                                    <p:animEffect transition="in" filter="fade">
                                      <p:cBhvr>
                                        <p:cTn id="51" dur="2000"/>
                                        <p:tgtEl>
                                          <p:spTgt spid="28"/>
                                        </p:tgtEl>
                                      </p:cBhvr>
                                    </p:animEffect>
                                  </p:childTnLst>
                                </p:cTn>
                              </p:par>
                              <p:par>
                                <p:cTn id="52" presetID="53" presetClass="entr" presetSubtype="16" fill="hold" nodeType="withEffect">
                                  <p:stCondLst>
                                    <p:cond delay="20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2000" fill="hold"/>
                                        <p:tgtEl>
                                          <p:spTgt spid="25"/>
                                        </p:tgtEl>
                                        <p:attrNameLst>
                                          <p:attrName>ppt_w</p:attrName>
                                        </p:attrNameLst>
                                      </p:cBhvr>
                                      <p:tavLst>
                                        <p:tav tm="0">
                                          <p:val>
                                            <p:fltVal val="0"/>
                                          </p:val>
                                        </p:tav>
                                        <p:tav tm="100000">
                                          <p:val>
                                            <p:strVal val="#ppt_w"/>
                                          </p:val>
                                        </p:tav>
                                      </p:tavLst>
                                    </p:anim>
                                    <p:anim calcmode="lin" valueType="num">
                                      <p:cBhvr>
                                        <p:cTn id="55" dur="2000" fill="hold"/>
                                        <p:tgtEl>
                                          <p:spTgt spid="25"/>
                                        </p:tgtEl>
                                        <p:attrNameLst>
                                          <p:attrName>ppt_h</p:attrName>
                                        </p:attrNameLst>
                                      </p:cBhvr>
                                      <p:tavLst>
                                        <p:tav tm="0">
                                          <p:val>
                                            <p:fltVal val="0"/>
                                          </p:val>
                                        </p:tav>
                                        <p:tav tm="100000">
                                          <p:val>
                                            <p:strVal val="#ppt_h"/>
                                          </p:val>
                                        </p:tav>
                                      </p:tavLst>
                                    </p:anim>
                                    <p:animEffect transition="in" filter="fade">
                                      <p:cBhvr>
                                        <p:cTn id="56" dur="2000"/>
                                        <p:tgtEl>
                                          <p:spTgt spid="25"/>
                                        </p:tgtEl>
                                      </p:cBhvr>
                                    </p:animEffect>
                                  </p:childTnLst>
                                </p:cTn>
                              </p:par>
                              <p:par>
                                <p:cTn id="57" presetID="49" presetClass="entr" presetSubtype="0" decel="100000" fill="hold" nodeType="withEffect">
                                  <p:stCondLst>
                                    <p:cond delay="20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000" fill="hold"/>
                                        <p:tgtEl>
                                          <p:spTgt spid="22"/>
                                        </p:tgtEl>
                                        <p:attrNameLst>
                                          <p:attrName>ppt_w</p:attrName>
                                        </p:attrNameLst>
                                      </p:cBhvr>
                                      <p:tavLst>
                                        <p:tav tm="0">
                                          <p:val>
                                            <p:fltVal val="0"/>
                                          </p:val>
                                        </p:tav>
                                        <p:tav tm="100000">
                                          <p:val>
                                            <p:strVal val="#ppt_w"/>
                                          </p:val>
                                        </p:tav>
                                      </p:tavLst>
                                    </p:anim>
                                    <p:anim calcmode="lin" valueType="num">
                                      <p:cBhvr>
                                        <p:cTn id="60" dur="2000" fill="hold"/>
                                        <p:tgtEl>
                                          <p:spTgt spid="22"/>
                                        </p:tgtEl>
                                        <p:attrNameLst>
                                          <p:attrName>ppt_h</p:attrName>
                                        </p:attrNameLst>
                                      </p:cBhvr>
                                      <p:tavLst>
                                        <p:tav tm="0">
                                          <p:val>
                                            <p:fltVal val="0"/>
                                          </p:val>
                                        </p:tav>
                                        <p:tav tm="100000">
                                          <p:val>
                                            <p:strVal val="#ppt_h"/>
                                          </p:val>
                                        </p:tav>
                                      </p:tavLst>
                                    </p:anim>
                                    <p:anim calcmode="lin" valueType="num">
                                      <p:cBhvr>
                                        <p:cTn id="61" dur="2000" fill="hold"/>
                                        <p:tgtEl>
                                          <p:spTgt spid="22"/>
                                        </p:tgtEl>
                                        <p:attrNameLst>
                                          <p:attrName>style.rotation</p:attrName>
                                        </p:attrNameLst>
                                      </p:cBhvr>
                                      <p:tavLst>
                                        <p:tav tm="0">
                                          <p:val>
                                            <p:fltVal val="360"/>
                                          </p:val>
                                        </p:tav>
                                        <p:tav tm="100000">
                                          <p:val>
                                            <p:fltVal val="0"/>
                                          </p:val>
                                        </p:tav>
                                      </p:tavLst>
                                    </p:anim>
                                    <p:animEffect transition="in" filter="fade">
                                      <p:cBhvr>
                                        <p:cTn id="62" dur="2000"/>
                                        <p:tgtEl>
                                          <p:spTgt spid="22"/>
                                        </p:tgtEl>
                                      </p:cBhvr>
                                    </p:animEffect>
                                  </p:childTnLst>
                                </p:cTn>
                              </p:par>
                              <p:par>
                                <p:cTn id="63" presetID="49" presetClass="entr" presetSubtype="0" decel="100000" fill="hold" nodeType="withEffect">
                                  <p:stCondLst>
                                    <p:cond delay="2000"/>
                                  </p:stCondLst>
                                  <p:childTnLst>
                                    <p:set>
                                      <p:cBhvr>
                                        <p:cTn id="64" dur="1" fill="hold">
                                          <p:stCondLst>
                                            <p:cond delay="0"/>
                                          </p:stCondLst>
                                        </p:cTn>
                                        <p:tgtEl>
                                          <p:spTgt spid="19"/>
                                        </p:tgtEl>
                                        <p:attrNameLst>
                                          <p:attrName>style.visibility</p:attrName>
                                        </p:attrNameLst>
                                      </p:cBhvr>
                                      <p:to>
                                        <p:strVal val="visible"/>
                                      </p:to>
                                    </p:set>
                                    <p:anim calcmode="lin" valueType="num">
                                      <p:cBhvr>
                                        <p:cTn id="65" dur="2000" fill="hold"/>
                                        <p:tgtEl>
                                          <p:spTgt spid="19"/>
                                        </p:tgtEl>
                                        <p:attrNameLst>
                                          <p:attrName>ppt_w</p:attrName>
                                        </p:attrNameLst>
                                      </p:cBhvr>
                                      <p:tavLst>
                                        <p:tav tm="0">
                                          <p:val>
                                            <p:fltVal val="0"/>
                                          </p:val>
                                        </p:tav>
                                        <p:tav tm="100000">
                                          <p:val>
                                            <p:strVal val="#ppt_w"/>
                                          </p:val>
                                        </p:tav>
                                      </p:tavLst>
                                    </p:anim>
                                    <p:anim calcmode="lin" valueType="num">
                                      <p:cBhvr>
                                        <p:cTn id="66" dur="2000" fill="hold"/>
                                        <p:tgtEl>
                                          <p:spTgt spid="19"/>
                                        </p:tgtEl>
                                        <p:attrNameLst>
                                          <p:attrName>ppt_h</p:attrName>
                                        </p:attrNameLst>
                                      </p:cBhvr>
                                      <p:tavLst>
                                        <p:tav tm="0">
                                          <p:val>
                                            <p:fltVal val="0"/>
                                          </p:val>
                                        </p:tav>
                                        <p:tav tm="100000">
                                          <p:val>
                                            <p:strVal val="#ppt_h"/>
                                          </p:val>
                                        </p:tav>
                                      </p:tavLst>
                                    </p:anim>
                                    <p:anim calcmode="lin" valueType="num">
                                      <p:cBhvr>
                                        <p:cTn id="67" dur="2000" fill="hold"/>
                                        <p:tgtEl>
                                          <p:spTgt spid="19"/>
                                        </p:tgtEl>
                                        <p:attrNameLst>
                                          <p:attrName>style.rotation</p:attrName>
                                        </p:attrNameLst>
                                      </p:cBhvr>
                                      <p:tavLst>
                                        <p:tav tm="0">
                                          <p:val>
                                            <p:fltVal val="360"/>
                                          </p:val>
                                        </p:tav>
                                        <p:tav tm="100000">
                                          <p:val>
                                            <p:fltVal val="0"/>
                                          </p:val>
                                        </p:tav>
                                      </p:tavLst>
                                    </p:anim>
                                    <p:animEffect transition="in" filter="fade">
                                      <p:cBhvr>
                                        <p:cTn id="68" dur="2000"/>
                                        <p:tgtEl>
                                          <p:spTgt spid="19"/>
                                        </p:tgtEl>
                                      </p:cBhvr>
                                    </p:animEffect>
                                  </p:childTnLst>
                                </p:cTn>
                              </p:par>
                              <p:par>
                                <p:cTn id="69" presetID="49" presetClass="entr" presetSubtype="0" decel="100000" fill="hold" nodeType="withEffect">
                                  <p:stCondLst>
                                    <p:cond delay="2000"/>
                                  </p:stCondLst>
                                  <p:childTnLst>
                                    <p:set>
                                      <p:cBhvr>
                                        <p:cTn id="70" dur="1" fill="hold">
                                          <p:stCondLst>
                                            <p:cond delay="0"/>
                                          </p:stCondLst>
                                        </p:cTn>
                                        <p:tgtEl>
                                          <p:spTgt spid="28"/>
                                        </p:tgtEl>
                                        <p:attrNameLst>
                                          <p:attrName>style.visibility</p:attrName>
                                        </p:attrNameLst>
                                      </p:cBhvr>
                                      <p:to>
                                        <p:strVal val="visible"/>
                                      </p:to>
                                    </p:set>
                                    <p:anim calcmode="lin" valueType="num">
                                      <p:cBhvr>
                                        <p:cTn id="71" dur="2000" fill="hold"/>
                                        <p:tgtEl>
                                          <p:spTgt spid="28"/>
                                        </p:tgtEl>
                                        <p:attrNameLst>
                                          <p:attrName>ppt_w</p:attrName>
                                        </p:attrNameLst>
                                      </p:cBhvr>
                                      <p:tavLst>
                                        <p:tav tm="0">
                                          <p:val>
                                            <p:fltVal val="0"/>
                                          </p:val>
                                        </p:tav>
                                        <p:tav tm="100000">
                                          <p:val>
                                            <p:strVal val="#ppt_w"/>
                                          </p:val>
                                        </p:tav>
                                      </p:tavLst>
                                    </p:anim>
                                    <p:anim calcmode="lin" valueType="num">
                                      <p:cBhvr>
                                        <p:cTn id="72" dur="2000" fill="hold"/>
                                        <p:tgtEl>
                                          <p:spTgt spid="28"/>
                                        </p:tgtEl>
                                        <p:attrNameLst>
                                          <p:attrName>ppt_h</p:attrName>
                                        </p:attrNameLst>
                                      </p:cBhvr>
                                      <p:tavLst>
                                        <p:tav tm="0">
                                          <p:val>
                                            <p:fltVal val="0"/>
                                          </p:val>
                                        </p:tav>
                                        <p:tav tm="100000">
                                          <p:val>
                                            <p:strVal val="#ppt_h"/>
                                          </p:val>
                                        </p:tav>
                                      </p:tavLst>
                                    </p:anim>
                                    <p:anim calcmode="lin" valueType="num">
                                      <p:cBhvr>
                                        <p:cTn id="73" dur="2000" fill="hold"/>
                                        <p:tgtEl>
                                          <p:spTgt spid="28"/>
                                        </p:tgtEl>
                                        <p:attrNameLst>
                                          <p:attrName>style.rotation</p:attrName>
                                        </p:attrNameLst>
                                      </p:cBhvr>
                                      <p:tavLst>
                                        <p:tav tm="0">
                                          <p:val>
                                            <p:fltVal val="360"/>
                                          </p:val>
                                        </p:tav>
                                        <p:tav tm="100000">
                                          <p:val>
                                            <p:fltVal val="0"/>
                                          </p:val>
                                        </p:tav>
                                      </p:tavLst>
                                    </p:anim>
                                    <p:animEffect transition="in" filter="fade">
                                      <p:cBhvr>
                                        <p:cTn id="74" dur="2000"/>
                                        <p:tgtEl>
                                          <p:spTgt spid="28"/>
                                        </p:tgtEl>
                                      </p:cBhvr>
                                    </p:animEffect>
                                  </p:childTnLst>
                                </p:cTn>
                              </p:par>
                              <p:par>
                                <p:cTn id="75" presetID="49" presetClass="entr" presetSubtype="0" decel="100000" fill="hold" nodeType="withEffect">
                                  <p:stCondLst>
                                    <p:cond delay="2000"/>
                                  </p:stCondLst>
                                  <p:childTnLst>
                                    <p:set>
                                      <p:cBhvr>
                                        <p:cTn id="76" dur="1" fill="hold">
                                          <p:stCondLst>
                                            <p:cond delay="0"/>
                                          </p:stCondLst>
                                        </p:cTn>
                                        <p:tgtEl>
                                          <p:spTgt spid="25"/>
                                        </p:tgtEl>
                                        <p:attrNameLst>
                                          <p:attrName>style.visibility</p:attrName>
                                        </p:attrNameLst>
                                      </p:cBhvr>
                                      <p:to>
                                        <p:strVal val="visible"/>
                                      </p:to>
                                    </p:set>
                                    <p:anim calcmode="lin" valueType="num">
                                      <p:cBhvr>
                                        <p:cTn id="77" dur="2000" fill="hold"/>
                                        <p:tgtEl>
                                          <p:spTgt spid="25"/>
                                        </p:tgtEl>
                                        <p:attrNameLst>
                                          <p:attrName>ppt_w</p:attrName>
                                        </p:attrNameLst>
                                      </p:cBhvr>
                                      <p:tavLst>
                                        <p:tav tm="0">
                                          <p:val>
                                            <p:fltVal val="0"/>
                                          </p:val>
                                        </p:tav>
                                        <p:tav tm="100000">
                                          <p:val>
                                            <p:strVal val="#ppt_w"/>
                                          </p:val>
                                        </p:tav>
                                      </p:tavLst>
                                    </p:anim>
                                    <p:anim calcmode="lin" valueType="num">
                                      <p:cBhvr>
                                        <p:cTn id="78" dur="2000" fill="hold"/>
                                        <p:tgtEl>
                                          <p:spTgt spid="25"/>
                                        </p:tgtEl>
                                        <p:attrNameLst>
                                          <p:attrName>ppt_h</p:attrName>
                                        </p:attrNameLst>
                                      </p:cBhvr>
                                      <p:tavLst>
                                        <p:tav tm="0">
                                          <p:val>
                                            <p:fltVal val="0"/>
                                          </p:val>
                                        </p:tav>
                                        <p:tav tm="100000">
                                          <p:val>
                                            <p:strVal val="#ppt_h"/>
                                          </p:val>
                                        </p:tav>
                                      </p:tavLst>
                                    </p:anim>
                                    <p:anim calcmode="lin" valueType="num">
                                      <p:cBhvr>
                                        <p:cTn id="79" dur="2000" fill="hold"/>
                                        <p:tgtEl>
                                          <p:spTgt spid="25"/>
                                        </p:tgtEl>
                                        <p:attrNameLst>
                                          <p:attrName>style.rotation</p:attrName>
                                        </p:attrNameLst>
                                      </p:cBhvr>
                                      <p:tavLst>
                                        <p:tav tm="0">
                                          <p:val>
                                            <p:fltVal val="360"/>
                                          </p:val>
                                        </p:tav>
                                        <p:tav tm="100000">
                                          <p:val>
                                            <p:fltVal val="0"/>
                                          </p:val>
                                        </p:tav>
                                      </p:tavLst>
                                    </p:anim>
                                    <p:animEffect transition="in" filter="fade">
                                      <p:cBhvr>
                                        <p:cTn id="80"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P spid="34" grpId="0" animBg="1"/>
      <p:bldP spid="3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9" name="文本框 8">
            <a:extLst>
              <a:ext uri="{FF2B5EF4-FFF2-40B4-BE49-F238E27FC236}">
                <a16:creationId xmlns:a16="http://schemas.microsoft.com/office/drawing/2014/main" id="{B7134768-E5FA-401A-AF8F-457733A9C612}"/>
              </a:ext>
            </a:extLst>
          </p:cNvPr>
          <p:cNvSpPr txBox="1"/>
          <p:nvPr/>
        </p:nvSpPr>
        <p:spPr>
          <a:xfrm>
            <a:off x="4613062" y="2215105"/>
            <a:ext cx="3113353" cy="1569660"/>
          </a:xfrm>
          <a:prstGeom prst="rect">
            <a:avLst/>
          </a:prstGeom>
          <a:noFill/>
        </p:spPr>
        <p:txBody>
          <a:bodyPr wrap="none" rtlCol="0">
            <a:spAutoFit/>
          </a:bodyPr>
          <a:lstStyle/>
          <a:p>
            <a:r>
              <a:rPr lang="en-US" altLang="zh-CN"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rPr>
              <a:t>TWO</a:t>
            </a:r>
            <a:endParaRPr lang="zh-CN" altLang="en-US"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endParaRPr>
          </a:p>
        </p:txBody>
      </p:sp>
      <p:sp>
        <p:nvSpPr>
          <p:cNvPr id="2" name="矩形 1"/>
          <p:cNvSpPr/>
          <p:nvPr/>
        </p:nvSpPr>
        <p:spPr>
          <a:xfrm>
            <a:off x="3880490" y="4037984"/>
            <a:ext cx="4431021" cy="646331"/>
          </a:xfrm>
          <a:prstGeom prst="rect">
            <a:avLst/>
          </a:prstGeom>
        </p:spPr>
        <p:txBody>
          <a:bodyPr wrap="none">
            <a:spAutoFit/>
          </a:bodyPr>
          <a:lstStyle/>
          <a:p>
            <a:pPr algn="ctr"/>
            <a:r>
              <a:rPr lang="zh-CN" altLang="en-US" sz="3600" dirty="0">
                <a:solidFill>
                  <a:schemeClr val="bg1"/>
                </a:solidFill>
                <a:latin typeface="华文宋体" panose="02010600040101010101" pitchFamily="2" charset="-122"/>
                <a:ea typeface="华文宋体" panose="02010600040101010101" pitchFamily="2" charset="-122"/>
              </a:rPr>
              <a:t>请输入你的标题文字</a:t>
            </a:r>
          </a:p>
        </p:txBody>
      </p:sp>
      <p:sp>
        <p:nvSpPr>
          <p:cNvPr id="3" name="文本框 2"/>
          <p:cNvSpPr txBox="1"/>
          <p:nvPr/>
        </p:nvSpPr>
        <p:spPr>
          <a:xfrm>
            <a:off x="3987095" y="4684315"/>
            <a:ext cx="4217811" cy="369332"/>
          </a:xfrm>
          <a:prstGeom prst="rect">
            <a:avLst/>
          </a:prstGeom>
          <a:noFill/>
        </p:spPr>
        <p:txBody>
          <a:bodyPr wrap="square" rtlCol="0">
            <a:spAutoFit/>
          </a:bodyPr>
          <a:lstStyle/>
          <a:p>
            <a:pPr algn="dist"/>
            <a:r>
              <a:rPr lang="en-US" altLang="zh-CN" dirty="0">
                <a:solidFill>
                  <a:schemeClr val="bg1"/>
                </a:solidFill>
                <a:latin typeface="Agency FB" panose="020B0503020202020204" pitchFamily="34" charset="0"/>
              </a:rPr>
              <a:t>Please enter your title text</a:t>
            </a:r>
            <a:endParaRPr lang="zh-CN" altLang="en-US"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381729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C90BF7A0-2368-4B2B-A682-DCDE90DFDB2A}"/>
              </a:ext>
            </a:extLst>
          </p:cNvPr>
          <p:cNvGrpSpPr/>
          <p:nvPr/>
        </p:nvGrpSpPr>
        <p:grpSpPr>
          <a:xfrm>
            <a:off x="5322218" y="1856147"/>
            <a:ext cx="1506589" cy="1506589"/>
            <a:chOff x="5322218" y="1856147"/>
            <a:chExt cx="1506589" cy="1506589"/>
          </a:xfrm>
        </p:grpSpPr>
        <p:sp>
          <p:nvSpPr>
            <p:cNvPr id="7" name="圆角矩形 6">
              <a:extLst>
                <a:ext uri="{FF2B5EF4-FFF2-40B4-BE49-F238E27FC236}">
                  <a16:creationId xmlns:a16="http://schemas.microsoft.com/office/drawing/2014/main" id="{A58D1CBD-8449-4C5F-A268-2639FFD4B953}"/>
                </a:ext>
              </a:extLst>
            </p:cNvPr>
            <p:cNvSpPr/>
            <p:nvPr/>
          </p:nvSpPr>
          <p:spPr>
            <a:xfrm rot="2700000">
              <a:off x="5322218" y="1856147"/>
              <a:ext cx="1506589" cy="1506589"/>
            </a:xfrm>
            <a:prstGeom prst="roundRect">
              <a:avLst/>
            </a:prstGeom>
            <a:gradFill>
              <a:gsLst>
                <a:gs pos="0">
                  <a:schemeClr val="bg1">
                    <a:lumMod val="85000"/>
                  </a:schemeClr>
                </a:gs>
                <a:gs pos="100000">
                  <a:schemeClr val="bg2">
                    <a:lumMod val="10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rgbClr val="F9F9F9"/>
                </a:solidFill>
              </a:endParaRPr>
            </a:p>
          </p:txBody>
        </p:sp>
        <p:sp>
          <p:nvSpPr>
            <p:cNvPr id="9" name="矩形 8">
              <a:extLst>
                <a:ext uri="{FF2B5EF4-FFF2-40B4-BE49-F238E27FC236}">
                  <a16:creationId xmlns:a16="http://schemas.microsoft.com/office/drawing/2014/main" id="{6C2B657C-2B60-4239-97E5-CD23BED03921}"/>
                </a:ext>
              </a:extLst>
            </p:cNvPr>
            <p:cNvSpPr/>
            <p:nvPr/>
          </p:nvSpPr>
          <p:spPr>
            <a:xfrm>
              <a:off x="5769856" y="2200009"/>
              <a:ext cx="570990" cy="830997"/>
            </a:xfrm>
            <a:prstGeom prst="rect">
              <a:avLst/>
            </a:prstGeom>
          </p:spPr>
          <p:txBody>
            <a:bodyPr wrap="none">
              <a:spAutoFit/>
            </a:bodyPr>
            <a:lstStyle/>
            <a:p>
              <a:r>
                <a:rPr lang="en-US" altLang="zh-CN" sz="4800" b="1" dirty="0">
                  <a:solidFill>
                    <a:prstClr val="white"/>
                  </a:solidFill>
                  <a:latin typeface="Dotum" panose="020B0600000101010101" pitchFamily="34" charset="-127"/>
                  <a:ea typeface="Dotum" panose="020B0600000101010101" pitchFamily="34" charset="-127"/>
                </a:rPr>
                <a:t>S</a:t>
              </a:r>
              <a:endParaRPr lang="zh-CN" altLang="en-US" sz="4800" dirty="0">
                <a:solidFill>
                  <a:prstClr val="white"/>
                </a:solidFill>
              </a:endParaRPr>
            </a:p>
          </p:txBody>
        </p:sp>
      </p:grpSp>
      <p:grpSp>
        <p:nvGrpSpPr>
          <p:cNvPr id="10" name="组合 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C3F3B77F-66F9-43BF-B417-0A6C8C50625E}"/>
              </a:ext>
            </a:extLst>
          </p:cNvPr>
          <p:cNvGrpSpPr/>
          <p:nvPr/>
        </p:nvGrpSpPr>
        <p:grpSpPr>
          <a:xfrm>
            <a:off x="6407701" y="3018028"/>
            <a:ext cx="1506589" cy="1506589"/>
            <a:chOff x="6407701" y="3018028"/>
            <a:chExt cx="1506589" cy="1506589"/>
          </a:xfr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p:grpSpPr>
        <p:sp>
          <p:nvSpPr>
            <p:cNvPr id="11" name="圆角矩形 8">
              <a:extLst>
                <a:ext uri="{FF2B5EF4-FFF2-40B4-BE49-F238E27FC236}">
                  <a16:creationId xmlns:a16="http://schemas.microsoft.com/office/drawing/2014/main" id="{A404FF4D-1DB3-49DE-8055-99DC92B013A5}"/>
                </a:ext>
              </a:extLst>
            </p:cNvPr>
            <p:cNvSpPr/>
            <p:nvPr/>
          </p:nvSpPr>
          <p:spPr>
            <a:xfrm rot="2700000">
              <a:off x="6407701" y="3018028"/>
              <a:ext cx="1506589" cy="150658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rgbClr val="F9F9F9"/>
                </a:solidFill>
              </a:endParaRPr>
            </a:p>
          </p:txBody>
        </p:sp>
        <p:sp>
          <p:nvSpPr>
            <p:cNvPr id="12" name="矩形 11">
              <a:extLst>
                <a:ext uri="{FF2B5EF4-FFF2-40B4-BE49-F238E27FC236}">
                  <a16:creationId xmlns:a16="http://schemas.microsoft.com/office/drawing/2014/main" id="{94B58D58-C21B-4EEF-83A9-E88F8E7964D9}"/>
                </a:ext>
              </a:extLst>
            </p:cNvPr>
            <p:cNvSpPr/>
            <p:nvPr/>
          </p:nvSpPr>
          <p:spPr>
            <a:xfrm>
              <a:off x="6764932" y="3304295"/>
              <a:ext cx="723275" cy="830997"/>
            </a:xfrm>
            <a:prstGeom prst="rect">
              <a:avLst/>
            </a:prstGeom>
            <a:grpFill/>
          </p:spPr>
          <p:txBody>
            <a:bodyPr wrap="none">
              <a:spAutoFit/>
            </a:bodyPr>
            <a:lstStyle/>
            <a:p>
              <a:r>
                <a:rPr lang="en-US" altLang="zh-CN" sz="4800" b="1" dirty="0">
                  <a:solidFill>
                    <a:prstClr val="white"/>
                  </a:solidFill>
                  <a:latin typeface="Dotum" panose="020B0600000101010101" pitchFamily="34" charset="-127"/>
                  <a:ea typeface="Dotum" panose="020B0600000101010101" pitchFamily="34" charset="-127"/>
                </a:rPr>
                <a:t>W</a:t>
              </a:r>
              <a:endParaRPr lang="zh-CN" altLang="en-US" sz="4800" dirty="0">
                <a:solidFill>
                  <a:prstClr val="white"/>
                </a:solidFill>
              </a:endParaRPr>
            </a:p>
          </p:txBody>
        </p:sp>
      </p:grpSp>
      <p:grpSp>
        <p:nvGrpSpPr>
          <p:cNvPr id="13" name="组合 1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EB4424CA-F10B-4D5F-B292-8AA115036FA5}"/>
              </a:ext>
            </a:extLst>
          </p:cNvPr>
          <p:cNvGrpSpPr/>
          <p:nvPr/>
        </p:nvGrpSpPr>
        <p:grpSpPr>
          <a:xfrm>
            <a:off x="5322221" y="4179912"/>
            <a:ext cx="1506589" cy="1506589"/>
            <a:chOff x="5322221" y="4179912"/>
            <a:chExt cx="1506589" cy="1506589"/>
          </a:xfrm>
        </p:grpSpPr>
        <p:sp>
          <p:nvSpPr>
            <p:cNvPr id="14" name="圆角矩形 9">
              <a:extLst>
                <a:ext uri="{FF2B5EF4-FFF2-40B4-BE49-F238E27FC236}">
                  <a16:creationId xmlns:a16="http://schemas.microsoft.com/office/drawing/2014/main" id="{84724C9C-493F-4AF8-9089-FBCF07FE4AF9}"/>
                </a:ext>
              </a:extLst>
            </p:cNvPr>
            <p:cNvSpPr/>
            <p:nvPr/>
          </p:nvSpPr>
          <p:spPr>
            <a:xfrm rot="2700000">
              <a:off x="5322221" y="4179912"/>
              <a:ext cx="1506589" cy="1506589"/>
            </a:xfrm>
            <a:prstGeom prst="roundRect">
              <a:avLst/>
            </a:prstGeom>
            <a:gradFill>
              <a:gsLst>
                <a:gs pos="0">
                  <a:schemeClr val="bg1">
                    <a:lumMod val="85000"/>
                  </a:schemeClr>
                </a:gs>
                <a:gs pos="100000">
                  <a:schemeClr val="tx1">
                    <a:lumMod val="75000"/>
                    <a:lumOff val="2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rgbClr val="F9F9F9"/>
                </a:solidFill>
              </a:endParaRPr>
            </a:p>
          </p:txBody>
        </p:sp>
        <p:sp>
          <p:nvSpPr>
            <p:cNvPr id="15" name="矩形 14">
              <a:extLst>
                <a:ext uri="{FF2B5EF4-FFF2-40B4-BE49-F238E27FC236}">
                  <a16:creationId xmlns:a16="http://schemas.microsoft.com/office/drawing/2014/main" id="{58BF2D14-CF9F-4797-BA88-933C5E13E6EF}"/>
                </a:ext>
              </a:extLst>
            </p:cNvPr>
            <p:cNvSpPr/>
            <p:nvPr/>
          </p:nvSpPr>
          <p:spPr>
            <a:xfrm>
              <a:off x="5736193" y="4496233"/>
              <a:ext cx="638316" cy="830997"/>
            </a:xfrm>
            <a:prstGeom prst="rect">
              <a:avLst/>
            </a:prstGeom>
          </p:spPr>
          <p:txBody>
            <a:bodyPr wrap="none">
              <a:spAutoFit/>
            </a:bodyPr>
            <a:lstStyle/>
            <a:p>
              <a:r>
                <a:rPr lang="en-US" altLang="zh-CN" sz="4800" b="1" dirty="0">
                  <a:solidFill>
                    <a:prstClr val="white"/>
                  </a:solidFill>
                  <a:latin typeface="Dotum" panose="020B0600000101010101" pitchFamily="34" charset="-127"/>
                  <a:ea typeface="Dotum" panose="020B0600000101010101" pitchFamily="34" charset="-127"/>
                </a:rPr>
                <a:t>O</a:t>
              </a:r>
              <a:endParaRPr lang="zh-CN" altLang="en-US" sz="4800" dirty="0">
                <a:solidFill>
                  <a:prstClr val="white"/>
                </a:solidFill>
              </a:endParaRPr>
            </a:p>
          </p:txBody>
        </p:sp>
      </p:grpSp>
      <p:grpSp>
        <p:nvGrpSpPr>
          <p:cNvPr id="16" name="组合 1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FC687AE-962F-48B1-8ABF-92CBDB44C61A}"/>
              </a:ext>
            </a:extLst>
          </p:cNvPr>
          <p:cNvGrpSpPr/>
          <p:nvPr/>
        </p:nvGrpSpPr>
        <p:grpSpPr>
          <a:xfrm>
            <a:off x="4236737" y="3018031"/>
            <a:ext cx="1506589" cy="1506589"/>
            <a:chOff x="4236737" y="3018031"/>
            <a:chExt cx="1506589" cy="1506589"/>
          </a:xfr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p:grpSpPr>
        <p:sp>
          <p:nvSpPr>
            <p:cNvPr id="17" name="圆角矩形 7">
              <a:extLst>
                <a:ext uri="{FF2B5EF4-FFF2-40B4-BE49-F238E27FC236}">
                  <a16:creationId xmlns:a16="http://schemas.microsoft.com/office/drawing/2014/main" id="{57A9086D-D4B1-4E43-BCC4-B895FC987858}"/>
                </a:ext>
              </a:extLst>
            </p:cNvPr>
            <p:cNvSpPr/>
            <p:nvPr/>
          </p:nvSpPr>
          <p:spPr>
            <a:xfrm rot="2700000">
              <a:off x="4236737" y="3018031"/>
              <a:ext cx="1506589" cy="150658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rgbClr val="F9F9F9"/>
                </a:solidFill>
              </a:endParaRPr>
            </a:p>
          </p:txBody>
        </p:sp>
        <p:sp>
          <p:nvSpPr>
            <p:cNvPr id="18" name="矩形 17">
              <a:extLst>
                <a:ext uri="{FF2B5EF4-FFF2-40B4-BE49-F238E27FC236}">
                  <a16:creationId xmlns:a16="http://schemas.microsoft.com/office/drawing/2014/main" id="{0CD6346D-3693-48BE-9069-0E219A977A21}"/>
                </a:ext>
              </a:extLst>
            </p:cNvPr>
            <p:cNvSpPr/>
            <p:nvPr/>
          </p:nvSpPr>
          <p:spPr>
            <a:xfrm>
              <a:off x="4702291" y="3380821"/>
              <a:ext cx="537327" cy="830997"/>
            </a:xfrm>
            <a:prstGeom prst="rect">
              <a:avLst/>
            </a:prstGeom>
            <a:grpFill/>
          </p:spPr>
          <p:txBody>
            <a:bodyPr wrap="none">
              <a:spAutoFit/>
            </a:bodyPr>
            <a:lstStyle/>
            <a:p>
              <a:r>
                <a:rPr lang="en-US" altLang="zh-CN" sz="4800" b="1" dirty="0">
                  <a:solidFill>
                    <a:prstClr val="white"/>
                  </a:solidFill>
                  <a:latin typeface="Dotum" panose="020B0600000101010101" pitchFamily="34" charset="-127"/>
                  <a:ea typeface="Dotum" panose="020B0600000101010101" pitchFamily="34" charset="-127"/>
                </a:rPr>
                <a:t>T</a:t>
              </a:r>
              <a:endParaRPr lang="zh-CN" altLang="en-US" sz="4800" dirty="0">
                <a:solidFill>
                  <a:prstClr val="white"/>
                </a:solidFill>
              </a:endParaRPr>
            </a:p>
          </p:txBody>
        </p:sp>
      </p:grpSp>
      <p:sp>
        <p:nvSpPr>
          <p:cNvPr id="19"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1B2BDE35-FD30-4F02-A310-674D3630AD3B}"/>
              </a:ext>
            </a:extLst>
          </p:cNvPr>
          <p:cNvSpPr/>
          <p:nvPr/>
        </p:nvSpPr>
        <p:spPr>
          <a:xfrm>
            <a:off x="7895655" y="1845463"/>
            <a:ext cx="3035757" cy="767903"/>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defTabSz="685800">
              <a:lnSpc>
                <a:spcPct val="150000"/>
              </a:lnSpc>
              <a:defRPr/>
            </a:pP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0"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1865FCAC-EE0A-4EDD-9849-E8EC3DACCFB6}"/>
              </a:ext>
            </a:extLst>
          </p:cNvPr>
          <p:cNvSpPr/>
          <p:nvPr/>
        </p:nvSpPr>
        <p:spPr>
          <a:xfrm>
            <a:off x="7895655" y="4688676"/>
            <a:ext cx="3035757" cy="767903"/>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defTabSz="685800">
              <a:lnSpc>
                <a:spcPct val="150000"/>
              </a:lnSpc>
              <a:defRPr/>
            </a:pP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1"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3A0CB960-3026-4773-B083-047C2665DDFC}"/>
              </a:ext>
            </a:extLst>
          </p:cNvPr>
          <p:cNvSpPr/>
          <p:nvPr/>
        </p:nvSpPr>
        <p:spPr>
          <a:xfrm>
            <a:off x="1059308" y="1845463"/>
            <a:ext cx="3035757" cy="767903"/>
          </a:xfrm>
          <a:prstGeom prst="rect">
            <a:avLst/>
          </a:prstGeom>
        </p:spPr>
        <p:txBody>
          <a:bodyPr wrap="square">
            <a:spAutoFit/>
          </a:bodyPr>
          <a:lstStyle/>
          <a:p>
            <a:pPr lvl="0" algn="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algn="r" defTabSz="685800">
              <a:lnSpc>
                <a:spcPct val="150000"/>
              </a:lnSpc>
              <a:defRPr/>
            </a:pP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2"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6BFE2FD7-4A0C-4764-861A-4D0F52374543}"/>
              </a:ext>
            </a:extLst>
          </p:cNvPr>
          <p:cNvSpPr/>
          <p:nvPr/>
        </p:nvSpPr>
        <p:spPr>
          <a:xfrm>
            <a:off x="1059308" y="4688676"/>
            <a:ext cx="3035757" cy="823302"/>
          </a:xfrm>
          <a:prstGeom prst="rect">
            <a:avLst/>
          </a:prstGeom>
        </p:spPr>
        <p:txBody>
          <a:bodyPr wrap="square">
            <a:spAutoFit/>
          </a:bodyPr>
          <a:lstStyle/>
          <a:p>
            <a:pPr lvl="0" algn="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a:p>
            <a:pPr algn="r"/>
            <a:r>
              <a:rPr lang="en-US" sz="1050" dirty="0">
                <a:solidFill>
                  <a:schemeClr val="bg1"/>
                </a:solidFill>
                <a:ea typeface="Open Sans Light" panose="020B0306030504020204" pitchFamily="34" charset="0"/>
                <a:cs typeface="Open Sans Light" panose="020B0306030504020204" pitchFamily="34" charset="0"/>
              </a:rPr>
              <a:t>.</a:t>
            </a:r>
          </a:p>
        </p:txBody>
      </p:sp>
      <p:sp>
        <p:nvSpPr>
          <p:cNvPr id="23" name="任意多边形 1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CF551B9E-BC33-4D8F-8BD4-72DAA1BC2710}"/>
              </a:ext>
            </a:extLst>
          </p:cNvPr>
          <p:cNvSpPr/>
          <p:nvPr/>
        </p:nvSpPr>
        <p:spPr>
          <a:xfrm rot="18900000" flipV="1">
            <a:off x="3725481" y="3017576"/>
            <a:ext cx="1057087" cy="11902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007E01F3-2001-4356-9BF8-80F4EBD479A0}"/>
              </a:ext>
            </a:extLst>
          </p:cNvPr>
          <p:cNvSpPr/>
          <p:nvPr/>
        </p:nvSpPr>
        <p:spPr>
          <a:xfrm rot="13500000" flipV="1">
            <a:off x="4771745" y="5536245"/>
            <a:ext cx="1057087" cy="11902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1"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A73FD210-D327-44D3-B798-8EFE0FA52F1A}"/>
              </a:ext>
            </a:extLst>
          </p:cNvPr>
          <p:cNvSpPr/>
          <p:nvPr/>
        </p:nvSpPr>
        <p:spPr>
          <a:xfrm rot="8100000" flipV="1">
            <a:off x="7309994" y="4511486"/>
            <a:ext cx="1057087" cy="11902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11182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200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2000"/>
                                  </p:stCondLst>
                                  <p:childTnLst>
                                    <p:set>
                                      <p:cBhvr>
                                        <p:cTn id="9" dur="1" fill="hold">
                                          <p:stCondLst>
                                            <p:cond delay="0"/>
                                          </p:stCondLst>
                                        </p:cTn>
                                        <p:tgtEl>
                                          <p:spTgt spid="22"/>
                                        </p:tgtEl>
                                        <p:attrNameLst>
                                          <p:attrName>style.visibility</p:attrName>
                                        </p:attrNameLst>
                                      </p:cBhvr>
                                      <p:to>
                                        <p:strVal val="visible"/>
                                      </p:to>
                                    </p:set>
                                    <p:animEffect transition="in" filter="wipe(right)">
                                      <p:cBhvr>
                                        <p:cTn id="10" dur="500"/>
                                        <p:tgtEl>
                                          <p:spTgt spid="22"/>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grpId="0" nodeType="withEffect">
                                  <p:stCondLst>
                                    <p:cond delay="20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63" presetClass="path" presetSubtype="0" accel="50000" decel="50000" fill="hold" grpId="1" nodeType="withEffect">
                                  <p:stCondLst>
                                    <p:cond delay="1000"/>
                                  </p:stCondLst>
                                  <p:childTnLst>
                                    <p:animMotion origin="layout" path="M 0.04596 -0.08241 L 1.66667E-6 -1.11111E-6 " pathEditMode="relative" rAng="0" ptsTypes="AA">
                                      <p:cBhvr>
                                        <p:cTn id="21" dur="2000" fill="hold"/>
                                        <p:tgtEl>
                                          <p:spTgt spid="23"/>
                                        </p:tgtEl>
                                        <p:attrNameLst>
                                          <p:attrName>ppt_x</p:attrName>
                                          <p:attrName>ppt_y</p:attrName>
                                        </p:attrNameLst>
                                      </p:cBhvr>
                                      <p:rCtr x="-2305" y="4120"/>
                                    </p:animMotion>
                                  </p:childTnLst>
                                </p:cTn>
                              </p:par>
                              <p:par>
                                <p:cTn id="22" presetID="10" presetClass="entr" presetSubtype="0" fill="hold" grpId="0" nodeType="withEffect">
                                  <p:stCondLst>
                                    <p:cond delay="10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63" presetClass="path" presetSubtype="0" accel="50000" decel="50000" fill="hold" grpId="1" nodeType="withEffect">
                                  <p:stCondLst>
                                    <p:cond delay="1000"/>
                                  </p:stCondLst>
                                  <p:childTnLst>
                                    <p:animMotion origin="layout" path="M -0.03451 -0.06065 L 4.375E-6 -7.40741E-7 " pathEditMode="relative" rAng="0" ptsTypes="AA">
                                      <p:cBhvr>
                                        <p:cTn id="26" dur="2000" fill="hold"/>
                                        <p:tgtEl>
                                          <p:spTgt spid="24"/>
                                        </p:tgtEl>
                                        <p:attrNameLst>
                                          <p:attrName>ppt_x</p:attrName>
                                          <p:attrName>ppt_y</p:attrName>
                                        </p:attrNameLst>
                                      </p:cBhvr>
                                      <p:rCtr x="1719" y="3032"/>
                                    </p:animMotion>
                                  </p:childTnLst>
                                </p:cTn>
                              </p:par>
                              <p:par>
                                <p:cTn id="27" presetID="10" presetClass="entr" presetSubtype="0" fill="hold" grpId="0" nodeType="withEffect">
                                  <p:stCondLst>
                                    <p:cond delay="100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63" presetClass="path" presetSubtype="0" accel="50000" decel="50000" fill="hold" grpId="1" nodeType="withEffect">
                                  <p:stCondLst>
                                    <p:cond delay="1000"/>
                                  </p:stCondLst>
                                  <p:childTnLst>
                                    <p:animMotion origin="layout" path="M -0.03412 0.06064 L 1.25E-6 4.81481E-6 " pathEditMode="relative" rAng="0" ptsTypes="AA">
                                      <p:cBhvr>
                                        <p:cTn id="31" dur="2000" fill="hold"/>
                                        <p:tgtEl>
                                          <p:spTgt spid="25"/>
                                        </p:tgtEl>
                                        <p:attrNameLst>
                                          <p:attrName>ppt_x</p:attrName>
                                          <p:attrName>ppt_y</p:attrName>
                                        </p:attrNameLst>
                                      </p:cBhvr>
                                      <p:rCtr x="1706" y="-3032"/>
                                    </p:animMotion>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Effect transition="in" filter="fade">
                                      <p:cBhvr>
                                        <p:cTn id="36" dur="1000"/>
                                        <p:tgtEl>
                                          <p:spTgt spid="6"/>
                                        </p:tgtEl>
                                      </p:cBhvr>
                                    </p:animEffect>
                                  </p:childTnLst>
                                </p:cTn>
                              </p:par>
                              <p:par>
                                <p:cTn id="37" presetID="53" presetClass="entr" presetSubtype="16"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Effect transition="in" filter="fade">
                                      <p:cBhvr>
                                        <p:cTn id="41" dur="1000"/>
                                        <p:tgtEl>
                                          <p:spTgt spid="16"/>
                                        </p:tgtEl>
                                      </p:cBhvr>
                                    </p:animEffect>
                                  </p:childTnLst>
                                </p:cTn>
                              </p:par>
                              <p:par>
                                <p:cTn id="42" presetID="53" presetClass="entr" presetSubtype="16"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fltVal val="0"/>
                                          </p:val>
                                        </p:tav>
                                        <p:tav tm="100000">
                                          <p:val>
                                            <p:strVal val="#ppt_w"/>
                                          </p:val>
                                        </p:tav>
                                      </p:tavLst>
                                    </p:anim>
                                    <p:anim calcmode="lin" valueType="num">
                                      <p:cBhvr>
                                        <p:cTn id="45" dur="1000" fill="hold"/>
                                        <p:tgtEl>
                                          <p:spTgt spid="13"/>
                                        </p:tgtEl>
                                        <p:attrNameLst>
                                          <p:attrName>ppt_h</p:attrName>
                                        </p:attrNameLst>
                                      </p:cBhvr>
                                      <p:tavLst>
                                        <p:tav tm="0">
                                          <p:val>
                                            <p:fltVal val="0"/>
                                          </p:val>
                                        </p:tav>
                                        <p:tav tm="100000">
                                          <p:val>
                                            <p:strVal val="#ppt_h"/>
                                          </p:val>
                                        </p:tav>
                                      </p:tavLst>
                                    </p:anim>
                                    <p:animEffect transition="in" filter="fade">
                                      <p:cBhvr>
                                        <p:cTn id="46" dur="1000"/>
                                        <p:tgtEl>
                                          <p:spTgt spid="13"/>
                                        </p:tgtEl>
                                      </p:cBhvr>
                                    </p:animEffect>
                                  </p:childTnLst>
                                </p:cTn>
                              </p:par>
                              <p:par>
                                <p:cTn id="47" presetID="53" presetClass="entr" presetSubtype="16"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Effect transition="in" filter="fade">
                                      <p:cBhvr>
                                        <p:cTn id="5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4" grpId="0" animBg="1"/>
      <p:bldP spid="24" grpId="1" animBg="1"/>
      <p:bldP spid="25" grpId="0" animBg="1"/>
      <p:bldP spid="2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E8A7319C-CE43-4C26-BBA2-EE153F1C5E53}"/>
              </a:ext>
            </a:extLst>
          </p:cNvPr>
          <p:cNvGrpSpPr/>
          <p:nvPr/>
        </p:nvGrpSpPr>
        <p:grpSpPr>
          <a:xfrm>
            <a:off x="7207501" y="3057872"/>
            <a:ext cx="780360" cy="780360"/>
            <a:chOff x="7207501" y="3057872"/>
            <a:chExt cx="780360" cy="780360"/>
          </a:xfrm>
        </p:grpSpPr>
        <p:sp>
          <p:nvSpPr>
            <p:cNvPr id="7" name="Oval 12">
              <a:extLst>
                <a:ext uri="{FF2B5EF4-FFF2-40B4-BE49-F238E27FC236}">
                  <a16:creationId xmlns:a16="http://schemas.microsoft.com/office/drawing/2014/main" id="{E1C3ABA1-25BC-4E9D-94F4-BDC57695011D}"/>
                </a:ext>
              </a:extLst>
            </p:cNvPr>
            <p:cNvSpPr>
              <a:spLocks noChangeArrowheads="1"/>
            </p:cNvSpPr>
            <p:nvPr/>
          </p:nvSpPr>
          <p:spPr bwMode="auto">
            <a:xfrm>
              <a:off x="7207501" y="3057872"/>
              <a:ext cx="780360" cy="780360"/>
            </a:xfrm>
            <a:prstGeom prst="ellipse">
              <a:avLst/>
            </a:prstGeom>
            <a:solidFill>
              <a:schemeClr val="bg1">
                <a:lumMod val="50000"/>
              </a:schemeClr>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nvGrpSpPr>
            <p:cNvPr id="9" name="组合 8">
              <a:extLst>
                <a:ext uri="{FF2B5EF4-FFF2-40B4-BE49-F238E27FC236}">
                  <a16:creationId xmlns:a16="http://schemas.microsoft.com/office/drawing/2014/main" id="{EDD137FB-88C4-4198-94CC-6F3687322341}"/>
                </a:ext>
              </a:extLst>
            </p:cNvPr>
            <p:cNvGrpSpPr/>
            <p:nvPr/>
          </p:nvGrpSpPr>
          <p:grpSpPr>
            <a:xfrm>
              <a:off x="7430676" y="3200587"/>
              <a:ext cx="334008" cy="494929"/>
              <a:chOff x="1788810" y="2276744"/>
              <a:chExt cx="392113" cy="581026"/>
            </a:xfrm>
            <a:solidFill>
              <a:schemeClr val="bg1"/>
            </a:solidFill>
          </p:grpSpPr>
          <p:sp>
            <p:nvSpPr>
              <p:cNvPr id="10" name="Freeform 9">
                <a:extLst>
                  <a:ext uri="{FF2B5EF4-FFF2-40B4-BE49-F238E27FC236}">
                    <a16:creationId xmlns:a16="http://schemas.microsoft.com/office/drawing/2014/main" id="{C26CB7C8-EF85-4A22-B55D-0749815AF74D}"/>
                  </a:ext>
                </a:extLst>
              </p:cNvPr>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11" name="Freeform 10">
                <a:extLst>
                  <a:ext uri="{FF2B5EF4-FFF2-40B4-BE49-F238E27FC236}">
                    <a16:creationId xmlns:a16="http://schemas.microsoft.com/office/drawing/2014/main" id="{EDE79AB1-BD20-47D4-925B-230628688125}"/>
                  </a:ext>
                </a:extLst>
              </p:cNvPr>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12" name="Freeform 11">
                <a:extLst>
                  <a:ext uri="{FF2B5EF4-FFF2-40B4-BE49-F238E27FC236}">
                    <a16:creationId xmlns:a16="http://schemas.microsoft.com/office/drawing/2014/main" id="{82581A6C-674E-4205-9DEB-9FCD3547E20B}"/>
                  </a:ext>
                </a:extLst>
              </p:cNvPr>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grpSp>
      <p:grpSp>
        <p:nvGrpSpPr>
          <p:cNvPr id="13" name="组合 1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A004D1EE-720B-4EB2-8D1D-FCB7028C4674}"/>
              </a:ext>
            </a:extLst>
          </p:cNvPr>
          <p:cNvGrpSpPr/>
          <p:nvPr/>
        </p:nvGrpSpPr>
        <p:grpSpPr>
          <a:xfrm>
            <a:off x="5639739" y="4996094"/>
            <a:ext cx="780360" cy="780360"/>
            <a:chOff x="5639739" y="4996094"/>
            <a:chExt cx="780360" cy="780360"/>
          </a:xfrm>
        </p:grpSpPr>
        <p:sp>
          <p:nvSpPr>
            <p:cNvPr id="14" name="Oval 8">
              <a:extLst>
                <a:ext uri="{FF2B5EF4-FFF2-40B4-BE49-F238E27FC236}">
                  <a16:creationId xmlns:a16="http://schemas.microsoft.com/office/drawing/2014/main" id="{A8A3D899-FAF2-4586-B7F7-41E086E4C0E6}"/>
                </a:ext>
              </a:extLst>
            </p:cNvPr>
            <p:cNvSpPr>
              <a:spLocks noChangeArrowheads="1"/>
            </p:cNvSpPr>
            <p:nvPr/>
          </p:nvSpPr>
          <p:spPr bwMode="auto">
            <a:xfrm>
              <a:off x="5639739" y="4996094"/>
              <a:ext cx="780360" cy="780360"/>
            </a:xfrm>
            <a:prstGeom prst="ellipse">
              <a:avLst/>
            </a:prstGeom>
            <a:gradFill>
              <a:gsLst>
                <a:gs pos="0">
                  <a:schemeClr val="bg1">
                    <a:lumMod val="85000"/>
                  </a:schemeClr>
                </a:gs>
                <a:gs pos="100000">
                  <a:schemeClr val="tx1">
                    <a:lumMod val="85000"/>
                    <a:lumOff val="15000"/>
                  </a:schemeClr>
                </a:gs>
              </a:gsLst>
              <a:lin ang="7800000" scaled="0"/>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15" name="Freeform 13">
              <a:extLst>
                <a:ext uri="{FF2B5EF4-FFF2-40B4-BE49-F238E27FC236}">
                  <a16:creationId xmlns:a16="http://schemas.microsoft.com/office/drawing/2014/main" id="{51A59E59-2CA0-4D6C-BE05-436F2CA63605}"/>
                </a:ext>
              </a:extLst>
            </p:cNvPr>
            <p:cNvSpPr>
              <a:spLocks noEditPoints="1"/>
            </p:cNvSpPr>
            <p:nvPr/>
          </p:nvSpPr>
          <p:spPr bwMode="auto">
            <a:xfrm>
              <a:off x="5881057" y="5172697"/>
              <a:ext cx="292087" cy="500335"/>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grpSp>
        <p:nvGrpSpPr>
          <p:cNvPr id="16" name="组合 1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DA330EA-9306-4DE8-BEE0-4F34C839FB5B}"/>
              </a:ext>
            </a:extLst>
          </p:cNvPr>
          <p:cNvGrpSpPr/>
          <p:nvPr/>
        </p:nvGrpSpPr>
        <p:grpSpPr>
          <a:xfrm>
            <a:off x="4015632" y="3738221"/>
            <a:ext cx="777543" cy="780360"/>
            <a:chOff x="4015632" y="3738221"/>
            <a:chExt cx="777543" cy="780360"/>
          </a:xfrm>
        </p:grpSpPr>
        <p:sp>
          <p:nvSpPr>
            <p:cNvPr id="17" name="Oval 10">
              <a:extLst>
                <a:ext uri="{FF2B5EF4-FFF2-40B4-BE49-F238E27FC236}">
                  <a16:creationId xmlns:a16="http://schemas.microsoft.com/office/drawing/2014/main" id="{7026CECD-FC04-4B9B-866D-724D965F989F}"/>
                </a:ext>
              </a:extLst>
            </p:cNvPr>
            <p:cNvSpPr>
              <a:spLocks noChangeArrowheads="1"/>
            </p:cNvSpPr>
            <p:nvPr/>
          </p:nvSpPr>
          <p:spPr bwMode="auto">
            <a:xfrm>
              <a:off x="4015632" y="3738221"/>
              <a:ext cx="777543" cy="780360"/>
            </a:xfrm>
            <a:prstGeom prst="ellipse">
              <a:avLst/>
            </a:prstGeom>
            <a:solidFill>
              <a:schemeClr val="bg1">
                <a:lumMod val="50000"/>
              </a:schemeClr>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18" name="Freeform 19">
              <a:extLst>
                <a:ext uri="{FF2B5EF4-FFF2-40B4-BE49-F238E27FC236}">
                  <a16:creationId xmlns:a16="http://schemas.microsoft.com/office/drawing/2014/main" id="{4B74489C-C219-4E92-8387-DB19E3E8E58C}"/>
                </a:ext>
              </a:extLst>
            </p:cNvPr>
            <p:cNvSpPr>
              <a:spLocks noEditPoints="1"/>
            </p:cNvSpPr>
            <p:nvPr/>
          </p:nvSpPr>
          <p:spPr bwMode="auto">
            <a:xfrm>
              <a:off x="4159512" y="3922219"/>
              <a:ext cx="411807" cy="412363"/>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grpSp>
        <p:nvGrpSpPr>
          <p:cNvPr id="19" name="组合 1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123978C8-6444-4E42-89C8-A411705E89B2}"/>
              </a:ext>
            </a:extLst>
          </p:cNvPr>
          <p:cNvGrpSpPr/>
          <p:nvPr/>
        </p:nvGrpSpPr>
        <p:grpSpPr>
          <a:xfrm>
            <a:off x="5639739" y="1767602"/>
            <a:ext cx="780360" cy="780360"/>
            <a:chOff x="5639739" y="1767602"/>
            <a:chExt cx="780360" cy="780360"/>
          </a:xfrm>
        </p:grpSpPr>
        <p:sp>
          <p:nvSpPr>
            <p:cNvPr id="20" name="Oval 6">
              <a:extLst>
                <a:ext uri="{FF2B5EF4-FFF2-40B4-BE49-F238E27FC236}">
                  <a16:creationId xmlns:a16="http://schemas.microsoft.com/office/drawing/2014/main" id="{CEF1E43A-FD83-4566-839E-325B82B15AD6}"/>
                </a:ext>
              </a:extLst>
            </p:cNvPr>
            <p:cNvSpPr>
              <a:spLocks noChangeArrowheads="1"/>
            </p:cNvSpPr>
            <p:nvPr/>
          </p:nvSpPr>
          <p:spPr bwMode="auto">
            <a:xfrm>
              <a:off x="5639739" y="1767602"/>
              <a:ext cx="780360" cy="780360"/>
            </a:xfrm>
            <a:prstGeom prst="ellipse">
              <a:avLst/>
            </a:prstGeom>
            <a:gradFill>
              <a:gsLst>
                <a:gs pos="0">
                  <a:schemeClr val="bg1">
                    <a:lumMod val="85000"/>
                  </a:schemeClr>
                </a:gs>
                <a:gs pos="100000">
                  <a:schemeClr val="tx1">
                    <a:lumMod val="85000"/>
                    <a:lumOff val="15000"/>
                  </a:schemeClr>
                </a:gs>
              </a:gsLst>
              <a:lin ang="7800000" scaled="0"/>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nvGrpSpPr>
            <p:cNvPr id="21" name="组合 20">
              <a:extLst>
                <a:ext uri="{FF2B5EF4-FFF2-40B4-BE49-F238E27FC236}">
                  <a16:creationId xmlns:a16="http://schemas.microsoft.com/office/drawing/2014/main" id="{03940C4F-A814-4B2B-819D-3338131994B0}"/>
                </a:ext>
              </a:extLst>
            </p:cNvPr>
            <p:cNvGrpSpPr/>
            <p:nvPr/>
          </p:nvGrpSpPr>
          <p:grpSpPr>
            <a:xfrm>
              <a:off x="5831975" y="1904650"/>
              <a:ext cx="392083" cy="377060"/>
              <a:chOff x="2607983" y="4241292"/>
              <a:chExt cx="490600" cy="471805"/>
            </a:xfrm>
          </p:grpSpPr>
          <p:sp>
            <p:nvSpPr>
              <p:cNvPr id="22" name="Oval 131">
                <a:extLst>
                  <a:ext uri="{FF2B5EF4-FFF2-40B4-BE49-F238E27FC236}">
                    <a16:creationId xmlns:a16="http://schemas.microsoft.com/office/drawing/2014/main" id="{97AE36F9-5FCD-4531-9690-7D0529E078BC}"/>
                  </a:ext>
                </a:extLst>
              </p:cNvPr>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23" name="Freeform 134">
                <a:extLst>
                  <a:ext uri="{FF2B5EF4-FFF2-40B4-BE49-F238E27FC236}">
                    <a16:creationId xmlns:a16="http://schemas.microsoft.com/office/drawing/2014/main" id="{9DB17478-4587-42D9-9B9D-AAF1CE8F0098}"/>
                  </a:ext>
                </a:extLst>
              </p:cNvPr>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solidFill>
                    <a:schemeClr val="bg1"/>
                  </a:solidFill>
                  <a:latin typeface="Open Sans" panose="020B0606030504020204" pitchFamily="34" charset="0"/>
                  <a:cs typeface="Open Sans" panose="020B0606030504020204" pitchFamily="34" charset="0"/>
                </a:endParaRPr>
              </a:p>
            </p:txBody>
          </p:sp>
        </p:grpSp>
      </p:grpSp>
      <p:grpSp>
        <p:nvGrpSpPr>
          <p:cNvPr id="24" name="组合 23"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2ED32E27-AE71-48CC-998B-6FD7329B36E6}"/>
              </a:ext>
            </a:extLst>
          </p:cNvPr>
          <p:cNvGrpSpPr/>
          <p:nvPr/>
        </p:nvGrpSpPr>
        <p:grpSpPr>
          <a:xfrm>
            <a:off x="4693165" y="2447950"/>
            <a:ext cx="2665056" cy="2684778"/>
            <a:chOff x="4693165" y="2447950"/>
            <a:chExt cx="2665056" cy="2684778"/>
          </a:xfrm>
        </p:grpSpPr>
        <p:sp>
          <p:nvSpPr>
            <p:cNvPr id="25" name="任意多边形 9">
              <a:extLst>
                <a:ext uri="{FF2B5EF4-FFF2-40B4-BE49-F238E27FC236}">
                  <a16:creationId xmlns:a16="http://schemas.microsoft.com/office/drawing/2014/main" id="{509A23D7-DF5E-45AF-AA5E-4B5E92C97504}"/>
                </a:ext>
              </a:extLst>
            </p:cNvPr>
            <p:cNvSpPr>
              <a:spLocks/>
            </p:cNvSpPr>
            <p:nvPr/>
          </p:nvSpPr>
          <p:spPr bwMode="auto">
            <a:xfrm>
              <a:off x="5056582" y="4391808"/>
              <a:ext cx="1941040" cy="740920"/>
            </a:xfrm>
            <a:custGeom>
              <a:avLst/>
              <a:gdLst>
                <a:gd name="connsiteX0" fmla="*/ 0 w 2187575"/>
                <a:gd name="connsiteY0" fmla="*/ 0 h 835026"/>
                <a:gd name="connsiteX1" fmla="*/ 2187575 w 2187575"/>
                <a:gd name="connsiteY1" fmla="*/ 0 h 835026"/>
                <a:gd name="connsiteX2" fmla="*/ 1264274 w 2187575"/>
                <a:gd name="connsiteY2" fmla="*/ 598378 h 835026"/>
                <a:gd name="connsiteX3" fmla="*/ 1230894 w 2187575"/>
                <a:gd name="connsiteY3" fmla="*/ 600575 h 835026"/>
                <a:gd name="connsiteX4" fmla="*/ 1093788 w 2187575"/>
                <a:gd name="connsiteY4" fmla="*/ 835026 h 835026"/>
                <a:gd name="connsiteX5" fmla="*/ 958103 w 2187575"/>
                <a:gd name="connsiteY5" fmla="*/ 600660 h 835026"/>
                <a:gd name="connsiteX6" fmla="*/ 923456 w 2187575"/>
                <a:gd name="connsiteY6" fmla="*/ 598378 h 835026"/>
                <a:gd name="connsiteX7" fmla="*/ 0 w 2187575"/>
                <a:gd name="connsiteY7" fmla="*/ 0 h 83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7575" h="835026">
                  <a:moveTo>
                    <a:pt x="0" y="0"/>
                  </a:moveTo>
                  <a:cubicBezTo>
                    <a:pt x="0" y="0"/>
                    <a:pt x="0" y="0"/>
                    <a:pt x="2187575" y="0"/>
                  </a:cubicBezTo>
                  <a:cubicBezTo>
                    <a:pt x="1990243" y="319382"/>
                    <a:pt x="1654777" y="546571"/>
                    <a:pt x="1264274" y="598378"/>
                  </a:cubicBezTo>
                  <a:lnTo>
                    <a:pt x="1230894" y="600575"/>
                  </a:lnTo>
                  <a:lnTo>
                    <a:pt x="1093788" y="835026"/>
                  </a:lnTo>
                  <a:lnTo>
                    <a:pt x="958103" y="600660"/>
                  </a:lnTo>
                  <a:lnTo>
                    <a:pt x="923456" y="598378"/>
                  </a:lnTo>
                  <a:cubicBezTo>
                    <a:pt x="533621" y="546571"/>
                    <a:pt x="200622" y="319382"/>
                    <a:pt x="0" y="0"/>
                  </a:cubicBezTo>
                  <a:close/>
                </a:path>
              </a:pathLst>
            </a:custGeom>
            <a:gradFill>
              <a:gsLst>
                <a:gs pos="0">
                  <a:schemeClr val="bg1">
                    <a:lumMod val="85000"/>
                  </a:schemeClr>
                </a:gs>
                <a:gs pos="100000">
                  <a:schemeClr val="tx1">
                    <a:lumMod val="85000"/>
                    <a:lumOff val="15000"/>
                  </a:schemeClr>
                </a:gs>
              </a:gsLst>
              <a:lin ang="7800000" scaled="0"/>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26" name="任意多边形 10">
              <a:extLst>
                <a:ext uri="{FF2B5EF4-FFF2-40B4-BE49-F238E27FC236}">
                  <a16:creationId xmlns:a16="http://schemas.microsoft.com/office/drawing/2014/main" id="{6B7BEF5A-7F93-49E1-9AF0-E9B7DE7B9970}"/>
                </a:ext>
              </a:extLst>
            </p:cNvPr>
            <p:cNvSpPr>
              <a:spLocks/>
            </p:cNvSpPr>
            <p:nvPr/>
          </p:nvSpPr>
          <p:spPr bwMode="auto">
            <a:xfrm>
              <a:off x="5056582" y="2447950"/>
              <a:ext cx="1941040" cy="743736"/>
            </a:xfrm>
            <a:custGeom>
              <a:avLst/>
              <a:gdLst>
                <a:gd name="connsiteX0" fmla="*/ 1093788 w 2187575"/>
                <a:gd name="connsiteY0" fmla="*/ 0 h 838200"/>
                <a:gd name="connsiteX1" fmla="*/ 1233676 w 2187575"/>
                <a:gd name="connsiteY1" fmla="*/ 237809 h 838200"/>
                <a:gd name="connsiteX2" fmla="*/ 1264274 w 2187575"/>
                <a:gd name="connsiteY2" fmla="*/ 239823 h 838200"/>
                <a:gd name="connsiteX3" fmla="*/ 2187575 w 2187575"/>
                <a:gd name="connsiteY3" fmla="*/ 838200 h 838200"/>
                <a:gd name="connsiteX4" fmla="*/ 0 w 2187575"/>
                <a:gd name="connsiteY4" fmla="*/ 838200 h 838200"/>
                <a:gd name="connsiteX5" fmla="*/ 923456 w 2187575"/>
                <a:gd name="connsiteY5" fmla="*/ 239823 h 838200"/>
                <a:gd name="connsiteX6" fmla="*/ 955350 w 2187575"/>
                <a:gd name="connsiteY6" fmla="*/ 237721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7575" h="838200">
                  <a:moveTo>
                    <a:pt x="1093788" y="0"/>
                  </a:moveTo>
                  <a:lnTo>
                    <a:pt x="1233676" y="237809"/>
                  </a:lnTo>
                  <a:lnTo>
                    <a:pt x="1264274" y="239823"/>
                  </a:lnTo>
                  <a:cubicBezTo>
                    <a:pt x="1654777" y="291630"/>
                    <a:pt x="1990243" y="518819"/>
                    <a:pt x="2187575" y="838200"/>
                  </a:cubicBezTo>
                  <a:cubicBezTo>
                    <a:pt x="2187575" y="838200"/>
                    <a:pt x="2187575" y="838200"/>
                    <a:pt x="0" y="838200"/>
                  </a:cubicBezTo>
                  <a:cubicBezTo>
                    <a:pt x="200622" y="518819"/>
                    <a:pt x="533621" y="291630"/>
                    <a:pt x="923456" y="239823"/>
                  </a:cubicBezTo>
                  <a:lnTo>
                    <a:pt x="955350" y="237721"/>
                  </a:lnTo>
                  <a:close/>
                </a:path>
              </a:pathLst>
            </a:custGeom>
            <a:gradFill>
              <a:gsLst>
                <a:gs pos="0">
                  <a:schemeClr val="bg1">
                    <a:lumMod val="85000"/>
                  </a:schemeClr>
                </a:gs>
                <a:gs pos="100000">
                  <a:schemeClr val="tx1">
                    <a:lumMod val="85000"/>
                    <a:lumOff val="15000"/>
                  </a:schemeClr>
                </a:gs>
              </a:gsLst>
              <a:lin ang="7800000" scaled="0"/>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27" name="任意多边形 11">
              <a:extLst>
                <a:ext uri="{FF2B5EF4-FFF2-40B4-BE49-F238E27FC236}">
                  <a16:creationId xmlns:a16="http://schemas.microsoft.com/office/drawing/2014/main" id="{6AB6B6F4-29D1-4C40-AD18-E455DDA36158}"/>
                </a:ext>
              </a:extLst>
            </p:cNvPr>
            <p:cNvSpPr>
              <a:spLocks/>
            </p:cNvSpPr>
            <p:nvPr/>
          </p:nvSpPr>
          <p:spPr bwMode="auto">
            <a:xfrm>
              <a:off x="4886142" y="3191688"/>
              <a:ext cx="2472079" cy="600060"/>
            </a:xfrm>
            <a:custGeom>
              <a:avLst/>
              <a:gdLst>
                <a:gd name="connsiteX0" fmla="*/ 191753 w 2786063"/>
                <a:gd name="connsiteY0" fmla="*/ 0 h 676275"/>
                <a:gd name="connsiteX1" fmla="*/ 2379997 w 2786063"/>
                <a:gd name="connsiteY1" fmla="*/ 0 h 676275"/>
                <a:gd name="connsiteX2" fmla="*/ 2462089 w 2786063"/>
                <a:gd name="connsiteY2" fmla="*/ 152820 h 676275"/>
                <a:gd name="connsiteX3" fmla="*/ 2786063 w 2786063"/>
                <a:gd name="connsiteY3" fmla="*/ 322263 h 676275"/>
                <a:gd name="connsiteX4" fmla="*/ 2552012 w 2786063"/>
                <a:gd name="connsiteY4" fmla="*/ 459135 h 676275"/>
                <a:gd name="connsiteX5" fmla="*/ 2559237 w 2786063"/>
                <a:gd name="connsiteY5" fmla="*/ 493470 h 676275"/>
                <a:gd name="connsiteX6" fmla="*/ 2571750 w 2786063"/>
                <a:gd name="connsiteY6" fmla="*/ 676275 h 676275"/>
                <a:gd name="connsiteX7" fmla="*/ 0 w 2786063"/>
                <a:gd name="connsiteY7" fmla="*/ 676275 h 676275"/>
                <a:gd name="connsiteX8" fmla="*/ 191753 w 2786063"/>
                <a:gd name="connsiteY8" fmla="*/ 0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063" h="676275">
                  <a:moveTo>
                    <a:pt x="191753" y="0"/>
                  </a:moveTo>
                  <a:cubicBezTo>
                    <a:pt x="191753" y="0"/>
                    <a:pt x="191753" y="0"/>
                    <a:pt x="2379997" y="0"/>
                  </a:cubicBezTo>
                  <a:lnTo>
                    <a:pt x="2462089" y="152820"/>
                  </a:lnTo>
                  <a:lnTo>
                    <a:pt x="2786063" y="322263"/>
                  </a:lnTo>
                  <a:lnTo>
                    <a:pt x="2552012" y="459135"/>
                  </a:lnTo>
                  <a:lnTo>
                    <a:pt x="2559237" y="493470"/>
                  </a:lnTo>
                  <a:cubicBezTo>
                    <a:pt x="2567520" y="553231"/>
                    <a:pt x="2571750" y="614283"/>
                    <a:pt x="2571750" y="676275"/>
                  </a:cubicBezTo>
                  <a:cubicBezTo>
                    <a:pt x="2571750" y="676275"/>
                    <a:pt x="2571750" y="676275"/>
                    <a:pt x="0" y="676275"/>
                  </a:cubicBezTo>
                  <a:cubicBezTo>
                    <a:pt x="0" y="428308"/>
                    <a:pt x="71437" y="195368"/>
                    <a:pt x="191753" y="0"/>
                  </a:cubicBezTo>
                  <a:close/>
                </a:path>
              </a:pathLst>
            </a:cu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28" name="任意多边形 12">
              <a:extLst>
                <a:ext uri="{FF2B5EF4-FFF2-40B4-BE49-F238E27FC236}">
                  <a16:creationId xmlns:a16="http://schemas.microsoft.com/office/drawing/2014/main" id="{F1AC33EC-4646-4A04-A8BF-E39026AAD6D7}"/>
                </a:ext>
              </a:extLst>
            </p:cNvPr>
            <p:cNvSpPr>
              <a:spLocks/>
            </p:cNvSpPr>
            <p:nvPr/>
          </p:nvSpPr>
          <p:spPr bwMode="auto">
            <a:xfrm>
              <a:off x="4693165" y="3791748"/>
              <a:ext cx="2474895" cy="600060"/>
            </a:xfrm>
            <a:custGeom>
              <a:avLst/>
              <a:gdLst>
                <a:gd name="connsiteX0" fmla="*/ 217487 w 2789237"/>
                <a:gd name="connsiteY0" fmla="*/ 0 h 676275"/>
                <a:gd name="connsiteX1" fmla="*/ 2789237 w 2789237"/>
                <a:gd name="connsiteY1" fmla="*/ 0 h 676275"/>
                <a:gd name="connsiteX2" fmla="*/ 2597484 w 2789237"/>
                <a:gd name="connsiteY2" fmla="*/ 676275 h 676275"/>
                <a:gd name="connsiteX3" fmla="*/ 409241 w 2789237"/>
                <a:gd name="connsiteY3" fmla="*/ 676275 h 676275"/>
                <a:gd name="connsiteX4" fmla="*/ 336957 w 2789237"/>
                <a:gd name="connsiteY4" fmla="*/ 537650 h 676275"/>
                <a:gd name="connsiteX5" fmla="*/ 0 w 2789237"/>
                <a:gd name="connsiteY5" fmla="*/ 357188 h 676275"/>
                <a:gd name="connsiteX6" fmla="*/ 238546 w 2789237"/>
                <a:gd name="connsiteY6" fmla="*/ 219300 h 676275"/>
                <a:gd name="connsiteX7" fmla="*/ 230529 w 2789237"/>
                <a:gd name="connsiteY7" fmla="*/ 182277 h 676275"/>
                <a:gd name="connsiteX8" fmla="*/ 217487 w 2789237"/>
                <a:gd name="connsiteY8" fmla="*/ 0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9237" h="676275">
                  <a:moveTo>
                    <a:pt x="217487" y="0"/>
                  </a:moveTo>
                  <a:lnTo>
                    <a:pt x="2789237" y="0"/>
                  </a:lnTo>
                  <a:cubicBezTo>
                    <a:pt x="2789237" y="247968"/>
                    <a:pt x="2721559" y="477150"/>
                    <a:pt x="2597484" y="676275"/>
                  </a:cubicBezTo>
                  <a:cubicBezTo>
                    <a:pt x="2597484" y="676275"/>
                    <a:pt x="2597484" y="676275"/>
                    <a:pt x="409241" y="676275"/>
                  </a:cubicBezTo>
                  <a:lnTo>
                    <a:pt x="336957" y="537650"/>
                  </a:lnTo>
                  <a:lnTo>
                    <a:pt x="0" y="357188"/>
                  </a:lnTo>
                  <a:lnTo>
                    <a:pt x="238546" y="219300"/>
                  </a:lnTo>
                  <a:lnTo>
                    <a:pt x="230529" y="182277"/>
                  </a:lnTo>
                  <a:cubicBezTo>
                    <a:pt x="221952" y="122810"/>
                    <a:pt x="217487" y="61992"/>
                    <a:pt x="217487" y="0"/>
                  </a:cubicBezTo>
                  <a:close/>
                </a:path>
              </a:pathLst>
            </a:cu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sp>
          <p:nvSpPr>
            <p:cNvPr id="29" name="矩形 28">
              <a:extLst>
                <a:ext uri="{FF2B5EF4-FFF2-40B4-BE49-F238E27FC236}">
                  <a16:creationId xmlns:a16="http://schemas.microsoft.com/office/drawing/2014/main" id="{6626EB7B-5F95-4504-83F1-B8BF4BF6C2C6}"/>
                </a:ext>
              </a:extLst>
            </p:cNvPr>
            <p:cNvSpPr/>
            <p:nvPr/>
          </p:nvSpPr>
          <p:spPr>
            <a:xfrm>
              <a:off x="5461004" y="2845144"/>
              <a:ext cx="1152431" cy="276999"/>
            </a:xfrm>
            <a:prstGeom prst="rect">
              <a:avLst/>
            </a:prstGeom>
          </p:spPr>
          <p:txBody>
            <a:bodyPr wrap="none">
              <a:spAutoFit/>
            </a:bodyPr>
            <a:lstStyle/>
            <a:p>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gose</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here</a:t>
              </a:r>
              <a:endParaRPr lang="zh-CN" altLang="en-US" sz="1200" dirty="0">
                <a:solidFill>
                  <a:schemeClr val="bg1"/>
                </a:solidFill>
                <a:latin typeface="Open Sans" panose="020B0606030504020204" pitchFamily="34" charset="0"/>
                <a:cs typeface="Open Sans" panose="020B0606030504020204" pitchFamily="34" charset="0"/>
              </a:endParaRPr>
            </a:p>
          </p:txBody>
        </p:sp>
        <p:sp>
          <p:nvSpPr>
            <p:cNvPr id="30" name="矩形 29">
              <a:extLst>
                <a:ext uri="{FF2B5EF4-FFF2-40B4-BE49-F238E27FC236}">
                  <a16:creationId xmlns:a16="http://schemas.microsoft.com/office/drawing/2014/main" id="{4E474999-BAA1-475F-8629-8C5D882C84C7}"/>
                </a:ext>
              </a:extLst>
            </p:cNvPr>
            <p:cNvSpPr/>
            <p:nvPr/>
          </p:nvSpPr>
          <p:spPr>
            <a:xfrm>
              <a:off x="5462382" y="3352556"/>
              <a:ext cx="1152431" cy="276999"/>
            </a:xfrm>
            <a:prstGeom prst="rect">
              <a:avLst/>
            </a:prstGeom>
          </p:spPr>
          <p:txBody>
            <a:bodyPr wrap="none">
              <a:spAutoFit/>
            </a:bodyPr>
            <a:lstStyle/>
            <a:p>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gose</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here</a:t>
              </a:r>
              <a:endParaRPr lang="zh-CN" altLang="en-US" sz="1200" dirty="0">
                <a:solidFill>
                  <a:schemeClr val="bg1"/>
                </a:solidFill>
                <a:latin typeface="Open Sans" panose="020B0606030504020204" pitchFamily="34" charset="0"/>
                <a:cs typeface="Open Sans" panose="020B0606030504020204" pitchFamily="34" charset="0"/>
              </a:endParaRPr>
            </a:p>
          </p:txBody>
        </p:sp>
        <p:sp>
          <p:nvSpPr>
            <p:cNvPr id="31" name="矩形 30">
              <a:extLst>
                <a:ext uri="{FF2B5EF4-FFF2-40B4-BE49-F238E27FC236}">
                  <a16:creationId xmlns:a16="http://schemas.microsoft.com/office/drawing/2014/main" id="{629E057C-62AD-4754-9CBE-213BC806AC98}"/>
                </a:ext>
              </a:extLst>
            </p:cNvPr>
            <p:cNvSpPr/>
            <p:nvPr/>
          </p:nvSpPr>
          <p:spPr>
            <a:xfrm>
              <a:off x="5461004" y="3872987"/>
              <a:ext cx="1152431" cy="276999"/>
            </a:xfrm>
            <a:prstGeom prst="rect">
              <a:avLst/>
            </a:prstGeom>
          </p:spPr>
          <p:txBody>
            <a:bodyPr wrap="none">
              <a:spAutoFit/>
            </a:bodyPr>
            <a:lstStyle/>
            <a:p>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gose</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here</a:t>
              </a:r>
              <a:endParaRPr lang="zh-CN" altLang="en-US" sz="1200" dirty="0">
                <a:solidFill>
                  <a:schemeClr val="bg1"/>
                </a:solidFill>
                <a:latin typeface="Open Sans" panose="020B0606030504020204" pitchFamily="34" charset="0"/>
                <a:cs typeface="Open Sans" panose="020B0606030504020204" pitchFamily="34" charset="0"/>
              </a:endParaRPr>
            </a:p>
          </p:txBody>
        </p:sp>
        <p:sp>
          <p:nvSpPr>
            <p:cNvPr id="32" name="矩形 31">
              <a:extLst>
                <a:ext uri="{FF2B5EF4-FFF2-40B4-BE49-F238E27FC236}">
                  <a16:creationId xmlns:a16="http://schemas.microsoft.com/office/drawing/2014/main" id="{63F26E9F-927D-495C-9F01-F86237A4EC44}"/>
                </a:ext>
              </a:extLst>
            </p:cNvPr>
            <p:cNvSpPr/>
            <p:nvPr/>
          </p:nvSpPr>
          <p:spPr>
            <a:xfrm>
              <a:off x="5462382" y="4380400"/>
              <a:ext cx="1152431" cy="276999"/>
            </a:xfrm>
            <a:prstGeom prst="rect">
              <a:avLst/>
            </a:prstGeom>
          </p:spPr>
          <p:txBody>
            <a:bodyPr wrap="none">
              <a:spAutoFit/>
            </a:bodyPr>
            <a:lstStyle/>
            <a:p>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gose</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here</a:t>
              </a:r>
              <a:endParaRPr lang="zh-CN" altLang="en-US" sz="1200" dirty="0">
                <a:solidFill>
                  <a:schemeClr val="bg1"/>
                </a:solidFill>
                <a:latin typeface="Open Sans" panose="020B0606030504020204" pitchFamily="34" charset="0"/>
                <a:cs typeface="Open Sans" panose="020B0606030504020204" pitchFamily="34" charset="0"/>
              </a:endParaRPr>
            </a:p>
          </p:txBody>
        </p:sp>
      </p:grpSp>
      <p:sp>
        <p:nvSpPr>
          <p:cNvPr id="33"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427BFC2E-53AE-4675-9D99-44E2EBFEA397}"/>
              </a:ext>
            </a:extLst>
          </p:cNvPr>
          <p:cNvSpPr/>
          <p:nvPr/>
        </p:nvSpPr>
        <p:spPr>
          <a:xfrm>
            <a:off x="7927125" y="1966239"/>
            <a:ext cx="3035757" cy="630942"/>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4"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4E370B47-1787-4514-ADA3-9BA4E4A51F00}"/>
              </a:ext>
            </a:extLst>
          </p:cNvPr>
          <p:cNvSpPr/>
          <p:nvPr/>
        </p:nvSpPr>
        <p:spPr>
          <a:xfrm>
            <a:off x="7927125" y="4755332"/>
            <a:ext cx="3035757" cy="630942"/>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5"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6C8567E7-821C-4685-B35B-6BC39476A2E0}"/>
              </a:ext>
            </a:extLst>
          </p:cNvPr>
          <p:cNvSpPr/>
          <p:nvPr/>
        </p:nvSpPr>
        <p:spPr>
          <a:xfrm>
            <a:off x="938251" y="2023912"/>
            <a:ext cx="3035757" cy="630942"/>
          </a:xfrm>
          <a:prstGeom prst="rect">
            <a:avLst/>
          </a:prstGeom>
        </p:spPr>
        <p:txBody>
          <a:bodyPr wrap="square">
            <a:spAutoFit/>
          </a:bodyPr>
          <a:lstStyle/>
          <a:p>
            <a:pPr lvl="0" algn="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6"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2921DEB1-AF8C-43E9-B457-66718CD97DEB}"/>
              </a:ext>
            </a:extLst>
          </p:cNvPr>
          <p:cNvSpPr/>
          <p:nvPr/>
        </p:nvSpPr>
        <p:spPr>
          <a:xfrm>
            <a:off x="922748" y="4802288"/>
            <a:ext cx="3035757" cy="630942"/>
          </a:xfrm>
          <a:prstGeom prst="rect">
            <a:avLst/>
          </a:prstGeom>
        </p:spPr>
        <p:txBody>
          <a:bodyPr wrap="square">
            <a:spAutoFit/>
          </a:bodyPr>
          <a:lstStyle/>
          <a:p>
            <a:pPr lvl="0" algn="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7" name="任意多边形 3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83CC235-3D75-404F-BA87-05A28E713F3F}"/>
              </a:ext>
            </a:extLst>
          </p:cNvPr>
          <p:cNvSpPr/>
          <p:nvPr/>
        </p:nvSpPr>
        <p:spPr>
          <a:xfrm rot="5400000" flipV="1">
            <a:off x="3683218" y="2493499"/>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任意多边形 4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7ACF27D9-7B9A-4755-8CBF-F40D8C4827CD}"/>
              </a:ext>
            </a:extLst>
          </p:cNvPr>
          <p:cNvSpPr/>
          <p:nvPr/>
        </p:nvSpPr>
        <p:spPr>
          <a:xfrm rot="5400000" flipV="1">
            <a:off x="7356756" y="2493498"/>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任意多边形 41"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B21C1F9-AECF-4E02-91F1-FD16462B9E28}"/>
              </a:ext>
            </a:extLst>
          </p:cNvPr>
          <p:cNvSpPr/>
          <p:nvPr/>
        </p:nvSpPr>
        <p:spPr>
          <a:xfrm rot="16200000" flipV="1">
            <a:off x="3622429" y="5087366"/>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任意多边形 4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05CF5700-9E03-4715-9E63-55C05EAA3C56}"/>
              </a:ext>
            </a:extLst>
          </p:cNvPr>
          <p:cNvSpPr/>
          <p:nvPr/>
        </p:nvSpPr>
        <p:spPr>
          <a:xfrm rot="16200000" flipV="1">
            <a:off x="7384250" y="5087365"/>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311927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300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par>
                                <p:cTn id="8" presetID="22" presetClass="entr" presetSubtype="8" fill="hold" grpId="0" nodeType="withEffect">
                                  <p:stCondLst>
                                    <p:cond delay="300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par>
                                <p:cTn id="11" presetID="22" presetClass="entr" presetSubtype="8" fill="hold" grpId="0" nodeType="withEffect">
                                  <p:stCondLst>
                                    <p:cond delay="300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1000"/>
                                        <p:tgtEl>
                                          <p:spTgt spid="33"/>
                                        </p:tgtEl>
                                      </p:cBhvr>
                                    </p:animEffect>
                                  </p:childTnLst>
                                </p:cTn>
                              </p:par>
                              <p:par>
                                <p:cTn id="14" presetID="10" presetClass="entr" presetSubtype="0" fill="hold" grpId="0" nodeType="withEffect">
                                  <p:stCondLst>
                                    <p:cond delay="200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63" presetClass="path" presetSubtype="0" accel="50000" decel="50000" fill="hold" grpId="1" nodeType="withEffect">
                                  <p:stCondLst>
                                    <p:cond delay="2000"/>
                                  </p:stCondLst>
                                  <p:childTnLst>
                                    <p:animMotion origin="layout" path="M 1.875E-6 0.06481 L 1.875E-6 4.44444E-6 " pathEditMode="relative" rAng="0" ptsTypes="AA">
                                      <p:cBhvr>
                                        <p:cTn id="18" dur="2000" fill="hold"/>
                                        <p:tgtEl>
                                          <p:spTgt spid="37"/>
                                        </p:tgtEl>
                                        <p:attrNameLst>
                                          <p:attrName>ppt_x</p:attrName>
                                          <p:attrName>ppt_y</p:attrName>
                                        </p:attrNameLst>
                                      </p:cBhvr>
                                      <p:rCtr x="0" y="-3241"/>
                                    </p:animMotion>
                                  </p:childTnLst>
                                </p:cTn>
                              </p:par>
                              <p:par>
                                <p:cTn id="19" presetID="10" presetClass="entr" presetSubtype="0" fill="hold" grpId="0" nodeType="withEffect">
                                  <p:stCondLst>
                                    <p:cond delay="20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63" presetClass="path" presetSubtype="0" accel="50000" decel="50000" fill="hold" grpId="1" nodeType="withEffect">
                                  <p:stCondLst>
                                    <p:cond delay="2000"/>
                                  </p:stCondLst>
                                  <p:childTnLst>
                                    <p:animMotion origin="layout" path="M -3.75E-6 -0.08311 L -3.75E-6 3.7037E-6 " pathEditMode="relative" rAng="0" ptsTypes="AA">
                                      <p:cBhvr>
                                        <p:cTn id="23" dur="2000" fill="hold"/>
                                        <p:tgtEl>
                                          <p:spTgt spid="40"/>
                                        </p:tgtEl>
                                        <p:attrNameLst>
                                          <p:attrName>ppt_x</p:attrName>
                                          <p:attrName>ppt_y</p:attrName>
                                        </p:attrNameLst>
                                      </p:cBhvr>
                                      <p:rCtr x="0" y="4144"/>
                                    </p:animMotion>
                                  </p:childTnLst>
                                </p:cTn>
                              </p:par>
                              <p:par>
                                <p:cTn id="24" presetID="10" presetClass="entr" presetSubtype="0" fill="hold" grpId="0" nodeType="withEffect">
                                  <p:stCondLst>
                                    <p:cond delay="20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63" presetClass="path" presetSubtype="0" accel="50000" decel="50000" fill="hold" grpId="1" nodeType="withEffect">
                                  <p:stCondLst>
                                    <p:cond delay="2000"/>
                                  </p:stCondLst>
                                  <p:childTnLst>
                                    <p:animMotion origin="layout" path="M -2.08333E-7 -0.08311 L -2.08333E-7 3.7037E-6 " pathEditMode="relative" rAng="0" ptsTypes="AA">
                                      <p:cBhvr>
                                        <p:cTn id="28" dur="2000" fill="hold"/>
                                        <p:tgtEl>
                                          <p:spTgt spid="39"/>
                                        </p:tgtEl>
                                        <p:attrNameLst>
                                          <p:attrName>ppt_x</p:attrName>
                                          <p:attrName>ppt_y</p:attrName>
                                        </p:attrNameLst>
                                      </p:cBhvr>
                                      <p:rCtr x="0" y="4144"/>
                                    </p:animMotion>
                                  </p:childTnLst>
                                </p:cTn>
                              </p:par>
                              <p:par>
                                <p:cTn id="29" presetID="22" presetClass="entr" presetSubtype="2" fill="hold" grpId="0" nodeType="withEffect">
                                  <p:stCondLst>
                                    <p:cond delay="3000"/>
                                  </p:stCondLst>
                                  <p:childTnLst>
                                    <p:set>
                                      <p:cBhvr>
                                        <p:cTn id="30" dur="1" fill="hold">
                                          <p:stCondLst>
                                            <p:cond delay="0"/>
                                          </p:stCondLst>
                                        </p:cTn>
                                        <p:tgtEl>
                                          <p:spTgt spid="36"/>
                                        </p:tgtEl>
                                        <p:attrNameLst>
                                          <p:attrName>style.visibility</p:attrName>
                                        </p:attrNameLst>
                                      </p:cBhvr>
                                      <p:to>
                                        <p:strVal val="visible"/>
                                      </p:to>
                                    </p:set>
                                    <p:animEffect transition="in" filter="wipe(right)">
                                      <p:cBhvr>
                                        <p:cTn id="31" dur="1000"/>
                                        <p:tgtEl>
                                          <p:spTgt spid="3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63" presetClass="path" presetSubtype="0" accel="50000" decel="50000" fill="hold" grpId="1" nodeType="withEffect">
                                  <p:stCondLst>
                                    <p:cond delay="2000"/>
                                  </p:stCondLst>
                                  <p:childTnLst>
                                    <p:animMotion origin="layout" path="M -2.08333E-7 0.06481 L -2.08333E-7 4.44444E-6 " pathEditMode="relative" rAng="0" ptsTypes="AA">
                                      <p:cBhvr>
                                        <p:cTn id="36" dur="2000" fill="hold"/>
                                        <p:tgtEl>
                                          <p:spTgt spid="38"/>
                                        </p:tgtEl>
                                        <p:attrNameLst>
                                          <p:attrName>ppt_x</p:attrName>
                                          <p:attrName>ppt_y</p:attrName>
                                        </p:attrNameLst>
                                      </p:cBhvr>
                                      <p:rCtr x="0" y="-3241"/>
                                    </p:animMotion>
                                  </p:childTnLst>
                                </p:cTn>
                              </p:par>
                              <p:par>
                                <p:cTn id="37" presetID="53" presetClass="entr" presetSubtype="16" fill="hold"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Effect transition="in" filter="fade">
                                      <p:cBhvr>
                                        <p:cTn id="41" dur="1000"/>
                                        <p:tgtEl>
                                          <p:spTgt spid="24"/>
                                        </p:tgtEl>
                                      </p:cBhvr>
                                    </p:animEffect>
                                  </p:childTnLst>
                                </p:cTn>
                              </p:par>
                              <p:par>
                                <p:cTn id="42" presetID="53" presetClass="entr" presetSubtype="528" fill="hold" nodeType="withEffect">
                                  <p:stCondLst>
                                    <p:cond delay="200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fltVal val="0"/>
                                          </p:val>
                                        </p:tav>
                                        <p:tav tm="100000">
                                          <p:val>
                                            <p:strVal val="#ppt_w"/>
                                          </p:val>
                                        </p:tav>
                                      </p:tavLst>
                                    </p:anim>
                                    <p:anim calcmode="lin" valueType="num">
                                      <p:cBhvr>
                                        <p:cTn id="45" dur="1000" fill="hold"/>
                                        <p:tgtEl>
                                          <p:spTgt spid="13"/>
                                        </p:tgtEl>
                                        <p:attrNameLst>
                                          <p:attrName>ppt_h</p:attrName>
                                        </p:attrNameLst>
                                      </p:cBhvr>
                                      <p:tavLst>
                                        <p:tav tm="0">
                                          <p:val>
                                            <p:fltVal val="0"/>
                                          </p:val>
                                        </p:tav>
                                        <p:tav tm="100000">
                                          <p:val>
                                            <p:strVal val="#ppt_h"/>
                                          </p:val>
                                        </p:tav>
                                      </p:tavLst>
                                    </p:anim>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fltVal val="0.5"/>
                                          </p:val>
                                        </p:tav>
                                        <p:tav tm="100000">
                                          <p:val>
                                            <p:strVal val="#ppt_x"/>
                                          </p:val>
                                        </p:tav>
                                      </p:tavLst>
                                    </p:anim>
                                    <p:anim calcmode="lin" valueType="num">
                                      <p:cBhvr>
                                        <p:cTn id="48" dur="1000" fill="hold"/>
                                        <p:tgtEl>
                                          <p:spTgt spid="13"/>
                                        </p:tgtEl>
                                        <p:attrNameLst>
                                          <p:attrName>ppt_y</p:attrName>
                                        </p:attrNameLst>
                                      </p:cBhvr>
                                      <p:tavLst>
                                        <p:tav tm="0">
                                          <p:val>
                                            <p:fltVal val="0.5"/>
                                          </p:val>
                                        </p:tav>
                                        <p:tav tm="100000">
                                          <p:val>
                                            <p:strVal val="#ppt_y"/>
                                          </p:val>
                                        </p:tav>
                                      </p:tavLst>
                                    </p:anim>
                                  </p:childTnLst>
                                </p:cTn>
                              </p:par>
                              <p:par>
                                <p:cTn id="49" presetID="53" presetClass="entr" presetSubtype="528" fill="hold" nodeType="withEffect">
                                  <p:stCondLst>
                                    <p:cond delay="20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fltVal val="0.5"/>
                                          </p:val>
                                        </p:tav>
                                        <p:tav tm="100000">
                                          <p:val>
                                            <p:strVal val="#ppt_x"/>
                                          </p:val>
                                        </p:tav>
                                      </p:tavLst>
                                    </p:anim>
                                    <p:anim calcmode="lin" valueType="num">
                                      <p:cBhvr>
                                        <p:cTn id="55" dur="1000" fill="hold"/>
                                        <p:tgtEl>
                                          <p:spTgt spid="16"/>
                                        </p:tgtEl>
                                        <p:attrNameLst>
                                          <p:attrName>ppt_y</p:attrName>
                                        </p:attrNameLst>
                                      </p:cBhvr>
                                      <p:tavLst>
                                        <p:tav tm="0">
                                          <p:val>
                                            <p:fltVal val="0.5"/>
                                          </p:val>
                                        </p:tav>
                                        <p:tav tm="100000">
                                          <p:val>
                                            <p:strVal val="#ppt_y"/>
                                          </p:val>
                                        </p:tav>
                                      </p:tavLst>
                                    </p:anim>
                                  </p:childTnLst>
                                </p:cTn>
                              </p:par>
                              <p:par>
                                <p:cTn id="56" presetID="53" presetClass="entr" presetSubtype="528" fill="hold" nodeType="withEffect">
                                  <p:stCondLst>
                                    <p:cond delay="2000"/>
                                  </p:stCondLst>
                                  <p:childTnLst>
                                    <p:set>
                                      <p:cBhvr>
                                        <p:cTn id="57" dur="1" fill="hold">
                                          <p:stCondLst>
                                            <p:cond delay="0"/>
                                          </p:stCondLst>
                                        </p:cTn>
                                        <p:tgtEl>
                                          <p:spTgt spid="19"/>
                                        </p:tgtEl>
                                        <p:attrNameLst>
                                          <p:attrName>style.visibility</p:attrName>
                                        </p:attrNameLst>
                                      </p:cBhvr>
                                      <p:to>
                                        <p:strVal val="visible"/>
                                      </p:to>
                                    </p:set>
                                    <p:anim calcmode="lin" valueType="num">
                                      <p:cBhvr>
                                        <p:cTn id="58" dur="1000" fill="hold"/>
                                        <p:tgtEl>
                                          <p:spTgt spid="19"/>
                                        </p:tgtEl>
                                        <p:attrNameLst>
                                          <p:attrName>ppt_w</p:attrName>
                                        </p:attrNameLst>
                                      </p:cBhvr>
                                      <p:tavLst>
                                        <p:tav tm="0">
                                          <p:val>
                                            <p:fltVal val="0"/>
                                          </p:val>
                                        </p:tav>
                                        <p:tav tm="100000">
                                          <p:val>
                                            <p:strVal val="#ppt_w"/>
                                          </p:val>
                                        </p:tav>
                                      </p:tavLst>
                                    </p:anim>
                                    <p:anim calcmode="lin" valueType="num">
                                      <p:cBhvr>
                                        <p:cTn id="59" dur="1000" fill="hold"/>
                                        <p:tgtEl>
                                          <p:spTgt spid="19"/>
                                        </p:tgtEl>
                                        <p:attrNameLst>
                                          <p:attrName>ppt_h</p:attrName>
                                        </p:attrNameLst>
                                      </p:cBhvr>
                                      <p:tavLst>
                                        <p:tav tm="0">
                                          <p:val>
                                            <p:fltVal val="0"/>
                                          </p:val>
                                        </p:tav>
                                        <p:tav tm="100000">
                                          <p:val>
                                            <p:strVal val="#ppt_h"/>
                                          </p:val>
                                        </p:tav>
                                      </p:tavLst>
                                    </p:anim>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fltVal val="0.5"/>
                                          </p:val>
                                        </p:tav>
                                        <p:tav tm="100000">
                                          <p:val>
                                            <p:strVal val="#ppt_x"/>
                                          </p:val>
                                        </p:tav>
                                      </p:tavLst>
                                    </p:anim>
                                    <p:anim calcmode="lin" valueType="num">
                                      <p:cBhvr>
                                        <p:cTn id="62" dur="1000" fill="hold"/>
                                        <p:tgtEl>
                                          <p:spTgt spid="19"/>
                                        </p:tgtEl>
                                        <p:attrNameLst>
                                          <p:attrName>ppt_y</p:attrName>
                                        </p:attrNameLst>
                                      </p:cBhvr>
                                      <p:tavLst>
                                        <p:tav tm="0">
                                          <p:val>
                                            <p:fltVal val="0.5"/>
                                          </p:val>
                                        </p:tav>
                                        <p:tav tm="100000">
                                          <p:val>
                                            <p:strVal val="#ppt_y"/>
                                          </p:val>
                                        </p:tav>
                                      </p:tavLst>
                                    </p:anim>
                                  </p:childTnLst>
                                </p:cTn>
                              </p:par>
                              <p:par>
                                <p:cTn id="63" presetID="53" presetClass="entr" presetSubtype="528" fill="hold" nodeType="withEffect">
                                  <p:stCondLst>
                                    <p:cond delay="2000"/>
                                  </p:stCondLst>
                                  <p:childTnLst>
                                    <p:set>
                                      <p:cBhvr>
                                        <p:cTn id="64" dur="1" fill="hold">
                                          <p:stCondLst>
                                            <p:cond delay="0"/>
                                          </p:stCondLst>
                                        </p:cTn>
                                        <p:tgtEl>
                                          <p:spTgt spid="6"/>
                                        </p:tgtEl>
                                        <p:attrNameLst>
                                          <p:attrName>style.visibility</p:attrName>
                                        </p:attrNameLst>
                                      </p:cBhvr>
                                      <p:to>
                                        <p:strVal val="visible"/>
                                      </p:to>
                                    </p:set>
                                    <p:anim calcmode="lin" valueType="num">
                                      <p:cBhvr>
                                        <p:cTn id="65" dur="1000" fill="hold"/>
                                        <p:tgtEl>
                                          <p:spTgt spid="6"/>
                                        </p:tgtEl>
                                        <p:attrNameLst>
                                          <p:attrName>ppt_w</p:attrName>
                                        </p:attrNameLst>
                                      </p:cBhvr>
                                      <p:tavLst>
                                        <p:tav tm="0">
                                          <p:val>
                                            <p:fltVal val="0"/>
                                          </p:val>
                                        </p:tav>
                                        <p:tav tm="100000">
                                          <p:val>
                                            <p:strVal val="#ppt_w"/>
                                          </p:val>
                                        </p:tav>
                                      </p:tavLst>
                                    </p:anim>
                                    <p:anim calcmode="lin" valueType="num">
                                      <p:cBhvr>
                                        <p:cTn id="66" dur="1000" fill="hold"/>
                                        <p:tgtEl>
                                          <p:spTgt spid="6"/>
                                        </p:tgtEl>
                                        <p:attrNameLst>
                                          <p:attrName>ppt_h</p:attrName>
                                        </p:attrNameLst>
                                      </p:cBhvr>
                                      <p:tavLst>
                                        <p:tav tm="0">
                                          <p:val>
                                            <p:fltVal val="0"/>
                                          </p:val>
                                        </p:tav>
                                        <p:tav tm="100000">
                                          <p:val>
                                            <p:strVal val="#ppt_h"/>
                                          </p:val>
                                        </p:tav>
                                      </p:tavLst>
                                    </p:anim>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fltVal val="0.5"/>
                                          </p:val>
                                        </p:tav>
                                        <p:tav tm="100000">
                                          <p:val>
                                            <p:strVal val="#ppt_x"/>
                                          </p:val>
                                        </p:tav>
                                      </p:tavLst>
                                    </p:anim>
                                    <p:anim calcmode="lin" valueType="num">
                                      <p:cBhvr>
                                        <p:cTn id="69" dur="10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animBg="1"/>
      <p:bldP spid="37" grpId="1" animBg="1"/>
      <p:bldP spid="38" grpId="0" animBg="1"/>
      <p:bldP spid="38" grpId="1" animBg="1"/>
      <p:bldP spid="39" grpId="0" animBg="1"/>
      <p:bldP spid="39" grpId="1" animBg="1"/>
      <p:bldP spid="40" grpId="0" animBg="1"/>
      <p:bldP spid="4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79037C39-F86C-4B03-B8B3-DAF7C9F95B9C}"/>
              </a:ext>
            </a:extLst>
          </p:cNvPr>
          <p:cNvGrpSpPr/>
          <p:nvPr/>
        </p:nvGrpSpPr>
        <p:grpSpPr>
          <a:xfrm>
            <a:off x="9614805" y="1575506"/>
            <a:ext cx="1029944" cy="1029944"/>
            <a:chOff x="9614805" y="1575506"/>
            <a:chExt cx="1029944" cy="1029944"/>
          </a:xfrm>
          <a:solidFill>
            <a:schemeClr val="bg1">
              <a:lumMod val="50000"/>
            </a:schemeClr>
          </a:solidFill>
        </p:grpSpPr>
        <p:sp>
          <p:nvSpPr>
            <p:cNvPr id="7" name="Freeform 22">
              <a:extLst>
                <a:ext uri="{FF2B5EF4-FFF2-40B4-BE49-F238E27FC236}">
                  <a16:creationId xmlns:a16="http://schemas.microsoft.com/office/drawing/2014/main" id="{D3B89D38-27B6-46DA-8AD1-89F94DEB33E4}"/>
                </a:ext>
              </a:extLst>
            </p:cNvPr>
            <p:cNvSpPr>
              <a:spLocks noEditPoints="1"/>
            </p:cNvSpPr>
            <p:nvPr/>
          </p:nvSpPr>
          <p:spPr bwMode="auto">
            <a:xfrm>
              <a:off x="9889929" y="1575506"/>
              <a:ext cx="754820" cy="754820"/>
            </a:xfrm>
            <a:custGeom>
              <a:avLst/>
              <a:gdLst>
                <a:gd name="T0" fmla="*/ 44 w 63"/>
                <a:gd name="T1" fmla="*/ 7 h 63"/>
                <a:gd name="T2" fmla="*/ 26 w 63"/>
                <a:gd name="T3" fmla="*/ 18 h 63"/>
                <a:gd name="T4" fmla="*/ 2 w 63"/>
                <a:gd name="T5" fmla="*/ 41 h 63"/>
                <a:gd name="T6" fmla="*/ 2 w 63"/>
                <a:gd name="T7" fmla="*/ 49 h 63"/>
                <a:gd name="T8" fmla="*/ 14 w 63"/>
                <a:gd name="T9" fmla="*/ 61 h 63"/>
                <a:gd name="T10" fmla="*/ 22 w 63"/>
                <a:gd name="T11" fmla="*/ 61 h 63"/>
                <a:gd name="T12" fmla="*/ 45 w 63"/>
                <a:gd name="T13" fmla="*/ 37 h 63"/>
                <a:gd name="T14" fmla="*/ 56 w 63"/>
                <a:gd name="T15" fmla="*/ 19 h 63"/>
                <a:gd name="T16" fmla="*/ 63 w 63"/>
                <a:gd name="T17" fmla="*/ 0 h 63"/>
                <a:gd name="T18" fmla="*/ 44 w 63"/>
                <a:gd name="T19" fmla="*/ 7 h 63"/>
                <a:gd name="T20" fmla="*/ 43 w 63"/>
                <a:gd name="T21" fmla="*/ 31 h 63"/>
                <a:gd name="T22" fmla="*/ 32 w 63"/>
                <a:gd name="T23" fmla="*/ 31 h 63"/>
                <a:gd name="T24" fmla="*/ 32 w 63"/>
                <a:gd name="T25" fmla="*/ 20 h 63"/>
                <a:gd name="T26" fmla="*/ 43 w 63"/>
                <a:gd name="T27" fmla="*/ 20 h 63"/>
                <a:gd name="T28" fmla="*/ 43 w 63"/>
                <a:gd name="T29"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63">
                  <a:moveTo>
                    <a:pt x="44" y="7"/>
                  </a:moveTo>
                  <a:cubicBezTo>
                    <a:pt x="38" y="9"/>
                    <a:pt x="30" y="14"/>
                    <a:pt x="26" y="18"/>
                  </a:cubicBezTo>
                  <a:cubicBezTo>
                    <a:pt x="2" y="41"/>
                    <a:pt x="2" y="41"/>
                    <a:pt x="2" y="41"/>
                  </a:cubicBezTo>
                  <a:cubicBezTo>
                    <a:pt x="0" y="43"/>
                    <a:pt x="0" y="47"/>
                    <a:pt x="2" y="49"/>
                  </a:cubicBezTo>
                  <a:cubicBezTo>
                    <a:pt x="14" y="61"/>
                    <a:pt x="14" y="61"/>
                    <a:pt x="14" y="61"/>
                  </a:cubicBezTo>
                  <a:cubicBezTo>
                    <a:pt x="16" y="63"/>
                    <a:pt x="20" y="63"/>
                    <a:pt x="22" y="61"/>
                  </a:cubicBezTo>
                  <a:cubicBezTo>
                    <a:pt x="45" y="37"/>
                    <a:pt x="45" y="37"/>
                    <a:pt x="45" y="37"/>
                  </a:cubicBezTo>
                  <a:cubicBezTo>
                    <a:pt x="49" y="33"/>
                    <a:pt x="55" y="25"/>
                    <a:pt x="56" y="19"/>
                  </a:cubicBezTo>
                  <a:cubicBezTo>
                    <a:pt x="63" y="0"/>
                    <a:pt x="63" y="0"/>
                    <a:pt x="63" y="0"/>
                  </a:cubicBezTo>
                  <a:lnTo>
                    <a:pt x="44" y="7"/>
                  </a:lnTo>
                  <a:close/>
                  <a:moveTo>
                    <a:pt x="43" y="31"/>
                  </a:moveTo>
                  <a:cubicBezTo>
                    <a:pt x="40" y="35"/>
                    <a:pt x="35" y="35"/>
                    <a:pt x="32" y="31"/>
                  </a:cubicBezTo>
                  <a:cubicBezTo>
                    <a:pt x="28" y="28"/>
                    <a:pt x="28" y="23"/>
                    <a:pt x="32" y="20"/>
                  </a:cubicBezTo>
                  <a:cubicBezTo>
                    <a:pt x="35" y="17"/>
                    <a:pt x="40" y="17"/>
                    <a:pt x="43" y="20"/>
                  </a:cubicBezTo>
                  <a:cubicBezTo>
                    <a:pt x="47" y="23"/>
                    <a:pt x="47" y="28"/>
                    <a:pt x="43" y="31"/>
                  </a:cubicBezTo>
                  <a:close/>
                </a:path>
              </a:pathLst>
            </a:custGeom>
            <a:grpFill/>
            <a:ln>
              <a:noFill/>
            </a:ln>
            <a:effectLst>
              <a:outerShdw blurRad="127000" dist="254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sp>
          <p:nvSpPr>
            <p:cNvPr id="9" name="Freeform 23">
              <a:extLst>
                <a:ext uri="{FF2B5EF4-FFF2-40B4-BE49-F238E27FC236}">
                  <a16:creationId xmlns:a16="http://schemas.microsoft.com/office/drawing/2014/main" id="{5D06B5BF-8EBE-4965-B717-44DE5DDA670D}"/>
                </a:ext>
              </a:extLst>
            </p:cNvPr>
            <p:cNvSpPr>
              <a:spLocks/>
            </p:cNvSpPr>
            <p:nvPr/>
          </p:nvSpPr>
          <p:spPr bwMode="auto">
            <a:xfrm>
              <a:off x="9614805" y="1871791"/>
              <a:ext cx="345664" cy="310394"/>
            </a:xfrm>
            <a:custGeom>
              <a:avLst/>
              <a:gdLst>
                <a:gd name="T0" fmla="*/ 10 w 29"/>
                <a:gd name="T1" fmla="*/ 24 h 26"/>
                <a:gd name="T2" fmla="*/ 29 w 29"/>
                <a:gd name="T3" fmla="*/ 5 h 26"/>
                <a:gd name="T4" fmla="*/ 14 w 29"/>
                <a:gd name="T5" fmla="*/ 5 h 26"/>
                <a:gd name="T6" fmla="*/ 2 w 29"/>
                <a:gd name="T7" fmla="*/ 16 h 26"/>
                <a:gd name="T8" fmla="*/ 2 w 29"/>
                <a:gd name="T9" fmla="*/ 24 h 26"/>
                <a:gd name="T10" fmla="*/ 10 w 29"/>
                <a:gd name="T11" fmla="*/ 24 h 26"/>
              </a:gdLst>
              <a:ahLst/>
              <a:cxnLst>
                <a:cxn ang="0">
                  <a:pos x="T0" y="T1"/>
                </a:cxn>
                <a:cxn ang="0">
                  <a:pos x="T2" y="T3"/>
                </a:cxn>
                <a:cxn ang="0">
                  <a:pos x="T4" y="T5"/>
                </a:cxn>
                <a:cxn ang="0">
                  <a:pos x="T6" y="T7"/>
                </a:cxn>
                <a:cxn ang="0">
                  <a:pos x="T8" y="T9"/>
                </a:cxn>
                <a:cxn ang="0">
                  <a:pos x="T10" y="T11"/>
                </a:cxn>
              </a:cxnLst>
              <a:rect l="0" t="0" r="r" b="b"/>
              <a:pathLst>
                <a:path w="29" h="26">
                  <a:moveTo>
                    <a:pt x="10" y="24"/>
                  </a:moveTo>
                  <a:cubicBezTo>
                    <a:pt x="29" y="5"/>
                    <a:pt x="29" y="5"/>
                    <a:pt x="29" y="5"/>
                  </a:cubicBezTo>
                  <a:cubicBezTo>
                    <a:pt x="25" y="0"/>
                    <a:pt x="18" y="0"/>
                    <a:pt x="14" y="5"/>
                  </a:cubicBezTo>
                  <a:cubicBezTo>
                    <a:pt x="2" y="16"/>
                    <a:pt x="2" y="16"/>
                    <a:pt x="2" y="16"/>
                  </a:cubicBezTo>
                  <a:cubicBezTo>
                    <a:pt x="0" y="18"/>
                    <a:pt x="0" y="22"/>
                    <a:pt x="2" y="24"/>
                  </a:cubicBezTo>
                  <a:cubicBezTo>
                    <a:pt x="4" y="26"/>
                    <a:pt x="8" y="26"/>
                    <a:pt x="10" y="24"/>
                  </a:cubicBezTo>
                  <a:close/>
                </a:path>
              </a:pathLst>
            </a:custGeom>
            <a:grpFill/>
            <a:ln>
              <a:noFill/>
            </a:ln>
            <a:effectLst>
              <a:outerShdw blurRad="127000" dist="254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sp>
          <p:nvSpPr>
            <p:cNvPr id="10" name="Freeform 24">
              <a:extLst>
                <a:ext uri="{FF2B5EF4-FFF2-40B4-BE49-F238E27FC236}">
                  <a16:creationId xmlns:a16="http://schemas.microsoft.com/office/drawing/2014/main" id="{95213BA0-6D06-43E8-A812-9137AD75E08B}"/>
                </a:ext>
              </a:extLst>
            </p:cNvPr>
            <p:cNvSpPr>
              <a:spLocks/>
            </p:cNvSpPr>
            <p:nvPr/>
          </p:nvSpPr>
          <p:spPr bwMode="auto">
            <a:xfrm>
              <a:off x="10031017" y="2259786"/>
              <a:ext cx="317446" cy="345664"/>
            </a:xfrm>
            <a:custGeom>
              <a:avLst/>
              <a:gdLst>
                <a:gd name="T0" fmla="*/ 2 w 26"/>
                <a:gd name="T1" fmla="*/ 19 h 29"/>
                <a:gd name="T2" fmla="*/ 2 w 26"/>
                <a:gd name="T3" fmla="*/ 27 h 29"/>
                <a:gd name="T4" fmla="*/ 10 w 26"/>
                <a:gd name="T5" fmla="*/ 27 h 29"/>
                <a:gd name="T6" fmla="*/ 22 w 26"/>
                <a:gd name="T7" fmla="*/ 15 h 29"/>
                <a:gd name="T8" fmla="*/ 22 w 26"/>
                <a:gd name="T9" fmla="*/ 0 h 29"/>
                <a:gd name="T10" fmla="*/ 2 w 26"/>
                <a:gd name="T11" fmla="*/ 19 h 29"/>
              </a:gdLst>
              <a:ahLst/>
              <a:cxnLst>
                <a:cxn ang="0">
                  <a:pos x="T0" y="T1"/>
                </a:cxn>
                <a:cxn ang="0">
                  <a:pos x="T2" y="T3"/>
                </a:cxn>
                <a:cxn ang="0">
                  <a:pos x="T4" y="T5"/>
                </a:cxn>
                <a:cxn ang="0">
                  <a:pos x="T6" y="T7"/>
                </a:cxn>
                <a:cxn ang="0">
                  <a:pos x="T8" y="T9"/>
                </a:cxn>
                <a:cxn ang="0">
                  <a:pos x="T10" y="T11"/>
                </a:cxn>
              </a:cxnLst>
              <a:rect l="0" t="0" r="r" b="b"/>
              <a:pathLst>
                <a:path w="26" h="29">
                  <a:moveTo>
                    <a:pt x="2" y="19"/>
                  </a:moveTo>
                  <a:cubicBezTo>
                    <a:pt x="0" y="21"/>
                    <a:pt x="0" y="25"/>
                    <a:pt x="2" y="27"/>
                  </a:cubicBezTo>
                  <a:cubicBezTo>
                    <a:pt x="4" y="29"/>
                    <a:pt x="8" y="29"/>
                    <a:pt x="10" y="27"/>
                  </a:cubicBezTo>
                  <a:cubicBezTo>
                    <a:pt x="22" y="15"/>
                    <a:pt x="22" y="15"/>
                    <a:pt x="22" y="15"/>
                  </a:cubicBezTo>
                  <a:cubicBezTo>
                    <a:pt x="26" y="11"/>
                    <a:pt x="26" y="4"/>
                    <a:pt x="22" y="0"/>
                  </a:cubicBezTo>
                  <a:lnTo>
                    <a:pt x="2" y="19"/>
                  </a:lnTo>
                  <a:close/>
                </a:path>
              </a:pathLst>
            </a:custGeom>
            <a:grpFill/>
            <a:ln>
              <a:noFill/>
            </a:ln>
            <a:effectLst>
              <a:outerShdw blurRad="127000" dist="254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sp>
          <p:nvSpPr>
            <p:cNvPr id="11" name="Freeform 25">
              <a:extLst>
                <a:ext uri="{FF2B5EF4-FFF2-40B4-BE49-F238E27FC236}">
                  <a16:creationId xmlns:a16="http://schemas.microsoft.com/office/drawing/2014/main" id="{FAD1E68F-A048-464D-859C-90BF369F2B53}"/>
                </a:ext>
              </a:extLst>
            </p:cNvPr>
            <p:cNvSpPr>
              <a:spLocks/>
            </p:cNvSpPr>
            <p:nvPr/>
          </p:nvSpPr>
          <p:spPr bwMode="auto">
            <a:xfrm>
              <a:off x="9889929" y="2161024"/>
              <a:ext cx="169306" cy="169306"/>
            </a:xfrm>
            <a:custGeom>
              <a:avLst/>
              <a:gdLst>
                <a:gd name="T0" fmla="*/ 1 w 14"/>
                <a:gd name="T1" fmla="*/ 2 h 14"/>
                <a:gd name="T2" fmla="*/ 1 w 14"/>
                <a:gd name="T3" fmla="*/ 6 h 14"/>
                <a:gd name="T4" fmla="*/ 9 w 14"/>
                <a:gd name="T5" fmla="*/ 13 h 14"/>
                <a:gd name="T6" fmla="*/ 12 w 14"/>
                <a:gd name="T7" fmla="*/ 13 h 14"/>
                <a:gd name="T8" fmla="*/ 14 w 14"/>
                <a:gd name="T9" fmla="*/ 11 h 14"/>
                <a:gd name="T10" fmla="*/ 3 w 14"/>
                <a:gd name="T11" fmla="*/ 0 h 14"/>
                <a:gd name="T12" fmla="*/ 1 w 14"/>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 y="2"/>
                  </a:moveTo>
                  <a:cubicBezTo>
                    <a:pt x="0" y="3"/>
                    <a:pt x="0" y="4"/>
                    <a:pt x="1" y="6"/>
                  </a:cubicBezTo>
                  <a:cubicBezTo>
                    <a:pt x="9" y="13"/>
                    <a:pt x="9" y="13"/>
                    <a:pt x="9" y="13"/>
                  </a:cubicBezTo>
                  <a:cubicBezTo>
                    <a:pt x="10" y="14"/>
                    <a:pt x="11" y="14"/>
                    <a:pt x="12" y="13"/>
                  </a:cubicBezTo>
                  <a:cubicBezTo>
                    <a:pt x="14" y="11"/>
                    <a:pt x="14" y="11"/>
                    <a:pt x="14" y="11"/>
                  </a:cubicBezTo>
                  <a:cubicBezTo>
                    <a:pt x="3" y="0"/>
                    <a:pt x="3" y="0"/>
                    <a:pt x="3" y="0"/>
                  </a:cubicBezTo>
                  <a:lnTo>
                    <a:pt x="1" y="2"/>
                  </a:lnTo>
                  <a:close/>
                </a:path>
              </a:pathLst>
            </a:custGeom>
            <a:grpFill/>
            <a:ln>
              <a:noFill/>
            </a:ln>
            <a:effectLst>
              <a:outerShdw blurRad="127000" dist="254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sp>
          <p:nvSpPr>
            <p:cNvPr id="12" name="Freeform 26">
              <a:extLst>
                <a:ext uri="{FF2B5EF4-FFF2-40B4-BE49-F238E27FC236}">
                  <a16:creationId xmlns:a16="http://schemas.microsoft.com/office/drawing/2014/main" id="{C2898820-FB3E-4E4D-A000-EAA662836611}"/>
                </a:ext>
              </a:extLst>
            </p:cNvPr>
            <p:cNvSpPr>
              <a:spLocks/>
            </p:cNvSpPr>
            <p:nvPr/>
          </p:nvSpPr>
          <p:spPr bwMode="auto">
            <a:xfrm>
              <a:off x="9650079" y="2259786"/>
              <a:ext cx="338612" cy="331555"/>
            </a:xfrm>
            <a:custGeom>
              <a:avLst/>
              <a:gdLst>
                <a:gd name="T0" fmla="*/ 0 w 28"/>
                <a:gd name="T1" fmla="*/ 28 h 28"/>
                <a:gd name="T2" fmla="*/ 22 w 28"/>
                <a:gd name="T3" fmla="*/ 6 h 28"/>
                <a:gd name="T4" fmla="*/ 0 w 28"/>
                <a:gd name="T5" fmla="*/ 28 h 28"/>
              </a:gdLst>
              <a:ahLst/>
              <a:cxnLst>
                <a:cxn ang="0">
                  <a:pos x="T0" y="T1"/>
                </a:cxn>
                <a:cxn ang="0">
                  <a:pos x="T2" y="T3"/>
                </a:cxn>
                <a:cxn ang="0">
                  <a:pos x="T4" y="T5"/>
                </a:cxn>
              </a:cxnLst>
              <a:rect l="0" t="0" r="r" b="b"/>
              <a:pathLst>
                <a:path w="28" h="28">
                  <a:moveTo>
                    <a:pt x="0" y="28"/>
                  </a:moveTo>
                  <a:cubicBezTo>
                    <a:pt x="11" y="22"/>
                    <a:pt x="28" y="11"/>
                    <a:pt x="22" y="6"/>
                  </a:cubicBezTo>
                  <a:cubicBezTo>
                    <a:pt x="17" y="0"/>
                    <a:pt x="6" y="17"/>
                    <a:pt x="0" y="28"/>
                  </a:cubicBezTo>
                  <a:close/>
                </a:path>
              </a:pathLst>
            </a:custGeom>
            <a:grpFill/>
            <a:ln>
              <a:noFill/>
            </a:ln>
            <a:effectLst>
              <a:outerShdw blurRad="127000" dist="254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grpSp>
      <p:grpSp>
        <p:nvGrpSpPr>
          <p:cNvPr id="13" name="组合 1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8160BE3E-5FD5-4CFC-A998-82D84ACC7330}"/>
              </a:ext>
            </a:extLst>
          </p:cNvPr>
          <p:cNvGrpSpPr/>
          <p:nvPr/>
        </p:nvGrpSpPr>
        <p:grpSpPr>
          <a:xfrm>
            <a:off x="1597024" y="3317977"/>
            <a:ext cx="985223" cy="985223"/>
            <a:chOff x="1597024" y="3317977"/>
            <a:chExt cx="985223" cy="985223"/>
          </a:xfrm>
        </p:grpSpPr>
        <p:sp>
          <p:nvSpPr>
            <p:cNvPr id="14" name="椭圆 13">
              <a:extLst>
                <a:ext uri="{FF2B5EF4-FFF2-40B4-BE49-F238E27FC236}">
                  <a16:creationId xmlns:a16="http://schemas.microsoft.com/office/drawing/2014/main" id="{824669AC-43F5-4C1C-872E-5744589BD24C}"/>
                </a:ext>
              </a:extLst>
            </p:cNvPr>
            <p:cNvSpPr/>
            <p:nvPr/>
          </p:nvSpPr>
          <p:spPr>
            <a:xfrm>
              <a:off x="1597024" y="3317977"/>
              <a:ext cx="985223" cy="985223"/>
            </a:xfrm>
            <a:prstGeom prst="ellipse">
              <a:avLst/>
            </a:prstGeom>
            <a:gradFill>
              <a:gsLst>
                <a:gs pos="0">
                  <a:schemeClr val="bg1">
                    <a:lumMod val="85000"/>
                  </a:schemeClr>
                </a:gs>
                <a:gs pos="100000">
                  <a:schemeClr val="tx1">
                    <a:lumMod val="85000"/>
                    <a:lumOff val="15000"/>
                  </a:schemeClr>
                </a:gs>
              </a:gsLst>
              <a:lin ang="7800000" scaled="0"/>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grpSp>
          <p:nvGrpSpPr>
            <p:cNvPr id="15" name="组合 14">
              <a:extLst>
                <a:ext uri="{FF2B5EF4-FFF2-40B4-BE49-F238E27FC236}">
                  <a16:creationId xmlns:a16="http://schemas.microsoft.com/office/drawing/2014/main" id="{17BB98C4-64BC-4731-AAEB-1B6021E9D3DB}"/>
                </a:ext>
              </a:extLst>
            </p:cNvPr>
            <p:cNvGrpSpPr/>
            <p:nvPr/>
          </p:nvGrpSpPr>
          <p:grpSpPr>
            <a:xfrm>
              <a:off x="1784396" y="3502100"/>
              <a:ext cx="554888" cy="558173"/>
              <a:chOff x="1725613" y="5727700"/>
              <a:chExt cx="268287" cy="269875"/>
            </a:xfrm>
          </p:grpSpPr>
          <p:sp>
            <p:nvSpPr>
              <p:cNvPr id="16" name="Freeform 10">
                <a:extLst>
                  <a:ext uri="{FF2B5EF4-FFF2-40B4-BE49-F238E27FC236}">
                    <a16:creationId xmlns:a16="http://schemas.microsoft.com/office/drawing/2014/main" id="{4EAAFA74-E591-48C2-B8F0-09A321F43CA3}"/>
                  </a:ext>
                </a:extLst>
              </p:cNvPr>
              <p:cNvSpPr>
                <a:spLocks/>
              </p:cNvSpPr>
              <p:nvPr/>
            </p:nvSpPr>
            <p:spPr bwMode="auto">
              <a:xfrm>
                <a:off x="1766888" y="5757863"/>
                <a:ext cx="31750" cy="31750"/>
              </a:xfrm>
              <a:custGeom>
                <a:avLst/>
                <a:gdLst>
                  <a:gd name="T0" fmla="*/ 10 w 12"/>
                  <a:gd name="T1" fmla="*/ 6 h 12"/>
                  <a:gd name="T2" fmla="*/ 6 w 12"/>
                  <a:gd name="T3" fmla="*/ 2 h 12"/>
                  <a:gd name="T4" fmla="*/ 2 w 12"/>
                  <a:gd name="T5" fmla="*/ 2 h 12"/>
                  <a:gd name="T6" fmla="*/ 2 w 12"/>
                  <a:gd name="T7" fmla="*/ 6 h 12"/>
                  <a:gd name="T8" fmla="*/ 6 w 12"/>
                  <a:gd name="T9" fmla="*/ 10 h 12"/>
                  <a:gd name="T10" fmla="*/ 10 w 12"/>
                  <a:gd name="T11" fmla="*/ 10 h 12"/>
                  <a:gd name="T12" fmla="*/ 1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0" y="6"/>
                    </a:moveTo>
                    <a:cubicBezTo>
                      <a:pt x="6" y="2"/>
                      <a:pt x="6" y="2"/>
                      <a:pt x="6" y="2"/>
                    </a:cubicBezTo>
                    <a:cubicBezTo>
                      <a:pt x="5" y="0"/>
                      <a:pt x="3" y="0"/>
                      <a:pt x="2" y="2"/>
                    </a:cubicBezTo>
                    <a:cubicBezTo>
                      <a:pt x="0" y="3"/>
                      <a:pt x="0" y="5"/>
                      <a:pt x="2" y="6"/>
                    </a:cubicBezTo>
                    <a:cubicBezTo>
                      <a:pt x="6" y="10"/>
                      <a:pt x="6" y="10"/>
                      <a:pt x="6" y="10"/>
                    </a:cubicBezTo>
                    <a:cubicBezTo>
                      <a:pt x="7" y="12"/>
                      <a:pt x="9" y="12"/>
                      <a:pt x="10" y="10"/>
                    </a:cubicBezTo>
                    <a:cubicBezTo>
                      <a:pt x="12" y="9"/>
                      <a:pt x="12" y="7"/>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 name="Freeform 11">
                <a:extLst>
                  <a:ext uri="{FF2B5EF4-FFF2-40B4-BE49-F238E27FC236}">
                    <a16:creationId xmlns:a16="http://schemas.microsoft.com/office/drawing/2014/main" id="{F965D7B4-0B87-48CD-9D97-6185ECBFD1AC}"/>
                  </a:ext>
                </a:extLst>
              </p:cNvPr>
              <p:cNvSpPr>
                <a:spLocks/>
              </p:cNvSpPr>
              <p:nvPr/>
            </p:nvSpPr>
            <p:spPr bwMode="auto">
              <a:xfrm>
                <a:off x="1725613" y="5846763"/>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 name="Freeform 12">
                <a:extLst>
                  <a:ext uri="{FF2B5EF4-FFF2-40B4-BE49-F238E27FC236}">
                    <a16:creationId xmlns:a16="http://schemas.microsoft.com/office/drawing/2014/main" id="{0AF587FA-2A60-4D5B-8AB6-86A990827009}"/>
                  </a:ext>
                </a:extLst>
              </p:cNvPr>
              <p:cNvSpPr>
                <a:spLocks/>
              </p:cNvSpPr>
              <p:nvPr/>
            </p:nvSpPr>
            <p:spPr bwMode="auto">
              <a:xfrm>
                <a:off x="1960563" y="5862638"/>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 name="Freeform 13">
                <a:extLst>
                  <a:ext uri="{FF2B5EF4-FFF2-40B4-BE49-F238E27FC236}">
                    <a16:creationId xmlns:a16="http://schemas.microsoft.com/office/drawing/2014/main" id="{207152AF-6769-450B-8223-691A3DBA6AEA}"/>
                  </a:ext>
                </a:extLst>
              </p:cNvPr>
              <p:cNvSpPr>
                <a:spLocks/>
              </p:cNvSpPr>
              <p:nvPr/>
            </p:nvSpPr>
            <p:spPr bwMode="auto">
              <a:xfrm>
                <a:off x="1933575" y="5770563"/>
                <a:ext cx="30162" cy="30162"/>
              </a:xfrm>
              <a:custGeom>
                <a:avLst/>
                <a:gdLst>
                  <a:gd name="T0" fmla="*/ 10 w 11"/>
                  <a:gd name="T1" fmla="*/ 1 h 11"/>
                  <a:gd name="T2" fmla="*/ 5 w 11"/>
                  <a:gd name="T3" fmla="*/ 1 h 11"/>
                  <a:gd name="T4" fmla="*/ 1 w 11"/>
                  <a:gd name="T5" fmla="*/ 5 h 11"/>
                  <a:gd name="T6" fmla="*/ 1 w 11"/>
                  <a:gd name="T7" fmla="*/ 10 h 11"/>
                  <a:gd name="T8" fmla="*/ 5 w 11"/>
                  <a:gd name="T9" fmla="*/ 10 h 11"/>
                  <a:gd name="T10" fmla="*/ 10 w 11"/>
                  <a:gd name="T11" fmla="*/ 5 h 11"/>
                  <a:gd name="T12" fmla="*/ 10 w 11"/>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0" y="1"/>
                    </a:moveTo>
                    <a:cubicBezTo>
                      <a:pt x="9" y="0"/>
                      <a:pt x="7" y="0"/>
                      <a:pt x="5" y="1"/>
                    </a:cubicBezTo>
                    <a:cubicBezTo>
                      <a:pt x="1" y="5"/>
                      <a:pt x="1" y="5"/>
                      <a:pt x="1" y="5"/>
                    </a:cubicBezTo>
                    <a:cubicBezTo>
                      <a:pt x="0" y="7"/>
                      <a:pt x="0" y="9"/>
                      <a:pt x="1" y="10"/>
                    </a:cubicBezTo>
                    <a:cubicBezTo>
                      <a:pt x="2" y="11"/>
                      <a:pt x="4" y="11"/>
                      <a:pt x="5" y="10"/>
                    </a:cubicBezTo>
                    <a:cubicBezTo>
                      <a:pt x="10" y="5"/>
                      <a:pt x="10" y="5"/>
                      <a:pt x="10" y="5"/>
                    </a:cubicBezTo>
                    <a:cubicBezTo>
                      <a:pt x="11" y="4"/>
                      <a:pt x="11" y="2"/>
                      <a:pt x="1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 name="Freeform 14">
                <a:extLst>
                  <a:ext uri="{FF2B5EF4-FFF2-40B4-BE49-F238E27FC236}">
                    <a16:creationId xmlns:a16="http://schemas.microsoft.com/office/drawing/2014/main" id="{52D060B6-5C95-4CE7-9421-9E64EC7A53C0}"/>
                  </a:ext>
                </a:extLst>
              </p:cNvPr>
              <p:cNvSpPr>
                <a:spLocks/>
              </p:cNvSpPr>
              <p:nvPr/>
            </p:nvSpPr>
            <p:spPr bwMode="auto">
              <a:xfrm>
                <a:off x="1860550" y="5727700"/>
                <a:ext cx="17462" cy="34925"/>
              </a:xfrm>
              <a:custGeom>
                <a:avLst/>
                <a:gdLst>
                  <a:gd name="T0" fmla="*/ 3 w 6"/>
                  <a:gd name="T1" fmla="*/ 13 h 13"/>
                  <a:gd name="T2" fmla="*/ 5 w 6"/>
                  <a:gd name="T3" fmla="*/ 12 h 13"/>
                  <a:gd name="T4" fmla="*/ 6 w 6"/>
                  <a:gd name="T5" fmla="*/ 10 h 13"/>
                  <a:gd name="T6" fmla="*/ 6 w 6"/>
                  <a:gd name="T7" fmla="*/ 3 h 13"/>
                  <a:gd name="T8" fmla="*/ 3 w 6"/>
                  <a:gd name="T9" fmla="*/ 0 h 13"/>
                  <a:gd name="T10" fmla="*/ 0 w 6"/>
                  <a:gd name="T11" fmla="*/ 2 h 13"/>
                  <a:gd name="T12" fmla="*/ 0 w 6"/>
                  <a:gd name="T13" fmla="*/ 3 h 13"/>
                  <a:gd name="T14" fmla="*/ 0 w 6"/>
                  <a:gd name="T15" fmla="*/ 10 h 13"/>
                  <a:gd name="T16" fmla="*/ 3 w 6"/>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3" y="13"/>
                    </a:moveTo>
                    <a:cubicBezTo>
                      <a:pt x="3" y="13"/>
                      <a:pt x="4" y="12"/>
                      <a:pt x="5" y="12"/>
                    </a:cubicBezTo>
                    <a:cubicBezTo>
                      <a:pt x="5" y="11"/>
                      <a:pt x="6" y="11"/>
                      <a:pt x="6" y="10"/>
                    </a:cubicBezTo>
                    <a:cubicBezTo>
                      <a:pt x="6" y="3"/>
                      <a:pt x="6" y="3"/>
                      <a:pt x="6" y="3"/>
                    </a:cubicBezTo>
                    <a:cubicBezTo>
                      <a:pt x="6" y="2"/>
                      <a:pt x="4" y="0"/>
                      <a:pt x="3" y="0"/>
                    </a:cubicBezTo>
                    <a:cubicBezTo>
                      <a:pt x="1" y="0"/>
                      <a:pt x="0" y="1"/>
                      <a:pt x="0" y="2"/>
                    </a:cubicBezTo>
                    <a:cubicBezTo>
                      <a:pt x="0" y="3"/>
                      <a:pt x="0" y="3"/>
                      <a:pt x="0" y="3"/>
                    </a:cubicBezTo>
                    <a:cubicBezTo>
                      <a:pt x="0" y="10"/>
                      <a:pt x="0" y="10"/>
                      <a:pt x="0" y="10"/>
                    </a:cubicBezTo>
                    <a:cubicBezTo>
                      <a:pt x="0" y="11"/>
                      <a:pt x="1" y="13"/>
                      <a:pt x="3"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 name="Freeform 15">
                <a:extLst>
                  <a:ext uri="{FF2B5EF4-FFF2-40B4-BE49-F238E27FC236}">
                    <a16:creationId xmlns:a16="http://schemas.microsoft.com/office/drawing/2014/main" id="{753ECEA5-0A7C-4901-A003-A3756DAB6F12}"/>
                  </a:ext>
                </a:extLst>
              </p:cNvPr>
              <p:cNvSpPr>
                <a:spLocks/>
              </p:cNvSpPr>
              <p:nvPr/>
            </p:nvSpPr>
            <p:spPr bwMode="auto">
              <a:xfrm>
                <a:off x="1793875" y="5794375"/>
                <a:ext cx="131762" cy="152400"/>
              </a:xfrm>
              <a:custGeom>
                <a:avLst/>
                <a:gdLst>
                  <a:gd name="T0" fmla="*/ 25 w 49"/>
                  <a:gd name="T1" fmla="*/ 0 h 56"/>
                  <a:gd name="T2" fmla="*/ 0 w 49"/>
                  <a:gd name="T3" fmla="*/ 25 h 56"/>
                  <a:gd name="T4" fmla="*/ 12 w 49"/>
                  <a:gd name="T5" fmla="*/ 46 h 56"/>
                  <a:gd name="T6" fmla="*/ 12 w 49"/>
                  <a:gd name="T7" fmla="*/ 56 h 56"/>
                  <a:gd name="T8" fmla="*/ 37 w 49"/>
                  <a:gd name="T9" fmla="*/ 56 h 56"/>
                  <a:gd name="T10" fmla="*/ 37 w 49"/>
                  <a:gd name="T11" fmla="*/ 46 h 56"/>
                  <a:gd name="T12" fmla="*/ 49 w 49"/>
                  <a:gd name="T13" fmla="*/ 25 h 56"/>
                  <a:gd name="T14" fmla="*/ 25 w 49"/>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6">
                    <a:moveTo>
                      <a:pt x="25" y="0"/>
                    </a:moveTo>
                    <a:cubicBezTo>
                      <a:pt x="11" y="0"/>
                      <a:pt x="0" y="11"/>
                      <a:pt x="0" y="25"/>
                    </a:cubicBezTo>
                    <a:cubicBezTo>
                      <a:pt x="0" y="34"/>
                      <a:pt x="5" y="42"/>
                      <a:pt x="12" y="46"/>
                    </a:cubicBezTo>
                    <a:cubicBezTo>
                      <a:pt x="12" y="56"/>
                      <a:pt x="12" y="56"/>
                      <a:pt x="12" y="56"/>
                    </a:cubicBezTo>
                    <a:cubicBezTo>
                      <a:pt x="37" y="56"/>
                      <a:pt x="37" y="56"/>
                      <a:pt x="37" y="56"/>
                    </a:cubicBezTo>
                    <a:cubicBezTo>
                      <a:pt x="37" y="46"/>
                      <a:pt x="37" y="46"/>
                      <a:pt x="37" y="46"/>
                    </a:cubicBezTo>
                    <a:cubicBezTo>
                      <a:pt x="44" y="42"/>
                      <a:pt x="49" y="34"/>
                      <a:pt x="49" y="25"/>
                    </a:cubicBezTo>
                    <a:cubicBezTo>
                      <a:pt x="49" y="11"/>
                      <a:pt x="38" y="0"/>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2" name="Freeform 16">
                <a:extLst>
                  <a:ext uri="{FF2B5EF4-FFF2-40B4-BE49-F238E27FC236}">
                    <a16:creationId xmlns:a16="http://schemas.microsoft.com/office/drawing/2014/main" id="{6208EF92-28DC-4747-9E1B-D0B14D8B35F2}"/>
                  </a:ext>
                </a:extLst>
              </p:cNvPr>
              <p:cNvSpPr>
                <a:spLocks/>
              </p:cNvSpPr>
              <p:nvPr/>
            </p:nvSpPr>
            <p:spPr bwMode="auto">
              <a:xfrm>
                <a:off x="1825625" y="5962650"/>
                <a:ext cx="68262" cy="34925"/>
              </a:xfrm>
              <a:custGeom>
                <a:avLst/>
                <a:gdLst>
                  <a:gd name="T0" fmla="*/ 0 w 25"/>
                  <a:gd name="T1" fmla="*/ 6 h 13"/>
                  <a:gd name="T2" fmla="*/ 7 w 25"/>
                  <a:gd name="T3" fmla="*/ 6 h 13"/>
                  <a:gd name="T4" fmla="*/ 6 w 25"/>
                  <a:gd name="T5" fmla="*/ 7 h 13"/>
                  <a:gd name="T6" fmla="*/ 13 w 25"/>
                  <a:gd name="T7" fmla="*/ 13 h 13"/>
                  <a:gd name="T8" fmla="*/ 19 w 25"/>
                  <a:gd name="T9" fmla="*/ 7 h 13"/>
                  <a:gd name="T10" fmla="*/ 19 w 25"/>
                  <a:gd name="T11" fmla="*/ 6 h 13"/>
                  <a:gd name="T12" fmla="*/ 25 w 25"/>
                  <a:gd name="T13" fmla="*/ 6 h 13"/>
                  <a:gd name="T14" fmla="*/ 25 w 25"/>
                  <a:gd name="T15" fmla="*/ 0 h 13"/>
                  <a:gd name="T16" fmla="*/ 0 w 25"/>
                  <a:gd name="T17" fmla="*/ 0 h 13"/>
                  <a:gd name="T18" fmla="*/ 0 w 25"/>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3">
                    <a:moveTo>
                      <a:pt x="0" y="6"/>
                    </a:moveTo>
                    <a:cubicBezTo>
                      <a:pt x="7" y="6"/>
                      <a:pt x="7" y="6"/>
                      <a:pt x="7" y="6"/>
                    </a:cubicBezTo>
                    <a:cubicBezTo>
                      <a:pt x="6" y="7"/>
                      <a:pt x="6" y="7"/>
                      <a:pt x="6" y="7"/>
                    </a:cubicBezTo>
                    <a:cubicBezTo>
                      <a:pt x="6" y="10"/>
                      <a:pt x="9" y="13"/>
                      <a:pt x="13" y="13"/>
                    </a:cubicBezTo>
                    <a:cubicBezTo>
                      <a:pt x="16" y="13"/>
                      <a:pt x="19" y="10"/>
                      <a:pt x="19" y="7"/>
                    </a:cubicBezTo>
                    <a:cubicBezTo>
                      <a:pt x="19" y="6"/>
                      <a:pt x="19" y="6"/>
                      <a:pt x="19" y="6"/>
                    </a:cubicBezTo>
                    <a:cubicBezTo>
                      <a:pt x="25" y="6"/>
                      <a:pt x="25" y="6"/>
                      <a:pt x="25" y="6"/>
                    </a:cubicBezTo>
                    <a:cubicBezTo>
                      <a:pt x="25" y="0"/>
                      <a:pt x="25" y="0"/>
                      <a:pt x="25" y="0"/>
                    </a:cubicBezTo>
                    <a:cubicBezTo>
                      <a:pt x="0" y="0"/>
                      <a:pt x="0" y="0"/>
                      <a:pt x="0" y="0"/>
                    </a:cubicBez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23" name="组合 2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AFB596D8-2275-4B27-B5F4-7CCE105A59B3}"/>
              </a:ext>
            </a:extLst>
          </p:cNvPr>
          <p:cNvGrpSpPr/>
          <p:nvPr/>
        </p:nvGrpSpPr>
        <p:grpSpPr>
          <a:xfrm>
            <a:off x="7442057" y="3648925"/>
            <a:ext cx="985223" cy="985223"/>
            <a:chOff x="7442057" y="3648925"/>
            <a:chExt cx="985223" cy="985223"/>
          </a:xfrm>
        </p:grpSpPr>
        <p:sp>
          <p:nvSpPr>
            <p:cNvPr id="24" name="椭圆 23">
              <a:extLst>
                <a:ext uri="{FF2B5EF4-FFF2-40B4-BE49-F238E27FC236}">
                  <a16:creationId xmlns:a16="http://schemas.microsoft.com/office/drawing/2014/main" id="{CA66365E-07C4-479D-A7F8-31B1F41BA727}"/>
                </a:ext>
              </a:extLst>
            </p:cNvPr>
            <p:cNvSpPr/>
            <p:nvPr/>
          </p:nvSpPr>
          <p:spPr>
            <a:xfrm flipH="1">
              <a:off x="7442057" y="3648925"/>
              <a:ext cx="985223" cy="985223"/>
            </a:xfrm>
            <a:prstGeom prst="ellipse">
              <a:avLst/>
            </a:prstGeom>
            <a:gradFill flip="none" rotWithShape="1">
              <a:gsLst>
                <a:gs pos="0">
                  <a:srgbClr val="616161">
                    <a:tint val="66000"/>
                    <a:satMod val="160000"/>
                  </a:srgbClr>
                </a:gs>
                <a:gs pos="50000">
                  <a:srgbClr val="616161">
                    <a:tint val="44500"/>
                    <a:satMod val="160000"/>
                  </a:srgbClr>
                </a:gs>
                <a:gs pos="100000">
                  <a:srgbClr val="616161">
                    <a:tint val="23500"/>
                    <a:satMod val="160000"/>
                  </a:srgbClr>
                </a:gs>
              </a:gsLst>
              <a:lin ang="2700000" scaled="1"/>
              <a:tileRect/>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nvGrpSpPr>
            <p:cNvPr id="25" name="组合 24">
              <a:extLst>
                <a:ext uri="{FF2B5EF4-FFF2-40B4-BE49-F238E27FC236}">
                  <a16:creationId xmlns:a16="http://schemas.microsoft.com/office/drawing/2014/main" id="{2986DE26-F043-44CF-9171-77BBAEE3246F}"/>
                </a:ext>
              </a:extLst>
            </p:cNvPr>
            <p:cNvGrpSpPr/>
            <p:nvPr/>
          </p:nvGrpSpPr>
          <p:grpSpPr>
            <a:xfrm>
              <a:off x="7708091" y="3915777"/>
              <a:ext cx="453154" cy="451518"/>
              <a:chOff x="5287964" y="2994026"/>
              <a:chExt cx="879475" cy="876300"/>
            </a:xfrm>
            <a:solidFill>
              <a:schemeClr val="bg1"/>
            </a:solidFill>
          </p:grpSpPr>
          <p:sp>
            <p:nvSpPr>
              <p:cNvPr id="26" name="Freeform 75">
                <a:extLst>
                  <a:ext uri="{FF2B5EF4-FFF2-40B4-BE49-F238E27FC236}">
                    <a16:creationId xmlns:a16="http://schemas.microsoft.com/office/drawing/2014/main" id="{A7B4B16C-26EF-4D2D-A243-1222A332097B}"/>
                  </a:ext>
                </a:extLst>
              </p:cNvPr>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7" name="Freeform 76">
                <a:extLst>
                  <a:ext uri="{FF2B5EF4-FFF2-40B4-BE49-F238E27FC236}">
                    <a16:creationId xmlns:a16="http://schemas.microsoft.com/office/drawing/2014/main" id="{0C3A5A82-21F7-40FF-A6D5-2F532088F501}"/>
                  </a:ext>
                </a:extLst>
              </p:cNvPr>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8" name="Freeform 77">
                <a:extLst>
                  <a:ext uri="{FF2B5EF4-FFF2-40B4-BE49-F238E27FC236}">
                    <a16:creationId xmlns:a16="http://schemas.microsoft.com/office/drawing/2014/main" id="{232B6287-384F-42EF-9633-663376D1EB5D}"/>
                  </a:ext>
                </a:extLst>
              </p:cNvPr>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29" name="组合 2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E6D32255-6E2E-4241-93A5-1E5150568BC7}"/>
              </a:ext>
            </a:extLst>
          </p:cNvPr>
          <p:cNvGrpSpPr/>
          <p:nvPr/>
        </p:nvGrpSpPr>
        <p:grpSpPr>
          <a:xfrm>
            <a:off x="5446762" y="2772836"/>
            <a:ext cx="985223" cy="985223"/>
            <a:chOff x="5446762" y="2772836"/>
            <a:chExt cx="985223" cy="985223"/>
          </a:xfrm>
        </p:grpSpPr>
        <p:sp>
          <p:nvSpPr>
            <p:cNvPr id="30" name="椭圆 29">
              <a:extLst>
                <a:ext uri="{FF2B5EF4-FFF2-40B4-BE49-F238E27FC236}">
                  <a16:creationId xmlns:a16="http://schemas.microsoft.com/office/drawing/2014/main" id="{1A4BD08C-B228-4B77-899F-3FEEFE00BAA7}"/>
                </a:ext>
              </a:extLst>
            </p:cNvPr>
            <p:cNvSpPr/>
            <p:nvPr/>
          </p:nvSpPr>
          <p:spPr>
            <a:xfrm rot="2711270" flipH="1">
              <a:off x="5446762" y="2772836"/>
              <a:ext cx="985223" cy="985223"/>
            </a:xfrm>
            <a:prstGeom prst="ellipse">
              <a:avLst/>
            </a:prstGeom>
            <a:gradFill>
              <a:gsLst>
                <a:gs pos="0">
                  <a:schemeClr val="bg1">
                    <a:lumMod val="85000"/>
                  </a:schemeClr>
                </a:gs>
                <a:gs pos="100000">
                  <a:schemeClr val="tx1">
                    <a:lumMod val="85000"/>
                    <a:lumOff val="15000"/>
                  </a:schemeClr>
                </a:gs>
              </a:gsLst>
              <a:lin ang="7800000" scaled="0"/>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Open Sans" panose="020B0606030504020204" pitchFamily="34" charset="0"/>
                <a:cs typeface="Open Sans" panose="020B0606030504020204" pitchFamily="34" charset="0"/>
              </a:endParaRPr>
            </a:p>
          </p:txBody>
        </p:sp>
        <p:grpSp>
          <p:nvGrpSpPr>
            <p:cNvPr id="31" name="组合 30">
              <a:extLst>
                <a:ext uri="{FF2B5EF4-FFF2-40B4-BE49-F238E27FC236}">
                  <a16:creationId xmlns:a16="http://schemas.microsoft.com/office/drawing/2014/main" id="{BAF9D83B-76F2-4736-B0E5-569FA6868501}"/>
                </a:ext>
              </a:extLst>
            </p:cNvPr>
            <p:cNvGrpSpPr/>
            <p:nvPr/>
          </p:nvGrpSpPr>
          <p:grpSpPr>
            <a:xfrm>
              <a:off x="5651478" y="3024422"/>
              <a:ext cx="524087" cy="498584"/>
              <a:chOff x="6323014" y="4870451"/>
              <a:chExt cx="652463" cy="620713"/>
            </a:xfrm>
            <a:solidFill>
              <a:schemeClr val="bg1"/>
            </a:solidFill>
          </p:grpSpPr>
          <p:sp>
            <p:nvSpPr>
              <p:cNvPr id="32" name="Freeform 81">
                <a:extLst>
                  <a:ext uri="{FF2B5EF4-FFF2-40B4-BE49-F238E27FC236}">
                    <a16:creationId xmlns:a16="http://schemas.microsoft.com/office/drawing/2014/main" id="{55159D18-2A54-47D4-B019-EE8F64C67AD3}"/>
                  </a:ext>
                </a:extLst>
              </p:cNvPr>
              <p:cNvSpPr>
                <a:spLocks/>
              </p:cNvSpPr>
              <p:nvPr/>
            </p:nvSpPr>
            <p:spPr bwMode="auto">
              <a:xfrm>
                <a:off x="6789739" y="4870451"/>
                <a:ext cx="185738" cy="185738"/>
              </a:xfrm>
              <a:custGeom>
                <a:avLst/>
                <a:gdLst>
                  <a:gd name="T0" fmla="*/ 38 w 49"/>
                  <a:gd name="T1" fmla="*/ 11 h 49"/>
                  <a:gd name="T2" fmla="*/ 3 w 49"/>
                  <a:gd name="T3" fmla="*/ 7 h 49"/>
                  <a:gd name="T4" fmla="*/ 2 w 49"/>
                  <a:gd name="T5" fmla="*/ 15 h 49"/>
                  <a:gd name="T6" fmla="*/ 34 w 49"/>
                  <a:gd name="T7" fmla="*/ 47 h 49"/>
                  <a:gd name="T8" fmla="*/ 42 w 49"/>
                  <a:gd name="T9" fmla="*/ 46 h 49"/>
                  <a:gd name="T10" fmla="*/ 38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38" y="11"/>
                    </a:moveTo>
                    <a:cubicBezTo>
                      <a:pt x="28" y="2"/>
                      <a:pt x="14" y="0"/>
                      <a:pt x="3" y="7"/>
                    </a:cubicBezTo>
                    <a:cubicBezTo>
                      <a:pt x="0" y="9"/>
                      <a:pt x="0" y="13"/>
                      <a:pt x="2" y="15"/>
                    </a:cubicBezTo>
                    <a:cubicBezTo>
                      <a:pt x="34" y="47"/>
                      <a:pt x="34" y="47"/>
                      <a:pt x="34" y="47"/>
                    </a:cubicBezTo>
                    <a:cubicBezTo>
                      <a:pt x="36" y="49"/>
                      <a:pt x="40" y="49"/>
                      <a:pt x="42" y="46"/>
                    </a:cubicBezTo>
                    <a:cubicBezTo>
                      <a:pt x="49" y="35"/>
                      <a:pt x="47" y="21"/>
                      <a:pt x="3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3" name="Freeform 82">
                <a:extLst>
                  <a:ext uri="{FF2B5EF4-FFF2-40B4-BE49-F238E27FC236}">
                    <a16:creationId xmlns:a16="http://schemas.microsoft.com/office/drawing/2014/main" id="{B5D4924B-B768-4CC7-9A87-0D8451CEB3C9}"/>
                  </a:ext>
                </a:extLst>
              </p:cNvPr>
              <p:cNvSpPr>
                <a:spLocks noEditPoints="1"/>
              </p:cNvSpPr>
              <p:nvPr/>
            </p:nvSpPr>
            <p:spPr bwMode="auto">
              <a:xfrm>
                <a:off x="6364289" y="4924426"/>
                <a:ext cx="554038" cy="566738"/>
              </a:xfrm>
              <a:custGeom>
                <a:avLst/>
                <a:gdLst>
                  <a:gd name="T0" fmla="*/ 134 w 147"/>
                  <a:gd name="T1" fmla="*/ 115 h 151"/>
                  <a:gd name="T2" fmla="*/ 147 w 147"/>
                  <a:gd name="T3" fmla="*/ 72 h 151"/>
                  <a:gd name="T4" fmla="*/ 75 w 147"/>
                  <a:gd name="T5" fmla="*/ 0 h 151"/>
                  <a:gd name="T6" fmla="*/ 74 w 147"/>
                  <a:gd name="T7" fmla="*/ 0 h 151"/>
                  <a:gd name="T8" fmla="*/ 3 w 147"/>
                  <a:gd name="T9" fmla="*/ 72 h 151"/>
                  <a:gd name="T10" fmla="*/ 15 w 147"/>
                  <a:gd name="T11" fmla="*/ 112 h 151"/>
                  <a:gd name="T12" fmla="*/ 2 w 147"/>
                  <a:gd name="T13" fmla="*/ 137 h 151"/>
                  <a:gd name="T14" fmla="*/ 6 w 147"/>
                  <a:gd name="T15" fmla="*/ 150 h 151"/>
                  <a:gd name="T16" fmla="*/ 11 w 147"/>
                  <a:gd name="T17" fmla="*/ 151 h 151"/>
                  <a:gd name="T18" fmla="*/ 20 w 147"/>
                  <a:gd name="T19" fmla="*/ 146 h 151"/>
                  <a:gd name="T20" fmla="*/ 29 w 147"/>
                  <a:gd name="T21" fmla="*/ 128 h 151"/>
                  <a:gd name="T22" fmla="*/ 74 w 147"/>
                  <a:gd name="T23" fmla="*/ 145 h 151"/>
                  <a:gd name="T24" fmla="*/ 75 w 147"/>
                  <a:gd name="T25" fmla="*/ 145 h 151"/>
                  <a:gd name="T26" fmla="*/ 119 w 147"/>
                  <a:gd name="T27" fmla="*/ 129 h 151"/>
                  <a:gd name="T28" fmla="*/ 127 w 147"/>
                  <a:gd name="T29" fmla="*/ 146 h 151"/>
                  <a:gd name="T30" fmla="*/ 136 w 147"/>
                  <a:gd name="T31" fmla="*/ 151 h 151"/>
                  <a:gd name="T32" fmla="*/ 141 w 147"/>
                  <a:gd name="T33" fmla="*/ 150 h 151"/>
                  <a:gd name="T34" fmla="*/ 145 w 147"/>
                  <a:gd name="T35" fmla="*/ 137 h 151"/>
                  <a:gd name="T36" fmla="*/ 134 w 147"/>
                  <a:gd name="T37" fmla="*/ 115 h 151"/>
                  <a:gd name="T38" fmla="*/ 75 w 147"/>
                  <a:gd name="T39" fmla="*/ 125 h 151"/>
                  <a:gd name="T40" fmla="*/ 74 w 147"/>
                  <a:gd name="T41" fmla="*/ 125 h 151"/>
                  <a:gd name="T42" fmla="*/ 22 w 147"/>
                  <a:gd name="T43" fmla="*/ 72 h 151"/>
                  <a:gd name="T44" fmla="*/ 74 w 147"/>
                  <a:gd name="T45" fmla="*/ 20 h 151"/>
                  <a:gd name="T46" fmla="*/ 75 w 147"/>
                  <a:gd name="T47" fmla="*/ 19 h 151"/>
                  <a:gd name="T48" fmla="*/ 128 w 147"/>
                  <a:gd name="T49" fmla="*/ 72 h 151"/>
                  <a:gd name="T50" fmla="*/ 75 w 147"/>
                  <a:gd name="T51" fmla="*/ 12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151">
                    <a:moveTo>
                      <a:pt x="134" y="115"/>
                    </a:moveTo>
                    <a:cubicBezTo>
                      <a:pt x="142" y="103"/>
                      <a:pt x="147" y="88"/>
                      <a:pt x="147" y="72"/>
                    </a:cubicBezTo>
                    <a:cubicBezTo>
                      <a:pt x="147" y="32"/>
                      <a:pt x="115" y="0"/>
                      <a:pt x="75" y="0"/>
                    </a:cubicBezTo>
                    <a:cubicBezTo>
                      <a:pt x="75" y="0"/>
                      <a:pt x="74" y="0"/>
                      <a:pt x="74" y="0"/>
                    </a:cubicBezTo>
                    <a:cubicBezTo>
                      <a:pt x="35" y="0"/>
                      <a:pt x="3" y="33"/>
                      <a:pt x="3" y="72"/>
                    </a:cubicBezTo>
                    <a:cubicBezTo>
                      <a:pt x="3" y="87"/>
                      <a:pt x="7" y="101"/>
                      <a:pt x="15" y="112"/>
                    </a:cubicBezTo>
                    <a:cubicBezTo>
                      <a:pt x="2" y="137"/>
                      <a:pt x="2" y="137"/>
                      <a:pt x="2" y="137"/>
                    </a:cubicBezTo>
                    <a:cubicBezTo>
                      <a:pt x="0" y="142"/>
                      <a:pt x="2" y="148"/>
                      <a:pt x="6" y="150"/>
                    </a:cubicBezTo>
                    <a:cubicBezTo>
                      <a:pt x="8" y="151"/>
                      <a:pt x="9" y="151"/>
                      <a:pt x="11" y="151"/>
                    </a:cubicBezTo>
                    <a:cubicBezTo>
                      <a:pt x="14" y="151"/>
                      <a:pt x="18" y="149"/>
                      <a:pt x="20" y="146"/>
                    </a:cubicBezTo>
                    <a:cubicBezTo>
                      <a:pt x="29" y="128"/>
                      <a:pt x="29" y="128"/>
                      <a:pt x="29" y="128"/>
                    </a:cubicBezTo>
                    <a:cubicBezTo>
                      <a:pt x="41" y="138"/>
                      <a:pt x="57" y="145"/>
                      <a:pt x="74" y="145"/>
                    </a:cubicBezTo>
                    <a:cubicBezTo>
                      <a:pt x="74" y="145"/>
                      <a:pt x="75" y="145"/>
                      <a:pt x="75" y="145"/>
                    </a:cubicBezTo>
                    <a:cubicBezTo>
                      <a:pt x="92" y="145"/>
                      <a:pt x="107" y="139"/>
                      <a:pt x="119" y="129"/>
                    </a:cubicBezTo>
                    <a:cubicBezTo>
                      <a:pt x="127" y="146"/>
                      <a:pt x="127" y="146"/>
                      <a:pt x="127" y="146"/>
                    </a:cubicBezTo>
                    <a:cubicBezTo>
                      <a:pt x="129" y="149"/>
                      <a:pt x="133" y="151"/>
                      <a:pt x="136" y="151"/>
                    </a:cubicBezTo>
                    <a:cubicBezTo>
                      <a:pt x="138" y="151"/>
                      <a:pt x="139" y="151"/>
                      <a:pt x="141" y="150"/>
                    </a:cubicBezTo>
                    <a:cubicBezTo>
                      <a:pt x="145" y="148"/>
                      <a:pt x="147" y="142"/>
                      <a:pt x="145" y="137"/>
                    </a:cubicBezTo>
                    <a:lnTo>
                      <a:pt x="134" y="115"/>
                    </a:lnTo>
                    <a:close/>
                    <a:moveTo>
                      <a:pt x="75" y="125"/>
                    </a:moveTo>
                    <a:cubicBezTo>
                      <a:pt x="75" y="125"/>
                      <a:pt x="74" y="125"/>
                      <a:pt x="74" y="125"/>
                    </a:cubicBezTo>
                    <a:cubicBezTo>
                      <a:pt x="45" y="125"/>
                      <a:pt x="22" y="101"/>
                      <a:pt x="22" y="72"/>
                    </a:cubicBezTo>
                    <a:cubicBezTo>
                      <a:pt x="22" y="43"/>
                      <a:pt x="45" y="20"/>
                      <a:pt x="74" y="20"/>
                    </a:cubicBezTo>
                    <a:cubicBezTo>
                      <a:pt x="74" y="20"/>
                      <a:pt x="75" y="19"/>
                      <a:pt x="75" y="19"/>
                    </a:cubicBezTo>
                    <a:cubicBezTo>
                      <a:pt x="104" y="19"/>
                      <a:pt x="128" y="43"/>
                      <a:pt x="128" y="72"/>
                    </a:cubicBezTo>
                    <a:cubicBezTo>
                      <a:pt x="128" y="102"/>
                      <a:pt x="104" y="125"/>
                      <a:pt x="75"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4" name="Freeform 83">
                <a:extLst>
                  <a:ext uri="{FF2B5EF4-FFF2-40B4-BE49-F238E27FC236}">
                    <a16:creationId xmlns:a16="http://schemas.microsoft.com/office/drawing/2014/main" id="{1CF8676F-235D-4B1E-BD39-6CC6D8107BCA}"/>
                  </a:ext>
                </a:extLst>
              </p:cNvPr>
              <p:cNvSpPr>
                <a:spLocks/>
              </p:cNvSpPr>
              <p:nvPr/>
            </p:nvSpPr>
            <p:spPr bwMode="auto">
              <a:xfrm>
                <a:off x="6534151" y="5092701"/>
                <a:ext cx="131763" cy="236538"/>
              </a:xfrm>
              <a:custGeom>
                <a:avLst/>
                <a:gdLst>
                  <a:gd name="T0" fmla="*/ 30 w 35"/>
                  <a:gd name="T1" fmla="*/ 0 h 63"/>
                  <a:gd name="T2" fmla="*/ 29 w 35"/>
                  <a:gd name="T3" fmla="*/ 0 h 63"/>
                  <a:gd name="T4" fmla="*/ 24 w 35"/>
                  <a:gd name="T5" fmla="*/ 6 h 63"/>
                  <a:gd name="T6" fmla="*/ 24 w 35"/>
                  <a:gd name="T7" fmla="*/ 27 h 63"/>
                  <a:gd name="T8" fmla="*/ 2 w 35"/>
                  <a:gd name="T9" fmla="*/ 54 h 63"/>
                  <a:gd name="T10" fmla="*/ 3 w 35"/>
                  <a:gd name="T11" fmla="*/ 61 h 63"/>
                  <a:gd name="T12" fmla="*/ 6 w 35"/>
                  <a:gd name="T13" fmla="*/ 63 h 63"/>
                  <a:gd name="T14" fmla="*/ 10 w 35"/>
                  <a:gd name="T15" fmla="*/ 61 h 63"/>
                  <a:gd name="T16" fmla="*/ 29 w 35"/>
                  <a:gd name="T17" fmla="*/ 39 h 63"/>
                  <a:gd name="T18" fmla="*/ 33 w 35"/>
                  <a:gd name="T19" fmla="*/ 34 h 63"/>
                  <a:gd name="T20" fmla="*/ 35 w 35"/>
                  <a:gd name="T21" fmla="*/ 29 h 63"/>
                  <a:gd name="T22" fmla="*/ 35 w 35"/>
                  <a:gd name="T23" fmla="*/ 6 h 63"/>
                  <a:gd name="T24" fmla="*/ 30 w 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3">
                    <a:moveTo>
                      <a:pt x="30" y="0"/>
                    </a:moveTo>
                    <a:cubicBezTo>
                      <a:pt x="30" y="0"/>
                      <a:pt x="29" y="0"/>
                      <a:pt x="29" y="0"/>
                    </a:cubicBezTo>
                    <a:cubicBezTo>
                      <a:pt x="26" y="1"/>
                      <a:pt x="24" y="3"/>
                      <a:pt x="24" y="6"/>
                    </a:cubicBezTo>
                    <a:cubicBezTo>
                      <a:pt x="24" y="27"/>
                      <a:pt x="24" y="27"/>
                      <a:pt x="24" y="27"/>
                    </a:cubicBezTo>
                    <a:cubicBezTo>
                      <a:pt x="2" y="54"/>
                      <a:pt x="2" y="54"/>
                      <a:pt x="2" y="54"/>
                    </a:cubicBezTo>
                    <a:cubicBezTo>
                      <a:pt x="0" y="56"/>
                      <a:pt x="0" y="59"/>
                      <a:pt x="3" y="61"/>
                    </a:cubicBezTo>
                    <a:cubicBezTo>
                      <a:pt x="4" y="62"/>
                      <a:pt x="5" y="63"/>
                      <a:pt x="6" y="63"/>
                    </a:cubicBezTo>
                    <a:cubicBezTo>
                      <a:pt x="8" y="63"/>
                      <a:pt x="9" y="62"/>
                      <a:pt x="10" y="61"/>
                    </a:cubicBezTo>
                    <a:cubicBezTo>
                      <a:pt x="29" y="39"/>
                      <a:pt x="29" y="39"/>
                      <a:pt x="29" y="39"/>
                    </a:cubicBezTo>
                    <a:cubicBezTo>
                      <a:pt x="33" y="34"/>
                      <a:pt x="33" y="34"/>
                      <a:pt x="33" y="34"/>
                    </a:cubicBezTo>
                    <a:cubicBezTo>
                      <a:pt x="35" y="33"/>
                      <a:pt x="35" y="31"/>
                      <a:pt x="35" y="29"/>
                    </a:cubicBezTo>
                    <a:cubicBezTo>
                      <a:pt x="35" y="6"/>
                      <a:pt x="35" y="6"/>
                      <a:pt x="35" y="6"/>
                    </a:cubicBezTo>
                    <a:cubicBezTo>
                      <a:pt x="35" y="3"/>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5" name="Freeform 84">
                <a:extLst>
                  <a:ext uri="{FF2B5EF4-FFF2-40B4-BE49-F238E27FC236}">
                    <a16:creationId xmlns:a16="http://schemas.microsoft.com/office/drawing/2014/main" id="{5111BB3F-E47F-4A4E-A240-836EEB0303DE}"/>
                  </a:ext>
                </a:extLst>
              </p:cNvPr>
              <p:cNvSpPr>
                <a:spLocks/>
              </p:cNvSpPr>
              <p:nvPr/>
            </p:nvSpPr>
            <p:spPr bwMode="auto">
              <a:xfrm>
                <a:off x="6323014" y="4870451"/>
                <a:ext cx="184150" cy="185738"/>
              </a:xfrm>
              <a:custGeom>
                <a:avLst/>
                <a:gdLst>
                  <a:gd name="T0" fmla="*/ 11 w 49"/>
                  <a:gd name="T1" fmla="*/ 11 h 49"/>
                  <a:gd name="T2" fmla="*/ 7 w 49"/>
                  <a:gd name="T3" fmla="*/ 46 h 49"/>
                  <a:gd name="T4" fmla="*/ 14 w 49"/>
                  <a:gd name="T5" fmla="*/ 47 h 49"/>
                  <a:gd name="T6" fmla="*/ 46 w 49"/>
                  <a:gd name="T7" fmla="*/ 15 h 49"/>
                  <a:gd name="T8" fmla="*/ 45 w 49"/>
                  <a:gd name="T9" fmla="*/ 7 h 49"/>
                  <a:gd name="T10" fmla="*/ 11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11" y="11"/>
                    </a:moveTo>
                    <a:cubicBezTo>
                      <a:pt x="1" y="21"/>
                      <a:pt x="0" y="35"/>
                      <a:pt x="7" y="46"/>
                    </a:cubicBezTo>
                    <a:cubicBezTo>
                      <a:pt x="9" y="49"/>
                      <a:pt x="12" y="49"/>
                      <a:pt x="14" y="47"/>
                    </a:cubicBezTo>
                    <a:cubicBezTo>
                      <a:pt x="46" y="15"/>
                      <a:pt x="46" y="15"/>
                      <a:pt x="46" y="15"/>
                    </a:cubicBezTo>
                    <a:cubicBezTo>
                      <a:pt x="49" y="13"/>
                      <a:pt x="48" y="9"/>
                      <a:pt x="45" y="7"/>
                    </a:cubicBezTo>
                    <a:cubicBezTo>
                      <a:pt x="35" y="0"/>
                      <a:pt x="20" y="2"/>
                      <a:pt x="1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36" name="组合 3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A6A59154-65CE-4068-AF36-73FA83045CF9}"/>
              </a:ext>
            </a:extLst>
          </p:cNvPr>
          <p:cNvGrpSpPr/>
          <p:nvPr/>
        </p:nvGrpSpPr>
        <p:grpSpPr>
          <a:xfrm>
            <a:off x="3430168" y="4559774"/>
            <a:ext cx="985223" cy="985223"/>
            <a:chOff x="3430168" y="4559774"/>
            <a:chExt cx="985223" cy="985223"/>
          </a:xfrm>
        </p:grpSpPr>
        <p:sp>
          <p:nvSpPr>
            <p:cNvPr id="37" name="椭圆 36">
              <a:extLst>
                <a:ext uri="{FF2B5EF4-FFF2-40B4-BE49-F238E27FC236}">
                  <a16:creationId xmlns:a16="http://schemas.microsoft.com/office/drawing/2014/main" id="{C1FB7075-1FC1-4DF5-8FD2-6161CD1D029B}"/>
                </a:ext>
              </a:extLst>
            </p:cNvPr>
            <p:cNvSpPr/>
            <p:nvPr/>
          </p:nvSpPr>
          <p:spPr>
            <a:xfrm rot="18888730">
              <a:off x="3430168" y="4559774"/>
              <a:ext cx="985223" cy="985223"/>
            </a:xfrm>
            <a:prstGeom prst="ellipse">
              <a:avLst/>
            </a:prstGeom>
            <a:gradFill flip="none" rotWithShape="1">
              <a:gsLst>
                <a:gs pos="0">
                  <a:srgbClr val="616161">
                    <a:tint val="66000"/>
                    <a:satMod val="160000"/>
                  </a:srgbClr>
                </a:gs>
                <a:gs pos="50000">
                  <a:srgbClr val="616161">
                    <a:tint val="44500"/>
                    <a:satMod val="160000"/>
                  </a:srgbClr>
                </a:gs>
                <a:gs pos="100000">
                  <a:srgbClr val="616161">
                    <a:tint val="23500"/>
                    <a:satMod val="160000"/>
                  </a:srgbClr>
                </a:gs>
              </a:gsLst>
              <a:lin ang="2700000" scaled="1"/>
              <a:tileRect/>
            </a:gra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Open Sans" panose="020B0606030504020204" pitchFamily="34" charset="0"/>
                <a:cs typeface="Open Sans" panose="020B0606030504020204" pitchFamily="34" charset="0"/>
              </a:endParaRPr>
            </a:p>
          </p:txBody>
        </p:sp>
        <p:grpSp>
          <p:nvGrpSpPr>
            <p:cNvPr id="38" name="Group 4">
              <a:extLst>
                <a:ext uri="{FF2B5EF4-FFF2-40B4-BE49-F238E27FC236}">
                  <a16:creationId xmlns:a16="http://schemas.microsoft.com/office/drawing/2014/main" id="{3642A043-6B55-44FB-9B99-3522CF83C212}"/>
                </a:ext>
              </a:extLst>
            </p:cNvPr>
            <p:cNvGrpSpPr>
              <a:grpSpLocks noChangeAspect="1"/>
            </p:cNvGrpSpPr>
            <p:nvPr/>
          </p:nvGrpSpPr>
          <p:grpSpPr bwMode="auto">
            <a:xfrm>
              <a:off x="3680845" y="4835351"/>
              <a:ext cx="461588" cy="453764"/>
              <a:chOff x="3722" y="2043"/>
              <a:chExt cx="236" cy="232"/>
            </a:xfrm>
            <a:solidFill>
              <a:schemeClr val="bg1"/>
            </a:solidFill>
          </p:grpSpPr>
          <p:sp>
            <p:nvSpPr>
              <p:cNvPr id="39" name="Freeform 5">
                <a:extLst>
                  <a:ext uri="{FF2B5EF4-FFF2-40B4-BE49-F238E27FC236}">
                    <a16:creationId xmlns:a16="http://schemas.microsoft.com/office/drawing/2014/main" id="{BA98C29A-65D2-436B-8777-49C25EF7058C}"/>
                  </a:ext>
                </a:extLst>
              </p:cNvPr>
              <p:cNvSpPr>
                <a:spLocks noEditPoints="1"/>
              </p:cNvSpPr>
              <p:nvPr/>
            </p:nvSpPr>
            <p:spPr bwMode="auto">
              <a:xfrm>
                <a:off x="3810" y="2089"/>
                <a:ext cx="14" cy="32"/>
              </a:xfrm>
              <a:custGeom>
                <a:avLst/>
                <a:gdLst>
                  <a:gd name="T0" fmla="*/ 4 w 6"/>
                  <a:gd name="T1" fmla="*/ 0 h 13"/>
                  <a:gd name="T2" fmla="*/ 2 w 6"/>
                  <a:gd name="T3" fmla="*/ 0 h 13"/>
                  <a:gd name="T4" fmla="*/ 0 w 6"/>
                  <a:gd name="T5" fmla="*/ 2 h 13"/>
                  <a:gd name="T6" fmla="*/ 0 w 6"/>
                  <a:gd name="T7" fmla="*/ 13 h 13"/>
                  <a:gd name="T8" fmla="*/ 6 w 6"/>
                  <a:gd name="T9" fmla="*/ 13 h 13"/>
                  <a:gd name="T10" fmla="*/ 6 w 6"/>
                  <a:gd name="T11" fmla="*/ 2 h 13"/>
                  <a:gd name="T12" fmla="*/ 4 w 6"/>
                  <a:gd name="T13" fmla="*/ 0 h 13"/>
                  <a:gd name="T14" fmla="*/ 4 w 6"/>
                  <a:gd name="T15" fmla="*/ 0 h 13"/>
                  <a:gd name="T16" fmla="*/ 4 w 6"/>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4" y="0"/>
                    </a:moveTo>
                    <a:cubicBezTo>
                      <a:pt x="2" y="0"/>
                      <a:pt x="2" y="0"/>
                      <a:pt x="2" y="0"/>
                    </a:cubicBezTo>
                    <a:cubicBezTo>
                      <a:pt x="1" y="0"/>
                      <a:pt x="0" y="1"/>
                      <a:pt x="0" y="2"/>
                    </a:cubicBezTo>
                    <a:cubicBezTo>
                      <a:pt x="0" y="13"/>
                      <a:pt x="0" y="13"/>
                      <a:pt x="0" y="13"/>
                    </a:cubicBezTo>
                    <a:cubicBezTo>
                      <a:pt x="6" y="13"/>
                      <a:pt x="6" y="13"/>
                      <a:pt x="6" y="13"/>
                    </a:cubicBezTo>
                    <a:cubicBezTo>
                      <a:pt x="6" y="2"/>
                      <a:pt x="6" y="2"/>
                      <a:pt x="6" y="2"/>
                    </a:cubicBezTo>
                    <a:cubicBezTo>
                      <a:pt x="6" y="1"/>
                      <a:pt x="5" y="0"/>
                      <a:pt x="4" y="0"/>
                    </a:cubicBezTo>
                    <a:close/>
                    <a:moveTo>
                      <a:pt x="4" y="0"/>
                    </a:move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0" name="Freeform 6">
                <a:extLst>
                  <a:ext uri="{FF2B5EF4-FFF2-40B4-BE49-F238E27FC236}">
                    <a16:creationId xmlns:a16="http://schemas.microsoft.com/office/drawing/2014/main" id="{7500AF2B-94C9-4F97-8D17-523C9C65C314}"/>
                  </a:ext>
                </a:extLst>
              </p:cNvPr>
              <p:cNvSpPr>
                <a:spLocks noEditPoints="1"/>
              </p:cNvSpPr>
              <p:nvPr/>
            </p:nvSpPr>
            <p:spPr bwMode="auto">
              <a:xfrm>
                <a:off x="3853" y="2089"/>
                <a:ext cx="17" cy="32"/>
              </a:xfrm>
              <a:custGeom>
                <a:avLst/>
                <a:gdLst>
                  <a:gd name="T0" fmla="*/ 4 w 7"/>
                  <a:gd name="T1" fmla="*/ 0 h 13"/>
                  <a:gd name="T2" fmla="*/ 3 w 7"/>
                  <a:gd name="T3" fmla="*/ 0 h 13"/>
                  <a:gd name="T4" fmla="*/ 0 w 7"/>
                  <a:gd name="T5" fmla="*/ 2 h 13"/>
                  <a:gd name="T6" fmla="*/ 0 w 7"/>
                  <a:gd name="T7" fmla="*/ 13 h 13"/>
                  <a:gd name="T8" fmla="*/ 7 w 7"/>
                  <a:gd name="T9" fmla="*/ 13 h 13"/>
                  <a:gd name="T10" fmla="*/ 7 w 7"/>
                  <a:gd name="T11" fmla="*/ 2 h 13"/>
                  <a:gd name="T12" fmla="*/ 4 w 7"/>
                  <a:gd name="T13" fmla="*/ 0 h 13"/>
                  <a:gd name="T14" fmla="*/ 4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3" y="0"/>
                      <a:pt x="3" y="0"/>
                    </a:cubicBezTo>
                    <a:cubicBezTo>
                      <a:pt x="1" y="0"/>
                      <a:pt x="0" y="1"/>
                      <a:pt x="0" y="2"/>
                    </a:cubicBezTo>
                    <a:cubicBezTo>
                      <a:pt x="0" y="13"/>
                      <a:pt x="0" y="13"/>
                      <a:pt x="0" y="13"/>
                    </a:cubicBezTo>
                    <a:cubicBezTo>
                      <a:pt x="7" y="13"/>
                      <a:pt x="7" y="13"/>
                      <a:pt x="7" y="13"/>
                    </a:cubicBezTo>
                    <a:cubicBezTo>
                      <a:pt x="7" y="2"/>
                      <a:pt x="7" y="2"/>
                      <a:pt x="7" y="2"/>
                    </a:cubicBezTo>
                    <a:cubicBezTo>
                      <a:pt x="7" y="1"/>
                      <a:pt x="6" y="0"/>
                      <a:pt x="4" y="0"/>
                    </a:cubicBezTo>
                    <a:close/>
                    <a:moveTo>
                      <a:pt x="4" y="0"/>
                    </a:move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1" name="Freeform 7">
                <a:extLst>
                  <a:ext uri="{FF2B5EF4-FFF2-40B4-BE49-F238E27FC236}">
                    <a16:creationId xmlns:a16="http://schemas.microsoft.com/office/drawing/2014/main" id="{826F9829-EBAF-471D-830E-9BD3542FBD96}"/>
                  </a:ext>
                </a:extLst>
              </p:cNvPr>
              <p:cNvSpPr>
                <a:spLocks noEditPoints="1"/>
              </p:cNvSpPr>
              <p:nvPr/>
            </p:nvSpPr>
            <p:spPr bwMode="auto">
              <a:xfrm>
                <a:off x="3722" y="2043"/>
                <a:ext cx="236" cy="232"/>
              </a:xfrm>
              <a:custGeom>
                <a:avLst/>
                <a:gdLst>
                  <a:gd name="T0" fmla="*/ 48 w 97"/>
                  <a:gd name="T1" fmla="*/ 0 h 95"/>
                  <a:gd name="T2" fmla="*/ 0 w 97"/>
                  <a:gd name="T3" fmla="*/ 49 h 95"/>
                  <a:gd name="T4" fmla="*/ 14 w 97"/>
                  <a:gd name="T5" fmla="*/ 83 h 95"/>
                  <a:gd name="T6" fmla="*/ 33 w 97"/>
                  <a:gd name="T7" fmla="*/ 95 h 95"/>
                  <a:gd name="T8" fmla="*/ 35 w 97"/>
                  <a:gd name="T9" fmla="*/ 95 h 95"/>
                  <a:gd name="T10" fmla="*/ 39 w 97"/>
                  <a:gd name="T11" fmla="*/ 92 h 95"/>
                  <a:gd name="T12" fmla="*/ 36 w 97"/>
                  <a:gd name="T13" fmla="*/ 86 h 95"/>
                  <a:gd name="T14" fmla="*/ 20 w 97"/>
                  <a:gd name="T15" fmla="*/ 76 h 95"/>
                  <a:gd name="T16" fmla="*/ 9 w 97"/>
                  <a:gd name="T17" fmla="*/ 49 h 95"/>
                  <a:gd name="T18" fmla="*/ 48 w 97"/>
                  <a:gd name="T19" fmla="*/ 9 h 95"/>
                  <a:gd name="T20" fmla="*/ 87 w 97"/>
                  <a:gd name="T21" fmla="*/ 49 h 95"/>
                  <a:gd name="T22" fmla="*/ 76 w 97"/>
                  <a:gd name="T23" fmla="*/ 76 h 95"/>
                  <a:gd name="T24" fmla="*/ 62 w 97"/>
                  <a:gd name="T25" fmla="*/ 84 h 95"/>
                  <a:gd name="T26" fmla="*/ 57 w 97"/>
                  <a:gd name="T27" fmla="*/ 82 h 95"/>
                  <a:gd name="T28" fmla="*/ 53 w 97"/>
                  <a:gd name="T29" fmla="*/ 65 h 95"/>
                  <a:gd name="T30" fmla="*/ 67 w 97"/>
                  <a:gd name="T31" fmla="*/ 50 h 95"/>
                  <a:gd name="T32" fmla="*/ 67 w 97"/>
                  <a:gd name="T33" fmla="*/ 35 h 95"/>
                  <a:gd name="T34" fmla="*/ 29 w 97"/>
                  <a:gd name="T35" fmla="*/ 35 h 95"/>
                  <a:gd name="T36" fmla="*/ 29 w 97"/>
                  <a:gd name="T37" fmla="*/ 50 h 95"/>
                  <a:gd name="T38" fmla="*/ 43 w 97"/>
                  <a:gd name="T39" fmla="*/ 65 h 95"/>
                  <a:gd name="T40" fmla="*/ 50 w 97"/>
                  <a:gd name="T41" fmla="*/ 88 h 95"/>
                  <a:gd name="T42" fmla="*/ 62 w 97"/>
                  <a:gd name="T43" fmla="*/ 93 h 95"/>
                  <a:gd name="T44" fmla="*/ 82 w 97"/>
                  <a:gd name="T45" fmla="*/ 83 h 95"/>
                  <a:gd name="T46" fmla="*/ 83 w 97"/>
                  <a:gd name="T47" fmla="*/ 83 h 95"/>
                  <a:gd name="T48" fmla="*/ 97 w 97"/>
                  <a:gd name="T49" fmla="*/ 49 h 95"/>
                  <a:gd name="T50" fmla="*/ 48 w 97"/>
                  <a:gd name="T51" fmla="*/ 0 h 95"/>
                  <a:gd name="T52" fmla="*/ 48 w 97"/>
                  <a:gd name="T53" fmla="*/ 0 h 95"/>
                  <a:gd name="T54" fmla="*/ 48 w 97"/>
                  <a:gd name="T5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95">
                    <a:moveTo>
                      <a:pt x="48" y="0"/>
                    </a:moveTo>
                    <a:cubicBezTo>
                      <a:pt x="21" y="0"/>
                      <a:pt x="0" y="22"/>
                      <a:pt x="0" y="49"/>
                    </a:cubicBezTo>
                    <a:cubicBezTo>
                      <a:pt x="0" y="61"/>
                      <a:pt x="5" y="74"/>
                      <a:pt x="14" y="83"/>
                    </a:cubicBezTo>
                    <a:cubicBezTo>
                      <a:pt x="19" y="88"/>
                      <a:pt x="26" y="92"/>
                      <a:pt x="33" y="95"/>
                    </a:cubicBezTo>
                    <a:cubicBezTo>
                      <a:pt x="34" y="95"/>
                      <a:pt x="34" y="95"/>
                      <a:pt x="35" y="95"/>
                    </a:cubicBezTo>
                    <a:cubicBezTo>
                      <a:pt x="37" y="95"/>
                      <a:pt x="38" y="94"/>
                      <a:pt x="39" y="92"/>
                    </a:cubicBezTo>
                    <a:cubicBezTo>
                      <a:pt x="40" y="89"/>
                      <a:pt x="39" y="87"/>
                      <a:pt x="36" y="86"/>
                    </a:cubicBezTo>
                    <a:cubicBezTo>
                      <a:pt x="30" y="84"/>
                      <a:pt x="25" y="81"/>
                      <a:pt x="20" y="76"/>
                    </a:cubicBezTo>
                    <a:cubicBezTo>
                      <a:pt x="13" y="69"/>
                      <a:pt x="9" y="59"/>
                      <a:pt x="9" y="49"/>
                    </a:cubicBezTo>
                    <a:cubicBezTo>
                      <a:pt x="9" y="27"/>
                      <a:pt x="27" y="9"/>
                      <a:pt x="48" y="9"/>
                    </a:cubicBezTo>
                    <a:cubicBezTo>
                      <a:pt x="70" y="9"/>
                      <a:pt x="87" y="27"/>
                      <a:pt x="87" y="49"/>
                    </a:cubicBezTo>
                    <a:cubicBezTo>
                      <a:pt x="87" y="59"/>
                      <a:pt x="83" y="69"/>
                      <a:pt x="76" y="76"/>
                    </a:cubicBezTo>
                    <a:cubicBezTo>
                      <a:pt x="73" y="79"/>
                      <a:pt x="66" y="84"/>
                      <a:pt x="62" y="84"/>
                    </a:cubicBezTo>
                    <a:cubicBezTo>
                      <a:pt x="60" y="84"/>
                      <a:pt x="58" y="83"/>
                      <a:pt x="57" y="82"/>
                    </a:cubicBezTo>
                    <a:cubicBezTo>
                      <a:pt x="53" y="78"/>
                      <a:pt x="53" y="70"/>
                      <a:pt x="53" y="65"/>
                    </a:cubicBezTo>
                    <a:cubicBezTo>
                      <a:pt x="61" y="65"/>
                      <a:pt x="67" y="58"/>
                      <a:pt x="67" y="50"/>
                    </a:cubicBezTo>
                    <a:cubicBezTo>
                      <a:pt x="67" y="35"/>
                      <a:pt x="67" y="35"/>
                      <a:pt x="67" y="35"/>
                    </a:cubicBezTo>
                    <a:cubicBezTo>
                      <a:pt x="29" y="35"/>
                      <a:pt x="29" y="35"/>
                      <a:pt x="29" y="35"/>
                    </a:cubicBezTo>
                    <a:cubicBezTo>
                      <a:pt x="29" y="50"/>
                      <a:pt x="29" y="50"/>
                      <a:pt x="29" y="50"/>
                    </a:cubicBezTo>
                    <a:cubicBezTo>
                      <a:pt x="29" y="58"/>
                      <a:pt x="35" y="65"/>
                      <a:pt x="43" y="65"/>
                    </a:cubicBezTo>
                    <a:cubicBezTo>
                      <a:pt x="43" y="71"/>
                      <a:pt x="44" y="82"/>
                      <a:pt x="50" y="88"/>
                    </a:cubicBezTo>
                    <a:cubicBezTo>
                      <a:pt x="53" y="91"/>
                      <a:pt x="57" y="93"/>
                      <a:pt x="62" y="93"/>
                    </a:cubicBezTo>
                    <a:cubicBezTo>
                      <a:pt x="71" y="93"/>
                      <a:pt x="81" y="84"/>
                      <a:pt x="82" y="83"/>
                    </a:cubicBezTo>
                    <a:cubicBezTo>
                      <a:pt x="83" y="83"/>
                      <a:pt x="83" y="83"/>
                      <a:pt x="83" y="83"/>
                    </a:cubicBezTo>
                    <a:cubicBezTo>
                      <a:pt x="92" y="74"/>
                      <a:pt x="97" y="62"/>
                      <a:pt x="97" y="49"/>
                    </a:cubicBezTo>
                    <a:cubicBezTo>
                      <a:pt x="97" y="22"/>
                      <a:pt x="75" y="0"/>
                      <a:pt x="48" y="0"/>
                    </a:cubicBezTo>
                    <a:close/>
                    <a:moveTo>
                      <a:pt x="48" y="0"/>
                    </a:moveTo>
                    <a:cubicBezTo>
                      <a:pt x="48" y="0"/>
                      <a:pt x="48"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sp>
        <p:nvSpPr>
          <p:cNvPr id="42" name="任意多边形 3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9A580B40-9CCB-40B3-8D27-38CA40FB733D}"/>
              </a:ext>
            </a:extLst>
          </p:cNvPr>
          <p:cNvSpPr/>
          <p:nvPr/>
        </p:nvSpPr>
        <p:spPr>
          <a:xfrm rot="13500000" flipV="1">
            <a:off x="2548100" y="4382705"/>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任意多边形 3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2A02E52B-449B-4074-80F9-6A0BAF701E58}"/>
              </a:ext>
            </a:extLst>
          </p:cNvPr>
          <p:cNvSpPr/>
          <p:nvPr/>
        </p:nvSpPr>
        <p:spPr>
          <a:xfrm rot="8100000" flipV="1">
            <a:off x="4220098" y="4234396"/>
            <a:ext cx="1194883" cy="167846"/>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任意多边形 4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DD5BE784-88C1-4E21-B831-61997CE66E94}"/>
              </a:ext>
            </a:extLst>
          </p:cNvPr>
          <p:cNvSpPr/>
          <p:nvPr/>
        </p:nvSpPr>
        <p:spPr>
          <a:xfrm rot="13500000" flipV="1">
            <a:off x="6442848" y="3609608"/>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任意多边形 41"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3652B170-A168-4380-808F-923BCC3BC50E}"/>
              </a:ext>
            </a:extLst>
          </p:cNvPr>
          <p:cNvSpPr/>
          <p:nvPr/>
        </p:nvSpPr>
        <p:spPr>
          <a:xfrm rot="7913339">
            <a:off x="8195034" y="3206788"/>
            <a:ext cx="1536809" cy="11744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EA0E787F-0228-4DED-88BA-E4F09A93537B}"/>
              </a:ext>
            </a:extLst>
          </p:cNvPr>
          <p:cNvSpPr/>
          <p:nvPr/>
        </p:nvSpPr>
        <p:spPr>
          <a:xfrm>
            <a:off x="1526386" y="1950567"/>
            <a:ext cx="3035757" cy="630942"/>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48"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6DB824B6-BA5C-4D91-A5FD-713599CA6644}"/>
              </a:ext>
            </a:extLst>
          </p:cNvPr>
          <p:cNvSpPr/>
          <p:nvPr/>
        </p:nvSpPr>
        <p:spPr>
          <a:xfrm>
            <a:off x="4684745" y="4804125"/>
            <a:ext cx="3035757" cy="630942"/>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49"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D382ADF5-C3E1-4C46-A79A-E8ED87F31A1D}"/>
              </a:ext>
            </a:extLst>
          </p:cNvPr>
          <p:cNvSpPr/>
          <p:nvPr/>
        </p:nvSpPr>
        <p:spPr>
          <a:xfrm>
            <a:off x="5688483" y="1677298"/>
            <a:ext cx="3035757" cy="630942"/>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50"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0C2DB5A4-770C-4C81-A38C-4E207D2F4BE8}"/>
              </a:ext>
            </a:extLst>
          </p:cNvPr>
          <p:cNvSpPr/>
          <p:nvPr/>
        </p:nvSpPr>
        <p:spPr>
          <a:xfrm>
            <a:off x="8301506" y="4376924"/>
            <a:ext cx="3035757" cy="630942"/>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Tree>
    <p:extLst>
      <p:ext uri="{BB962C8B-B14F-4D97-AF65-F5344CB8AC3E}">
        <p14:creationId xmlns:p14="http://schemas.microsoft.com/office/powerpoint/2010/main" val="271922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50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8" fill="hold" grpId="0" nodeType="withEffect">
                                  <p:stCondLst>
                                    <p:cond delay="350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par>
                                <p:cTn id="11" presetID="22" presetClass="entr" presetSubtype="8" fill="hold" grpId="0" nodeType="withEffect">
                                  <p:stCondLst>
                                    <p:cond delay="3500"/>
                                  </p:stCondLst>
                                  <p:childTnLst>
                                    <p:set>
                                      <p:cBhvr>
                                        <p:cTn id="12" dur="1" fill="hold">
                                          <p:stCondLst>
                                            <p:cond delay="0"/>
                                          </p:stCondLst>
                                        </p:cTn>
                                        <p:tgtEl>
                                          <p:spTgt spid="49"/>
                                        </p:tgtEl>
                                        <p:attrNameLst>
                                          <p:attrName>style.visibility</p:attrName>
                                        </p:attrNameLst>
                                      </p:cBhvr>
                                      <p:to>
                                        <p:strVal val="visible"/>
                                      </p:to>
                                    </p:set>
                                    <p:animEffect transition="in" filter="wipe(left)">
                                      <p:cBhvr>
                                        <p:cTn id="13" dur="500"/>
                                        <p:tgtEl>
                                          <p:spTgt spid="49"/>
                                        </p:tgtEl>
                                      </p:cBhvr>
                                    </p:animEffect>
                                  </p:childTnLst>
                                </p:cTn>
                              </p:par>
                              <p:par>
                                <p:cTn id="14" presetID="22" presetClass="entr" presetSubtype="8" fill="hold" grpId="0" nodeType="withEffect">
                                  <p:stCondLst>
                                    <p:cond delay="350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500"/>
                                        <p:tgtEl>
                                          <p:spTgt spid="50"/>
                                        </p:tgtEl>
                                      </p:cBhvr>
                                    </p:animEffect>
                                  </p:childTnLst>
                                </p:cTn>
                              </p:par>
                              <p:par>
                                <p:cTn id="17" presetID="53" presetClass="entr" presetSubtype="16" fill="hold"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Effect transition="in" filter="fade">
                                      <p:cBhvr>
                                        <p:cTn id="21" dur="1000"/>
                                        <p:tgtEl>
                                          <p:spTgt spid="13"/>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63" presetClass="path" presetSubtype="0" accel="50000" decel="50000" fill="hold" grpId="1" nodeType="withEffect">
                                  <p:stCondLst>
                                    <p:cond delay="2000"/>
                                  </p:stCondLst>
                                  <p:childTnLst>
                                    <p:animMotion origin="layout" path="M -0.03177 -0.05556 L 8.33333E-7 1.48148E-6 " pathEditMode="relative" rAng="0" ptsTypes="AA">
                                      <p:cBhvr>
                                        <p:cTn id="26" dur="2000" fill="hold"/>
                                        <p:tgtEl>
                                          <p:spTgt spid="42"/>
                                        </p:tgtEl>
                                        <p:attrNameLst>
                                          <p:attrName>ppt_x</p:attrName>
                                          <p:attrName>ppt_y</p:attrName>
                                        </p:attrNameLst>
                                      </p:cBhvr>
                                      <p:rCtr x="1589" y="2778"/>
                                    </p:animMotion>
                                  </p:childTnLst>
                                </p:cTn>
                              </p:par>
                              <p:par>
                                <p:cTn id="27" presetID="53" presetClass="entr" presetSubtype="16" fill="hold" nodeType="withEffect">
                                  <p:stCondLst>
                                    <p:cond delay="10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1000" fill="hold"/>
                                        <p:tgtEl>
                                          <p:spTgt spid="36"/>
                                        </p:tgtEl>
                                        <p:attrNameLst>
                                          <p:attrName>ppt_w</p:attrName>
                                        </p:attrNameLst>
                                      </p:cBhvr>
                                      <p:tavLst>
                                        <p:tav tm="0">
                                          <p:val>
                                            <p:fltVal val="0"/>
                                          </p:val>
                                        </p:tav>
                                        <p:tav tm="100000">
                                          <p:val>
                                            <p:strVal val="#ppt_w"/>
                                          </p:val>
                                        </p:tav>
                                      </p:tavLst>
                                    </p:anim>
                                    <p:anim calcmode="lin" valueType="num">
                                      <p:cBhvr>
                                        <p:cTn id="30" dur="1000" fill="hold"/>
                                        <p:tgtEl>
                                          <p:spTgt spid="36"/>
                                        </p:tgtEl>
                                        <p:attrNameLst>
                                          <p:attrName>ppt_h</p:attrName>
                                        </p:attrNameLst>
                                      </p:cBhvr>
                                      <p:tavLst>
                                        <p:tav tm="0">
                                          <p:val>
                                            <p:fltVal val="0"/>
                                          </p:val>
                                        </p:tav>
                                        <p:tav tm="100000">
                                          <p:val>
                                            <p:strVal val="#ppt_h"/>
                                          </p:val>
                                        </p:tav>
                                      </p:tavLst>
                                    </p:anim>
                                    <p:animEffect transition="in" filter="fade">
                                      <p:cBhvr>
                                        <p:cTn id="31" dur="1000"/>
                                        <p:tgtEl>
                                          <p:spTgt spid="36"/>
                                        </p:tgtEl>
                                      </p:cBhvr>
                                    </p:animEffect>
                                  </p:childTnLst>
                                </p:cTn>
                              </p:par>
                              <p:par>
                                <p:cTn id="32" presetID="53" presetClass="entr" presetSubtype="16" fill="hold" nodeType="withEffect">
                                  <p:stCondLst>
                                    <p:cond delay="100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ppt_w</p:attrName>
                                        </p:attrNameLst>
                                      </p:cBhvr>
                                      <p:tavLst>
                                        <p:tav tm="0">
                                          <p:val>
                                            <p:fltVal val="0"/>
                                          </p:val>
                                        </p:tav>
                                        <p:tav tm="100000">
                                          <p:val>
                                            <p:strVal val="#ppt_w"/>
                                          </p:val>
                                        </p:tav>
                                      </p:tavLst>
                                    </p:anim>
                                    <p:anim calcmode="lin" valueType="num">
                                      <p:cBhvr>
                                        <p:cTn id="35" dur="1000" fill="hold"/>
                                        <p:tgtEl>
                                          <p:spTgt spid="29"/>
                                        </p:tgtEl>
                                        <p:attrNameLst>
                                          <p:attrName>ppt_h</p:attrName>
                                        </p:attrNameLst>
                                      </p:cBhvr>
                                      <p:tavLst>
                                        <p:tav tm="0">
                                          <p:val>
                                            <p:fltVal val="0"/>
                                          </p:val>
                                        </p:tav>
                                        <p:tav tm="100000">
                                          <p:val>
                                            <p:strVal val="#ppt_h"/>
                                          </p:val>
                                        </p:tav>
                                      </p:tavLst>
                                    </p:anim>
                                    <p:animEffect transition="in" filter="fade">
                                      <p:cBhvr>
                                        <p:cTn id="36" dur="1000"/>
                                        <p:tgtEl>
                                          <p:spTgt spid="29"/>
                                        </p:tgtEl>
                                      </p:cBhvr>
                                    </p:animEffect>
                                  </p:childTnLst>
                                </p:cTn>
                              </p:par>
                              <p:par>
                                <p:cTn id="37" presetID="53" presetClass="entr" presetSubtype="16" fill="hold" nodeType="withEffect">
                                  <p:stCondLst>
                                    <p:cond delay="10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1000" fill="hold"/>
                                        <p:tgtEl>
                                          <p:spTgt spid="23"/>
                                        </p:tgtEl>
                                        <p:attrNameLst>
                                          <p:attrName>ppt_w</p:attrName>
                                        </p:attrNameLst>
                                      </p:cBhvr>
                                      <p:tavLst>
                                        <p:tav tm="0">
                                          <p:val>
                                            <p:fltVal val="0"/>
                                          </p:val>
                                        </p:tav>
                                        <p:tav tm="100000">
                                          <p:val>
                                            <p:strVal val="#ppt_w"/>
                                          </p:val>
                                        </p:tav>
                                      </p:tavLst>
                                    </p:anim>
                                    <p:anim calcmode="lin" valueType="num">
                                      <p:cBhvr>
                                        <p:cTn id="40" dur="1000" fill="hold"/>
                                        <p:tgtEl>
                                          <p:spTgt spid="23"/>
                                        </p:tgtEl>
                                        <p:attrNameLst>
                                          <p:attrName>ppt_h</p:attrName>
                                        </p:attrNameLst>
                                      </p:cBhvr>
                                      <p:tavLst>
                                        <p:tav tm="0">
                                          <p:val>
                                            <p:fltVal val="0"/>
                                          </p:val>
                                        </p:tav>
                                        <p:tav tm="100000">
                                          <p:val>
                                            <p:strVal val="#ppt_h"/>
                                          </p:val>
                                        </p:tav>
                                      </p:tavLst>
                                    </p:anim>
                                    <p:animEffect transition="in" filter="fade">
                                      <p:cBhvr>
                                        <p:cTn id="41" dur="1000"/>
                                        <p:tgtEl>
                                          <p:spTgt spid="23"/>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par>
                                <p:cTn id="45" presetID="63" presetClass="path" presetSubtype="0" accel="50000" decel="50000" fill="hold" grpId="1" nodeType="withEffect">
                                  <p:stCondLst>
                                    <p:cond delay="2000"/>
                                  </p:stCondLst>
                                  <p:childTnLst>
                                    <p:animMotion origin="layout" path="M -0.03177 -0.05556 L 8.33333E-7 1.48148E-6 " pathEditMode="relative" rAng="0" ptsTypes="AA">
                                      <p:cBhvr>
                                        <p:cTn id="46" dur="2000" fill="hold"/>
                                        <p:tgtEl>
                                          <p:spTgt spid="44"/>
                                        </p:tgtEl>
                                        <p:attrNameLst>
                                          <p:attrName>ppt_x</p:attrName>
                                          <p:attrName>ppt_y</p:attrName>
                                        </p:attrNameLst>
                                      </p:cBhvr>
                                      <p:rCtr x="1589" y="2778"/>
                                    </p:animMotion>
                                  </p:childTnLst>
                                </p:cTn>
                              </p:par>
                              <p:par>
                                <p:cTn id="47" presetID="10" presetClass="entr" presetSubtype="0" fill="hold" grpId="0" nodeType="withEffect">
                                  <p:stCondLst>
                                    <p:cond delay="200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63" presetClass="path" presetSubtype="0" accel="50000" decel="50000" fill="hold" grpId="1" nodeType="withEffect">
                                  <p:stCondLst>
                                    <p:cond delay="2000"/>
                                  </p:stCondLst>
                                  <p:childTnLst>
                                    <p:animMotion origin="layout" path="M -0.04088 0.07407 L -2.08333E-6 3.7037E-7 " pathEditMode="relative" rAng="0" ptsTypes="AA">
                                      <p:cBhvr>
                                        <p:cTn id="51" dur="2000" fill="hold"/>
                                        <p:tgtEl>
                                          <p:spTgt spid="43"/>
                                        </p:tgtEl>
                                        <p:attrNameLst>
                                          <p:attrName>ppt_x</p:attrName>
                                          <p:attrName>ppt_y</p:attrName>
                                        </p:attrNameLst>
                                      </p:cBhvr>
                                      <p:rCtr x="2044" y="-3704"/>
                                    </p:animMotion>
                                  </p:childTnLst>
                                </p:cTn>
                              </p:par>
                              <p:par>
                                <p:cTn id="52" presetID="10" presetClass="entr" presetSubtype="0" fill="hold" grpId="0" nodeType="withEffect">
                                  <p:stCondLst>
                                    <p:cond delay="200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63" presetClass="path" presetSubtype="0" accel="50000" decel="50000" fill="hold" grpId="1" nodeType="withEffect">
                                  <p:stCondLst>
                                    <p:cond delay="2000"/>
                                  </p:stCondLst>
                                  <p:childTnLst>
                                    <p:animMotion origin="layout" path="M -0.04088 0.07407 L -2.08333E-6 3.7037E-7 " pathEditMode="relative" rAng="0" ptsTypes="AA">
                                      <p:cBhvr>
                                        <p:cTn id="56" dur="2000" fill="hold"/>
                                        <p:tgtEl>
                                          <p:spTgt spid="45"/>
                                        </p:tgtEl>
                                        <p:attrNameLst>
                                          <p:attrName>ppt_x</p:attrName>
                                          <p:attrName>ppt_y</p:attrName>
                                        </p:attrNameLst>
                                      </p:cBhvr>
                                      <p:rCtr x="2044" y="-3704"/>
                                    </p:animMotion>
                                  </p:childTnLst>
                                </p:cTn>
                              </p:par>
                              <p:par>
                                <p:cTn id="57" presetID="10" presetClass="entr" presetSubtype="0" fill="hold" nodeType="withEffect">
                                  <p:stCondLst>
                                    <p:cond delay="200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par>
                                <p:cTn id="60" presetID="63" presetClass="path" presetSubtype="0" accel="50000" decel="50000" fill="hold" nodeType="withEffect">
                                  <p:stCondLst>
                                    <p:cond delay="2000"/>
                                  </p:stCondLst>
                                  <p:childTnLst>
                                    <p:animMotion origin="layout" path="M -0.04088 0.07407 L -2.08333E-6 3.7037E-7 " pathEditMode="relative" rAng="0" ptsTypes="AA">
                                      <p:cBhvr>
                                        <p:cTn id="61" dur="2000" fill="hold"/>
                                        <p:tgtEl>
                                          <p:spTgt spid="6"/>
                                        </p:tgtEl>
                                        <p:attrNameLst>
                                          <p:attrName>ppt_x</p:attrName>
                                          <p:attrName>ppt_y</p:attrName>
                                        </p:attrNameLst>
                                      </p:cBhvr>
                                      <p:rCtr x="2044" y="-37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3" grpId="1" animBg="1"/>
      <p:bldP spid="44" grpId="0" animBg="1"/>
      <p:bldP spid="44" grpId="1" animBg="1"/>
      <p:bldP spid="45" grpId="0" animBg="1"/>
      <p:bldP spid="45" grpId="1" animBg="1"/>
      <p:bldP spid="46"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9" name="文本框 8">
            <a:extLst>
              <a:ext uri="{FF2B5EF4-FFF2-40B4-BE49-F238E27FC236}">
                <a16:creationId xmlns:a16="http://schemas.microsoft.com/office/drawing/2014/main" id="{B7134768-E5FA-401A-AF8F-457733A9C612}"/>
              </a:ext>
            </a:extLst>
          </p:cNvPr>
          <p:cNvSpPr txBox="1"/>
          <p:nvPr/>
        </p:nvSpPr>
        <p:spPr>
          <a:xfrm>
            <a:off x="3800340" y="2215105"/>
            <a:ext cx="4591321" cy="1569660"/>
          </a:xfrm>
          <a:prstGeom prst="rect">
            <a:avLst/>
          </a:prstGeom>
          <a:noFill/>
        </p:spPr>
        <p:txBody>
          <a:bodyPr wrap="none" rtlCol="0">
            <a:spAutoFit/>
          </a:bodyPr>
          <a:lstStyle/>
          <a:p>
            <a:r>
              <a:rPr lang="en-US" altLang="zh-CN"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rPr>
              <a:t>THREE</a:t>
            </a:r>
            <a:endParaRPr lang="zh-CN" altLang="en-US"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endParaRPr>
          </a:p>
        </p:txBody>
      </p:sp>
      <p:sp>
        <p:nvSpPr>
          <p:cNvPr id="2" name="矩形 1"/>
          <p:cNvSpPr/>
          <p:nvPr/>
        </p:nvSpPr>
        <p:spPr>
          <a:xfrm>
            <a:off x="3880490" y="4037984"/>
            <a:ext cx="4431021" cy="646331"/>
          </a:xfrm>
          <a:prstGeom prst="rect">
            <a:avLst/>
          </a:prstGeom>
        </p:spPr>
        <p:txBody>
          <a:bodyPr wrap="none">
            <a:spAutoFit/>
          </a:bodyPr>
          <a:lstStyle/>
          <a:p>
            <a:pPr algn="ctr"/>
            <a:r>
              <a:rPr lang="zh-CN" altLang="en-US" sz="3600" dirty="0">
                <a:solidFill>
                  <a:schemeClr val="bg1"/>
                </a:solidFill>
                <a:latin typeface="华文宋体" panose="02010600040101010101" pitchFamily="2" charset="-122"/>
                <a:ea typeface="华文宋体" panose="02010600040101010101" pitchFamily="2" charset="-122"/>
              </a:rPr>
              <a:t>请输入你的标题文字</a:t>
            </a:r>
          </a:p>
        </p:txBody>
      </p:sp>
      <p:sp>
        <p:nvSpPr>
          <p:cNvPr id="3" name="文本框 2"/>
          <p:cNvSpPr txBox="1"/>
          <p:nvPr/>
        </p:nvSpPr>
        <p:spPr>
          <a:xfrm>
            <a:off x="3987095" y="4684315"/>
            <a:ext cx="4217811" cy="369332"/>
          </a:xfrm>
          <a:prstGeom prst="rect">
            <a:avLst/>
          </a:prstGeom>
          <a:noFill/>
        </p:spPr>
        <p:txBody>
          <a:bodyPr wrap="square" rtlCol="0">
            <a:spAutoFit/>
          </a:bodyPr>
          <a:lstStyle/>
          <a:p>
            <a:pPr algn="dist"/>
            <a:r>
              <a:rPr lang="en-US" altLang="zh-CN" dirty="0">
                <a:solidFill>
                  <a:schemeClr val="bg1"/>
                </a:solidFill>
                <a:latin typeface="Agency FB" panose="020B0503020202020204" pitchFamily="34" charset="0"/>
              </a:rPr>
              <a:t>Please enter your title text</a:t>
            </a:r>
            <a:endParaRPr lang="zh-CN" altLang="en-US"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324175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F0DADD0B-6FFE-4747-ADA1-59F0FED90DB5}"/>
              </a:ext>
            </a:extLst>
          </p:cNvPr>
          <p:cNvSpPr/>
          <p:nvPr/>
        </p:nvSpPr>
        <p:spPr>
          <a:xfrm>
            <a:off x="7916921" y="1779246"/>
            <a:ext cx="3035757" cy="767903"/>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defTabSz="685800">
              <a:lnSpc>
                <a:spcPct val="150000"/>
              </a:lnSpc>
              <a:defRPr/>
            </a:pP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7"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79302490-E2BF-4E5A-8F56-9D9589DB54BA}"/>
              </a:ext>
            </a:extLst>
          </p:cNvPr>
          <p:cNvSpPr/>
          <p:nvPr/>
        </p:nvSpPr>
        <p:spPr>
          <a:xfrm>
            <a:off x="7916921" y="4622459"/>
            <a:ext cx="3035757" cy="767903"/>
          </a:xfrm>
          <a:prstGeom prst="rect">
            <a:avLst/>
          </a:prstGeom>
        </p:spPr>
        <p:txBody>
          <a:bodyPr wrap="square">
            <a:spAutoFit/>
          </a:bodyPr>
          <a:lstStyle/>
          <a:p>
            <a:pPr lvl="0"/>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defTabSz="685800">
              <a:lnSpc>
                <a:spcPct val="150000"/>
              </a:lnSpc>
              <a:defRPr/>
            </a:pP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9"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CB4969A-6DDD-4A6A-9C6E-66DADE525A73}"/>
              </a:ext>
            </a:extLst>
          </p:cNvPr>
          <p:cNvSpPr/>
          <p:nvPr/>
        </p:nvSpPr>
        <p:spPr>
          <a:xfrm>
            <a:off x="1080574" y="1779246"/>
            <a:ext cx="3035757" cy="823302"/>
          </a:xfrm>
          <a:prstGeom prst="rect">
            <a:avLst/>
          </a:prstGeom>
        </p:spPr>
        <p:txBody>
          <a:bodyPr wrap="square">
            <a:spAutoFit/>
          </a:bodyPr>
          <a:lstStyle/>
          <a:p>
            <a:pPr lvl="0" algn="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a:p>
            <a:pPr algn="r"/>
            <a:endParaRPr lang="en-US" sz="1050" dirty="0">
              <a:solidFill>
                <a:schemeClr val="bg1"/>
              </a:solidFill>
              <a:ea typeface="Open Sans Light" panose="020B0306030504020204" pitchFamily="34" charset="0"/>
              <a:cs typeface="Open Sans Light" panose="020B0306030504020204" pitchFamily="34" charset="0"/>
            </a:endParaRPr>
          </a:p>
        </p:txBody>
      </p:sp>
      <p:sp>
        <p:nvSpPr>
          <p:cNvPr id="10"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E273E425-018E-4B1C-851B-D469F05CAA40}"/>
              </a:ext>
            </a:extLst>
          </p:cNvPr>
          <p:cNvSpPr/>
          <p:nvPr/>
        </p:nvSpPr>
        <p:spPr>
          <a:xfrm>
            <a:off x="1080574" y="4622459"/>
            <a:ext cx="3035757" cy="823302"/>
          </a:xfrm>
          <a:prstGeom prst="rect">
            <a:avLst/>
          </a:prstGeom>
        </p:spPr>
        <p:txBody>
          <a:bodyPr wrap="square">
            <a:spAutoFit/>
          </a:bodyPr>
          <a:lstStyle/>
          <a:p>
            <a:pPr lvl="0" algn="r"/>
            <a:r>
              <a:rPr lang="zh-CN" altLang="en-US" sz="1400" b="1" dirty="0">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Arial" panose="020B0604020202020204"/>
              <a:ea typeface="微软雅黑" panose="020B0503020204020204" charset="-122"/>
            </a:endParaRP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a:p>
            <a:pPr algn="r"/>
            <a:endParaRPr lang="en-US" sz="1050" dirty="0">
              <a:solidFill>
                <a:schemeClr val="bg1"/>
              </a:solidFill>
              <a:ea typeface="Open Sans Light" panose="020B0306030504020204" pitchFamily="34" charset="0"/>
              <a:cs typeface="Open Sans Light" panose="020B0306030504020204" pitchFamily="34" charset="0"/>
            </a:endParaRPr>
          </a:p>
        </p:txBody>
      </p:sp>
      <p:grpSp>
        <p:nvGrpSpPr>
          <p:cNvPr id="11" name="组合 1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935391FC-1C9B-4544-88FA-9BCEF5C529D7}"/>
              </a:ext>
            </a:extLst>
          </p:cNvPr>
          <p:cNvGrpSpPr/>
          <p:nvPr/>
        </p:nvGrpSpPr>
        <p:grpSpPr>
          <a:xfrm>
            <a:off x="6978235" y="3159400"/>
            <a:ext cx="1033279" cy="1033278"/>
            <a:chOff x="6956969" y="3225617"/>
            <a:chExt cx="1033279" cy="1033278"/>
          </a:xfrm>
        </p:grpSpPr>
        <p:sp>
          <p:nvSpPr>
            <p:cNvPr id="12" name="Freeform 179">
              <a:extLst>
                <a:ext uri="{FF2B5EF4-FFF2-40B4-BE49-F238E27FC236}">
                  <a16:creationId xmlns:a16="http://schemas.microsoft.com/office/drawing/2014/main" id="{6E7B5EE9-AE54-420C-A570-B4DAAB16CB64}"/>
                </a:ext>
              </a:extLst>
            </p:cNvPr>
            <p:cNvSpPr/>
            <p:nvPr/>
          </p:nvSpPr>
          <p:spPr>
            <a:xfrm>
              <a:off x="6956969" y="3225617"/>
              <a:ext cx="1033279" cy="1033278"/>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a:solidFill>
                  <a:prstClr val="white"/>
                </a:solidFill>
                <a:sym typeface="Arial" panose="020B0604020202020204" pitchFamily="34" charset="0"/>
              </a:endParaRPr>
            </a:p>
          </p:txBody>
        </p:sp>
        <p:sp>
          <p:nvSpPr>
            <p:cNvPr id="13" name="Freeform 10">
              <a:extLst>
                <a:ext uri="{FF2B5EF4-FFF2-40B4-BE49-F238E27FC236}">
                  <a16:creationId xmlns:a16="http://schemas.microsoft.com/office/drawing/2014/main" id="{8CEB96B5-F915-4054-8035-16D62AAE9CEA}"/>
                </a:ext>
              </a:extLst>
            </p:cNvPr>
            <p:cNvSpPr>
              <a:spLocks noEditPoints="1"/>
            </p:cNvSpPr>
            <p:nvPr/>
          </p:nvSpPr>
          <p:spPr bwMode="auto">
            <a:xfrm>
              <a:off x="7304012" y="3533915"/>
              <a:ext cx="338347" cy="336919"/>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chemeClr val="bg1"/>
            </a:solidFill>
            <a:ln>
              <a:noFill/>
            </a:ln>
            <a:extLst/>
          </p:spPr>
          <p:txBody>
            <a:bodyPr/>
            <a:lstStyle/>
            <a:p>
              <a:endParaRPr lang="zh-CN" altLang="en-US">
                <a:solidFill>
                  <a:prstClr val="white"/>
                </a:solidFill>
              </a:endParaRPr>
            </a:p>
          </p:txBody>
        </p:sp>
      </p:grpSp>
      <p:grpSp>
        <p:nvGrpSpPr>
          <p:cNvPr id="14" name="组合 13"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A58EBFB8-6E2A-4682-B499-E3B9F2F673AA}"/>
              </a:ext>
            </a:extLst>
          </p:cNvPr>
          <p:cNvGrpSpPr/>
          <p:nvPr/>
        </p:nvGrpSpPr>
        <p:grpSpPr>
          <a:xfrm>
            <a:off x="5570256" y="1823811"/>
            <a:ext cx="1033279" cy="1033278"/>
            <a:chOff x="5548990" y="1890028"/>
            <a:chExt cx="1033279" cy="1033278"/>
          </a:xfrm>
        </p:grpSpPr>
        <p:sp>
          <p:nvSpPr>
            <p:cNvPr id="15" name="Freeform 178">
              <a:extLst>
                <a:ext uri="{FF2B5EF4-FFF2-40B4-BE49-F238E27FC236}">
                  <a16:creationId xmlns:a16="http://schemas.microsoft.com/office/drawing/2014/main" id="{A525F877-2A97-42D8-BEDF-BF5D83905414}"/>
                </a:ext>
              </a:extLst>
            </p:cNvPr>
            <p:cNvSpPr/>
            <p:nvPr/>
          </p:nvSpPr>
          <p:spPr>
            <a:xfrm>
              <a:off x="5548990" y="1890028"/>
              <a:ext cx="1033279" cy="1033278"/>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gradFill>
              <a:gsLst>
                <a:gs pos="0">
                  <a:schemeClr val="bg1">
                    <a:lumMod val="85000"/>
                  </a:schemeClr>
                </a:gs>
                <a:gs pos="100000">
                  <a:schemeClr val="tx1">
                    <a:lumMod val="85000"/>
                    <a:lumOff val="15000"/>
                  </a:schemeClr>
                </a:gs>
              </a:gsLst>
              <a:lin ang="2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a:solidFill>
                  <a:prstClr val="white"/>
                </a:solidFill>
                <a:sym typeface="Arial" panose="020B0604020202020204" pitchFamily="34" charset="0"/>
              </a:endParaRPr>
            </a:p>
          </p:txBody>
        </p:sp>
        <p:grpSp>
          <p:nvGrpSpPr>
            <p:cNvPr id="16" name="Group 11">
              <a:extLst>
                <a:ext uri="{FF2B5EF4-FFF2-40B4-BE49-F238E27FC236}">
                  <a16:creationId xmlns:a16="http://schemas.microsoft.com/office/drawing/2014/main" id="{B53332E9-9173-4209-AF48-CDE805120236}"/>
                </a:ext>
              </a:extLst>
            </p:cNvPr>
            <p:cNvGrpSpPr>
              <a:grpSpLocks/>
            </p:cNvGrpSpPr>
            <p:nvPr/>
          </p:nvGrpSpPr>
          <p:grpSpPr bwMode="auto">
            <a:xfrm>
              <a:off x="5901879" y="2293317"/>
              <a:ext cx="336920" cy="296946"/>
              <a:chOff x="0" y="0"/>
              <a:chExt cx="236" cy="208"/>
            </a:xfrm>
            <a:solidFill>
              <a:schemeClr val="bg1"/>
            </a:solidFill>
          </p:grpSpPr>
          <p:sp>
            <p:nvSpPr>
              <p:cNvPr id="17" name="Freeform 12">
                <a:extLst>
                  <a:ext uri="{FF2B5EF4-FFF2-40B4-BE49-F238E27FC236}">
                    <a16:creationId xmlns:a16="http://schemas.microsoft.com/office/drawing/2014/main" id="{E01638DB-8F03-4940-8298-657EF55A8ABA}"/>
                  </a:ext>
                </a:extLst>
              </p:cNvPr>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sp>
            <p:nvSpPr>
              <p:cNvPr id="18" name="Freeform 13">
                <a:extLst>
                  <a:ext uri="{FF2B5EF4-FFF2-40B4-BE49-F238E27FC236}">
                    <a16:creationId xmlns:a16="http://schemas.microsoft.com/office/drawing/2014/main" id="{51697964-67A5-4DB5-863C-C3B4C9ED42DD}"/>
                  </a:ext>
                </a:extLst>
              </p:cNvPr>
              <p:cNvSpPr>
                <a:spLocks/>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grpSp>
      </p:grpSp>
      <p:grpSp>
        <p:nvGrpSpPr>
          <p:cNvPr id="19" name="组合 1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6786A422-DAAE-42F4-8F32-EC86E7675C0A}"/>
              </a:ext>
            </a:extLst>
          </p:cNvPr>
          <p:cNvGrpSpPr/>
          <p:nvPr/>
        </p:nvGrpSpPr>
        <p:grpSpPr>
          <a:xfrm>
            <a:off x="5570256" y="4550113"/>
            <a:ext cx="1033279" cy="1033278"/>
            <a:chOff x="5548990" y="4616330"/>
            <a:chExt cx="1033279" cy="1033278"/>
          </a:xfrm>
        </p:grpSpPr>
        <p:sp>
          <p:nvSpPr>
            <p:cNvPr id="20" name="Freeform 180">
              <a:extLst>
                <a:ext uri="{FF2B5EF4-FFF2-40B4-BE49-F238E27FC236}">
                  <a16:creationId xmlns:a16="http://schemas.microsoft.com/office/drawing/2014/main" id="{8002C431-28AD-4201-9429-84147AABA71E}"/>
                </a:ext>
              </a:extLst>
            </p:cNvPr>
            <p:cNvSpPr/>
            <p:nvPr/>
          </p:nvSpPr>
          <p:spPr>
            <a:xfrm>
              <a:off x="5548990" y="4616330"/>
              <a:ext cx="1033279" cy="1033278"/>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gradFill>
              <a:gsLst>
                <a:gs pos="0">
                  <a:schemeClr val="bg1">
                    <a:lumMod val="85000"/>
                  </a:schemeClr>
                </a:gs>
                <a:gs pos="100000">
                  <a:schemeClr val="tx1">
                    <a:lumMod val="85000"/>
                    <a:lumOff val="15000"/>
                  </a:schemeClr>
                </a:gs>
              </a:gsLst>
              <a:lin ang="2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a:solidFill>
                  <a:prstClr val="white"/>
                </a:solidFill>
                <a:sym typeface="Arial" panose="020B0604020202020204" pitchFamily="34" charset="0"/>
              </a:endParaRPr>
            </a:p>
          </p:txBody>
        </p:sp>
        <p:grpSp>
          <p:nvGrpSpPr>
            <p:cNvPr id="21" name="Group 14">
              <a:extLst>
                <a:ext uri="{FF2B5EF4-FFF2-40B4-BE49-F238E27FC236}">
                  <a16:creationId xmlns:a16="http://schemas.microsoft.com/office/drawing/2014/main" id="{FEBAA293-76ED-4ED2-8EA1-758CE62C64C6}"/>
                </a:ext>
              </a:extLst>
            </p:cNvPr>
            <p:cNvGrpSpPr>
              <a:grpSpLocks/>
            </p:cNvGrpSpPr>
            <p:nvPr/>
          </p:nvGrpSpPr>
          <p:grpSpPr bwMode="auto">
            <a:xfrm>
              <a:off x="5896803" y="4971988"/>
              <a:ext cx="341201" cy="338346"/>
              <a:chOff x="0" y="0"/>
              <a:chExt cx="239" cy="237"/>
            </a:xfrm>
            <a:solidFill>
              <a:schemeClr val="bg1"/>
            </a:solidFill>
          </p:grpSpPr>
          <p:sp>
            <p:nvSpPr>
              <p:cNvPr id="22" name="Freeform 15">
                <a:extLst>
                  <a:ext uri="{FF2B5EF4-FFF2-40B4-BE49-F238E27FC236}">
                    <a16:creationId xmlns:a16="http://schemas.microsoft.com/office/drawing/2014/main" id="{CA032227-FBA0-49D6-B324-C15DA282904A}"/>
                  </a:ext>
                </a:extLst>
              </p:cNvPr>
              <p:cNvSpPr>
                <a:spLocks/>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sp>
            <p:nvSpPr>
              <p:cNvPr id="23" name="Freeform 16">
                <a:extLst>
                  <a:ext uri="{FF2B5EF4-FFF2-40B4-BE49-F238E27FC236}">
                    <a16:creationId xmlns:a16="http://schemas.microsoft.com/office/drawing/2014/main" id="{FE8E6601-B295-4F70-8AB3-4CE2D5B9019B}"/>
                  </a:ext>
                </a:extLst>
              </p:cNvPr>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sp>
            <p:nvSpPr>
              <p:cNvPr id="24" name="Freeform 17">
                <a:extLst>
                  <a:ext uri="{FF2B5EF4-FFF2-40B4-BE49-F238E27FC236}">
                    <a16:creationId xmlns:a16="http://schemas.microsoft.com/office/drawing/2014/main" id="{3A2750D3-D1FC-4BA2-B37A-AD551ADA54F3}"/>
                  </a:ext>
                </a:extLst>
              </p:cNvPr>
              <p:cNvSpPr>
                <a:spLocks/>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sp>
            <p:nvSpPr>
              <p:cNvPr id="25" name="Freeform 18">
                <a:extLst>
                  <a:ext uri="{FF2B5EF4-FFF2-40B4-BE49-F238E27FC236}">
                    <a16:creationId xmlns:a16="http://schemas.microsoft.com/office/drawing/2014/main" id="{567F6B15-DD2F-42C3-A34C-0EB54FCBE23F}"/>
                  </a:ext>
                </a:extLst>
              </p:cNvPr>
              <p:cNvSpPr>
                <a:spLocks/>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grpSp>
      </p:grpSp>
      <p:grpSp>
        <p:nvGrpSpPr>
          <p:cNvPr id="26" name="组合 2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3E5B255F-27C6-44DF-8D79-0869C532A470}"/>
              </a:ext>
            </a:extLst>
          </p:cNvPr>
          <p:cNvGrpSpPr/>
          <p:nvPr/>
        </p:nvGrpSpPr>
        <p:grpSpPr>
          <a:xfrm>
            <a:off x="4210924" y="3153557"/>
            <a:ext cx="1033279" cy="1033278"/>
            <a:chOff x="4189658" y="3219774"/>
            <a:chExt cx="1033279" cy="1033278"/>
          </a:xfrm>
        </p:grpSpPr>
        <p:sp>
          <p:nvSpPr>
            <p:cNvPr id="27" name="Freeform 181">
              <a:extLst>
                <a:ext uri="{FF2B5EF4-FFF2-40B4-BE49-F238E27FC236}">
                  <a16:creationId xmlns:a16="http://schemas.microsoft.com/office/drawing/2014/main" id="{FE7C73FC-781F-4F9C-B2E0-53D2A4849F7C}"/>
                </a:ext>
              </a:extLst>
            </p:cNvPr>
            <p:cNvSpPr/>
            <p:nvPr/>
          </p:nvSpPr>
          <p:spPr>
            <a:xfrm>
              <a:off x="4189658" y="3219774"/>
              <a:ext cx="1033279" cy="1033278"/>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a:solidFill>
                  <a:prstClr val="white"/>
                </a:solidFill>
                <a:sym typeface="Arial" panose="020B0604020202020204" pitchFamily="34" charset="0"/>
              </a:endParaRPr>
            </a:p>
          </p:txBody>
        </p:sp>
        <p:grpSp>
          <p:nvGrpSpPr>
            <p:cNvPr id="28" name="Group 19">
              <a:extLst>
                <a:ext uri="{FF2B5EF4-FFF2-40B4-BE49-F238E27FC236}">
                  <a16:creationId xmlns:a16="http://schemas.microsoft.com/office/drawing/2014/main" id="{20848694-7EBD-4956-91E6-A739FD98AF6E}"/>
                </a:ext>
              </a:extLst>
            </p:cNvPr>
            <p:cNvGrpSpPr>
              <a:grpSpLocks/>
            </p:cNvGrpSpPr>
            <p:nvPr/>
          </p:nvGrpSpPr>
          <p:grpSpPr bwMode="auto">
            <a:xfrm>
              <a:off x="4501071" y="3575506"/>
              <a:ext cx="336919" cy="338347"/>
              <a:chOff x="0" y="0"/>
              <a:chExt cx="236" cy="237"/>
            </a:xfrm>
            <a:solidFill>
              <a:schemeClr val="bg1"/>
            </a:solidFill>
          </p:grpSpPr>
          <p:sp>
            <p:nvSpPr>
              <p:cNvPr id="29" name="Freeform 20">
                <a:extLst>
                  <a:ext uri="{FF2B5EF4-FFF2-40B4-BE49-F238E27FC236}">
                    <a16:creationId xmlns:a16="http://schemas.microsoft.com/office/drawing/2014/main" id="{00AC1E07-96A1-444D-8126-2D25C4B79AAA}"/>
                  </a:ext>
                </a:extLst>
              </p:cNvPr>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sp>
            <p:nvSpPr>
              <p:cNvPr id="30" name="Freeform 21">
                <a:extLst>
                  <a:ext uri="{FF2B5EF4-FFF2-40B4-BE49-F238E27FC236}">
                    <a16:creationId xmlns:a16="http://schemas.microsoft.com/office/drawing/2014/main" id="{F12FE7DB-84FA-4044-8EEB-E038938E5676}"/>
                  </a:ext>
                </a:extLst>
              </p:cNvPr>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ndParaRPr>
              </a:p>
            </p:txBody>
          </p:sp>
        </p:grpSp>
      </p:grpSp>
      <p:sp>
        <p:nvSpPr>
          <p:cNvPr id="31" name="任意多边形 74"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0DC12DD8-169C-4A5E-B5D4-2A2E9580046B}"/>
              </a:ext>
            </a:extLst>
          </p:cNvPr>
          <p:cNvSpPr/>
          <p:nvPr/>
        </p:nvSpPr>
        <p:spPr>
          <a:xfrm rot="13500000">
            <a:off x="4469898" y="2625858"/>
            <a:ext cx="1199182" cy="56557"/>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7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49CFA67-12EA-45BB-8EFD-BA3576AA1523}"/>
              </a:ext>
            </a:extLst>
          </p:cNvPr>
          <p:cNvSpPr/>
          <p:nvPr/>
        </p:nvSpPr>
        <p:spPr>
          <a:xfrm rot="8100000">
            <a:off x="4534730" y="4597676"/>
            <a:ext cx="1199183" cy="56557"/>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76"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DB830596-FA7E-4F1E-B37B-7791B3488452}"/>
              </a:ext>
            </a:extLst>
          </p:cNvPr>
          <p:cNvSpPr/>
          <p:nvPr/>
        </p:nvSpPr>
        <p:spPr>
          <a:xfrm rot="2700000">
            <a:off x="6559516" y="4594502"/>
            <a:ext cx="1199182" cy="56557"/>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任意多边形 7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805C9D4B-B8A0-41D0-B527-15D3318E5630}"/>
              </a:ext>
            </a:extLst>
          </p:cNvPr>
          <p:cNvSpPr/>
          <p:nvPr/>
        </p:nvSpPr>
        <p:spPr>
          <a:xfrm rot="18900000">
            <a:off x="6559516" y="2630924"/>
            <a:ext cx="1199183" cy="56557"/>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81768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2" presetClass="entr" presetSubtype="2"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200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63" presetClass="path" presetSubtype="0" accel="50000" decel="50000" fill="hold" grpId="1" nodeType="withEffect">
                                  <p:stCondLst>
                                    <p:cond delay="1000"/>
                                  </p:stCondLst>
                                  <p:childTnLst>
                                    <p:animMotion origin="layout" path="M -0.04688 -0.08172 L 4.79167E-6 2.96296E-6 " pathEditMode="relative" rAng="0" ptsTypes="AA">
                                      <p:cBhvr>
                                        <p:cTn id="21" dur="2000" fill="hold"/>
                                        <p:tgtEl>
                                          <p:spTgt spid="31"/>
                                        </p:tgtEl>
                                        <p:attrNameLst>
                                          <p:attrName>ppt_x</p:attrName>
                                          <p:attrName>ppt_y</p:attrName>
                                        </p:attrNameLst>
                                      </p:cBhvr>
                                      <p:rCtr x="2344" y="4074"/>
                                    </p:animMotion>
                                  </p:childTnLst>
                                </p:cTn>
                              </p:par>
                              <p:par>
                                <p:cTn id="22" presetID="10" presetClass="entr" presetSubtype="0" fill="hold" nodeType="withEffect">
                                  <p:stCondLst>
                                    <p:cond delay="10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63" presetClass="path" presetSubtype="0" accel="50000" decel="50000" fill="hold" nodeType="withEffect">
                                  <p:stCondLst>
                                    <p:cond delay="1000"/>
                                  </p:stCondLst>
                                  <p:childTnLst>
                                    <p:animMotion origin="layout" path="M 0.00169 0.19445 L 1.25E-6 -3.7037E-6 " pathEditMode="relative" rAng="0" ptsTypes="AA">
                                      <p:cBhvr>
                                        <p:cTn id="26" dur="2000" fill="hold"/>
                                        <p:tgtEl>
                                          <p:spTgt spid="14"/>
                                        </p:tgtEl>
                                        <p:attrNameLst>
                                          <p:attrName>ppt_x</p:attrName>
                                          <p:attrName>ppt_y</p:attrName>
                                        </p:attrNameLst>
                                      </p:cBhvr>
                                      <p:rCtr x="-91" y="-9722"/>
                                    </p:animMotion>
                                  </p:childTnLst>
                                </p:cTn>
                              </p:par>
                              <p:par>
                                <p:cTn id="27" presetID="10" presetClass="entr" presetSubtype="0" fill="hold"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63" presetClass="path" presetSubtype="0" accel="50000" decel="50000" fill="hold" nodeType="withEffect">
                                  <p:stCondLst>
                                    <p:cond delay="1000"/>
                                  </p:stCondLst>
                                  <p:childTnLst>
                                    <p:animMotion origin="layout" path="M 0.00169 -0.20463 L 1.25E-6 2.59259E-6 " pathEditMode="relative" rAng="0" ptsTypes="AA">
                                      <p:cBhvr>
                                        <p:cTn id="31" dur="2000" fill="hold"/>
                                        <p:tgtEl>
                                          <p:spTgt spid="19"/>
                                        </p:tgtEl>
                                        <p:attrNameLst>
                                          <p:attrName>ppt_x</p:attrName>
                                          <p:attrName>ppt_y</p:attrName>
                                        </p:attrNameLst>
                                      </p:cBhvr>
                                      <p:rCtr x="-91" y="10231"/>
                                    </p:animMotion>
                                  </p:childTnLst>
                                </p:cTn>
                              </p:par>
                              <p:par>
                                <p:cTn id="32" presetID="10" presetClass="entr" presetSubtype="0" fill="hold" grpId="0" nodeType="withEffect">
                                  <p:stCondLst>
                                    <p:cond delay="100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63" presetClass="path" presetSubtype="0" accel="50000" decel="50000" fill="hold" grpId="1" nodeType="withEffect">
                                  <p:stCondLst>
                                    <p:cond delay="1000"/>
                                  </p:stCondLst>
                                  <p:childTnLst>
                                    <p:animMotion origin="layout" path="M 0.05325 0.09306 L 6.25E-7 -4.07407E-6 " pathEditMode="relative" rAng="0" ptsTypes="AA">
                                      <p:cBhvr>
                                        <p:cTn id="36" dur="2000" fill="hold"/>
                                        <p:tgtEl>
                                          <p:spTgt spid="33"/>
                                        </p:tgtEl>
                                        <p:attrNameLst>
                                          <p:attrName>ppt_x</p:attrName>
                                          <p:attrName>ppt_y</p:attrName>
                                        </p:attrNameLst>
                                      </p:cBhvr>
                                      <p:rCtr x="-2669" y="-4653"/>
                                    </p:animMotion>
                                  </p:childTnLst>
                                </p:cTn>
                              </p:par>
                              <p:par>
                                <p:cTn id="37" presetID="10" presetClass="entr" presetSubtype="0" fill="hold" grpId="0" nodeType="withEffect">
                                  <p:stCondLst>
                                    <p:cond delay="100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63" presetClass="path" presetSubtype="0" accel="50000" decel="50000" fill="hold" grpId="1" nodeType="withEffect">
                                  <p:stCondLst>
                                    <p:cond delay="1000"/>
                                  </p:stCondLst>
                                  <p:childTnLst>
                                    <p:animMotion origin="layout" path="M 0.05638 -0.09977 L 6.25E-7 -1.48148E-6 " pathEditMode="relative" rAng="0" ptsTypes="AA">
                                      <p:cBhvr>
                                        <p:cTn id="41" dur="2000" fill="hold"/>
                                        <p:tgtEl>
                                          <p:spTgt spid="34"/>
                                        </p:tgtEl>
                                        <p:attrNameLst>
                                          <p:attrName>ppt_x</p:attrName>
                                          <p:attrName>ppt_y</p:attrName>
                                        </p:attrNameLst>
                                      </p:cBhvr>
                                      <p:rCtr x="-2826" y="4977"/>
                                    </p:animMotion>
                                  </p:childTnLst>
                                </p:cTn>
                              </p:par>
                              <p:par>
                                <p:cTn id="42" presetID="10" presetClass="entr" presetSubtype="0" fill="hold" grpId="0" nodeType="withEffect">
                                  <p:stCondLst>
                                    <p:cond delay="1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63" presetClass="path" presetSubtype="0" accel="50000" decel="50000" fill="hold" grpId="1" nodeType="withEffect">
                                  <p:stCondLst>
                                    <p:cond delay="1000"/>
                                  </p:stCondLst>
                                  <p:childTnLst>
                                    <p:animMotion origin="layout" path="M -0.06614 0.11574 L -3.75E-6 2.96296E-6 " pathEditMode="relative" rAng="0" ptsTypes="AA">
                                      <p:cBhvr>
                                        <p:cTn id="46" dur="2000" fill="hold"/>
                                        <p:tgtEl>
                                          <p:spTgt spid="32"/>
                                        </p:tgtEl>
                                        <p:attrNameLst>
                                          <p:attrName>ppt_x</p:attrName>
                                          <p:attrName>ppt_y</p:attrName>
                                        </p:attrNameLst>
                                      </p:cBhvr>
                                      <p:rCtr x="3307" y="-5787"/>
                                    </p:animMotion>
                                  </p:childTnLst>
                                </p:cTn>
                              </p:par>
                              <p:par>
                                <p:cTn id="47" presetID="10" presetClass="entr" presetSubtype="0" fill="hold" nodeType="withEffect">
                                  <p:stCondLst>
                                    <p:cond delay="10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63" presetClass="path" presetSubtype="0" accel="50000" decel="50000" fill="hold" nodeType="withEffect">
                                  <p:stCondLst>
                                    <p:cond delay="1000"/>
                                  </p:stCondLst>
                                  <p:childTnLst>
                                    <p:animMotion origin="layout" path="M -0.1138 0.00046 L -3.54167E-6 3.7037E-7 " pathEditMode="relative" rAng="0" ptsTypes="AA">
                                      <p:cBhvr>
                                        <p:cTn id="51" dur="2000" fill="hold"/>
                                        <p:tgtEl>
                                          <p:spTgt spid="11"/>
                                        </p:tgtEl>
                                        <p:attrNameLst>
                                          <p:attrName>ppt_x</p:attrName>
                                          <p:attrName>ppt_y</p:attrName>
                                        </p:attrNameLst>
                                      </p:cBhvr>
                                      <p:rCtr x="5690" y="-23"/>
                                    </p:animMotion>
                                  </p:childTnLst>
                                </p:cTn>
                              </p:par>
                              <p:par>
                                <p:cTn id="52" presetID="10" presetClass="entr" presetSubtype="0" fill="hold" nodeType="withEffect">
                                  <p:stCondLst>
                                    <p:cond delay="10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63" presetClass="path" presetSubtype="0" accel="50000" decel="50000" fill="hold" nodeType="withEffect">
                                  <p:stCondLst>
                                    <p:cond delay="1000"/>
                                  </p:stCondLst>
                                  <p:childTnLst>
                                    <p:animMotion origin="layout" path="M 0.11367 -0.00069 L -4.16667E-7 -3.7037E-6 " pathEditMode="relative" rAng="0" ptsTypes="AA">
                                      <p:cBhvr>
                                        <p:cTn id="56" dur="2000" fill="hold"/>
                                        <p:tgtEl>
                                          <p:spTgt spid="26"/>
                                        </p:tgtEl>
                                        <p:attrNameLst>
                                          <p:attrName>ppt_x</p:attrName>
                                          <p:attrName>ppt_y</p:attrName>
                                        </p:attrNameLst>
                                      </p:cBhvr>
                                      <p:rCtr x="-5690"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31" grpId="0" animBg="1"/>
      <p:bldP spid="31" grpId="1" animBg="1"/>
      <p:bldP spid="32" grpId="0" animBg="1"/>
      <p:bldP spid="32" grpId="1" animBg="1"/>
      <p:bldP spid="33" grpId="0" animBg="1"/>
      <p:bldP spid="33" grpId="1" animBg="1"/>
      <p:bldP spid="34" grpId="0" animBg="1"/>
      <p:bldP spid="34"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36027846-5D7C-467D-AB0E-A9ECEB6E53BE}"/>
              </a:ext>
            </a:extLst>
          </p:cNvPr>
          <p:cNvGrpSpPr/>
          <p:nvPr/>
        </p:nvGrpSpPr>
        <p:grpSpPr>
          <a:xfrm>
            <a:off x="1359189" y="1799749"/>
            <a:ext cx="4706881" cy="1289585"/>
            <a:chOff x="1359189" y="1799749"/>
            <a:chExt cx="4706881" cy="1289585"/>
          </a:xfrm>
        </p:grpSpPr>
        <p:sp>
          <p:nvSpPr>
            <p:cNvPr id="7" name="任意多边形 3">
              <a:extLst>
                <a:ext uri="{FF2B5EF4-FFF2-40B4-BE49-F238E27FC236}">
                  <a16:creationId xmlns:a16="http://schemas.microsoft.com/office/drawing/2014/main" id="{2AC89BA9-0A37-4C51-9AEE-79A83D01E480}"/>
                </a:ext>
              </a:extLst>
            </p:cNvPr>
            <p:cNvSpPr>
              <a:spLocks/>
            </p:cNvSpPr>
            <p:nvPr/>
          </p:nvSpPr>
          <p:spPr bwMode="auto">
            <a:xfrm>
              <a:off x="2367250" y="1822609"/>
              <a:ext cx="3698820" cy="1253822"/>
            </a:xfrm>
            <a:custGeom>
              <a:avLst/>
              <a:gdLst>
                <a:gd name="connsiteX0" fmla="*/ 503676 w 4153988"/>
                <a:gd name="connsiteY0" fmla="*/ 0 h 1408113"/>
                <a:gd name="connsiteX1" fmla="*/ 3651462 w 4153988"/>
                <a:gd name="connsiteY1" fmla="*/ 0 h 1408113"/>
                <a:gd name="connsiteX2" fmla="*/ 3852319 w 4153988"/>
                <a:gd name="connsiteY2" fmla="*/ 116703 h 1408113"/>
                <a:gd name="connsiteX3" fmla="*/ 4125240 w 4153988"/>
                <a:gd name="connsiteY3" fmla="*/ 588121 h 1408113"/>
                <a:gd name="connsiteX4" fmla="*/ 4125240 w 4153988"/>
                <a:gd name="connsiteY4" fmla="*/ 821527 h 1408113"/>
                <a:gd name="connsiteX5" fmla="*/ 3852319 w 4153988"/>
                <a:gd name="connsiteY5" fmla="*/ 1291410 h 1408113"/>
                <a:gd name="connsiteX6" fmla="*/ 3651462 w 4153988"/>
                <a:gd name="connsiteY6" fmla="*/ 1408113 h 1408113"/>
                <a:gd name="connsiteX7" fmla="*/ 503676 w 4153988"/>
                <a:gd name="connsiteY7" fmla="*/ 1408113 h 1408113"/>
                <a:gd name="connsiteX8" fmla="*/ 301285 w 4153988"/>
                <a:gd name="connsiteY8" fmla="*/ 1291410 h 1408113"/>
                <a:gd name="connsiteX9" fmla="*/ 29898 w 4153988"/>
                <a:gd name="connsiteY9" fmla="*/ 821527 h 1408113"/>
                <a:gd name="connsiteX10" fmla="*/ 29898 w 4153988"/>
                <a:gd name="connsiteY10" fmla="*/ 588121 h 1408113"/>
                <a:gd name="connsiteX11" fmla="*/ 301285 w 4153988"/>
                <a:gd name="connsiteY11" fmla="*/ 116703 h 1408113"/>
                <a:gd name="connsiteX12" fmla="*/ 503676 w 4153988"/>
                <a:gd name="connsiteY12" fmla="*/ 0 h 1408113"/>
                <a:gd name="connsiteX13" fmla="*/ 557185 w 4153988"/>
                <a:gd name="connsiteY13" fmla="*/ 49177 h 1408113"/>
                <a:gd name="connsiteX14" fmla="*/ 361679 w 4153988"/>
                <a:gd name="connsiteY14" fmla="*/ 157728 h 1408113"/>
                <a:gd name="connsiteX15" fmla="*/ 99523 w 4153988"/>
                <a:gd name="connsiteY15" fmla="*/ 596219 h 1408113"/>
                <a:gd name="connsiteX16" fmla="*/ 99523 w 4153988"/>
                <a:gd name="connsiteY16" fmla="*/ 813322 h 1408113"/>
                <a:gd name="connsiteX17" fmla="*/ 361679 w 4153988"/>
                <a:gd name="connsiteY17" fmla="*/ 1250384 h 1408113"/>
                <a:gd name="connsiteX18" fmla="*/ 557185 w 4153988"/>
                <a:gd name="connsiteY18" fmla="*/ 1358935 h 1408113"/>
                <a:gd name="connsiteX19" fmla="*/ 3597900 w 4153988"/>
                <a:gd name="connsiteY19" fmla="*/ 1358935 h 1408113"/>
                <a:gd name="connsiteX20" fmla="*/ 3791925 w 4153988"/>
                <a:gd name="connsiteY20" fmla="*/ 1250384 h 1408113"/>
                <a:gd name="connsiteX21" fmla="*/ 4055562 w 4153988"/>
                <a:gd name="connsiteY21" fmla="*/ 813322 h 1408113"/>
                <a:gd name="connsiteX22" fmla="*/ 4055562 w 4153988"/>
                <a:gd name="connsiteY22" fmla="*/ 596219 h 1408113"/>
                <a:gd name="connsiteX23" fmla="*/ 3791925 w 4153988"/>
                <a:gd name="connsiteY23" fmla="*/ 157728 h 1408113"/>
                <a:gd name="connsiteX24" fmla="*/ 3597900 w 4153988"/>
                <a:gd name="connsiteY24" fmla="*/ 49177 h 1408113"/>
                <a:gd name="connsiteX25" fmla="*/ 557185 w 4153988"/>
                <a:gd name="connsiteY25" fmla="*/ 49177 h 14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53988" h="1408113">
                  <a:moveTo>
                    <a:pt x="503676" y="0"/>
                  </a:moveTo>
                  <a:cubicBezTo>
                    <a:pt x="503676" y="0"/>
                    <a:pt x="503676" y="0"/>
                    <a:pt x="3651462" y="0"/>
                  </a:cubicBezTo>
                  <a:cubicBezTo>
                    <a:pt x="3729658" y="0"/>
                    <a:pt x="3813987" y="49138"/>
                    <a:pt x="3852319" y="116703"/>
                  </a:cubicBezTo>
                  <a:cubicBezTo>
                    <a:pt x="3852319" y="116703"/>
                    <a:pt x="3852319" y="116703"/>
                    <a:pt x="4125240" y="588121"/>
                  </a:cubicBezTo>
                  <a:cubicBezTo>
                    <a:pt x="4163571" y="655686"/>
                    <a:pt x="4163571" y="753962"/>
                    <a:pt x="4125240" y="821527"/>
                  </a:cubicBezTo>
                  <a:cubicBezTo>
                    <a:pt x="4125240" y="821527"/>
                    <a:pt x="4125240" y="821527"/>
                    <a:pt x="3852319" y="1291410"/>
                  </a:cubicBezTo>
                  <a:cubicBezTo>
                    <a:pt x="3813987" y="1358975"/>
                    <a:pt x="3729658" y="1408113"/>
                    <a:pt x="3651462" y="1408113"/>
                  </a:cubicBezTo>
                  <a:cubicBezTo>
                    <a:pt x="3651462" y="1408113"/>
                    <a:pt x="3651462" y="1408113"/>
                    <a:pt x="503676" y="1408113"/>
                  </a:cubicBezTo>
                  <a:cubicBezTo>
                    <a:pt x="425479" y="1408113"/>
                    <a:pt x="339617" y="1358975"/>
                    <a:pt x="301285" y="1291410"/>
                  </a:cubicBezTo>
                  <a:cubicBezTo>
                    <a:pt x="301285" y="1291410"/>
                    <a:pt x="301285" y="1291410"/>
                    <a:pt x="29898" y="821527"/>
                  </a:cubicBezTo>
                  <a:cubicBezTo>
                    <a:pt x="-9967" y="753962"/>
                    <a:pt x="-9967" y="655686"/>
                    <a:pt x="29898" y="588121"/>
                  </a:cubicBezTo>
                  <a:cubicBezTo>
                    <a:pt x="29898" y="588121"/>
                    <a:pt x="29898" y="588121"/>
                    <a:pt x="301285" y="116703"/>
                  </a:cubicBezTo>
                  <a:cubicBezTo>
                    <a:pt x="339617" y="49138"/>
                    <a:pt x="425479" y="0"/>
                    <a:pt x="503676" y="0"/>
                  </a:cubicBezTo>
                  <a:close/>
                  <a:moveTo>
                    <a:pt x="557185" y="49177"/>
                  </a:moveTo>
                  <a:cubicBezTo>
                    <a:pt x="481649" y="49177"/>
                    <a:pt x="398707" y="94883"/>
                    <a:pt x="361679" y="157728"/>
                  </a:cubicBezTo>
                  <a:cubicBezTo>
                    <a:pt x="99523" y="596219"/>
                    <a:pt x="99523" y="596219"/>
                    <a:pt x="99523" y="596219"/>
                  </a:cubicBezTo>
                  <a:cubicBezTo>
                    <a:pt x="61014" y="659064"/>
                    <a:pt x="61014" y="750476"/>
                    <a:pt x="99523" y="813322"/>
                  </a:cubicBezTo>
                  <a:cubicBezTo>
                    <a:pt x="361679" y="1250384"/>
                    <a:pt x="361679" y="1250384"/>
                    <a:pt x="361679" y="1250384"/>
                  </a:cubicBezTo>
                  <a:cubicBezTo>
                    <a:pt x="398707" y="1313229"/>
                    <a:pt x="481649" y="1358935"/>
                    <a:pt x="557185" y="1358935"/>
                  </a:cubicBezTo>
                  <a:cubicBezTo>
                    <a:pt x="3597900" y="1358935"/>
                    <a:pt x="3597900" y="1358935"/>
                    <a:pt x="3597900" y="1358935"/>
                  </a:cubicBezTo>
                  <a:cubicBezTo>
                    <a:pt x="3673437" y="1358935"/>
                    <a:pt x="3754897" y="1313229"/>
                    <a:pt x="3791925" y="1250384"/>
                  </a:cubicBezTo>
                  <a:cubicBezTo>
                    <a:pt x="4055562" y="813322"/>
                    <a:pt x="4055562" y="813322"/>
                    <a:pt x="4055562" y="813322"/>
                  </a:cubicBezTo>
                  <a:cubicBezTo>
                    <a:pt x="4092590" y="750476"/>
                    <a:pt x="4092590" y="659064"/>
                    <a:pt x="4055562" y="596219"/>
                  </a:cubicBezTo>
                  <a:cubicBezTo>
                    <a:pt x="3791925" y="157728"/>
                    <a:pt x="3791925" y="157728"/>
                    <a:pt x="3791925" y="157728"/>
                  </a:cubicBezTo>
                  <a:cubicBezTo>
                    <a:pt x="3754897" y="94883"/>
                    <a:pt x="3673437" y="49177"/>
                    <a:pt x="3597900" y="49177"/>
                  </a:cubicBezTo>
                  <a:cubicBezTo>
                    <a:pt x="557185" y="49177"/>
                    <a:pt x="557185" y="49177"/>
                    <a:pt x="557185" y="49177"/>
                  </a:cubicBezTo>
                  <a:close/>
                </a:path>
              </a:pathLst>
            </a:custGeom>
            <a:solidFill>
              <a:schemeClr val="bg1">
                <a:lumMod val="50000"/>
              </a:schemeClr>
            </a:solidFill>
            <a:ln w="19050">
              <a:noFill/>
            </a:ln>
            <a:effectLst>
              <a:outerShdw dist="254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9" name="Freeform 15">
              <a:extLst>
                <a:ext uri="{FF2B5EF4-FFF2-40B4-BE49-F238E27FC236}">
                  <a16:creationId xmlns:a16="http://schemas.microsoft.com/office/drawing/2014/main" id="{86890142-AF4F-46C2-9FD3-C4E6A4E53065}"/>
                </a:ext>
              </a:extLst>
            </p:cNvPr>
            <p:cNvSpPr>
              <a:spLocks/>
            </p:cNvSpPr>
            <p:nvPr/>
          </p:nvSpPr>
          <p:spPr bwMode="auto">
            <a:xfrm>
              <a:off x="1359189" y="1799749"/>
              <a:ext cx="1436427" cy="1289585"/>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a:solidFill>
                    <a:prstClr val="white"/>
                  </a:solidFill>
                  <a:cs typeface="Helvetica" panose="020B0604020202020204" pitchFamily="34" charset="0"/>
                </a:rPr>
                <a:t>01</a:t>
              </a:r>
              <a:endParaRPr lang="zh-CN" altLang="en-US" sz="3600" b="1" dirty="0">
                <a:solidFill>
                  <a:prstClr val="white"/>
                </a:solidFill>
                <a:cs typeface="Helvetica" panose="020B0604020202020204" pitchFamily="34" charset="0"/>
              </a:endParaRPr>
            </a:p>
          </p:txBody>
        </p:sp>
      </p:grpSp>
      <p:grpSp>
        <p:nvGrpSpPr>
          <p:cNvPr id="10" name="组合 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0563C3F7-4A19-47BD-8426-DA13EBD617BE}"/>
              </a:ext>
            </a:extLst>
          </p:cNvPr>
          <p:cNvGrpSpPr/>
          <p:nvPr/>
        </p:nvGrpSpPr>
        <p:grpSpPr>
          <a:xfrm>
            <a:off x="5934270" y="2528290"/>
            <a:ext cx="4706881" cy="1289585"/>
            <a:chOff x="5934270" y="2528290"/>
            <a:chExt cx="4706881" cy="1289585"/>
          </a:xfrm>
        </p:grpSpPr>
        <p:sp>
          <p:nvSpPr>
            <p:cNvPr id="11" name="任意多边形 8">
              <a:extLst>
                <a:ext uri="{FF2B5EF4-FFF2-40B4-BE49-F238E27FC236}">
                  <a16:creationId xmlns:a16="http://schemas.microsoft.com/office/drawing/2014/main" id="{4831C12F-8B6C-43D1-81D7-E4A3B0F08957}"/>
                </a:ext>
              </a:extLst>
            </p:cNvPr>
            <p:cNvSpPr>
              <a:spLocks/>
            </p:cNvSpPr>
            <p:nvPr/>
          </p:nvSpPr>
          <p:spPr bwMode="auto">
            <a:xfrm rot="10800000">
              <a:off x="5934270" y="2541194"/>
              <a:ext cx="3698820" cy="1253822"/>
            </a:xfrm>
            <a:custGeom>
              <a:avLst/>
              <a:gdLst>
                <a:gd name="connsiteX0" fmla="*/ 503676 w 4153988"/>
                <a:gd name="connsiteY0" fmla="*/ 0 h 1408113"/>
                <a:gd name="connsiteX1" fmla="*/ 3651462 w 4153988"/>
                <a:gd name="connsiteY1" fmla="*/ 0 h 1408113"/>
                <a:gd name="connsiteX2" fmla="*/ 3852319 w 4153988"/>
                <a:gd name="connsiteY2" fmla="*/ 116703 h 1408113"/>
                <a:gd name="connsiteX3" fmla="*/ 4125240 w 4153988"/>
                <a:gd name="connsiteY3" fmla="*/ 588121 h 1408113"/>
                <a:gd name="connsiteX4" fmla="*/ 4125240 w 4153988"/>
                <a:gd name="connsiteY4" fmla="*/ 821527 h 1408113"/>
                <a:gd name="connsiteX5" fmla="*/ 3852319 w 4153988"/>
                <a:gd name="connsiteY5" fmla="*/ 1291410 h 1408113"/>
                <a:gd name="connsiteX6" fmla="*/ 3651462 w 4153988"/>
                <a:gd name="connsiteY6" fmla="*/ 1408113 h 1408113"/>
                <a:gd name="connsiteX7" fmla="*/ 503676 w 4153988"/>
                <a:gd name="connsiteY7" fmla="*/ 1408113 h 1408113"/>
                <a:gd name="connsiteX8" fmla="*/ 301285 w 4153988"/>
                <a:gd name="connsiteY8" fmla="*/ 1291410 h 1408113"/>
                <a:gd name="connsiteX9" fmla="*/ 29898 w 4153988"/>
                <a:gd name="connsiteY9" fmla="*/ 821527 h 1408113"/>
                <a:gd name="connsiteX10" fmla="*/ 29898 w 4153988"/>
                <a:gd name="connsiteY10" fmla="*/ 588121 h 1408113"/>
                <a:gd name="connsiteX11" fmla="*/ 301285 w 4153988"/>
                <a:gd name="connsiteY11" fmla="*/ 116703 h 1408113"/>
                <a:gd name="connsiteX12" fmla="*/ 503676 w 4153988"/>
                <a:gd name="connsiteY12" fmla="*/ 0 h 1408113"/>
                <a:gd name="connsiteX13" fmla="*/ 557185 w 4153988"/>
                <a:gd name="connsiteY13" fmla="*/ 49177 h 1408113"/>
                <a:gd name="connsiteX14" fmla="*/ 361679 w 4153988"/>
                <a:gd name="connsiteY14" fmla="*/ 157728 h 1408113"/>
                <a:gd name="connsiteX15" fmla="*/ 99523 w 4153988"/>
                <a:gd name="connsiteY15" fmla="*/ 596219 h 1408113"/>
                <a:gd name="connsiteX16" fmla="*/ 99523 w 4153988"/>
                <a:gd name="connsiteY16" fmla="*/ 813322 h 1408113"/>
                <a:gd name="connsiteX17" fmla="*/ 361679 w 4153988"/>
                <a:gd name="connsiteY17" fmla="*/ 1250384 h 1408113"/>
                <a:gd name="connsiteX18" fmla="*/ 557185 w 4153988"/>
                <a:gd name="connsiteY18" fmla="*/ 1358935 h 1408113"/>
                <a:gd name="connsiteX19" fmla="*/ 3597900 w 4153988"/>
                <a:gd name="connsiteY19" fmla="*/ 1358935 h 1408113"/>
                <a:gd name="connsiteX20" fmla="*/ 3791925 w 4153988"/>
                <a:gd name="connsiteY20" fmla="*/ 1250384 h 1408113"/>
                <a:gd name="connsiteX21" fmla="*/ 4055562 w 4153988"/>
                <a:gd name="connsiteY21" fmla="*/ 813322 h 1408113"/>
                <a:gd name="connsiteX22" fmla="*/ 4055562 w 4153988"/>
                <a:gd name="connsiteY22" fmla="*/ 596219 h 1408113"/>
                <a:gd name="connsiteX23" fmla="*/ 3791925 w 4153988"/>
                <a:gd name="connsiteY23" fmla="*/ 157728 h 1408113"/>
                <a:gd name="connsiteX24" fmla="*/ 3597900 w 4153988"/>
                <a:gd name="connsiteY24" fmla="*/ 49177 h 1408113"/>
                <a:gd name="connsiteX25" fmla="*/ 557185 w 4153988"/>
                <a:gd name="connsiteY25" fmla="*/ 49177 h 14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53988" h="1408113">
                  <a:moveTo>
                    <a:pt x="503676" y="0"/>
                  </a:moveTo>
                  <a:cubicBezTo>
                    <a:pt x="503676" y="0"/>
                    <a:pt x="503676" y="0"/>
                    <a:pt x="3651462" y="0"/>
                  </a:cubicBezTo>
                  <a:cubicBezTo>
                    <a:pt x="3729658" y="0"/>
                    <a:pt x="3813987" y="49138"/>
                    <a:pt x="3852319" y="116703"/>
                  </a:cubicBezTo>
                  <a:cubicBezTo>
                    <a:pt x="3852319" y="116703"/>
                    <a:pt x="3852319" y="116703"/>
                    <a:pt x="4125240" y="588121"/>
                  </a:cubicBezTo>
                  <a:cubicBezTo>
                    <a:pt x="4163571" y="655686"/>
                    <a:pt x="4163571" y="753962"/>
                    <a:pt x="4125240" y="821527"/>
                  </a:cubicBezTo>
                  <a:cubicBezTo>
                    <a:pt x="4125240" y="821527"/>
                    <a:pt x="4125240" y="821527"/>
                    <a:pt x="3852319" y="1291410"/>
                  </a:cubicBezTo>
                  <a:cubicBezTo>
                    <a:pt x="3813987" y="1358975"/>
                    <a:pt x="3729658" y="1408113"/>
                    <a:pt x="3651462" y="1408113"/>
                  </a:cubicBezTo>
                  <a:cubicBezTo>
                    <a:pt x="3651462" y="1408113"/>
                    <a:pt x="3651462" y="1408113"/>
                    <a:pt x="503676" y="1408113"/>
                  </a:cubicBezTo>
                  <a:cubicBezTo>
                    <a:pt x="425479" y="1408113"/>
                    <a:pt x="339617" y="1358975"/>
                    <a:pt x="301285" y="1291410"/>
                  </a:cubicBezTo>
                  <a:cubicBezTo>
                    <a:pt x="301285" y="1291410"/>
                    <a:pt x="301285" y="1291410"/>
                    <a:pt x="29898" y="821527"/>
                  </a:cubicBezTo>
                  <a:cubicBezTo>
                    <a:pt x="-9967" y="753962"/>
                    <a:pt x="-9967" y="655686"/>
                    <a:pt x="29898" y="588121"/>
                  </a:cubicBezTo>
                  <a:cubicBezTo>
                    <a:pt x="29898" y="588121"/>
                    <a:pt x="29898" y="588121"/>
                    <a:pt x="301285" y="116703"/>
                  </a:cubicBezTo>
                  <a:cubicBezTo>
                    <a:pt x="339617" y="49138"/>
                    <a:pt x="425479" y="0"/>
                    <a:pt x="503676" y="0"/>
                  </a:cubicBezTo>
                  <a:close/>
                  <a:moveTo>
                    <a:pt x="557185" y="49177"/>
                  </a:moveTo>
                  <a:cubicBezTo>
                    <a:pt x="481649" y="49177"/>
                    <a:pt x="398707" y="94883"/>
                    <a:pt x="361679" y="157728"/>
                  </a:cubicBezTo>
                  <a:cubicBezTo>
                    <a:pt x="99523" y="596219"/>
                    <a:pt x="99523" y="596219"/>
                    <a:pt x="99523" y="596219"/>
                  </a:cubicBezTo>
                  <a:cubicBezTo>
                    <a:pt x="61014" y="659064"/>
                    <a:pt x="61014" y="750476"/>
                    <a:pt x="99523" y="813322"/>
                  </a:cubicBezTo>
                  <a:cubicBezTo>
                    <a:pt x="361679" y="1250384"/>
                    <a:pt x="361679" y="1250384"/>
                    <a:pt x="361679" y="1250384"/>
                  </a:cubicBezTo>
                  <a:cubicBezTo>
                    <a:pt x="398707" y="1313229"/>
                    <a:pt x="481649" y="1358935"/>
                    <a:pt x="557185" y="1358935"/>
                  </a:cubicBezTo>
                  <a:cubicBezTo>
                    <a:pt x="3597900" y="1358935"/>
                    <a:pt x="3597900" y="1358935"/>
                    <a:pt x="3597900" y="1358935"/>
                  </a:cubicBezTo>
                  <a:cubicBezTo>
                    <a:pt x="3673437" y="1358935"/>
                    <a:pt x="3754897" y="1313229"/>
                    <a:pt x="3791925" y="1250384"/>
                  </a:cubicBezTo>
                  <a:cubicBezTo>
                    <a:pt x="4055562" y="813322"/>
                    <a:pt x="4055562" y="813322"/>
                    <a:pt x="4055562" y="813322"/>
                  </a:cubicBezTo>
                  <a:cubicBezTo>
                    <a:pt x="4092590" y="750476"/>
                    <a:pt x="4092590" y="659064"/>
                    <a:pt x="4055562" y="596219"/>
                  </a:cubicBezTo>
                  <a:cubicBezTo>
                    <a:pt x="3791925" y="157728"/>
                    <a:pt x="3791925" y="157728"/>
                    <a:pt x="3791925" y="157728"/>
                  </a:cubicBezTo>
                  <a:cubicBezTo>
                    <a:pt x="3754897" y="94883"/>
                    <a:pt x="3673437" y="49177"/>
                    <a:pt x="3597900" y="49177"/>
                  </a:cubicBezTo>
                  <a:cubicBezTo>
                    <a:pt x="557185" y="49177"/>
                    <a:pt x="557185" y="49177"/>
                    <a:pt x="557185" y="49177"/>
                  </a:cubicBezTo>
                  <a:close/>
                </a:path>
              </a:pathLst>
            </a:custGeom>
            <a:solidFill>
              <a:schemeClr val="bg1">
                <a:lumMod val="75000"/>
              </a:schemeClr>
            </a:solidFill>
            <a:ln w="19050">
              <a:noFill/>
            </a:ln>
            <a:effectLst>
              <a:outerShdw dist="254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12" name="Freeform 15">
              <a:extLst>
                <a:ext uri="{FF2B5EF4-FFF2-40B4-BE49-F238E27FC236}">
                  <a16:creationId xmlns:a16="http://schemas.microsoft.com/office/drawing/2014/main" id="{3E61CE18-7CCF-4FAF-A93E-61CE20EEE79F}"/>
                </a:ext>
              </a:extLst>
            </p:cNvPr>
            <p:cNvSpPr>
              <a:spLocks/>
            </p:cNvSpPr>
            <p:nvPr/>
          </p:nvSpPr>
          <p:spPr bwMode="auto">
            <a:xfrm>
              <a:off x="9204724" y="2528290"/>
              <a:ext cx="1436427" cy="1289585"/>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gradFill>
              <a:gsLst>
                <a:gs pos="0">
                  <a:schemeClr val="bg1">
                    <a:lumMod val="85000"/>
                  </a:schemeClr>
                </a:gs>
                <a:gs pos="100000">
                  <a:schemeClr val="tx1">
                    <a:lumMod val="85000"/>
                    <a:lumOff val="1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a:solidFill>
                    <a:prstClr val="white"/>
                  </a:solidFill>
                  <a:cs typeface="Helvetica" panose="020B0604020202020204" pitchFamily="34" charset="0"/>
                </a:rPr>
                <a:t>03</a:t>
              </a:r>
              <a:endParaRPr lang="zh-CN" altLang="en-US" sz="3600" b="1" dirty="0">
                <a:solidFill>
                  <a:prstClr val="white"/>
                </a:solidFill>
                <a:cs typeface="Helvetica" panose="020B0604020202020204" pitchFamily="34" charset="0"/>
              </a:endParaRPr>
            </a:p>
          </p:txBody>
        </p:sp>
      </p:grpSp>
      <p:grpSp>
        <p:nvGrpSpPr>
          <p:cNvPr id="13" name="组合 1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FB73BDDC-B9B1-48ED-B763-35CB73545F49}"/>
              </a:ext>
            </a:extLst>
          </p:cNvPr>
          <p:cNvGrpSpPr/>
          <p:nvPr/>
        </p:nvGrpSpPr>
        <p:grpSpPr>
          <a:xfrm>
            <a:off x="1490989" y="3705626"/>
            <a:ext cx="4706881" cy="1289585"/>
            <a:chOff x="1490989" y="3705626"/>
            <a:chExt cx="4706881" cy="1289585"/>
          </a:xfrm>
        </p:grpSpPr>
        <p:sp>
          <p:nvSpPr>
            <p:cNvPr id="14" name="任意多边形 11">
              <a:extLst>
                <a:ext uri="{FF2B5EF4-FFF2-40B4-BE49-F238E27FC236}">
                  <a16:creationId xmlns:a16="http://schemas.microsoft.com/office/drawing/2014/main" id="{516CCC97-E3A9-411B-8F01-78B874EEC9B6}"/>
                </a:ext>
              </a:extLst>
            </p:cNvPr>
            <p:cNvSpPr>
              <a:spLocks/>
            </p:cNvSpPr>
            <p:nvPr/>
          </p:nvSpPr>
          <p:spPr bwMode="auto">
            <a:xfrm>
              <a:off x="2499050" y="3728485"/>
              <a:ext cx="3698820" cy="1253822"/>
            </a:xfrm>
            <a:custGeom>
              <a:avLst/>
              <a:gdLst>
                <a:gd name="connsiteX0" fmla="*/ 503676 w 4153988"/>
                <a:gd name="connsiteY0" fmla="*/ 0 h 1408113"/>
                <a:gd name="connsiteX1" fmla="*/ 3651462 w 4153988"/>
                <a:gd name="connsiteY1" fmla="*/ 0 h 1408113"/>
                <a:gd name="connsiteX2" fmla="*/ 3852319 w 4153988"/>
                <a:gd name="connsiteY2" fmla="*/ 116703 h 1408113"/>
                <a:gd name="connsiteX3" fmla="*/ 4125240 w 4153988"/>
                <a:gd name="connsiteY3" fmla="*/ 588121 h 1408113"/>
                <a:gd name="connsiteX4" fmla="*/ 4125240 w 4153988"/>
                <a:gd name="connsiteY4" fmla="*/ 821527 h 1408113"/>
                <a:gd name="connsiteX5" fmla="*/ 3852319 w 4153988"/>
                <a:gd name="connsiteY5" fmla="*/ 1291410 h 1408113"/>
                <a:gd name="connsiteX6" fmla="*/ 3651462 w 4153988"/>
                <a:gd name="connsiteY6" fmla="*/ 1408113 h 1408113"/>
                <a:gd name="connsiteX7" fmla="*/ 503676 w 4153988"/>
                <a:gd name="connsiteY7" fmla="*/ 1408113 h 1408113"/>
                <a:gd name="connsiteX8" fmla="*/ 301285 w 4153988"/>
                <a:gd name="connsiteY8" fmla="*/ 1291410 h 1408113"/>
                <a:gd name="connsiteX9" fmla="*/ 29898 w 4153988"/>
                <a:gd name="connsiteY9" fmla="*/ 821527 h 1408113"/>
                <a:gd name="connsiteX10" fmla="*/ 29898 w 4153988"/>
                <a:gd name="connsiteY10" fmla="*/ 588121 h 1408113"/>
                <a:gd name="connsiteX11" fmla="*/ 301285 w 4153988"/>
                <a:gd name="connsiteY11" fmla="*/ 116703 h 1408113"/>
                <a:gd name="connsiteX12" fmla="*/ 503676 w 4153988"/>
                <a:gd name="connsiteY12" fmla="*/ 0 h 1408113"/>
                <a:gd name="connsiteX13" fmla="*/ 557185 w 4153988"/>
                <a:gd name="connsiteY13" fmla="*/ 49177 h 1408113"/>
                <a:gd name="connsiteX14" fmla="*/ 361679 w 4153988"/>
                <a:gd name="connsiteY14" fmla="*/ 157728 h 1408113"/>
                <a:gd name="connsiteX15" fmla="*/ 99523 w 4153988"/>
                <a:gd name="connsiteY15" fmla="*/ 596219 h 1408113"/>
                <a:gd name="connsiteX16" fmla="*/ 99523 w 4153988"/>
                <a:gd name="connsiteY16" fmla="*/ 813322 h 1408113"/>
                <a:gd name="connsiteX17" fmla="*/ 361679 w 4153988"/>
                <a:gd name="connsiteY17" fmla="*/ 1250384 h 1408113"/>
                <a:gd name="connsiteX18" fmla="*/ 557185 w 4153988"/>
                <a:gd name="connsiteY18" fmla="*/ 1358935 h 1408113"/>
                <a:gd name="connsiteX19" fmla="*/ 3597900 w 4153988"/>
                <a:gd name="connsiteY19" fmla="*/ 1358935 h 1408113"/>
                <a:gd name="connsiteX20" fmla="*/ 3791925 w 4153988"/>
                <a:gd name="connsiteY20" fmla="*/ 1250384 h 1408113"/>
                <a:gd name="connsiteX21" fmla="*/ 4055562 w 4153988"/>
                <a:gd name="connsiteY21" fmla="*/ 813322 h 1408113"/>
                <a:gd name="connsiteX22" fmla="*/ 4055562 w 4153988"/>
                <a:gd name="connsiteY22" fmla="*/ 596219 h 1408113"/>
                <a:gd name="connsiteX23" fmla="*/ 3791925 w 4153988"/>
                <a:gd name="connsiteY23" fmla="*/ 157728 h 1408113"/>
                <a:gd name="connsiteX24" fmla="*/ 3597900 w 4153988"/>
                <a:gd name="connsiteY24" fmla="*/ 49177 h 1408113"/>
                <a:gd name="connsiteX25" fmla="*/ 557185 w 4153988"/>
                <a:gd name="connsiteY25" fmla="*/ 49177 h 14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53988" h="1408113">
                  <a:moveTo>
                    <a:pt x="503676" y="0"/>
                  </a:moveTo>
                  <a:cubicBezTo>
                    <a:pt x="503676" y="0"/>
                    <a:pt x="503676" y="0"/>
                    <a:pt x="3651462" y="0"/>
                  </a:cubicBezTo>
                  <a:cubicBezTo>
                    <a:pt x="3729658" y="0"/>
                    <a:pt x="3813987" y="49138"/>
                    <a:pt x="3852319" y="116703"/>
                  </a:cubicBezTo>
                  <a:cubicBezTo>
                    <a:pt x="3852319" y="116703"/>
                    <a:pt x="3852319" y="116703"/>
                    <a:pt x="4125240" y="588121"/>
                  </a:cubicBezTo>
                  <a:cubicBezTo>
                    <a:pt x="4163571" y="655686"/>
                    <a:pt x="4163571" y="753962"/>
                    <a:pt x="4125240" y="821527"/>
                  </a:cubicBezTo>
                  <a:cubicBezTo>
                    <a:pt x="4125240" y="821527"/>
                    <a:pt x="4125240" y="821527"/>
                    <a:pt x="3852319" y="1291410"/>
                  </a:cubicBezTo>
                  <a:cubicBezTo>
                    <a:pt x="3813987" y="1358975"/>
                    <a:pt x="3729658" y="1408113"/>
                    <a:pt x="3651462" y="1408113"/>
                  </a:cubicBezTo>
                  <a:cubicBezTo>
                    <a:pt x="3651462" y="1408113"/>
                    <a:pt x="3651462" y="1408113"/>
                    <a:pt x="503676" y="1408113"/>
                  </a:cubicBezTo>
                  <a:cubicBezTo>
                    <a:pt x="425479" y="1408113"/>
                    <a:pt x="339617" y="1358975"/>
                    <a:pt x="301285" y="1291410"/>
                  </a:cubicBezTo>
                  <a:cubicBezTo>
                    <a:pt x="301285" y="1291410"/>
                    <a:pt x="301285" y="1291410"/>
                    <a:pt x="29898" y="821527"/>
                  </a:cubicBezTo>
                  <a:cubicBezTo>
                    <a:pt x="-9967" y="753962"/>
                    <a:pt x="-9967" y="655686"/>
                    <a:pt x="29898" y="588121"/>
                  </a:cubicBezTo>
                  <a:cubicBezTo>
                    <a:pt x="29898" y="588121"/>
                    <a:pt x="29898" y="588121"/>
                    <a:pt x="301285" y="116703"/>
                  </a:cubicBezTo>
                  <a:cubicBezTo>
                    <a:pt x="339617" y="49138"/>
                    <a:pt x="425479" y="0"/>
                    <a:pt x="503676" y="0"/>
                  </a:cubicBezTo>
                  <a:close/>
                  <a:moveTo>
                    <a:pt x="557185" y="49177"/>
                  </a:moveTo>
                  <a:cubicBezTo>
                    <a:pt x="481649" y="49177"/>
                    <a:pt x="398707" y="94883"/>
                    <a:pt x="361679" y="157728"/>
                  </a:cubicBezTo>
                  <a:cubicBezTo>
                    <a:pt x="99523" y="596219"/>
                    <a:pt x="99523" y="596219"/>
                    <a:pt x="99523" y="596219"/>
                  </a:cubicBezTo>
                  <a:cubicBezTo>
                    <a:pt x="61014" y="659064"/>
                    <a:pt x="61014" y="750476"/>
                    <a:pt x="99523" y="813322"/>
                  </a:cubicBezTo>
                  <a:cubicBezTo>
                    <a:pt x="361679" y="1250384"/>
                    <a:pt x="361679" y="1250384"/>
                    <a:pt x="361679" y="1250384"/>
                  </a:cubicBezTo>
                  <a:cubicBezTo>
                    <a:pt x="398707" y="1313229"/>
                    <a:pt x="481649" y="1358935"/>
                    <a:pt x="557185" y="1358935"/>
                  </a:cubicBezTo>
                  <a:cubicBezTo>
                    <a:pt x="3597900" y="1358935"/>
                    <a:pt x="3597900" y="1358935"/>
                    <a:pt x="3597900" y="1358935"/>
                  </a:cubicBezTo>
                  <a:cubicBezTo>
                    <a:pt x="3673437" y="1358935"/>
                    <a:pt x="3754897" y="1313229"/>
                    <a:pt x="3791925" y="1250384"/>
                  </a:cubicBezTo>
                  <a:cubicBezTo>
                    <a:pt x="4055562" y="813322"/>
                    <a:pt x="4055562" y="813322"/>
                    <a:pt x="4055562" y="813322"/>
                  </a:cubicBezTo>
                  <a:cubicBezTo>
                    <a:pt x="4092590" y="750476"/>
                    <a:pt x="4092590" y="659064"/>
                    <a:pt x="4055562" y="596219"/>
                  </a:cubicBezTo>
                  <a:cubicBezTo>
                    <a:pt x="3791925" y="157728"/>
                    <a:pt x="3791925" y="157728"/>
                    <a:pt x="3791925" y="157728"/>
                  </a:cubicBezTo>
                  <a:cubicBezTo>
                    <a:pt x="3754897" y="94883"/>
                    <a:pt x="3673437" y="49177"/>
                    <a:pt x="3597900" y="49177"/>
                  </a:cubicBezTo>
                  <a:cubicBezTo>
                    <a:pt x="557185" y="49177"/>
                    <a:pt x="557185" y="49177"/>
                    <a:pt x="557185" y="49177"/>
                  </a:cubicBezTo>
                  <a:close/>
                </a:path>
              </a:pathLst>
            </a:custGeom>
            <a:solidFill>
              <a:schemeClr val="bg1">
                <a:lumMod val="75000"/>
              </a:schemeClr>
            </a:solidFill>
            <a:ln w="19050">
              <a:noFill/>
            </a:ln>
            <a:effectLst>
              <a:outerShdw dist="254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15" name="Freeform 15">
              <a:extLst>
                <a:ext uri="{FF2B5EF4-FFF2-40B4-BE49-F238E27FC236}">
                  <a16:creationId xmlns:a16="http://schemas.microsoft.com/office/drawing/2014/main" id="{4E949191-0E27-47E2-ACED-0054D2C8C360}"/>
                </a:ext>
              </a:extLst>
            </p:cNvPr>
            <p:cNvSpPr>
              <a:spLocks/>
            </p:cNvSpPr>
            <p:nvPr/>
          </p:nvSpPr>
          <p:spPr bwMode="auto">
            <a:xfrm>
              <a:off x="1490989" y="3705626"/>
              <a:ext cx="1436427" cy="1289585"/>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gradFill>
              <a:gsLst>
                <a:gs pos="0">
                  <a:schemeClr val="bg1">
                    <a:lumMod val="85000"/>
                  </a:schemeClr>
                </a:gs>
                <a:gs pos="100000">
                  <a:schemeClr val="tx1">
                    <a:lumMod val="85000"/>
                    <a:lumOff val="15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a:solidFill>
                    <a:prstClr val="white"/>
                  </a:solidFill>
                  <a:cs typeface="Helvetica" panose="020B0604020202020204" pitchFamily="34" charset="0"/>
                </a:rPr>
                <a:t>02</a:t>
              </a:r>
              <a:endParaRPr lang="zh-CN" altLang="en-US" sz="3600" b="1" dirty="0">
                <a:solidFill>
                  <a:prstClr val="white"/>
                </a:solidFill>
                <a:cs typeface="Helvetica" panose="020B0604020202020204" pitchFamily="34" charset="0"/>
              </a:endParaRPr>
            </a:p>
          </p:txBody>
        </p:sp>
      </p:grpSp>
      <p:grpSp>
        <p:nvGrpSpPr>
          <p:cNvPr id="16" name="组合 1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F6D32330-6B0C-4E8A-8C84-63D117F1F1D6}"/>
              </a:ext>
            </a:extLst>
          </p:cNvPr>
          <p:cNvGrpSpPr/>
          <p:nvPr/>
        </p:nvGrpSpPr>
        <p:grpSpPr>
          <a:xfrm>
            <a:off x="6066071" y="4434166"/>
            <a:ext cx="4706881" cy="1289585"/>
            <a:chOff x="6066071" y="4434166"/>
            <a:chExt cx="4706881" cy="1289585"/>
          </a:xfrm>
        </p:grpSpPr>
        <p:sp>
          <p:nvSpPr>
            <p:cNvPr id="17" name="任意多边形 14">
              <a:extLst>
                <a:ext uri="{FF2B5EF4-FFF2-40B4-BE49-F238E27FC236}">
                  <a16:creationId xmlns:a16="http://schemas.microsoft.com/office/drawing/2014/main" id="{04AC1B48-131D-4CE0-802C-9A2B324BE417}"/>
                </a:ext>
              </a:extLst>
            </p:cNvPr>
            <p:cNvSpPr>
              <a:spLocks/>
            </p:cNvSpPr>
            <p:nvPr/>
          </p:nvSpPr>
          <p:spPr bwMode="auto">
            <a:xfrm rot="10800000">
              <a:off x="6066071" y="4447070"/>
              <a:ext cx="3698820" cy="1253822"/>
            </a:xfrm>
            <a:custGeom>
              <a:avLst/>
              <a:gdLst>
                <a:gd name="connsiteX0" fmla="*/ 503676 w 4153988"/>
                <a:gd name="connsiteY0" fmla="*/ 0 h 1408113"/>
                <a:gd name="connsiteX1" fmla="*/ 3651462 w 4153988"/>
                <a:gd name="connsiteY1" fmla="*/ 0 h 1408113"/>
                <a:gd name="connsiteX2" fmla="*/ 3852319 w 4153988"/>
                <a:gd name="connsiteY2" fmla="*/ 116703 h 1408113"/>
                <a:gd name="connsiteX3" fmla="*/ 4125240 w 4153988"/>
                <a:gd name="connsiteY3" fmla="*/ 588121 h 1408113"/>
                <a:gd name="connsiteX4" fmla="*/ 4125240 w 4153988"/>
                <a:gd name="connsiteY4" fmla="*/ 821527 h 1408113"/>
                <a:gd name="connsiteX5" fmla="*/ 3852319 w 4153988"/>
                <a:gd name="connsiteY5" fmla="*/ 1291410 h 1408113"/>
                <a:gd name="connsiteX6" fmla="*/ 3651462 w 4153988"/>
                <a:gd name="connsiteY6" fmla="*/ 1408113 h 1408113"/>
                <a:gd name="connsiteX7" fmla="*/ 503676 w 4153988"/>
                <a:gd name="connsiteY7" fmla="*/ 1408113 h 1408113"/>
                <a:gd name="connsiteX8" fmla="*/ 301285 w 4153988"/>
                <a:gd name="connsiteY8" fmla="*/ 1291410 h 1408113"/>
                <a:gd name="connsiteX9" fmla="*/ 29898 w 4153988"/>
                <a:gd name="connsiteY9" fmla="*/ 821527 h 1408113"/>
                <a:gd name="connsiteX10" fmla="*/ 29898 w 4153988"/>
                <a:gd name="connsiteY10" fmla="*/ 588121 h 1408113"/>
                <a:gd name="connsiteX11" fmla="*/ 301285 w 4153988"/>
                <a:gd name="connsiteY11" fmla="*/ 116703 h 1408113"/>
                <a:gd name="connsiteX12" fmla="*/ 503676 w 4153988"/>
                <a:gd name="connsiteY12" fmla="*/ 0 h 1408113"/>
                <a:gd name="connsiteX13" fmla="*/ 557185 w 4153988"/>
                <a:gd name="connsiteY13" fmla="*/ 49177 h 1408113"/>
                <a:gd name="connsiteX14" fmla="*/ 361679 w 4153988"/>
                <a:gd name="connsiteY14" fmla="*/ 157728 h 1408113"/>
                <a:gd name="connsiteX15" fmla="*/ 99523 w 4153988"/>
                <a:gd name="connsiteY15" fmla="*/ 596219 h 1408113"/>
                <a:gd name="connsiteX16" fmla="*/ 99523 w 4153988"/>
                <a:gd name="connsiteY16" fmla="*/ 813322 h 1408113"/>
                <a:gd name="connsiteX17" fmla="*/ 361679 w 4153988"/>
                <a:gd name="connsiteY17" fmla="*/ 1250384 h 1408113"/>
                <a:gd name="connsiteX18" fmla="*/ 557185 w 4153988"/>
                <a:gd name="connsiteY18" fmla="*/ 1358935 h 1408113"/>
                <a:gd name="connsiteX19" fmla="*/ 3597900 w 4153988"/>
                <a:gd name="connsiteY19" fmla="*/ 1358935 h 1408113"/>
                <a:gd name="connsiteX20" fmla="*/ 3791925 w 4153988"/>
                <a:gd name="connsiteY20" fmla="*/ 1250384 h 1408113"/>
                <a:gd name="connsiteX21" fmla="*/ 4055562 w 4153988"/>
                <a:gd name="connsiteY21" fmla="*/ 813322 h 1408113"/>
                <a:gd name="connsiteX22" fmla="*/ 4055562 w 4153988"/>
                <a:gd name="connsiteY22" fmla="*/ 596219 h 1408113"/>
                <a:gd name="connsiteX23" fmla="*/ 3791925 w 4153988"/>
                <a:gd name="connsiteY23" fmla="*/ 157728 h 1408113"/>
                <a:gd name="connsiteX24" fmla="*/ 3597900 w 4153988"/>
                <a:gd name="connsiteY24" fmla="*/ 49177 h 1408113"/>
                <a:gd name="connsiteX25" fmla="*/ 557185 w 4153988"/>
                <a:gd name="connsiteY25" fmla="*/ 49177 h 14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53988" h="1408113">
                  <a:moveTo>
                    <a:pt x="503676" y="0"/>
                  </a:moveTo>
                  <a:cubicBezTo>
                    <a:pt x="503676" y="0"/>
                    <a:pt x="503676" y="0"/>
                    <a:pt x="3651462" y="0"/>
                  </a:cubicBezTo>
                  <a:cubicBezTo>
                    <a:pt x="3729658" y="0"/>
                    <a:pt x="3813987" y="49138"/>
                    <a:pt x="3852319" y="116703"/>
                  </a:cubicBezTo>
                  <a:cubicBezTo>
                    <a:pt x="3852319" y="116703"/>
                    <a:pt x="3852319" y="116703"/>
                    <a:pt x="4125240" y="588121"/>
                  </a:cubicBezTo>
                  <a:cubicBezTo>
                    <a:pt x="4163571" y="655686"/>
                    <a:pt x="4163571" y="753962"/>
                    <a:pt x="4125240" y="821527"/>
                  </a:cubicBezTo>
                  <a:cubicBezTo>
                    <a:pt x="4125240" y="821527"/>
                    <a:pt x="4125240" y="821527"/>
                    <a:pt x="3852319" y="1291410"/>
                  </a:cubicBezTo>
                  <a:cubicBezTo>
                    <a:pt x="3813987" y="1358975"/>
                    <a:pt x="3729658" y="1408113"/>
                    <a:pt x="3651462" y="1408113"/>
                  </a:cubicBezTo>
                  <a:cubicBezTo>
                    <a:pt x="3651462" y="1408113"/>
                    <a:pt x="3651462" y="1408113"/>
                    <a:pt x="503676" y="1408113"/>
                  </a:cubicBezTo>
                  <a:cubicBezTo>
                    <a:pt x="425479" y="1408113"/>
                    <a:pt x="339617" y="1358975"/>
                    <a:pt x="301285" y="1291410"/>
                  </a:cubicBezTo>
                  <a:cubicBezTo>
                    <a:pt x="301285" y="1291410"/>
                    <a:pt x="301285" y="1291410"/>
                    <a:pt x="29898" y="821527"/>
                  </a:cubicBezTo>
                  <a:cubicBezTo>
                    <a:pt x="-9967" y="753962"/>
                    <a:pt x="-9967" y="655686"/>
                    <a:pt x="29898" y="588121"/>
                  </a:cubicBezTo>
                  <a:cubicBezTo>
                    <a:pt x="29898" y="588121"/>
                    <a:pt x="29898" y="588121"/>
                    <a:pt x="301285" y="116703"/>
                  </a:cubicBezTo>
                  <a:cubicBezTo>
                    <a:pt x="339617" y="49138"/>
                    <a:pt x="425479" y="0"/>
                    <a:pt x="503676" y="0"/>
                  </a:cubicBezTo>
                  <a:close/>
                  <a:moveTo>
                    <a:pt x="557185" y="49177"/>
                  </a:moveTo>
                  <a:cubicBezTo>
                    <a:pt x="481649" y="49177"/>
                    <a:pt x="398707" y="94883"/>
                    <a:pt x="361679" y="157728"/>
                  </a:cubicBezTo>
                  <a:cubicBezTo>
                    <a:pt x="99523" y="596219"/>
                    <a:pt x="99523" y="596219"/>
                    <a:pt x="99523" y="596219"/>
                  </a:cubicBezTo>
                  <a:cubicBezTo>
                    <a:pt x="61014" y="659064"/>
                    <a:pt x="61014" y="750476"/>
                    <a:pt x="99523" y="813322"/>
                  </a:cubicBezTo>
                  <a:cubicBezTo>
                    <a:pt x="361679" y="1250384"/>
                    <a:pt x="361679" y="1250384"/>
                    <a:pt x="361679" y="1250384"/>
                  </a:cubicBezTo>
                  <a:cubicBezTo>
                    <a:pt x="398707" y="1313229"/>
                    <a:pt x="481649" y="1358935"/>
                    <a:pt x="557185" y="1358935"/>
                  </a:cubicBezTo>
                  <a:cubicBezTo>
                    <a:pt x="3597900" y="1358935"/>
                    <a:pt x="3597900" y="1358935"/>
                    <a:pt x="3597900" y="1358935"/>
                  </a:cubicBezTo>
                  <a:cubicBezTo>
                    <a:pt x="3673437" y="1358935"/>
                    <a:pt x="3754897" y="1313229"/>
                    <a:pt x="3791925" y="1250384"/>
                  </a:cubicBezTo>
                  <a:cubicBezTo>
                    <a:pt x="4055562" y="813322"/>
                    <a:pt x="4055562" y="813322"/>
                    <a:pt x="4055562" y="813322"/>
                  </a:cubicBezTo>
                  <a:cubicBezTo>
                    <a:pt x="4092590" y="750476"/>
                    <a:pt x="4092590" y="659064"/>
                    <a:pt x="4055562" y="596219"/>
                  </a:cubicBezTo>
                  <a:cubicBezTo>
                    <a:pt x="3791925" y="157728"/>
                    <a:pt x="3791925" y="157728"/>
                    <a:pt x="3791925" y="157728"/>
                  </a:cubicBezTo>
                  <a:cubicBezTo>
                    <a:pt x="3754897" y="94883"/>
                    <a:pt x="3673437" y="49177"/>
                    <a:pt x="3597900" y="49177"/>
                  </a:cubicBezTo>
                  <a:cubicBezTo>
                    <a:pt x="557185" y="49177"/>
                    <a:pt x="557185" y="49177"/>
                    <a:pt x="557185" y="49177"/>
                  </a:cubicBezTo>
                  <a:close/>
                </a:path>
              </a:pathLst>
            </a:custGeom>
            <a:solidFill>
              <a:schemeClr val="bg1">
                <a:lumMod val="50000"/>
              </a:schemeClr>
            </a:solidFill>
            <a:ln w="19050">
              <a:noFill/>
            </a:ln>
            <a:effectLst>
              <a:outerShdw dist="254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18" name="Freeform 15">
              <a:extLst>
                <a:ext uri="{FF2B5EF4-FFF2-40B4-BE49-F238E27FC236}">
                  <a16:creationId xmlns:a16="http://schemas.microsoft.com/office/drawing/2014/main" id="{1C497D59-4672-4C84-9591-256AD67E8ED9}"/>
                </a:ext>
              </a:extLst>
            </p:cNvPr>
            <p:cNvSpPr>
              <a:spLocks/>
            </p:cNvSpPr>
            <p:nvPr/>
          </p:nvSpPr>
          <p:spPr bwMode="auto">
            <a:xfrm>
              <a:off x="9336525" y="4434166"/>
              <a:ext cx="1436427" cy="1289585"/>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a:solidFill>
                    <a:prstClr val="white"/>
                  </a:solidFill>
                  <a:cs typeface="Helvetica" panose="020B0604020202020204" pitchFamily="34" charset="0"/>
                </a:rPr>
                <a:t>04</a:t>
              </a:r>
              <a:endParaRPr lang="zh-CN" altLang="en-US" sz="3600" b="1" dirty="0">
                <a:solidFill>
                  <a:prstClr val="white"/>
                </a:solidFill>
                <a:cs typeface="Helvetica" panose="020B0604020202020204" pitchFamily="34" charset="0"/>
              </a:endParaRPr>
            </a:p>
          </p:txBody>
        </p:sp>
      </p:grpSp>
      <p:sp>
        <p:nvSpPr>
          <p:cNvPr id="19"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5C87156C-E63C-4349-A869-DDBBB9853E97}"/>
              </a:ext>
            </a:extLst>
          </p:cNvPr>
          <p:cNvSpPr/>
          <p:nvPr/>
        </p:nvSpPr>
        <p:spPr>
          <a:xfrm>
            <a:off x="3092428" y="3863449"/>
            <a:ext cx="3035757" cy="846386"/>
          </a:xfrm>
          <a:prstGeom prst="rect">
            <a:avLst/>
          </a:prstGeom>
        </p:spPr>
        <p:txBody>
          <a:bodyPr wrap="square">
            <a:spAutoFit/>
          </a:bodyPr>
          <a:lstStyle/>
          <a:p>
            <a:pPr>
              <a:lnSpc>
                <a:spcPct val="200000"/>
              </a:lnSpc>
            </a:pPr>
            <a:r>
              <a:rPr lang="zh-CN" altLang="en-US" sz="1400" b="1" dirty="0">
                <a:solidFill>
                  <a:schemeClr val="bg1"/>
                </a:solidFill>
                <a:ea typeface="Open Sans Light" panose="020B0306030504020204" pitchFamily="34" charset="0"/>
                <a:cs typeface="Open Sans Light" panose="020B0306030504020204" pitchFamily="34" charset="0"/>
              </a:rPr>
              <a:t>输入标题文字</a:t>
            </a: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0"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B4C3A257-2543-4469-8BC7-B41C726E534B}"/>
              </a:ext>
            </a:extLst>
          </p:cNvPr>
          <p:cNvSpPr/>
          <p:nvPr/>
        </p:nvSpPr>
        <p:spPr>
          <a:xfrm>
            <a:off x="2903241" y="1945476"/>
            <a:ext cx="3035757" cy="846386"/>
          </a:xfrm>
          <a:prstGeom prst="rect">
            <a:avLst/>
          </a:prstGeom>
        </p:spPr>
        <p:txBody>
          <a:bodyPr wrap="square">
            <a:spAutoFit/>
          </a:bodyPr>
          <a:lstStyle/>
          <a:p>
            <a:pPr>
              <a:lnSpc>
                <a:spcPct val="200000"/>
              </a:lnSpc>
            </a:pPr>
            <a:r>
              <a:rPr lang="zh-CN" altLang="en-US" sz="1400" b="1" dirty="0">
                <a:solidFill>
                  <a:schemeClr val="bg1"/>
                </a:solidFill>
                <a:ea typeface="Open Sans Light" panose="020B0306030504020204" pitchFamily="34" charset="0"/>
                <a:cs typeface="Open Sans Light" panose="020B0306030504020204" pitchFamily="34" charset="0"/>
              </a:rPr>
              <a:t>输入标题文字</a:t>
            </a:r>
          </a:p>
          <a:p>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1"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5493A256-9EEA-45C6-BD87-9A4BBFAC160A}"/>
              </a:ext>
            </a:extLst>
          </p:cNvPr>
          <p:cNvSpPr/>
          <p:nvPr/>
        </p:nvSpPr>
        <p:spPr>
          <a:xfrm>
            <a:off x="6051721" y="2644249"/>
            <a:ext cx="3035757" cy="846386"/>
          </a:xfrm>
          <a:prstGeom prst="rect">
            <a:avLst/>
          </a:prstGeom>
        </p:spPr>
        <p:txBody>
          <a:bodyPr wrap="square">
            <a:spAutoFit/>
          </a:bodyPr>
          <a:lstStyle/>
          <a:p>
            <a:pPr algn="r">
              <a:lnSpc>
                <a:spcPct val="200000"/>
              </a:lnSpc>
            </a:pPr>
            <a:r>
              <a:rPr lang="zh-CN" altLang="en-US" sz="1400" b="1" dirty="0">
                <a:solidFill>
                  <a:schemeClr val="bg1"/>
                </a:solidFill>
                <a:ea typeface="Open Sans Light" panose="020B0306030504020204" pitchFamily="34" charset="0"/>
                <a:cs typeface="Open Sans Light" panose="020B0306030504020204" pitchFamily="34" charset="0"/>
              </a:rPr>
              <a:t>输入标题文字</a:t>
            </a: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2"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8839B1A9-1E3D-4B7B-88CA-20F274FF7393}"/>
              </a:ext>
            </a:extLst>
          </p:cNvPr>
          <p:cNvSpPr/>
          <p:nvPr/>
        </p:nvSpPr>
        <p:spPr>
          <a:xfrm>
            <a:off x="6146315" y="4541531"/>
            <a:ext cx="3035757" cy="846386"/>
          </a:xfrm>
          <a:prstGeom prst="rect">
            <a:avLst/>
          </a:prstGeom>
        </p:spPr>
        <p:txBody>
          <a:bodyPr wrap="square">
            <a:spAutoFit/>
          </a:bodyPr>
          <a:lstStyle/>
          <a:p>
            <a:pPr algn="r">
              <a:lnSpc>
                <a:spcPct val="200000"/>
              </a:lnSpc>
            </a:pPr>
            <a:r>
              <a:rPr lang="zh-CN" altLang="en-US" sz="1400" b="1" dirty="0">
                <a:solidFill>
                  <a:schemeClr val="bg1"/>
                </a:solidFill>
                <a:ea typeface="Open Sans Light" panose="020B0306030504020204" pitchFamily="34" charset="0"/>
                <a:cs typeface="Open Sans Light" panose="020B0306030504020204" pitchFamily="34" charset="0"/>
              </a:rPr>
              <a:t>输入标题文字</a:t>
            </a:r>
          </a:p>
          <a:p>
            <a:pPr algn="r"/>
            <a:r>
              <a:rPr lang="zh-CN" altLang="en-US" sz="105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a:t>
            </a:r>
            <a:endParaRPr lang="en-US" altLang="zh-CN" sz="105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23" name="任意多边形 4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9B5CEF0F-CDC6-49DB-8BA7-83D8EF93189A}"/>
              </a:ext>
            </a:extLst>
          </p:cNvPr>
          <p:cNvSpPr/>
          <p:nvPr/>
        </p:nvSpPr>
        <p:spPr>
          <a:xfrm rot="10800000">
            <a:off x="7520026" y="1709668"/>
            <a:ext cx="1476079" cy="112941"/>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46"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a:extLst>
              <a:ext uri="{FF2B5EF4-FFF2-40B4-BE49-F238E27FC236}">
                <a16:creationId xmlns:a16="http://schemas.microsoft.com/office/drawing/2014/main" id="{1E5406A3-0D7F-42F9-B2C8-3F783E6D1B72}"/>
              </a:ext>
            </a:extLst>
          </p:cNvPr>
          <p:cNvSpPr/>
          <p:nvPr/>
        </p:nvSpPr>
        <p:spPr>
          <a:xfrm>
            <a:off x="2821021" y="5700893"/>
            <a:ext cx="1476079" cy="112941"/>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gradFill>
              <a:gsLst>
                <a:gs pos="0">
                  <a:srgbClr val="C99115"/>
                </a:gs>
                <a:gs pos="100000">
                  <a:srgbClr val="C99115">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21529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350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3500"/>
                                  </p:stCondLst>
                                  <p:childTnLst>
                                    <p:set>
                                      <p:cBhvr>
                                        <p:cTn id="9" dur="1" fill="hold">
                                          <p:stCondLst>
                                            <p:cond delay="0"/>
                                          </p:stCondLst>
                                        </p:cTn>
                                        <p:tgtEl>
                                          <p:spTgt spid="22"/>
                                        </p:tgtEl>
                                        <p:attrNameLst>
                                          <p:attrName>style.visibility</p:attrName>
                                        </p:attrNameLst>
                                      </p:cBhvr>
                                      <p:to>
                                        <p:strVal val="visible"/>
                                      </p:to>
                                    </p:set>
                                    <p:animEffect transition="in" filter="wipe(right)">
                                      <p:cBhvr>
                                        <p:cTn id="10" dur="500"/>
                                        <p:tgtEl>
                                          <p:spTgt spid="22"/>
                                        </p:tgtEl>
                                      </p:cBhvr>
                                    </p:animEffect>
                                  </p:childTnLst>
                                </p:cTn>
                              </p:par>
                              <p:par>
                                <p:cTn id="11" presetID="22" presetClass="entr" presetSubtype="8" fill="hold" grpId="0" nodeType="withEffect">
                                  <p:stCondLst>
                                    <p:cond delay="35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grpId="0" nodeType="withEffect">
                                  <p:stCondLst>
                                    <p:cond delay="35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10" presetClass="entr" presetSubtype="0" fill="hold" nodeType="with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63" presetClass="path" presetSubtype="0" accel="50000" decel="50000" fill="hold" nodeType="withEffect">
                                  <p:stCondLst>
                                    <p:cond delay="1000"/>
                                  </p:stCondLst>
                                  <p:childTnLst>
                                    <p:animMotion origin="layout" path="M 0.11836 2.96296E-6 L 1.25E-6 2.96296E-6 " pathEditMode="relative" rAng="0" ptsTypes="AA">
                                      <p:cBhvr>
                                        <p:cTn id="21" dur="2000" fill="hold"/>
                                        <p:tgtEl>
                                          <p:spTgt spid="10"/>
                                        </p:tgtEl>
                                        <p:attrNameLst>
                                          <p:attrName>ppt_x</p:attrName>
                                          <p:attrName>ppt_y</p:attrName>
                                        </p:attrNameLst>
                                      </p:cBhvr>
                                      <p:rCtr x="-5924" y="0"/>
                                    </p:animMotion>
                                  </p:childTnLst>
                                </p:cTn>
                              </p:par>
                              <p:par>
                                <p:cTn id="22" presetID="10" presetClass="entr" presetSubtype="0" fill="hold" nodeType="withEffect">
                                  <p:stCondLst>
                                    <p:cond delay="10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63" presetClass="path" presetSubtype="0" accel="50000" decel="50000" fill="hold" nodeType="withEffect">
                                  <p:stCondLst>
                                    <p:cond delay="1000"/>
                                  </p:stCondLst>
                                  <p:childTnLst>
                                    <p:animMotion origin="layout" path="M 0.11836 2.96296E-6 L 1.25E-6 2.96296E-6 " pathEditMode="relative" rAng="0" ptsTypes="AA">
                                      <p:cBhvr>
                                        <p:cTn id="26" dur="2000" fill="hold"/>
                                        <p:tgtEl>
                                          <p:spTgt spid="16"/>
                                        </p:tgtEl>
                                        <p:attrNameLst>
                                          <p:attrName>ppt_x</p:attrName>
                                          <p:attrName>ppt_y</p:attrName>
                                        </p:attrNameLst>
                                      </p:cBhvr>
                                      <p:rCtr x="-5924" y="0"/>
                                    </p:animMotion>
                                  </p:childTnLst>
                                </p:cTn>
                              </p:par>
                              <p:par>
                                <p:cTn id="27" presetID="10" presetClass="entr" presetSubtype="0" fill="hold"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63" presetClass="path" presetSubtype="0" accel="50000" decel="50000" fill="hold" nodeType="withEffect">
                                  <p:stCondLst>
                                    <p:cond delay="1000"/>
                                  </p:stCondLst>
                                  <p:childTnLst>
                                    <p:animMotion origin="layout" path="M -0.11029 -1.48148E-6 L 2.91667E-6 -1.48148E-6 " pathEditMode="relative" rAng="0" ptsTypes="AA">
                                      <p:cBhvr>
                                        <p:cTn id="31" dur="2000" fill="hold"/>
                                        <p:tgtEl>
                                          <p:spTgt spid="6"/>
                                        </p:tgtEl>
                                        <p:attrNameLst>
                                          <p:attrName>ppt_x</p:attrName>
                                          <p:attrName>ppt_y</p:attrName>
                                        </p:attrNameLst>
                                      </p:cBhvr>
                                      <p:rCtr x="5508" y="0"/>
                                    </p:animMotion>
                                  </p:childTnLst>
                                </p:cTn>
                              </p:par>
                              <p:par>
                                <p:cTn id="32" presetID="10" presetClass="entr" presetSubtype="0" fill="hold" grpId="0" nodeType="withEffect">
                                  <p:stCondLst>
                                    <p:cond delay="25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63" presetClass="path" presetSubtype="0" accel="50000" decel="50000" fill="hold" grpId="1" nodeType="withEffect">
                                  <p:stCondLst>
                                    <p:cond delay="2500"/>
                                  </p:stCondLst>
                                  <p:childTnLst>
                                    <p:animMotion origin="layout" path="M 0.11836 2.96296E-6 L 1.25E-6 2.96296E-6 " pathEditMode="relative" rAng="0" ptsTypes="AA">
                                      <p:cBhvr>
                                        <p:cTn id="36" dur="2000" fill="hold"/>
                                        <p:tgtEl>
                                          <p:spTgt spid="24"/>
                                        </p:tgtEl>
                                        <p:attrNameLst>
                                          <p:attrName>ppt_x</p:attrName>
                                          <p:attrName>ppt_y</p:attrName>
                                        </p:attrNameLst>
                                      </p:cBhvr>
                                      <p:rCtr x="-5924" y="0"/>
                                    </p:animMotion>
                                  </p:childTnLst>
                                </p:cTn>
                              </p:par>
                              <p:par>
                                <p:cTn id="37" presetID="10" presetClass="entr" presetSubtype="0" fill="hold" grpId="0" nodeType="withEffect">
                                  <p:stCondLst>
                                    <p:cond delay="2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63" presetClass="path" presetSubtype="0" accel="50000" decel="50000" fill="hold" grpId="1" nodeType="withEffect">
                                  <p:stCondLst>
                                    <p:cond delay="2500"/>
                                  </p:stCondLst>
                                  <p:childTnLst>
                                    <p:animMotion origin="layout" path="M -0.10351 2.59259E-6 L -3.75E-6 2.59259E-6 " pathEditMode="relative" rAng="0" ptsTypes="AA">
                                      <p:cBhvr>
                                        <p:cTn id="41" dur="2000" fill="hold"/>
                                        <p:tgtEl>
                                          <p:spTgt spid="23"/>
                                        </p:tgtEl>
                                        <p:attrNameLst>
                                          <p:attrName>ppt_x</p:attrName>
                                          <p:attrName>ppt_y</p:attrName>
                                        </p:attrNameLst>
                                      </p:cBhvr>
                                      <p:rCtr x="5169" y="0"/>
                                    </p:animMotion>
                                  </p:childTnLst>
                                </p:cTn>
                              </p:par>
                              <p:par>
                                <p:cTn id="42" presetID="10" presetClass="entr" presetSubtype="0" fill="hold" nodeType="withEffect">
                                  <p:stCondLst>
                                    <p:cond delay="100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63" presetClass="path" presetSubtype="0" accel="50000" decel="50000" fill="hold" nodeType="withEffect">
                                  <p:stCondLst>
                                    <p:cond delay="1000"/>
                                  </p:stCondLst>
                                  <p:childTnLst>
                                    <p:animMotion origin="layout" path="M -0.11029 -1.48148E-6 L 2.91667E-6 -1.48148E-6 " pathEditMode="relative" rAng="0" ptsTypes="AA">
                                      <p:cBhvr>
                                        <p:cTn id="46" dur="2000" fill="hold"/>
                                        <p:tgtEl>
                                          <p:spTgt spid="13"/>
                                        </p:tgtEl>
                                        <p:attrNameLst>
                                          <p:attrName>ppt_x</p:attrName>
                                          <p:attrName>ppt_y</p:attrName>
                                        </p:attrNameLst>
                                      </p:cBhvr>
                                      <p:rCtr x="550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4" grpId="0" animBg="1"/>
      <p:bldP spid="2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76">
            <a:extLst>
              <a:ext uri="{FF2B5EF4-FFF2-40B4-BE49-F238E27FC236}">
                <a16:creationId xmlns:a16="http://schemas.microsoft.com/office/drawing/2014/main" id="{02386D63-CDD3-4F11-8C9E-8DD14FE5E7BD}"/>
              </a:ext>
            </a:extLst>
          </p:cNvPr>
          <p:cNvSpPr txBox="1"/>
          <p:nvPr/>
        </p:nvSpPr>
        <p:spPr>
          <a:xfrm>
            <a:off x="1647309" y="1814162"/>
            <a:ext cx="1810653" cy="337185"/>
          </a:xfrm>
          <a:prstGeom prst="rect">
            <a:avLst/>
          </a:prstGeom>
          <a:solidFill>
            <a:schemeClr val="bg1">
              <a:alpha val="35000"/>
            </a:schemeClr>
          </a:solid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1600" dirty="0">
              <a:solidFill>
                <a:schemeClr val="bg1"/>
              </a:solidFill>
              <a:latin typeface="微软雅黑" panose="020B0503020204020204" charset="-122"/>
              <a:ea typeface="微软雅黑" panose="020B0503020204020204" charset="-122"/>
            </a:endParaRPr>
          </a:p>
        </p:txBody>
      </p:sp>
      <p:sp>
        <p:nvSpPr>
          <p:cNvPr id="7" name="文本框 6">
            <a:extLst>
              <a:ext uri="{FF2B5EF4-FFF2-40B4-BE49-F238E27FC236}">
                <a16:creationId xmlns:a16="http://schemas.microsoft.com/office/drawing/2014/main" id="{E7E2BE3D-D8C7-4566-82C4-FC87FC7671B0}"/>
              </a:ext>
            </a:extLst>
          </p:cNvPr>
          <p:cNvSpPr txBox="1"/>
          <p:nvPr/>
        </p:nvSpPr>
        <p:spPr>
          <a:xfrm>
            <a:off x="1574165" y="2172970"/>
            <a:ext cx="4157345" cy="646331"/>
          </a:xfrm>
          <a:prstGeom prst="rect">
            <a:avLst/>
          </a:prstGeom>
          <a:noFill/>
        </p:spPr>
        <p:txBody>
          <a:bodyPr wrap="square" rtlCol="0">
            <a:spAutoFit/>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9" name="TextBox 76">
            <a:extLst>
              <a:ext uri="{FF2B5EF4-FFF2-40B4-BE49-F238E27FC236}">
                <a16:creationId xmlns:a16="http://schemas.microsoft.com/office/drawing/2014/main" id="{794CC45F-8047-4130-94A5-79B8566D09CE}"/>
              </a:ext>
            </a:extLst>
          </p:cNvPr>
          <p:cNvSpPr txBox="1"/>
          <p:nvPr/>
        </p:nvSpPr>
        <p:spPr>
          <a:xfrm>
            <a:off x="1647309" y="3334732"/>
            <a:ext cx="1810653" cy="337185"/>
          </a:xfrm>
          <a:prstGeom prst="rect">
            <a:avLst/>
          </a:prstGeom>
          <a:solidFill>
            <a:schemeClr val="bg1">
              <a:alpha val="35000"/>
            </a:schemeClr>
          </a:solid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1600" dirty="0">
              <a:solidFill>
                <a:schemeClr val="bg1"/>
              </a:solidFill>
              <a:latin typeface="微软雅黑" panose="020B0503020204020204" charset="-122"/>
              <a:ea typeface="微软雅黑" panose="020B0503020204020204" charset="-122"/>
            </a:endParaRPr>
          </a:p>
        </p:txBody>
      </p:sp>
      <p:sp>
        <p:nvSpPr>
          <p:cNvPr id="10" name="文本框 9">
            <a:extLst>
              <a:ext uri="{FF2B5EF4-FFF2-40B4-BE49-F238E27FC236}">
                <a16:creationId xmlns:a16="http://schemas.microsoft.com/office/drawing/2014/main" id="{AE4FD4E9-7B1B-41B1-A5D7-E3CC1627BADC}"/>
              </a:ext>
            </a:extLst>
          </p:cNvPr>
          <p:cNvSpPr txBox="1"/>
          <p:nvPr/>
        </p:nvSpPr>
        <p:spPr>
          <a:xfrm>
            <a:off x="1574165" y="3693795"/>
            <a:ext cx="4157345" cy="646331"/>
          </a:xfrm>
          <a:prstGeom prst="rect">
            <a:avLst/>
          </a:prstGeom>
          <a:noFill/>
        </p:spPr>
        <p:txBody>
          <a:bodyPr wrap="square" rtlCol="0">
            <a:spAutoFit/>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11" name="TextBox 76">
            <a:extLst>
              <a:ext uri="{FF2B5EF4-FFF2-40B4-BE49-F238E27FC236}">
                <a16:creationId xmlns:a16="http://schemas.microsoft.com/office/drawing/2014/main" id="{E9A3E1AE-7129-4178-AEB0-A8A4BBAEADD3}"/>
              </a:ext>
            </a:extLst>
          </p:cNvPr>
          <p:cNvSpPr txBox="1"/>
          <p:nvPr/>
        </p:nvSpPr>
        <p:spPr>
          <a:xfrm>
            <a:off x="1647309" y="4855302"/>
            <a:ext cx="1810653" cy="337185"/>
          </a:xfrm>
          <a:prstGeom prst="rect">
            <a:avLst/>
          </a:prstGeom>
          <a:solidFill>
            <a:schemeClr val="bg1">
              <a:alpha val="35000"/>
            </a:schemeClr>
          </a:solid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1600" dirty="0">
              <a:solidFill>
                <a:schemeClr val="bg1"/>
              </a:solidFill>
              <a:latin typeface="微软雅黑" panose="020B0503020204020204" charset="-122"/>
              <a:ea typeface="微软雅黑" panose="020B0503020204020204" charset="-122"/>
            </a:endParaRPr>
          </a:p>
        </p:txBody>
      </p:sp>
      <p:sp>
        <p:nvSpPr>
          <p:cNvPr id="12" name="文本框 11">
            <a:extLst>
              <a:ext uri="{FF2B5EF4-FFF2-40B4-BE49-F238E27FC236}">
                <a16:creationId xmlns:a16="http://schemas.microsoft.com/office/drawing/2014/main" id="{CD1AB6E4-FA69-4AB2-AEF0-0004C0F714B4}"/>
              </a:ext>
            </a:extLst>
          </p:cNvPr>
          <p:cNvSpPr txBox="1"/>
          <p:nvPr/>
        </p:nvSpPr>
        <p:spPr>
          <a:xfrm>
            <a:off x="1574165" y="5213985"/>
            <a:ext cx="4156710" cy="646331"/>
          </a:xfrm>
          <a:prstGeom prst="rect">
            <a:avLst/>
          </a:prstGeom>
          <a:noFill/>
        </p:spPr>
        <p:txBody>
          <a:bodyPr wrap="square" rtlCol="0">
            <a:spAutoFit/>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13" name="TextBox 76">
            <a:extLst>
              <a:ext uri="{FF2B5EF4-FFF2-40B4-BE49-F238E27FC236}">
                <a16:creationId xmlns:a16="http://schemas.microsoft.com/office/drawing/2014/main" id="{2C74EDFB-33E1-4F3F-8B13-89575B022658}"/>
              </a:ext>
            </a:extLst>
          </p:cNvPr>
          <p:cNvSpPr txBox="1"/>
          <p:nvPr/>
        </p:nvSpPr>
        <p:spPr>
          <a:xfrm>
            <a:off x="6710210" y="1814162"/>
            <a:ext cx="1810653" cy="337185"/>
          </a:xfrm>
          <a:prstGeom prst="rect">
            <a:avLst/>
          </a:prstGeom>
          <a:solidFill>
            <a:schemeClr val="bg1">
              <a:alpha val="35000"/>
            </a:schemeClr>
          </a:solid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1600" dirty="0">
              <a:solidFill>
                <a:schemeClr val="bg1"/>
              </a:solidFill>
              <a:latin typeface="微软雅黑" panose="020B0503020204020204" charset="-122"/>
              <a:ea typeface="微软雅黑" panose="020B0503020204020204" charset="-122"/>
            </a:endParaRPr>
          </a:p>
        </p:txBody>
      </p:sp>
      <p:sp>
        <p:nvSpPr>
          <p:cNvPr id="14" name="文本框 13">
            <a:extLst>
              <a:ext uri="{FF2B5EF4-FFF2-40B4-BE49-F238E27FC236}">
                <a16:creationId xmlns:a16="http://schemas.microsoft.com/office/drawing/2014/main" id="{F7065990-C825-44E4-8CEA-511BAF8A292B}"/>
              </a:ext>
            </a:extLst>
          </p:cNvPr>
          <p:cNvSpPr txBox="1"/>
          <p:nvPr/>
        </p:nvSpPr>
        <p:spPr>
          <a:xfrm>
            <a:off x="6637020" y="2172970"/>
            <a:ext cx="4142740" cy="646331"/>
          </a:xfrm>
          <a:prstGeom prst="rect">
            <a:avLst/>
          </a:prstGeom>
          <a:noFill/>
        </p:spPr>
        <p:txBody>
          <a:bodyPr wrap="square" rtlCol="0">
            <a:spAutoFit/>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15" name="TextBox 76">
            <a:extLst>
              <a:ext uri="{FF2B5EF4-FFF2-40B4-BE49-F238E27FC236}">
                <a16:creationId xmlns:a16="http://schemas.microsoft.com/office/drawing/2014/main" id="{0A65DEB8-A08A-4EA3-9D14-3735E161507A}"/>
              </a:ext>
            </a:extLst>
          </p:cNvPr>
          <p:cNvSpPr txBox="1"/>
          <p:nvPr/>
        </p:nvSpPr>
        <p:spPr>
          <a:xfrm>
            <a:off x="6710210" y="3334732"/>
            <a:ext cx="1810653" cy="337185"/>
          </a:xfrm>
          <a:prstGeom prst="rect">
            <a:avLst/>
          </a:prstGeom>
          <a:solidFill>
            <a:schemeClr val="bg1">
              <a:alpha val="35000"/>
            </a:schemeClr>
          </a:solid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1600" dirty="0">
              <a:solidFill>
                <a:schemeClr val="bg1"/>
              </a:solidFill>
              <a:latin typeface="微软雅黑" panose="020B0503020204020204" charset="-122"/>
              <a:ea typeface="微软雅黑" panose="020B0503020204020204" charset="-122"/>
            </a:endParaRPr>
          </a:p>
        </p:txBody>
      </p:sp>
      <p:sp>
        <p:nvSpPr>
          <p:cNvPr id="16" name="文本框 15">
            <a:extLst>
              <a:ext uri="{FF2B5EF4-FFF2-40B4-BE49-F238E27FC236}">
                <a16:creationId xmlns:a16="http://schemas.microsoft.com/office/drawing/2014/main" id="{FC938DAC-5426-476E-B515-D644D3D17832}"/>
              </a:ext>
            </a:extLst>
          </p:cNvPr>
          <p:cNvSpPr txBox="1"/>
          <p:nvPr/>
        </p:nvSpPr>
        <p:spPr>
          <a:xfrm>
            <a:off x="6637020" y="3693795"/>
            <a:ext cx="4142740" cy="646331"/>
          </a:xfrm>
          <a:prstGeom prst="rect">
            <a:avLst/>
          </a:prstGeom>
          <a:noFill/>
        </p:spPr>
        <p:txBody>
          <a:bodyPr wrap="square" rtlCol="0">
            <a:spAutoFit/>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17" name="TextBox 76">
            <a:extLst>
              <a:ext uri="{FF2B5EF4-FFF2-40B4-BE49-F238E27FC236}">
                <a16:creationId xmlns:a16="http://schemas.microsoft.com/office/drawing/2014/main" id="{9CF5FE14-070E-4385-92D2-685BF35BA4AA}"/>
              </a:ext>
            </a:extLst>
          </p:cNvPr>
          <p:cNvSpPr txBox="1"/>
          <p:nvPr/>
        </p:nvSpPr>
        <p:spPr>
          <a:xfrm>
            <a:off x="6710210" y="4855302"/>
            <a:ext cx="1810653" cy="337185"/>
          </a:xfrm>
          <a:prstGeom prst="rect">
            <a:avLst/>
          </a:prstGeom>
          <a:solidFill>
            <a:schemeClr val="bg1">
              <a:alpha val="35000"/>
            </a:schemeClr>
          </a:solid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1600" dirty="0">
              <a:solidFill>
                <a:schemeClr val="bg1"/>
              </a:solidFill>
              <a:latin typeface="微软雅黑" panose="020B0503020204020204" charset="-122"/>
              <a:ea typeface="微软雅黑" panose="020B0503020204020204" charset="-122"/>
            </a:endParaRPr>
          </a:p>
        </p:txBody>
      </p:sp>
      <p:sp>
        <p:nvSpPr>
          <p:cNvPr id="18" name="文本框 17">
            <a:extLst>
              <a:ext uri="{FF2B5EF4-FFF2-40B4-BE49-F238E27FC236}">
                <a16:creationId xmlns:a16="http://schemas.microsoft.com/office/drawing/2014/main" id="{FFD64847-F1D6-4A68-B397-BEEEB2B7C43E}"/>
              </a:ext>
            </a:extLst>
          </p:cNvPr>
          <p:cNvSpPr txBox="1"/>
          <p:nvPr/>
        </p:nvSpPr>
        <p:spPr>
          <a:xfrm>
            <a:off x="6637020" y="5213985"/>
            <a:ext cx="4142740" cy="646331"/>
          </a:xfrm>
          <a:prstGeom prst="rect">
            <a:avLst/>
          </a:prstGeom>
          <a:noFill/>
        </p:spPr>
        <p:txBody>
          <a:bodyPr wrap="square" rtlCol="0">
            <a:spAutoFit/>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Tree>
    <p:extLst>
      <p:ext uri="{BB962C8B-B14F-4D97-AF65-F5344CB8AC3E}">
        <p14:creationId xmlns:p14="http://schemas.microsoft.com/office/powerpoint/2010/main" val="99935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29"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ppt_x</p:attrName>
                                        </p:attrNameLst>
                                      </p:cBhvr>
                                      <p:tavLst>
                                        <p:tav tm="0">
                                          <p:val>
                                            <p:strVal val="#ppt_x-.2"/>
                                          </p:val>
                                        </p:tav>
                                        <p:tav tm="100000">
                                          <p:val>
                                            <p:strVal val="#ppt_x"/>
                                          </p:val>
                                        </p:tav>
                                      </p:tavLst>
                                    </p:anim>
                                    <p:anim calcmode="lin" valueType="num">
                                      <p:cBhvr>
                                        <p:cTn id="18"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9" dur="500"/>
                                        <p:tgtEl>
                                          <p:spTgt spid="9"/>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9"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2"/>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9" dur="500"/>
                                        <p:tgtEl>
                                          <p:spTgt spid="1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29"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ppt_x</p:attrName>
                                        </p:attrNameLst>
                                      </p:cBhvr>
                                      <p:tavLst>
                                        <p:tav tm="0">
                                          <p:val>
                                            <p:strVal val="#ppt_x-.2"/>
                                          </p:val>
                                        </p:tav>
                                        <p:tav tm="100000">
                                          <p:val>
                                            <p:strVal val="#ppt_x"/>
                                          </p:val>
                                        </p:tav>
                                      </p:tavLst>
                                    </p:anim>
                                    <p:anim calcmode="lin" valueType="num">
                                      <p:cBhvr>
                                        <p:cTn id="38" dur="5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39" dur="500"/>
                                        <p:tgtEl>
                                          <p:spTgt spid="13"/>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4000"/>
                            </p:stCondLst>
                            <p:childTnLst>
                              <p:par>
                                <p:cTn id="45" presetID="29"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ppt_x</p:attrName>
                                        </p:attrNameLst>
                                      </p:cBhvr>
                                      <p:tavLst>
                                        <p:tav tm="0">
                                          <p:val>
                                            <p:strVal val="#ppt_x-.2"/>
                                          </p:val>
                                        </p:tav>
                                        <p:tav tm="100000">
                                          <p:val>
                                            <p:strVal val="#ppt_x"/>
                                          </p:val>
                                        </p:tav>
                                      </p:tavLst>
                                    </p:anim>
                                    <p:anim calcmode="lin" valueType="num">
                                      <p:cBhvr>
                                        <p:cTn id="48" dur="5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49" dur="500"/>
                                        <p:tgtEl>
                                          <p:spTgt spid="15"/>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5000"/>
                            </p:stCondLst>
                            <p:childTnLst>
                              <p:par>
                                <p:cTn id="55" presetID="29"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ppt_x</p:attrName>
                                        </p:attrNameLst>
                                      </p:cBhvr>
                                      <p:tavLst>
                                        <p:tav tm="0">
                                          <p:val>
                                            <p:strVal val="#ppt_x-.2"/>
                                          </p:val>
                                        </p:tav>
                                        <p:tav tm="100000">
                                          <p:val>
                                            <p:strVal val="#ppt_x"/>
                                          </p:val>
                                        </p:tav>
                                      </p:tavLst>
                                    </p:anim>
                                    <p:anim calcmode="lin" valueType="num">
                                      <p:cBhvr>
                                        <p:cTn id="58"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59" dur="500"/>
                                        <p:tgtEl>
                                          <p:spTgt spid="1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p:bldP spid="9" grpId="0" bldLvl="0" animBg="1"/>
      <p:bldP spid="10" grpId="0"/>
      <p:bldP spid="11" grpId="0" bldLvl="0" animBg="1"/>
      <p:bldP spid="12" grpId="0"/>
      <p:bldP spid="13" grpId="0" bldLvl="0" animBg="1"/>
      <p:bldP spid="14" grpId="0"/>
      <p:bldP spid="15" grpId="0" bldLvl="0" animBg="1"/>
      <p:bldP spid="16" grpId="0"/>
      <p:bldP spid="17" grpId="0" bldLvl="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9" name="文本框 8">
            <a:extLst>
              <a:ext uri="{FF2B5EF4-FFF2-40B4-BE49-F238E27FC236}">
                <a16:creationId xmlns:a16="http://schemas.microsoft.com/office/drawing/2014/main" id="{B7134768-E5FA-401A-AF8F-457733A9C612}"/>
              </a:ext>
            </a:extLst>
          </p:cNvPr>
          <p:cNvSpPr txBox="1"/>
          <p:nvPr/>
        </p:nvSpPr>
        <p:spPr>
          <a:xfrm>
            <a:off x="4193877" y="2215105"/>
            <a:ext cx="3804247" cy="1569660"/>
          </a:xfrm>
          <a:prstGeom prst="rect">
            <a:avLst/>
          </a:prstGeom>
          <a:noFill/>
        </p:spPr>
        <p:txBody>
          <a:bodyPr wrap="none" rtlCol="0">
            <a:spAutoFit/>
          </a:bodyPr>
          <a:lstStyle/>
          <a:p>
            <a:r>
              <a:rPr lang="en-US" altLang="zh-CN"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rPr>
              <a:t>FOUR</a:t>
            </a:r>
            <a:endParaRPr lang="zh-CN" altLang="en-US" sz="9600" dirty="0">
              <a:gradFill>
                <a:gsLst>
                  <a:gs pos="0">
                    <a:schemeClr val="accent1">
                      <a:lumMod val="5000"/>
                      <a:lumOff val="95000"/>
                    </a:schemeClr>
                  </a:gs>
                  <a:gs pos="100000">
                    <a:schemeClr val="tx1">
                      <a:lumMod val="95000"/>
                      <a:lumOff val="5000"/>
                    </a:schemeClr>
                  </a:gs>
                </a:gsLst>
                <a:lin ang="5400000" scaled="1"/>
              </a:gradFill>
              <a:effectLst>
                <a:outerShdw blurRad="75057" dist="38100" dir="5400000" sy="-20000" rotWithShape="0">
                  <a:schemeClr val="bg1">
                    <a:lumMod val="95000"/>
                    <a:alpha val="25000"/>
                  </a:schemeClr>
                </a:outerShdw>
              </a:effectLst>
              <a:latin typeface="华文中宋" panose="02010600040101010101" pitchFamily="2" charset="-122"/>
              <a:ea typeface="华文中宋" panose="02010600040101010101" pitchFamily="2" charset="-122"/>
            </a:endParaRPr>
          </a:p>
        </p:txBody>
      </p:sp>
      <p:sp>
        <p:nvSpPr>
          <p:cNvPr id="2" name="矩形 1"/>
          <p:cNvSpPr/>
          <p:nvPr/>
        </p:nvSpPr>
        <p:spPr>
          <a:xfrm>
            <a:off x="3880490" y="4037984"/>
            <a:ext cx="4431021" cy="646331"/>
          </a:xfrm>
          <a:prstGeom prst="rect">
            <a:avLst/>
          </a:prstGeom>
        </p:spPr>
        <p:txBody>
          <a:bodyPr wrap="none">
            <a:spAutoFit/>
          </a:bodyPr>
          <a:lstStyle/>
          <a:p>
            <a:pPr algn="ctr"/>
            <a:r>
              <a:rPr lang="zh-CN" altLang="en-US" sz="3600" dirty="0">
                <a:solidFill>
                  <a:schemeClr val="bg1"/>
                </a:solidFill>
                <a:latin typeface="华文宋体" panose="02010600040101010101" pitchFamily="2" charset="-122"/>
                <a:ea typeface="华文宋体" panose="02010600040101010101" pitchFamily="2" charset="-122"/>
              </a:rPr>
              <a:t>请输入你的标题文字</a:t>
            </a:r>
          </a:p>
        </p:txBody>
      </p:sp>
      <p:sp>
        <p:nvSpPr>
          <p:cNvPr id="3" name="文本框 2"/>
          <p:cNvSpPr txBox="1"/>
          <p:nvPr/>
        </p:nvSpPr>
        <p:spPr>
          <a:xfrm>
            <a:off x="3987095" y="4684315"/>
            <a:ext cx="4217811" cy="369332"/>
          </a:xfrm>
          <a:prstGeom prst="rect">
            <a:avLst/>
          </a:prstGeom>
          <a:noFill/>
        </p:spPr>
        <p:txBody>
          <a:bodyPr wrap="square" rtlCol="0">
            <a:spAutoFit/>
          </a:bodyPr>
          <a:lstStyle/>
          <a:p>
            <a:pPr algn="dist"/>
            <a:r>
              <a:rPr lang="en-US" altLang="zh-CN" dirty="0">
                <a:solidFill>
                  <a:schemeClr val="bg1"/>
                </a:solidFill>
                <a:latin typeface="Agency FB" panose="020B0503020202020204" pitchFamily="34" charset="0"/>
              </a:rPr>
              <a:t>Please enter your title text</a:t>
            </a:r>
            <a:endParaRPr lang="zh-CN" altLang="en-US"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71009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3" name="矩形 22">
            <a:extLst>
              <a:ext uri="{FF2B5EF4-FFF2-40B4-BE49-F238E27FC236}">
                <a16:creationId xmlns:a16="http://schemas.microsoft.com/office/drawing/2014/main" id="{B432B68A-6C0A-459C-BE8F-95F2C2EE4F27}"/>
              </a:ext>
            </a:extLst>
          </p:cNvPr>
          <p:cNvSpPr/>
          <p:nvPr/>
        </p:nvSpPr>
        <p:spPr>
          <a:xfrm>
            <a:off x="6517005" y="1536700"/>
            <a:ext cx="5674995" cy="3016250"/>
          </a:xfrm>
          <a:prstGeom prst="rect">
            <a:avLst/>
          </a:prstGeom>
          <a:solidFill>
            <a:srgbClr val="F2F2F2">
              <a:alpha val="29803"/>
            </a:srgbClr>
          </a:solidFill>
          <a:ln w="9525">
            <a:noFill/>
          </a:ln>
        </p:spPr>
        <p:txBody>
          <a:bodyPr lIns="121920" tIns="60960" rIns="121920" bIns="6096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eaLnBrk="1" hangingPunct="1">
              <a:lnSpc>
                <a:spcPct val="100000"/>
              </a:lnSpc>
              <a:spcBef>
                <a:spcPct val="0"/>
              </a:spcBef>
              <a:buNone/>
            </a:pPr>
            <a:endParaRPr lang="zh-CN" altLang="zh-CN" sz="2400" dirty="0">
              <a:latin typeface="Calibri" panose="020F0502020204030204" charset="0"/>
              <a:ea typeface="宋体" panose="02010600030101010101" pitchFamily="2" charset="-122"/>
              <a:sym typeface="宋体" panose="02010600030101010101" pitchFamily="2" charset="-122"/>
            </a:endParaRPr>
          </a:p>
        </p:txBody>
      </p:sp>
      <p:sp>
        <p:nvSpPr>
          <p:cNvPr id="44" name="矩形 19">
            <a:extLst>
              <a:ext uri="{FF2B5EF4-FFF2-40B4-BE49-F238E27FC236}">
                <a16:creationId xmlns:a16="http://schemas.microsoft.com/office/drawing/2014/main" id="{86ED75F3-9C53-46C6-A296-B53ED25E35FC}"/>
              </a:ext>
            </a:extLst>
          </p:cNvPr>
          <p:cNvSpPr/>
          <p:nvPr/>
        </p:nvSpPr>
        <p:spPr>
          <a:xfrm>
            <a:off x="6836409" y="1862897"/>
            <a:ext cx="5036185" cy="1628579"/>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eaLnBrk="1" hangingPunct="1">
              <a:lnSpc>
                <a:spcPct val="100000"/>
              </a:lnSpc>
              <a:buNone/>
            </a:pPr>
            <a:r>
              <a:rPr lang="zh-CN" altLang="en-US" sz="1800" b="1" dirty="0">
                <a:solidFill>
                  <a:schemeClr val="bg1"/>
                </a:solidFill>
                <a:latin typeface="微软雅黑" panose="020B0503020204020204" charset="-122"/>
                <a:ea typeface="微软雅黑" panose="020B0503020204020204" charset="-122"/>
                <a:sym typeface="+mn-ea"/>
              </a:rPr>
              <a:t>单击此处输入标题</a:t>
            </a:r>
            <a:endParaRPr lang="zh-CN" altLang="en-US" sz="2000" b="1" dirty="0">
              <a:solidFill>
                <a:prstClr val="white"/>
              </a:solidFill>
              <a:latin typeface="Arial" panose="020B0604020202020204"/>
              <a:ea typeface="微软雅黑" panose="020B0503020204020204" charset="-122"/>
            </a:endParaRPr>
          </a:p>
          <a:p>
            <a:pPr marL="0" indent="0" defTabSz="685800" eaLnBrk="1" fontAlgn="auto" hangingPunct="1">
              <a:lnSpc>
                <a:spcPct val="150000"/>
              </a:lnSpc>
              <a:spcBef>
                <a:spcPts val="0"/>
              </a:spcBef>
              <a:spcAft>
                <a:spcPts val="0"/>
              </a:spcAft>
              <a:buNone/>
              <a:defRPr/>
            </a:pPr>
            <a:r>
              <a:rPr lang="zh-CN" altLang="en-US" sz="1400" dirty="0">
                <a:solidFill>
                  <a:schemeClr val="bg1"/>
                </a:solidFill>
                <a:sym typeface="方正兰亭黑_GBK" pitchFamily="2" charset="-122"/>
              </a:rPr>
              <a:t>输入您的文字内容输入您的文字内容输入您的文字内容</a:t>
            </a:r>
            <a:endParaRPr lang="en-US" altLang="zh-CN" sz="1400" dirty="0">
              <a:solidFill>
                <a:schemeClr val="bg1"/>
              </a:solidFill>
              <a:sym typeface="方正兰亭黑_GBK" pitchFamily="2" charset="-122"/>
            </a:endParaRPr>
          </a:p>
          <a:p>
            <a:pPr marL="0" indent="0" defTabSz="685800" eaLnBrk="1" fontAlgn="auto" hangingPunct="1">
              <a:lnSpc>
                <a:spcPct val="150000"/>
              </a:lnSpc>
              <a:spcBef>
                <a:spcPts val="0"/>
              </a:spcBef>
              <a:spcAft>
                <a:spcPts val="0"/>
              </a:spcAft>
              <a:buNone/>
              <a:defRPr/>
            </a:pPr>
            <a:r>
              <a:rPr lang="zh-CN" altLang="en-US" sz="1400" dirty="0">
                <a:solidFill>
                  <a:schemeClr val="bg1"/>
                </a:solidFill>
                <a:sym typeface="方正兰亭黑_GBK" pitchFamily="2" charset="-122"/>
              </a:rPr>
              <a:t>输入您的文字内容输入您的文字内容输入您的文字内容</a:t>
            </a:r>
            <a:endParaRPr lang="en-US" altLang="zh-CN" sz="1400" dirty="0">
              <a:solidFill>
                <a:schemeClr val="bg1"/>
              </a:solidFill>
              <a:sym typeface="方正兰亭黑_GBK" pitchFamily="2" charset="-122"/>
            </a:endParaRPr>
          </a:p>
          <a:p>
            <a:pPr marL="0" indent="0" defTabSz="685800" eaLnBrk="1" fontAlgn="auto" hangingPunct="1">
              <a:lnSpc>
                <a:spcPct val="150000"/>
              </a:lnSpc>
              <a:spcBef>
                <a:spcPts val="0"/>
              </a:spcBef>
              <a:spcAft>
                <a:spcPts val="0"/>
              </a:spcAft>
              <a:buNone/>
              <a:defRPr/>
            </a:pPr>
            <a:endParaRPr lang="en-US" altLang="zh-CN" sz="1400" dirty="0">
              <a:solidFill>
                <a:schemeClr val="bg1"/>
              </a:solidFill>
              <a:sym typeface="方正兰亭黑_GBK" pitchFamily="2" charset="-122"/>
            </a:endParaRPr>
          </a:p>
          <a:p>
            <a:pPr marL="0" lvl="0" indent="0" defTabSz="685800" eaLnBrk="1" fontAlgn="auto" hangingPunct="1">
              <a:lnSpc>
                <a:spcPct val="150000"/>
              </a:lnSpc>
              <a:spcBef>
                <a:spcPts val="0"/>
              </a:spcBef>
              <a:spcAft>
                <a:spcPts val="0"/>
              </a:spcAft>
              <a:buNone/>
              <a:defRPr/>
            </a:pPr>
            <a:endParaRPr lang="en-US" altLang="zh-CN" sz="1400" dirty="0">
              <a:solidFill>
                <a:schemeClr val="bg1"/>
              </a:solidFill>
              <a:sym typeface="方正兰亭黑_GBK" pitchFamily="2" charset="-122"/>
            </a:endParaRPr>
          </a:p>
        </p:txBody>
      </p:sp>
      <p:sp>
        <p:nvSpPr>
          <p:cNvPr id="45" name="矩形 47">
            <a:extLst>
              <a:ext uri="{FF2B5EF4-FFF2-40B4-BE49-F238E27FC236}">
                <a16:creationId xmlns:a16="http://schemas.microsoft.com/office/drawing/2014/main" id="{37BF2267-1484-4C06-83EF-8C2185386339}"/>
              </a:ext>
            </a:extLst>
          </p:cNvPr>
          <p:cNvSpPr/>
          <p:nvPr/>
        </p:nvSpPr>
        <p:spPr>
          <a:xfrm>
            <a:off x="935036" y="4743223"/>
            <a:ext cx="10321925" cy="1336192"/>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buNone/>
            </a:pPr>
            <a:r>
              <a:rPr lang="zh-CN" altLang="en-US" sz="2000" b="1" dirty="0">
                <a:solidFill>
                  <a:schemeClr val="bg1"/>
                </a:solidFill>
                <a:latin typeface="微软雅黑" panose="020B0503020204020204" charset="-122"/>
                <a:ea typeface="微软雅黑" panose="020B0503020204020204" charset="-122"/>
                <a:sym typeface="+mn-ea"/>
              </a:rPr>
              <a:t>单击此处输入标题</a:t>
            </a:r>
            <a:endParaRPr lang="zh-CN" altLang="en-US" sz="2400" b="1" dirty="0">
              <a:solidFill>
                <a:prstClr val="white"/>
              </a:solidFill>
              <a:latin typeface="Arial" panose="020B0604020202020204"/>
              <a:ea typeface="微软雅黑" panose="020B0503020204020204" charset="-122"/>
            </a:endParaRPr>
          </a:p>
          <a:p>
            <a:pPr marL="0" indent="0" algn="ctr" defTabSz="685800" eaLnBrk="1" fontAlgn="auto" hangingPunct="1">
              <a:lnSpc>
                <a:spcPct val="150000"/>
              </a:lnSpc>
              <a:spcBef>
                <a:spcPts val="0"/>
              </a:spcBef>
              <a:spcAft>
                <a:spcPts val="0"/>
              </a:spcAft>
              <a:buNone/>
              <a:defRPr/>
            </a:pPr>
            <a:r>
              <a:rPr lang="zh-CN" altLang="en-US" sz="1400" dirty="0">
                <a:solidFill>
                  <a:schemeClr val="bg1"/>
                </a:solidFill>
                <a:sym typeface="方正兰亭黑_GBK" pitchFamily="2" charset="-122"/>
              </a:rPr>
              <a:t>输入您的文字内容输入您的文字内容输入您的文字内容</a:t>
            </a:r>
            <a:endParaRPr lang="en-US" altLang="zh-CN" sz="1400" dirty="0">
              <a:solidFill>
                <a:schemeClr val="bg1"/>
              </a:solidFill>
              <a:sym typeface="方正兰亭黑_GBK" pitchFamily="2" charset="-122"/>
            </a:endParaRPr>
          </a:p>
          <a:p>
            <a:pPr marL="0" indent="0" algn="ctr" defTabSz="685800" eaLnBrk="1" fontAlgn="auto" hangingPunct="1">
              <a:lnSpc>
                <a:spcPct val="150000"/>
              </a:lnSpc>
              <a:spcBef>
                <a:spcPts val="0"/>
              </a:spcBef>
              <a:spcAft>
                <a:spcPts val="0"/>
              </a:spcAft>
              <a:buNone/>
              <a:defRPr/>
            </a:pPr>
            <a:r>
              <a:rPr lang="zh-CN" altLang="en-US" sz="1400" dirty="0">
                <a:solidFill>
                  <a:schemeClr val="bg1"/>
                </a:solidFill>
                <a:sym typeface="方正兰亭黑_GBK" pitchFamily="2" charset="-122"/>
              </a:rPr>
              <a:t>输入您的文字内容输入您的文字内容输入您的文字内容输入您的文字内容输入您的文字内容输入您的文字内容</a:t>
            </a:r>
            <a:endParaRPr lang="en-US" altLang="zh-CN" sz="1400" dirty="0">
              <a:solidFill>
                <a:schemeClr val="bg1"/>
              </a:solidFill>
              <a:sym typeface="方正兰亭黑_GBK" pitchFamily="2" charset="-122"/>
            </a:endParaRPr>
          </a:p>
          <a:p>
            <a:pPr marL="0" indent="0" algn="ctr" defTabSz="685800" eaLnBrk="1" fontAlgn="auto" hangingPunct="1">
              <a:lnSpc>
                <a:spcPct val="150000"/>
              </a:lnSpc>
              <a:spcBef>
                <a:spcPts val="0"/>
              </a:spcBef>
              <a:spcAft>
                <a:spcPts val="0"/>
              </a:spcAft>
              <a:buNone/>
              <a:defRPr/>
            </a:pPr>
            <a:endParaRPr lang="en-US" altLang="zh-CN" sz="1400" dirty="0">
              <a:solidFill>
                <a:schemeClr val="bg1"/>
              </a:solidFill>
              <a:sym typeface="方正兰亭黑_GBK" pitchFamily="2" charset="-122"/>
            </a:endParaRPr>
          </a:p>
        </p:txBody>
      </p:sp>
      <p:pic>
        <p:nvPicPr>
          <p:cNvPr id="3" name="图片 2">
            <a:extLst>
              <a:ext uri="{FF2B5EF4-FFF2-40B4-BE49-F238E27FC236}">
                <a16:creationId xmlns:a16="http://schemas.microsoft.com/office/drawing/2014/main" id="{9D29A7E7-ED82-4D28-9BB7-1A924E2D3F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329" b="24061"/>
          <a:stretch/>
        </p:blipFill>
        <p:spPr>
          <a:xfrm>
            <a:off x="-1" y="1536699"/>
            <a:ext cx="6517006" cy="3016251"/>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45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filter="wipe(left)">
                                      <p:cBhvr>
                                        <p:cTn id="7" dur="1000"/>
                                        <p:tgtEl>
                                          <p:spTgt spid="43"/>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filter="randombar(horizontal)">
                                      <p:cBhvr>
                                        <p:cTn id="11" dur="750"/>
                                        <p:tgtEl>
                                          <p:spTgt spid="44"/>
                                        </p:tgtEl>
                                      </p:cBhvr>
                                    </p:animEffect>
                                  </p:childTnLst>
                                </p:cTn>
                              </p:par>
                            </p:childTnLst>
                          </p:cTn>
                        </p:par>
                        <p:par>
                          <p:cTn id="12" fill="hold">
                            <p:stCondLst>
                              <p:cond delay="1750"/>
                            </p:stCondLst>
                            <p:childTnLst>
                              <p:par>
                                <p:cTn id="13" presetID="16" presetClass="entr" presetSubtype="37"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filter="barn(outVertical)">
                                      <p:cBhvr>
                                        <p:cTn id="1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4" grpId="0" bldLvl="0"/>
      <p:bldP spid="45"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a:extLst>
              <a:ext uri="{FF2B5EF4-FFF2-40B4-BE49-F238E27FC236}">
                <a16:creationId xmlns:a16="http://schemas.microsoft.com/office/drawing/2014/main" id="{6007A034-9910-47EA-8A35-42E8A545BE3F}"/>
              </a:ext>
            </a:extLst>
          </p:cNvPr>
          <p:cNvSpPr/>
          <p:nvPr/>
        </p:nvSpPr>
        <p:spPr>
          <a:xfrm>
            <a:off x="3865563" y="1760220"/>
            <a:ext cx="4470400" cy="1284288"/>
          </a:xfrm>
          <a:prstGeom prst="rect">
            <a:avLst/>
          </a:prstGeom>
          <a:solidFill>
            <a:srgbClr val="F2F2F2">
              <a:alpha val="30000"/>
            </a:srgbClr>
          </a:solidFill>
          <a:ln w="12700">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endParaRPr lang="zh-CN" altLang="zh-CN" sz="3200" dirty="0">
              <a:solidFill>
                <a:srgbClr val="FFFFFF"/>
              </a:solidFill>
              <a:latin typeface="Calibri" panose="020F0502020204030204" charset="0"/>
              <a:ea typeface="宋体" panose="02010600030101010101" pitchFamily="2" charset="-122"/>
            </a:endParaRPr>
          </a:p>
        </p:txBody>
      </p:sp>
      <p:sp>
        <p:nvSpPr>
          <p:cNvPr id="10" name="Rectangle 4">
            <a:extLst>
              <a:ext uri="{FF2B5EF4-FFF2-40B4-BE49-F238E27FC236}">
                <a16:creationId xmlns:a16="http://schemas.microsoft.com/office/drawing/2014/main" id="{085845DA-B0B7-4CB9-95EC-675E46DD697E}"/>
              </a:ext>
            </a:extLst>
          </p:cNvPr>
          <p:cNvSpPr/>
          <p:nvPr/>
        </p:nvSpPr>
        <p:spPr>
          <a:xfrm>
            <a:off x="3865563" y="3193733"/>
            <a:ext cx="4470400" cy="1284287"/>
          </a:xfrm>
          <a:prstGeom prst="rect">
            <a:avLst/>
          </a:prstGeom>
          <a:solidFill>
            <a:srgbClr val="F2F2F2">
              <a:alpha val="30000"/>
            </a:srgbClr>
          </a:solidFill>
          <a:ln w="12700">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endParaRPr lang="zh-CN" altLang="zh-CN" sz="3200" dirty="0">
              <a:solidFill>
                <a:srgbClr val="FFFFFF"/>
              </a:solidFill>
              <a:latin typeface="Calibri" panose="020F0502020204030204" charset="0"/>
              <a:ea typeface="宋体" panose="02010600030101010101" pitchFamily="2" charset="-122"/>
            </a:endParaRPr>
          </a:p>
        </p:txBody>
      </p:sp>
      <p:sp>
        <p:nvSpPr>
          <p:cNvPr id="11" name="Rectangle 5">
            <a:extLst>
              <a:ext uri="{FF2B5EF4-FFF2-40B4-BE49-F238E27FC236}">
                <a16:creationId xmlns:a16="http://schemas.microsoft.com/office/drawing/2014/main" id="{BCD8977D-541D-4278-85FF-6D3ACC829575}"/>
              </a:ext>
            </a:extLst>
          </p:cNvPr>
          <p:cNvSpPr/>
          <p:nvPr/>
        </p:nvSpPr>
        <p:spPr>
          <a:xfrm>
            <a:off x="3865563" y="4625658"/>
            <a:ext cx="4470400" cy="1284287"/>
          </a:xfrm>
          <a:prstGeom prst="rect">
            <a:avLst/>
          </a:prstGeom>
          <a:solidFill>
            <a:srgbClr val="F2F2F2">
              <a:alpha val="30000"/>
            </a:srgbClr>
          </a:solidFill>
          <a:ln w="12700">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endParaRPr lang="zh-CN" altLang="zh-CN" sz="3200" dirty="0">
              <a:solidFill>
                <a:srgbClr val="FFFFFF"/>
              </a:solidFill>
              <a:latin typeface="Calibri" panose="020F0502020204030204" charset="0"/>
              <a:ea typeface="宋体" panose="02010600030101010101" pitchFamily="2" charset="-122"/>
            </a:endParaRPr>
          </a:p>
        </p:txBody>
      </p:sp>
      <p:grpSp>
        <p:nvGrpSpPr>
          <p:cNvPr id="12" name="Group 9">
            <a:extLst>
              <a:ext uri="{FF2B5EF4-FFF2-40B4-BE49-F238E27FC236}">
                <a16:creationId xmlns:a16="http://schemas.microsoft.com/office/drawing/2014/main" id="{7D7CD7BB-267B-4B67-9C52-8E2D9D02B704}"/>
              </a:ext>
            </a:extLst>
          </p:cNvPr>
          <p:cNvGrpSpPr/>
          <p:nvPr/>
        </p:nvGrpSpPr>
        <p:grpSpPr>
          <a:xfrm>
            <a:off x="7143750" y="3541395"/>
            <a:ext cx="863600" cy="641350"/>
            <a:chOff x="0" y="0"/>
            <a:chExt cx="374651" cy="277813"/>
          </a:xfrm>
        </p:grpSpPr>
        <p:sp>
          <p:nvSpPr>
            <p:cNvPr id="13" name="Freeform 17">
              <a:extLst>
                <a:ext uri="{FF2B5EF4-FFF2-40B4-BE49-F238E27FC236}">
                  <a16:creationId xmlns:a16="http://schemas.microsoft.com/office/drawing/2014/main" id="{787853BF-50B7-4F2B-A7E4-6FDBF611F8D6}"/>
                </a:ext>
              </a:extLst>
            </p:cNvPr>
            <p:cNvSpPr/>
            <p:nvPr/>
          </p:nvSpPr>
          <p:spPr>
            <a:xfrm>
              <a:off x="141288" y="66675"/>
              <a:ext cx="233363" cy="211138"/>
            </a:xfrm>
            <a:custGeom>
              <a:avLst/>
              <a:gdLst>
                <a:gd name="txL" fmla="*/ 0 w 89"/>
                <a:gd name="txT" fmla="*/ 0 h 81"/>
                <a:gd name="txR" fmla="*/ 89 w 89"/>
                <a:gd name="txB" fmla="*/ 81 h 81"/>
              </a:gdLst>
              <a:ahLst/>
              <a:cxnLst>
                <a:cxn ang="0">
                  <a:pos x="611890896" y="224220736"/>
                </a:cxn>
                <a:cxn ang="0">
                  <a:pos x="295631590" y="0"/>
                </a:cxn>
                <a:cxn ang="0">
                  <a:pos x="275006496" y="6795516"/>
                </a:cxn>
                <a:cxn ang="0">
                  <a:pos x="295631590" y="74740245"/>
                </a:cxn>
                <a:cxn ang="0">
                  <a:pos x="0" y="298960981"/>
                </a:cxn>
                <a:cxn ang="0">
                  <a:pos x="0" y="298960981"/>
                </a:cxn>
                <a:cxn ang="0">
                  <a:pos x="275006496" y="441648563"/>
                </a:cxn>
                <a:cxn ang="0">
                  <a:pos x="508762805" y="550361173"/>
                </a:cxn>
                <a:cxn ang="0">
                  <a:pos x="440012492" y="421264623"/>
                </a:cxn>
                <a:cxn ang="0">
                  <a:pos x="611890896" y="224220736"/>
                </a:cxn>
              </a:cxnLst>
              <a:rect l="txL" t="txT" r="txR" b="tx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alpha val="100000"/>
              </a:schemeClr>
            </a:solidFill>
            <a:ln w="9525">
              <a:noFill/>
            </a:ln>
          </p:spPr>
          <p:txBody>
            <a:bodyPr/>
            <a:lstStyle/>
            <a:p>
              <a:endParaRPr lang="zh-CN" altLang="en-US"/>
            </a:p>
          </p:txBody>
        </p:sp>
        <p:sp>
          <p:nvSpPr>
            <p:cNvPr id="14" name="Freeform 18">
              <a:extLst>
                <a:ext uri="{FF2B5EF4-FFF2-40B4-BE49-F238E27FC236}">
                  <a16:creationId xmlns:a16="http://schemas.microsoft.com/office/drawing/2014/main" id="{FA33CDA1-B360-45F1-B869-D9C1F3D0AC69}"/>
                </a:ext>
              </a:extLst>
            </p:cNvPr>
            <p:cNvSpPr/>
            <p:nvPr/>
          </p:nvSpPr>
          <p:spPr>
            <a:xfrm>
              <a:off x="0" y="0"/>
              <a:ext cx="241300" cy="209550"/>
            </a:xfrm>
            <a:custGeom>
              <a:avLst/>
              <a:gdLst>
                <a:gd name="txL" fmla="*/ 0 w 92"/>
                <a:gd name="txT" fmla="*/ 0 h 80"/>
                <a:gd name="txR" fmla="*/ 92 w 92"/>
                <a:gd name="txB" fmla="*/ 80 h 80"/>
              </a:gdLst>
              <a:ahLst/>
              <a:cxnLst>
                <a:cxn ang="0">
                  <a:pos x="612251539" y="144083961"/>
                </a:cxn>
                <a:cxn ang="0">
                  <a:pos x="316443967" y="0"/>
                </a:cxn>
                <a:cxn ang="0">
                  <a:pos x="0" y="219556013"/>
                </a:cxn>
                <a:cxn ang="0">
                  <a:pos x="171981329" y="418528976"/>
                </a:cxn>
                <a:cxn ang="0">
                  <a:pos x="96310174" y="548890031"/>
                </a:cxn>
                <a:cxn ang="0">
                  <a:pos x="330203313" y="445972168"/>
                </a:cxn>
                <a:cxn ang="0">
                  <a:pos x="337080363" y="439112025"/>
                </a:cxn>
                <a:cxn ang="0">
                  <a:pos x="632887935" y="219556013"/>
                </a:cxn>
                <a:cxn ang="0">
                  <a:pos x="612251539" y="144083961"/>
                </a:cxn>
              </a:cxnLst>
              <a:rect l="txL" t="txT" r="txR" b="tx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alpha val="100000"/>
              </a:schemeClr>
            </a:solidFill>
            <a:ln w="9525">
              <a:noFill/>
            </a:ln>
          </p:spPr>
          <p:txBody>
            <a:bodyPr/>
            <a:lstStyle/>
            <a:p>
              <a:endParaRPr lang="zh-CN" altLang="en-US"/>
            </a:p>
          </p:txBody>
        </p:sp>
      </p:grpSp>
      <p:grpSp>
        <p:nvGrpSpPr>
          <p:cNvPr id="15" name="Group 12">
            <a:extLst>
              <a:ext uri="{FF2B5EF4-FFF2-40B4-BE49-F238E27FC236}">
                <a16:creationId xmlns:a16="http://schemas.microsoft.com/office/drawing/2014/main" id="{1EFEEB1E-BF22-4A23-9403-C7FAEFD90AF9}"/>
              </a:ext>
            </a:extLst>
          </p:cNvPr>
          <p:cNvGrpSpPr/>
          <p:nvPr/>
        </p:nvGrpSpPr>
        <p:grpSpPr>
          <a:xfrm>
            <a:off x="4254500" y="4912995"/>
            <a:ext cx="727075" cy="711200"/>
            <a:chOff x="0" y="0"/>
            <a:chExt cx="249238" cy="244475"/>
          </a:xfrm>
        </p:grpSpPr>
        <p:sp>
          <p:nvSpPr>
            <p:cNvPr id="16" name="Freeform 50">
              <a:extLst>
                <a:ext uri="{FF2B5EF4-FFF2-40B4-BE49-F238E27FC236}">
                  <a16:creationId xmlns:a16="http://schemas.microsoft.com/office/drawing/2014/main" id="{6563F081-7C92-4888-8B58-7A214F4851C7}"/>
                </a:ext>
              </a:extLst>
            </p:cNvPr>
            <p:cNvSpPr>
              <a:spLocks noEditPoints="1"/>
            </p:cNvSpPr>
            <p:nvPr/>
          </p:nvSpPr>
          <p:spPr>
            <a:xfrm>
              <a:off x="0" y="0"/>
              <a:ext cx="249238" cy="244475"/>
            </a:xfrm>
            <a:custGeom>
              <a:avLst/>
              <a:gdLst>
                <a:gd name="txL" fmla="*/ 0 w 95"/>
                <a:gd name="txT" fmla="*/ 0 h 93"/>
                <a:gd name="txR" fmla="*/ 95 w 95"/>
                <a:gd name="txB" fmla="*/ 93 h 93"/>
              </a:gdLst>
              <a:ahLst/>
              <a:cxnLst>
                <a:cxn ang="0">
                  <a:pos x="564411257" y="400802304"/>
                </a:cxn>
                <a:cxn ang="0">
                  <a:pos x="653890323" y="359341447"/>
                </a:cxn>
                <a:cxn ang="0">
                  <a:pos x="653890323" y="290236514"/>
                </a:cxn>
                <a:cxn ang="0">
                  <a:pos x="564411257" y="248773028"/>
                </a:cxn>
                <a:cxn ang="0">
                  <a:pos x="543761233" y="214223190"/>
                </a:cxn>
                <a:cxn ang="0">
                  <a:pos x="578177065" y="124387828"/>
                </a:cxn>
                <a:cxn ang="0">
                  <a:pos x="529995425" y="69104933"/>
                </a:cxn>
                <a:cxn ang="0">
                  <a:pos x="440516359" y="110565790"/>
                </a:cxn>
                <a:cxn ang="0">
                  <a:pos x="399216311" y="89835362"/>
                </a:cxn>
                <a:cxn ang="0">
                  <a:pos x="357918886" y="0"/>
                </a:cxn>
                <a:cxn ang="0">
                  <a:pos x="289087221" y="0"/>
                </a:cxn>
                <a:cxn ang="0">
                  <a:pos x="247789796" y="89835362"/>
                </a:cxn>
                <a:cxn ang="0">
                  <a:pos x="213373964" y="110565790"/>
                </a:cxn>
                <a:cxn ang="0">
                  <a:pos x="117010682" y="76013324"/>
                </a:cxn>
                <a:cxn ang="0">
                  <a:pos x="68831665" y="124387828"/>
                </a:cxn>
                <a:cxn ang="0">
                  <a:pos x="103244874" y="214223190"/>
                </a:cxn>
                <a:cxn ang="0">
                  <a:pos x="89479066" y="248773028"/>
                </a:cxn>
                <a:cxn ang="0">
                  <a:pos x="0" y="290236514"/>
                </a:cxn>
                <a:cxn ang="0">
                  <a:pos x="0" y="359341447"/>
                </a:cxn>
                <a:cxn ang="0">
                  <a:pos x="89479066" y="400802304"/>
                </a:cxn>
                <a:cxn ang="0">
                  <a:pos x="103244874" y="435354771"/>
                </a:cxn>
                <a:cxn ang="0">
                  <a:pos x="68831665" y="525190133"/>
                </a:cxn>
                <a:cxn ang="0">
                  <a:pos x="123894898" y="580473028"/>
                </a:cxn>
                <a:cxn ang="0">
                  <a:pos x="213373964" y="539012171"/>
                </a:cxn>
                <a:cxn ang="0">
                  <a:pos x="254674012" y="559742599"/>
                </a:cxn>
                <a:cxn ang="0">
                  <a:pos x="289087221" y="642666942"/>
                </a:cxn>
                <a:cxn ang="0">
                  <a:pos x="364803102" y="642666942"/>
                </a:cxn>
                <a:cxn ang="0">
                  <a:pos x="399216311" y="559742599"/>
                </a:cxn>
                <a:cxn ang="0">
                  <a:pos x="440516359" y="539012171"/>
                </a:cxn>
                <a:cxn ang="0">
                  <a:pos x="529995425" y="573562009"/>
                </a:cxn>
                <a:cxn ang="0">
                  <a:pos x="585058658" y="525190133"/>
                </a:cxn>
                <a:cxn ang="0">
                  <a:pos x="543761233" y="435354771"/>
                </a:cxn>
                <a:cxn ang="0">
                  <a:pos x="564411257" y="400802304"/>
                </a:cxn>
                <a:cxn ang="0">
                  <a:pos x="323503053" y="428443752"/>
                </a:cxn>
                <a:cxn ang="0">
                  <a:pos x="220258179" y="324788981"/>
                </a:cxn>
                <a:cxn ang="0">
                  <a:pos x="323503053" y="221131581"/>
                </a:cxn>
                <a:cxn ang="0">
                  <a:pos x="433632143" y="324788981"/>
                </a:cxn>
                <a:cxn ang="0">
                  <a:pos x="323503053" y="428443752"/>
                </a:cxn>
              </a:cxnLst>
              <a:rect l="txL" t="txT" r="txR" b="tx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solidFill>
              <a:schemeClr val="bg1">
                <a:alpha val="100000"/>
              </a:schemeClr>
            </a:solidFill>
            <a:ln w="9525">
              <a:noFill/>
            </a:ln>
          </p:spPr>
          <p:txBody>
            <a:bodyPr/>
            <a:lstStyle/>
            <a:p>
              <a:endParaRPr lang="zh-CN" altLang="en-US"/>
            </a:p>
          </p:txBody>
        </p:sp>
        <p:sp>
          <p:nvSpPr>
            <p:cNvPr id="17" name="Oval 51">
              <a:extLst>
                <a:ext uri="{FF2B5EF4-FFF2-40B4-BE49-F238E27FC236}">
                  <a16:creationId xmlns:a16="http://schemas.microsoft.com/office/drawing/2014/main" id="{5C064D33-A385-446C-95DC-A882514A4634}"/>
                </a:ext>
              </a:extLst>
            </p:cNvPr>
            <p:cNvSpPr/>
            <p:nvPr/>
          </p:nvSpPr>
          <p:spPr>
            <a:xfrm>
              <a:off x="100013" y="100012"/>
              <a:ext cx="49213" cy="47625"/>
            </a:xfrm>
            <a:prstGeom prst="ellipse">
              <a:avLst/>
            </a:prstGeom>
            <a:solidFill>
              <a:schemeClr val="bg1"/>
            </a:solidFill>
            <a:ln w="9525">
              <a:noFill/>
            </a:ln>
          </p:spPr>
          <p:txBody>
            <a:bodyPr lIns="121920" tIns="60960" rIns="121920" bIns="6096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eaLnBrk="1" hangingPunct="1">
                <a:lnSpc>
                  <a:spcPct val="100000"/>
                </a:lnSpc>
                <a:spcBef>
                  <a:spcPct val="0"/>
                </a:spcBef>
                <a:buNone/>
              </a:pPr>
              <a:endParaRPr lang="zh-CN" altLang="zh-CN" sz="3200" dirty="0">
                <a:solidFill>
                  <a:srgbClr val="000000"/>
                </a:solidFill>
                <a:latin typeface="Calibri" panose="020F0502020204030204" charset="0"/>
                <a:ea typeface="宋体" panose="02010600030101010101" pitchFamily="2" charset="-122"/>
              </a:endParaRPr>
            </a:p>
          </p:txBody>
        </p:sp>
      </p:grpSp>
      <p:grpSp>
        <p:nvGrpSpPr>
          <p:cNvPr id="18" name="Group 15">
            <a:extLst>
              <a:ext uri="{FF2B5EF4-FFF2-40B4-BE49-F238E27FC236}">
                <a16:creationId xmlns:a16="http://schemas.microsoft.com/office/drawing/2014/main" id="{2D552940-ECCE-4CB2-B9AF-AB7A42C7BAB7}"/>
              </a:ext>
            </a:extLst>
          </p:cNvPr>
          <p:cNvGrpSpPr/>
          <p:nvPr/>
        </p:nvGrpSpPr>
        <p:grpSpPr>
          <a:xfrm>
            <a:off x="4217988" y="2093595"/>
            <a:ext cx="862012" cy="636588"/>
            <a:chOff x="0" y="0"/>
            <a:chExt cx="346075" cy="255588"/>
          </a:xfrm>
        </p:grpSpPr>
        <p:sp>
          <p:nvSpPr>
            <p:cNvPr id="19" name="Freeform 108">
              <a:extLst>
                <a:ext uri="{FF2B5EF4-FFF2-40B4-BE49-F238E27FC236}">
                  <a16:creationId xmlns:a16="http://schemas.microsoft.com/office/drawing/2014/main" id="{56DA1789-C371-4FF3-9131-B3230A25B4B5}"/>
                </a:ext>
              </a:extLst>
            </p:cNvPr>
            <p:cNvSpPr/>
            <p:nvPr/>
          </p:nvSpPr>
          <p:spPr>
            <a:xfrm>
              <a:off x="122237" y="177800"/>
              <a:ext cx="100013" cy="77788"/>
            </a:xfrm>
            <a:custGeom>
              <a:avLst/>
              <a:gdLst>
                <a:gd name="txL" fmla="*/ 0 w 38"/>
                <a:gd name="txT" fmla="*/ 0 h 30"/>
                <a:gd name="txR" fmla="*/ 38 w 38"/>
                <a:gd name="txB" fmla="*/ 30 h 30"/>
              </a:gdLst>
              <a:ahLst/>
              <a:cxnLst>
                <a:cxn ang="0">
                  <a:pos x="249371888" y="73955645"/>
                </a:cxn>
                <a:cxn ang="0">
                  <a:pos x="6927216" y="73955645"/>
                </a:cxn>
                <a:cxn ang="0">
                  <a:pos x="6927216" y="87402597"/>
                </a:cxn>
                <a:cxn ang="0">
                  <a:pos x="131611844" y="201699098"/>
                </a:cxn>
                <a:cxn ang="0">
                  <a:pos x="249371888" y="87402597"/>
                </a:cxn>
                <a:cxn ang="0">
                  <a:pos x="249371888" y="73955645"/>
                </a:cxn>
              </a:cxnLst>
              <a:rect l="txL" t="txT" r="txR" b="tx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solidFill>
              <a:schemeClr val="bg1">
                <a:alpha val="100000"/>
              </a:schemeClr>
            </a:solidFill>
            <a:ln w="9525">
              <a:noFill/>
            </a:ln>
          </p:spPr>
          <p:txBody>
            <a:bodyPr/>
            <a:lstStyle/>
            <a:p>
              <a:endParaRPr lang="zh-CN" altLang="en-US"/>
            </a:p>
          </p:txBody>
        </p:sp>
        <p:sp>
          <p:nvSpPr>
            <p:cNvPr id="20" name="Freeform 109">
              <a:extLst>
                <a:ext uri="{FF2B5EF4-FFF2-40B4-BE49-F238E27FC236}">
                  <a16:creationId xmlns:a16="http://schemas.microsoft.com/office/drawing/2014/main" id="{66F6EE5E-7EA6-4885-BEF1-92F83FE22546}"/>
                </a:ext>
              </a:extLst>
            </p:cNvPr>
            <p:cNvSpPr/>
            <p:nvPr/>
          </p:nvSpPr>
          <p:spPr>
            <a:xfrm>
              <a:off x="57150" y="88900"/>
              <a:ext cx="230188" cy="101600"/>
            </a:xfrm>
            <a:custGeom>
              <a:avLst/>
              <a:gdLst>
                <a:gd name="txL" fmla="*/ 0 w 88"/>
                <a:gd name="txT" fmla="*/ 0 h 39"/>
                <a:gd name="txR" fmla="*/ 88 w 88"/>
                <a:gd name="txB" fmla="*/ 39 h 39"/>
              </a:gdLst>
              <a:ahLst/>
              <a:cxnLst>
                <a:cxn ang="0">
                  <a:pos x="595276631" y="162880431"/>
                </a:cxn>
                <a:cxn ang="0">
                  <a:pos x="0" y="162880431"/>
                </a:cxn>
                <a:cxn ang="0">
                  <a:pos x="0" y="176453149"/>
                </a:cxn>
                <a:cxn ang="0">
                  <a:pos x="88949352" y="257894667"/>
                </a:cxn>
                <a:cxn ang="0">
                  <a:pos x="102635075" y="257894667"/>
                </a:cxn>
                <a:cxn ang="0">
                  <a:pos x="499484418" y="257894667"/>
                </a:cxn>
                <a:cxn ang="0">
                  <a:pos x="513170141" y="257894667"/>
                </a:cxn>
                <a:cxn ang="0">
                  <a:pos x="595276631" y="176453149"/>
                </a:cxn>
                <a:cxn ang="0">
                  <a:pos x="595276631" y="176453149"/>
                </a:cxn>
                <a:cxn ang="0">
                  <a:pos x="595276631" y="162880431"/>
                </a:cxn>
              </a:cxnLst>
              <a:rect l="txL" t="txT" r="txR" b="tx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solidFill>
              <a:schemeClr val="bg1">
                <a:alpha val="100000"/>
              </a:schemeClr>
            </a:solidFill>
            <a:ln w="9525">
              <a:noFill/>
            </a:ln>
          </p:spPr>
          <p:txBody>
            <a:bodyPr/>
            <a:lstStyle/>
            <a:p>
              <a:endParaRPr lang="zh-CN" altLang="en-US"/>
            </a:p>
          </p:txBody>
        </p:sp>
        <p:sp>
          <p:nvSpPr>
            <p:cNvPr id="21" name="Freeform 110">
              <a:extLst>
                <a:ext uri="{FF2B5EF4-FFF2-40B4-BE49-F238E27FC236}">
                  <a16:creationId xmlns:a16="http://schemas.microsoft.com/office/drawing/2014/main" id="{FA583177-849D-4EDA-BA25-ACC01835B4F1}"/>
                </a:ext>
              </a:extLst>
            </p:cNvPr>
            <p:cNvSpPr/>
            <p:nvPr/>
          </p:nvSpPr>
          <p:spPr>
            <a:xfrm>
              <a:off x="0" y="0"/>
              <a:ext cx="346075" cy="134938"/>
            </a:xfrm>
            <a:custGeom>
              <a:avLst/>
              <a:gdLst>
                <a:gd name="txL" fmla="*/ 0 w 132"/>
                <a:gd name="txT" fmla="*/ 0 h 52"/>
                <a:gd name="txR" fmla="*/ 132 w 132"/>
                <a:gd name="txB" fmla="*/ 52 h 52"/>
              </a:gdLst>
              <a:ahLst/>
              <a:cxnLst>
                <a:cxn ang="0">
                  <a:pos x="900458310" y="242418712"/>
                </a:cxn>
                <a:cxn ang="0">
                  <a:pos x="900458310" y="242418712"/>
                </a:cxn>
                <a:cxn ang="0">
                  <a:pos x="6874308" y="242418712"/>
                </a:cxn>
                <a:cxn ang="0">
                  <a:pos x="6874308" y="255886562"/>
                </a:cxn>
                <a:cxn ang="0">
                  <a:pos x="89358138" y="343424995"/>
                </a:cxn>
                <a:cxn ang="0">
                  <a:pos x="109978440" y="343424995"/>
                </a:cxn>
                <a:cxn ang="0">
                  <a:pos x="797354178" y="343424995"/>
                </a:cxn>
                <a:cxn ang="0">
                  <a:pos x="811100172" y="343424995"/>
                </a:cxn>
                <a:cxn ang="0">
                  <a:pos x="900458310" y="255886562"/>
                </a:cxn>
                <a:cxn ang="0">
                  <a:pos x="900458310" y="255886562"/>
                </a:cxn>
                <a:cxn ang="0">
                  <a:pos x="900458310" y="242418712"/>
                </a:cxn>
              </a:cxnLst>
              <a:rect l="txL" t="txT" r="txR" b="tx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solidFill>
              <a:schemeClr val="bg1">
                <a:alpha val="100000"/>
              </a:schemeClr>
            </a:solidFill>
            <a:ln w="9525">
              <a:noFill/>
            </a:ln>
          </p:spPr>
          <p:txBody>
            <a:bodyPr/>
            <a:lstStyle/>
            <a:p>
              <a:endParaRPr lang="zh-CN" altLang="en-US"/>
            </a:p>
          </p:txBody>
        </p:sp>
      </p:grpSp>
      <p:grpSp>
        <p:nvGrpSpPr>
          <p:cNvPr id="22" name="组合 6">
            <a:extLst>
              <a:ext uri="{FF2B5EF4-FFF2-40B4-BE49-F238E27FC236}">
                <a16:creationId xmlns:a16="http://schemas.microsoft.com/office/drawing/2014/main" id="{47BFC87A-ADAD-421E-BAB2-A829789AE6F7}"/>
              </a:ext>
            </a:extLst>
          </p:cNvPr>
          <p:cNvGrpSpPr/>
          <p:nvPr/>
        </p:nvGrpSpPr>
        <p:grpSpPr>
          <a:xfrm>
            <a:off x="9350375" y="2547620"/>
            <a:ext cx="1104900" cy="1106488"/>
            <a:chOff x="0" y="0"/>
            <a:chExt cx="1106281" cy="1106281"/>
          </a:xfrm>
        </p:grpSpPr>
        <p:sp>
          <p:nvSpPr>
            <p:cNvPr id="23" name="Oval 20">
              <a:extLst>
                <a:ext uri="{FF2B5EF4-FFF2-40B4-BE49-F238E27FC236}">
                  <a16:creationId xmlns:a16="http://schemas.microsoft.com/office/drawing/2014/main" id="{4D20EC00-1246-45A8-BB7B-3C0BFCC577EE}"/>
                </a:ext>
              </a:extLst>
            </p:cNvPr>
            <p:cNvSpPr/>
            <p:nvPr/>
          </p:nvSpPr>
          <p:spPr>
            <a:xfrm>
              <a:off x="0" y="0"/>
              <a:ext cx="1106281" cy="1106281"/>
            </a:xfrm>
            <a:prstGeom prst="ellipse">
              <a:avLst/>
            </a:prstGeom>
            <a:noFill/>
            <a:ln w="12700" cap="flat" cmpd="sng">
              <a:solidFill>
                <a:srgbClr val="BFBFBF"/>
              </a:solidFill>
              <a:prstDash val="solid"/>
              <a:bevel/>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endParaRPr lang="zh-CN" altLang="zh-CN" sz="3200" dirty="0">
                <a:solidFill>
                  <a:srgbClr val="FFFFFF"/>
                </a:solidFill>
                <a:latin typeface="Calibri" panose="020F0502020204030204" charset="0"/>
                <a:ea typeface="宋体" panose="02010600030101010101" pitchFamily="2" charset="-122"/>
              </a:endParaRPr>
            </a:p>
          </p:txBody>
        </p:sp>
        <p:grpSp>
          <p:nvGrpSpPr>
            <p:cNvPr id="24" name="组合 40">
              <a:extLst>
                <a:ext uri="{FF2B5EF4-FFF2-40B4-BE49-F238E27FC236}">
                  <a16:creationId xmlns:a16="http://schemas.microsoft.com/office/drawing/2014/main" id="{094CE90B-1A1F-4C62-9F2E-617F730F79C8}"/>
                </a:ext>
              </a:extLst>
            </p:cNvPr>
            <p:cNvGrpSpPr/>
            <p:nvPr/>
          </p:nvGrpSpPr>
          <p:grpSpPr>
            <a:xfrm>
              <a:off x="330005" y="238378"/>
              <a:ext cx="446271" cy="582632"/>
              <a:chOff x="0" y="0"/>
              <a:chExt cx="425020" cy="554888"/>
            </a:xfrm>
          </p:grpSpPr>
          <p:sp>
            <p:nvSpPr>
              <p:cNvPr id="25" name="Freeform 37">
                <a:extLst>
                  <a:ext uri="{FF2B5EF4-FFF2-40B4-BE49-F238E27FC236}">
                    <a16:creationId xmlns:a16="http://schemas.microsoft.com/office/drawing/2014/main" id="{9251350D-434D-4576-A134-0D291BFB6DDF}"/>
                  </a:ext>
                </a:extLst>
              </p:cNvPr>
              <p:cNvSpPr>
                <a:spLocks noEditPoints="1"/>
              </p:cNvSpPr>
              <p:nvPr/>
            </p:nvSpPr>
            <p:spPr>
              <a:xfrm>
                <a:off x="0" y="0"/>
                <a:ext cx="425020" cy="554888"/>
              </a:xfrm>
              <a:custGeom>
                <a:avLst/>
                <a:gdLst>
                  <a:gd name="txL" fmla="*/ 0 w 109"/>
                  <a:gd name="txT" fmla="*/ 0 h 142"/>
                  <a:gd name="txR" fmla="*/ 109 w 109"/>
                  <a:gd name="txB" fmla="*/ 142 h 142"/>
                </a:gdLst>
                <a:ahLst/>
                <a:cxnLst>
                  <a:cxn ang="0">
                    <a:pos x="1566038830" y="1038347847"/>
                  </a:cxn>
                  <a:cxn ang="0">
                    <a:pos x="1459612262" y="1038347847"/>
                  </a:cxn>
                  <a:cxn ang="0">
                    <a:pos x="1459612262" y="671871676"/>
                  </a:cxn>
                  <a:cxn ang="0">
                    <a:pos x="1277157805" y="198509228"/>
                  </a:cxn>
                  <a:cxn ang="0">
                    <a:pos x="821029461" y="0"/>
                  </a:cxn>
                  <a:cxn ang="0">
                    <a:pos x="380108254" y="198509228"/>
                  </a:cxn>
                  <a:cxn ang="0">
                    <a:pos x="197653796" y="671871676"/>
                  </a:cxn>
                  <a:cxn ang="0">
                    <a:pos x="197653796" y="1038347847"/>
                  </a:cxn>
                  <a:cxn ang="0">
                    <a:pos x="76020091" y="1038347847"/>
                  </a:cxn>
                  <a:cxn ang="0">
                    <a:pos x="0" y="1114695746"/>
                  </a:cxn>
                  <a:cxn ang="0">
                    <a:pos x="0" y="2091966837"/>
                  </a:cxn>
                  <a:cxn ang="0">
                    <a:pos x="76020091" y="2147483647"/>
                  </a:cxn>
                  <a:cxn ang="0">
                    <a:pos x="1566038830" y="2147483647"/>
                  </a:cxn>
                  <a:cxn ang="0">
                    <a:pos x="1657266059" y="2091966837"/>
                  </a:cxn>
                  <a:cxn ang="0">
                    <a:pos x="1657266059" y="1114695746"/>
                  </a:cxn>
                  <a:cxn ang="0">
                    <a:pos x="1566038830" y="1038347847"/>
                  </a:cxn>
                  <a:cxn ang="0">
                    <a:pos x="1003483918" y="1893457608"/>
                  </a:cxn>
                  <a:cxn ang="0">
                    <a:pos x="821029461" y="2076695694"/>
                  </a:cxn>
                  <a:cxn ang="0">
                    <a:pos x="638578903" y="1893457608"/>
                  </a:cxn>
                  <a:cxn ang="0">
                    <a:pos x="638578903" y="1557523724"/>
                  </a:cxn>
                  <a:cxn ang="0">
                    <a:pos x="821029461" y="1389552874"/>
                  </a:cxn>
                  <a:cxn ang="0">
                    <a:pos x="1003483918" y="1557523724"/>
                  </a:cxn>
                  <a:cxn ang="0">
                    <a:pos x="1003483918" y="1893457608"/>
                  </a:cxn>
                  <a:cxn ang="0">
                    <a:pos x="1155524100" y="1038347847"/>
                  </a:cxn>
                  <a:cxn ang="0">
                    <a:pos x="486538721" y="1038347847"/>
                  </a:cxn>
                  <a:cxn ang="0">
                    <a:pos x="486538721" y="671871676"/>
                  </a:cxn>
                  <a:cxn ang="0">
                    <a:pos x="592965288" y="412285692"/>
                  </a:cxn>
                  <a:cxn ang="0">
                    <a:pos x="821029461" y="305395506"/>
                  </a:cxn>
                  <a:cxn ang="0">
                    <a:pos x="1064300770" y="412285692"/>
                  </a:cxn>
                  <a:cxn ang="0">
                    <a:pos x="1155524100" y="671871676"/>
                  </a:cxn>
                  <a:cxn ang="0">
                    <a:pos x="1155524100" y="1038347847"/>
                  </a:cxn>
                </a:cxnLst>
                <a:rect l="txL" t="txT" r="txR" b="tx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bg1">
                  <a:alpha val="100000"/>
                </a:schemeClr>
              </a:solidFill>
              <a:ln w="9525">
                <a:noFill/>
              </a:ln>
            </p:spPr>
            <p:txBody>
              <a:bodyPr/>
              <a:lstStyle/>
              <a:p>
                <a:endParaRPr lang="zh-CN" altLang="en-US"/>
              </a:p>
            </p:txBody>
          </p:sp>
          <p:sp>
            <p:nvSpPr>
              <p:cNvPr id="26" name="Freeform 38">
                <a:extLst>
                  <a:ext uri="{FF2B5EF4-FFF2-40B4-BE49-F238E27FC236}">
                    <a16:creationId xmlns:a16="http://schemas.microsoft.com/office/drawing/2014/main" id="{78B40022-4AF7-415C-8C70-B890F87EFC57}"/>
                  </a:ext>
                </a:extLst>
              </p:cNvPr>
              <p:cNvSpPr/>
              <p:nvPr/>
            </p:nvSpPr>
            <p:spPr>
              <a:xfrm>
                <a:off x="184176" y="377796"/>
                <a:ext cx="56669" cy="125146"/>
              </a:xfrm>
              <a:custGeom>
                <a:avLst/>
                <a:gdLst>
                  <a:gd name="txL" fmla="*/ 0 w 14"/>
                  <a:gd name="txT" fmla="*/ 0 h 32"/>
                  <a:gd name="txR" fmla="*/ 14 w 14"/>
                  <a:gd name="txB" fmla="*/ 32 h 32"/>
                </a:gdLst>
                <a:ahLst/>
                <a:cxnLst>
                  <a:cxn ang="0">
                    <a:pos x="114694008" y="0"/>
                  </a:cxn>
                  <a:cxn ang="0">
                    <a:pos x="0" y="107062403"/>
                  </a:cxn>
                  <a:cxn ang="0">
                    <a:pos x="0" y="382360138"/>
                  </a:cxn>
                  <a:cxn ang="0">
                    <a:pos x="114694008" y="489422541"/>
                  </a:cxn>
                  <a:cxn ang="0">
                    <a:pos x="229383969" y="382360138"/>
                  </a:cxn>
                  <a:cxn ang="0">
                    <a:pos x="229383969" y="107062403"/>
                  </a:cxn>
                  <a:cxn ang="0">
                    <a:pos x="114694008" y="0"/>
                  </a:cxn>
                </a:cxnLst>
                <a:rect l="txL" t="txT" r="txR" b="tx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solidFill>
                <a:schemeClr val="bg1">
                  <a:alpha val="100000"/>
                </a:schemeClr>
              </a:solidFill>
              <a:ln w="9525">
                <a:noFill/>
              </a:ln>
            </p:spPr>
            <p:txBody>
              <a:bodyPr/>
              <a:lstStyle/>
              <a:p>
                <a:endParaRPr lang="zh-CN" altLang="en-US"/>
              </a:p>
            </p:txBody>
          </p:sp>
        </p:grpSp>
      </p:grpSp>
      <p:grpSp>
        <p:nvGrpSpPr>
          <p:cNvPr id="27" name="组合 44">
            <a:extLst>
              <a:ext uri="{FF2B5EF4-FFF2-40B4-BE49-F238E27FC236}">
                <a16:creationId xmlns:a16="http://schemas.microsoft.com/office/drawing/2014/main" id="{0C7E8A52-1F65-4C3A-BF5E-7E8A4C74C735}"/>
              </a:ext>
            </a:extLst>
          </p:cNvPr>
          <p:cNvGrpSpPr/>
          <p:nvPr/>
        </p:nvGrpSpPr>
        <p:grpSpPr>
          <a:xfrm>
            <a:off x="1722438" y="2547620"/>
            <a:ext cx="1106487" cy="1106488"/>
            <a:chOff x="0" y="0"/>
            <a:chExt cx="1106281" cy="1106281"/>
          </a:xfrm>
        </p:grpSpPr>
        <p:sp>
          <p:nvSpPr>
            <p:cNvPr id="28" name="Oval 25">
              <a:extLst>
                <a:ext uri="{FF2B5EF4-FFF2-40B4-BE49-F238E27FC236}">
                  <a16:creationId xmlns:a16="http://schemas.microsoft.com/office/drawing/2014/main" id="{80EC925F-5FE5-474C-8515-8BDBDA4855FE}"/>
                </a:ext>
              </a:extLst>
            </p:cNvPr>
            <p:cNvSpPr/>
            <p:nvPr/>
          </p:nvSpPr>
          <p:spPr>
            <a:xfrm>
              <a:off x="0" y="0"/>
              <a:ext cx="1106281" cy="1106281"/>
            </a:xfrm>
            <a:prstGeom prst="ellipse">
              <a:avLst/>
            </a:prstGeom>
            <a:noFill/>
            <a:ln w="12700" cap="flat" cmpd="sng">
              <a:solidFill>
                <a:srgbClr val="BFBFBF"/>
              </a:solidFill>
              <a:prstDash val="solid"/>
              <a:bevel/>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endParaRPr lang="zh-CN" altLang="zh-CN" sz="3200" dirty="0">
                <a:solidFill>
                  <a:srgbClr val="FFFFFF"/>
                </a:solidFill>
                <a:latin typeface="Calibri" panose="020F0502020204030204" charset="0"/>
                <a:ea typeface="宋体" panose="02010600030101010101" pitchFamily="2" charset="-122"/>
              </a:endParaRPr>
            </a:p>
          </p:txBody>
        </p:sp>
        <p:sp>
          <p:nvSpPr>
            <p:cNvPr id="29" name="任意多边形 39">
              <a:extLst>
                <a:ext uri="{FF2B5EF4-FFF2-40B4-BE49-F238E27FC236}">
                  <a16:creationId xmlns:a16="http://schemas.microsoft.com/office/drawing/2014/main" id="{072969A3-FF1B-492A-A698-4BB22D82166F}"/>
                </a:ext>
              </a:extLst>
            </p:cNvPr>
            <p:cNvSpPr/>
            <p:nvPr/>
          </p:nvSpPr>
          <p:spPr>
            <a:xfrm>
              <a:off x="227782" y="237503"/>
              <a:ext cx="650717" cy="631275"/>
            </a:xfrm>
            <a:custGeom>
              <a:avLst/>
              <a:gdLst>
                <a:gd name="txL" fmla="*/ 0 w 703391"/>
                <a:gd name="txT" fmla="*/ 0 h 682375"/>
                <a:gd name="txR" fmla="*/ 703391 w 703391"/>
                <a:gd name="txB" fmla="*/ 682375 h 682375"/>
              </a:gdLst>
              <a:ahLst/>
              <a:cxnLst>
                <a:cxn ang="0">
                  <a:pos x="304657" y="129324"/>
                </a:cxn>
                <a:cxn ang="0">
                  <a:pos x="509774" y="319995"/>
                </a:cxn>
                <a:cxn ang="0">
                  <a:pos x="509774" y="562002"/>
                </a:cxn>
                <a:cxn ang="0">
                  <a:pos x="502449" y="584002"/>
                </a:cxn>
                <a:cxn ang="0">
                  <a:pos x="480472" y="584002"/>
                </a:cxn>
                <a:cxn ang="0">
                  <a:pos x="370587" y="584002"/>
                </a:cxn>
                <a:cxn ang="0">
                  <a:pos x="363262" y="584002"/>
                </a:cxn>
                <a:cxn ang="0">
                  <a:pos x="355936" y="576668"/>
                </a:cxn>
                <a:cxn ang="0">
                  <a:pos x="355936" y="459332"/>
                </a:cxn>
                <a:cxn ang="0">
                  <a:pos x="246051" y="459332"/>
                </a:cxn>
                <a:cxn ang="0">
                  <a:pos x="246051" y="576668"/>
                </a:cxn>
                <a:cxn ang="0">
                  <a:pos x="246051" y="584002"/>
                </a:cxn>
                <a:cxn ang="0">
                  <a:pos x="231400" y="584002"/>
                </a:cxn>
                <a:cxn ang="0">
                  <a:pos x="121516" y="584002"/>
                </a:cxn>
                <a:cxn ang="0">
                  <a:pos x="106864" y="584002"/>
                </a:cxn>
                <a:cxn ang="0">
                  <a:pos x="92213" y="562002"/>
                </a:cxn>
                <a:cxn ang="0">
                  <a:pos x="92213" y="319995"/>
                </a:cxn>
                <a:cxn ang="0">
                  <a:pos x="300994" y="0"/>
                </a:cxn>
                <a:cxn ang="0">
                  <a:pos x="326688" y="11032"/>
                </a:cxn>
                <a:cxn ang="0">
                  <a:pos x="429468" y="106642"/>
                </a:cxn>
                <a:cxn ang="0">
                  <a:pos x="429468" y="25741"/>
                </a:cxn>
                <a:cxn ang="0">
                  <a:pos x="444149" y="11032"/>
                </a:cxn>
                <a:cxn ang="0">
                  <a:pos x="480856" y="11032"/>
                </a:cxn>
                <a:cxn ang="0">
                  <a:pos x="495538" y="25741"/>
                </a:cxn>
                <a:cxn ang="0">
                  <a:pos x="495538" y="165478"/>
                </a:cxn>
                <a:cxn ang="0">
                  <a:pos x="590976" y="253733"/>
                </a:cxn>
                <a:cxn ang="0">
                  <a:pos x="590976" y="312569"/>
                </a:cxn>
                <a:cxn ang="0">
                  <a:pos x="539587" y="312569"/>
                </a:cxn>
                <a:cxn ang="0">
                  <a:pos x="304665" y="91932"/>
                </a:cxn>
                <a:cxn ang="0">
                  <a:pos x="69743" y="312569"/>
                </a:cxn>
                <a:cxn ang="0">
                  <a:pos x="40378" y="319925"/>
                </a:cxn>
                <a:cxn ang="0">
                  <a:pos x="11012" y="312569"/>
                </a:cxn>
                <a:cxn ang="0">
                  <a:pos x="11012" y="253733"/>
                </a:cxn>
                <a:cxn ang="0">
                  <a:pos x="275299" y="11032"/>
                </a:cxn>
                <a:cxn ang="0">
                  <a:pos x="300994" y="0"/>
                </a:cxn>
              </a:cxnLst>
              <a:rect l="txL" t="txT" r="txR" b="tx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lnTo>
                    <a:pt x="355975" y="151108"/>
                  </a:ln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bg1">
                <a:alpha val="100000"/>
              </a:schemeClr>
            </a:solidFill>
            <a:ln w="12700">
              <a:noFill/>
            </a:ln>
          </p:spPr>
          <p:txBody>
            <a:bodyPr/>
            <a:lstStyle/>
            <a:p>
              <a:endParaRPr lang="zh-CN" altLang="en-US"/>
            </a:p>
          </p:txBody>
        </p:sp>
      </p:grpSp>
      <p:sp>
        <p:nvSpPr>
          <p:cNvPr id="30" name="矩形 42">
            <a:extLst>
              <a:ext uri="{FF2B5EF4-FFF2-40B4-BE49-F238E27FC236}">
                <a16:creationId xmlns:a16="http://schemas.microsoft.com/office/drawing/2014/main" id="{09044C40-73E0-4FD2-A1B2-D708288E1DF8}"/>
              </a:ext>
            </a:extLst>
          </p:cNvPr>
          <p:cNvSpPr/>
          <p:nvPr/>
        </p:nvSpPr>
        <p:spPr>
          <a:xfrm>
            <a:off x="1316355" y="3771265"/>
            <a:ext cx="1881505" cy="335915"/>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ts val="1000"/>
              </a:spcBef>
              <a:buNone/>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2200" dirty="0">
              <a:solidFill>
                <a:schemeClr val="bg1"/>
              </a:solidFill>
              <a:sym typeface="方正兰亭黑_GBK" pitchFamily="2" charset="-122"/>
            </a:endParaRPr>
          </a:p>
        </p:txBody>
      </p:sp>
      <p:sp>
        <p:nvSpPr>
          <p:cNvPr id="31" name="矩形 47">
            <a:extLst>
              <a:ext uri="{FF2B5EF4-FFF2-40B4-BE49-F238E27FC236}">
                <a16:creationId xmlns:a16="http://schemas.microsoft.com/office/drawing/2014/main" id="{6EBAAD99-73EC-41E6-BCBF-F90664D46929}"/>
              </a:ext>
            </a:extLst>
          </p:cNvPr>
          <p:cNvSpPr/>
          <p:nvPr/>
        </p:nvSpPr>
        <p:spPr>
          <a:xfrm>
            <a:off x="1170940" y="4154805"/>
            <a:ext cx="2210435" cy="590923"/>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lgn="ctr">
              <a:buNone/>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2" name="矩形 45">
            <a:extLst>
              <a:ext uri="{FF2B5EF4-FFF2-40B4-BE49-F238E27FC236}">
                <a16:creationId xmlns:a16="http://schemas.microsoft.com/office/drawing/2014/main" id="{8BF43C33-11EE-4BAC-8979-AB328A438543}"/>
              </a:ext>
            </a:extLst>
          </p:cNvPr>
          <p:cNvSpPr/>
          <p:nvPr/>
        </p:nvSpPr>
        <p:spPr>
          <a:xfrm>
            <a:off x="8970010" y="3770630"/>
            <a:ext cx="1866265" cy="335915"/>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ts val="1000"/>
              </a:spcBef>
              <a:buNone/>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2200" dirty="0">
              <a:solidFill>
                <a:schemeClr val="bg1"/>
              </a:solidFill>
              <a:sym typeface="方正兰亭黑_GBK" pitchFamily="2" charset="-122"/>
            </a:endParaRPr>
          </a:p>
        </p:txBody>
      </p:sp>
      <p:sp>
        <p:nvSpPr>
          <p:cNvPr id="33" name="矩形 47">
            <a:extLst>
              <a:ext uri="{FF2B5EF4-FFF2-40B4-BE49-F238E27FC236}">
                <a16:creationId xmlns:a16="http://schemas.microsoft.com/office/drawing/2014/main" id="{5FFB664C-C5F4-4B17-A5EB-0BC2EF4FCE8A}"/>
              </a:ext>
            </a:extLst>
          </p:cNvPr>
          <p:cNvSpPr/>
          <p:nvPr/>
        </p:nvSpPr>
        <p:spPr>
          <a:xfrm>
            <a:off x="8834755" y="4154805"/>
            <a:ext cx="2136140" cy="590923"/>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lgn="ctr">
              <a:buNone/>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4" name="矩形 47">
            <a:extLst>
              <a:ext uri="{FF2B5EF4-FFF2-40B4-BE49-F238E27FC236}">
                <a16:creationId xmlns:a16="http://schemas.microsoft.com/office/drawing/2014/main" id="{7E99A7A6-A92D-4BB0-B486-EA52379F0A16}"/>
              </a:ext>
            </a:extLst>
          </p:cNvPr>
          <p:cNvSpPr/>
          <p:nvPr/>
        </p:nvSpPr>
        <p:spPr>
          <a:xfrm>
            <a:off x="5161280" y="1814830"/>
            <a:ext cx="1953895" cy="335915"/>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eaLnBrk="1" hangingPunct="1">
              <a:lnSpc>
                <a:spcPct val="100000"/>
              </a:lnSpc>
              <a:spcBef>
                <a:spcPct val="0"/>
              </a:spcBef>
              <a:buNone/>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2200" dirty="0">
              <a:solidFill>
                <a:schemeClr val="bg1"/>
              </a:solidFill>
              <a:sym typeface="方正兰亭黑_GBK" pitchFamily="2" charset="-122"/>
            </a:endParaRPr>
          </a:p>
        </p:txBody>
      </p:sp>
      <p:sp>
        <p:nvSpPr>
          <p:cNvPr id="35" name="矩形 47">
            <a:extLst>
              <a:ext uri="{FF2B5EF4-FFF2-40B4-BE49-F238E27FC236}">
                <a16:creationId xmlns:a16="http://schemas.microsoft.com/office/drawing/2014/main" id="{05E80DF8-833D-4E56-BD2E-4644EB23A221}"/>
              </a:ext>
            </a:extLst>
          </p:cNvPr>
          <p:cNvSpPr/>
          <p:nvPr/>
        </p:nvSpPr>
        <p:spPr>
          <a:xfrm>
            <a:off x="5160963" y="2150745"/>
            <a:ext cx="3068637" cy="424724"/>
          </a:xfrm>
          <a:prstGeom prst="rect">
            <a:avLst/>
          </a:prstGeom>
          <a:noFill/>
          <a:ln w="9525">
            <a:noFill/>
          </a:ln>
        </p:spPr>
        <p:txBody>
          <a:bodyPr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buNone/>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6" name="矩形 49">
            <a:extLst>
              <a:ext uri="{FF2B5EF4-FFF2-40B4-BE49-F238E27FC236}">
                <a16:creationId xmlns:a16="http://schemas.microsoft.com/office/drawing/2014/main" id="{A5A09FBD-D038-4D93-8740-09E6A7FDE208}"/>
              </a:ext>
            </a:extLst>
          </p:cNvPr>
          <p:cNvSpPr/>
          <p:nvPr/>
        </p:nvSpPr>
        <p:spPr>
          <a:xfrm>
            <a:off x="5161280" y="4694555"/>
            <a:ext cx="1876425" cy="335915"/>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l" eaLnBrk="1" hangingPunct="1">
              <a:lnSpc>
                <a:spcPct val="100000"/>
              </a:lnSpc>
              <a:buNone/>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2200" dirty="0">
              <a:solidFill>
                <a:schemeClr val="bg1"/>
              </a:solidFill>
              <a:sym typeface="方正兰亭黑_GBK" pitchFamily="2" charset="-122"/>
            </a:endParaRPr>
          </a:p>
        </p:txBody>
      </p:sp>
      <p:sp>
        <p:nvSpPr>
          <p:cNvPr id="37" name="矩形 47">
            <a:extLst>
              <a:ext uri="{FF2B5EF4-FFF2-40B4-BE49-F238E27FC236}">
                <a16:creationId xmlns:a16="http://schemas.microsoft.com/office/drawing/2014/main" id="{8AD2EC1D-69C9-42E7-8428-312E5D5925B0}"/>
              </a:ext>
            </a:extLst>
          </p:cNvPr>
          <p:cNvSpPr/>
          <p:nvPr/>
        </p:nvSpPr>
        <p:spPr>
          <a:xfrm>
            <a:off x="5160963" y="5030470"/>
            <a:ext cx="3068637" cy="424724"/>
          </a:xfrm>
          <a:prstGeom prst="rect">
            <a:avLst/>
          </a:prstGeom>
          <a:noFill/>
          <a:ln w="9525">
            <a:noFill/>
          </a:ln>
        </p:spPr>
        <p:txBody>
          <a:bodyPr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buNone/>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38" name="矩形 51">
            <a:extLst>
              <a:ext uri="{FF2B5EF4-FFF2-40B4-BE49-F238E27FC236}">
                <a16:creationId xmlns:a16="http://schemas.microsoft.com/office/drawing/2014/main" id="{9DFAC317-6B75-433D-B2D6-EBD64E498189}"/>
              </a:ext>
            </a:extLst>
          </p:cNvPr>
          <p:cNvSpPr/>
          <p:nvPr/>
        </p:nvSpPr>
        <p:spPr>
          <a:xfrm>
            <a:off x="4046855" y="3262630"/>
            <a:ext cx="1878965" cy="335915"/>
          </a:xfrm>
          <a:prstGeom prst="rect">
            <a:avLst/>
          </a:prstGeom>
          <a:noFill/>
          <a:ln w="9525">
            <a:noFill/>
          </a:ln>
        </p:spPr>
        <p:txBody>
          <a:bodyPr wrap="square"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eaLnBrk="1" hangingPunct="1">
              <a:lnSpc>
                <a:spcPct val="100000"/>
              </a:lnSpc>
              <a:spcBef>
                <a:spcPct val="0"/>
              </a:spcBef>
              <a:buNone/>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lang="en-US" altLang="zh-CN" sz="2200" dirty="0">
              <a:solidFill>
                <a:schemeClr val="bg1"/>
              </a:solidFill>
              <a:sym typeface="方正兰亭黑_GBK" pitchFamily="2" charset="-122"/>
            </a:endParaRPr>
          </a:p>
        </p:txBody>
      </p:sp>
      <p:sp>
        <p:nvSpPr>
          <p:cNvPr id="39" name="矩形 47">
            <a:extLst>
              <a:ext uri="{FF2B5EF4-FFF2-40B4-BE49-F238E27FC236}">
                <a16:creationId xmlns:a16="http://schemas.microsoft.com/office/drawing/2014/main" id="{2B9B2D87-A5E2-4937-B4E6-C93E4AD4AA7F}"/>
              </a:ext>
            </a:extLst>
          </p:cNvPr>
          <p:cNvSpPr/>
          <p:nvPr/>
        </p:nvSpPr>
        <p:spPr>
          <a:xfrm>
            <a:off x="4046538" y="3598545"/>
            <a:ext cx="3068637" cy="424724"/>
          </a:xfrm>
          <a:prstGeom prst="rect">
            <a:avLst/>
          </a:prstGeom>
          <a:noFill/>
          <a:ln w="9525">
            <a:noFill/>
          </a:ln>
        </p:spPr>
        <p:txBody>
          <a:bodyPr lIns="91431" tIns="45716" rIns="91431" bIns="45716">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buNone/>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Tree>
    <p:extLst>
      <p:ext uri="{BB962C8B-B14F-4D97-AF65-F5344CB8AC3E}">
        <p14:creationId xmlns:p14="http://schemas.microsoft.com/office/powerpoint/2010/main" val="254075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0-#ppt_w/2"/>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1+#ppt_w/2"/>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0-#ppt_w/2"/>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350" fill="hold"/>
                                        <p:tgtEl>
                                          <p:spTgt spid="18"/>
                                        </p:tgtEl>
                                        <p:attrNameLst>
                                          <p:attrName>ppt_w</p:attrName>
                                        </p:attrNameLst>
                                      </p:cBhvr>
                                      <p:tavLst>
                                        <p:tav tm="0">
                                          <p:val>
                                            <p:fltVal val="0"/>
                                          </p:val>
                                        </p:tav>
                                        <p:tav tm="100000">
                                          <p:val>
                                            <p:strVal val="#ppt_w"/>
                                          </p:val>
                                        </p:tav>
                                      </p:tavLst>
                                    </p:anim>
                                    <p:anim calcmode="lin" valueType="num">
                                      <p:cBhvr>
                                        <p:cTn id="21" dur="350" fill="hold"/>
                                        <p:tgtEl>
                                          <p:spTgt spid="18"/>
                                        </p:tgtEl>
                                        <p:attrNameLst>
                                          <p:attrName>ppt_h</p:attrName>
                                        </p:attrNameLst>
                                      </p:cBhvr>
                                      <p:tavLst>
                                        <p:tav tm="0">
                                          <p:val>
                                            <p:fltVal val="0"/>
                                          </p:val>
                                        </p:tav>
                                        <p:tav tm="100000">
                                          <p:val>
                                            <p:strVal val="#ppt_h"/>
                                          </p:val>
                                        </p:tav>
                                      </p:tavLst>
                                    </p:anim>
                                    <p:animEffect filter="fade">
                                      <p:cBhvr>
                                        <p:cTn id="22" dur="350"/>
                                        <p:tgtEl>
                                          <p:spTgt spid="18"/>
                                        </p:tgtEl>
                                      </p:cBhvr>
                                    </p:animEffect>
                                  </p:childTnLst>
                                </p:cTn>
                              </p:par>
                            </p:childTnLst>
                          </p:cTn>
                        </p:par>
                        <p:par>
                          <p:cTn id="23" fill="hold">
                            <p:stCondLst>
                              <p:cond delay="1350"/>
                            </p:stCondLst>
                            <p:childTnLst>
                              <p:par>
                                <p:cTn id="24" presetID="26" presetClass="emph" presetSubtype="0" fill="hold" nodeType="afterEffect">
                                  <p:stCondLst>
                                    <p:cond delay="0"/>
                                  </p:stCondLst>
                                  <p:childTnLst>
                                    <p:animEffect filter="fade">
                                      <p:cBhvr>
                                        <p:cTn id="25" dur="500" tmFilter="0, 0; .2, .5; .8, .5; 1, 0"/>
                                        <p:tgtEl>
                                          <p:spTgt spid="18"/>
                                        </p:tgtEl>
                                      </p:cBhvr>
                                    </p:animEffect>
                                    <p:animScale>
                                      <p:cBhvr>
                                        <p:cTn id="26" dur="250" autoRev="1" fill="hold"/>
                                        <p:tgtEl>
                                          <p:spTgt spid="18"/>
                                        </p:tgtEl>
                                      </p:cBhvr>
                                      <p:by x="105000" y="105000"/>
                                    </p:animScale>
                                  </p:childTnLst>
                                </p:cTn>
                              </p:par>
                              <p:par>
                                <p:cTn id="27" presetID="14" presetClass="entr" presetSubtype="10" fill="hold" grpId="0" nodeType="withEffect">
                                  <p:stCondLst>
                                    <p:cond delay="250"/>
                                  </p:stCondLst>
                                  <p:childTnLst>
                                    <p:set>
                                      <p:cBhvr>
                                        <p:cTn id="28" dur="1" fill="hold">
                                          <p:stCondLst>
                                            <p:cond delay="0"/>
                                          </p:stCondLst>
                                        </p:cTn>
                                        <p:tgtEl>
                                          <p:spTgt spid="34"/>
                                        </p:tgtEl>
                                        <p:attrNameLst>
                                          <p:attrName>style.visibility</p:attrName>
                                        </p:attrNameLst>
                                      </p:cBhvr>
                                      <p:to>
                                        <p:strVal val="visible"/>
                                      </p:to>
                                    </p:set>
                                    <p:animEffect filter="randombar(horizontal)">
                                      <p:cBhvr>
                                        <p:cTn id="29" dur="400"/>
                                        <p:tgtEl>
                                          <p:spTgt spid="34"/>
                                        </p:tgtEl>
                                      </p:cBhvr>
                                    </p:animEffect>
                                  </p:childTnLst>
                                </p:cTn>
                              </p:par>
                              <p:par>
                                <p:cTn id="30" presetID="14" presetClass="entr" presetSubtype="10" fill="hold" grpId="0" nodeType="withEffect">
                                  <p:stCondLst>
                                    <p:cond delay="250"/>
                                  </p:stCondLst>
                                  <p:childTnLst>
                                    <p:set>
                                      <p:cBhvr>
                                        <p:cTn id="31" dur="1" fill="hold">
                                          <p:stCondLst>
                                            <p:cond delay="0"/>
                                          </p:stCondLst>
                                        </p:cTn>
                                        <p:tgtEl>
                                          <p:spTgt spid="35"/>
                                        </p:tgtEl>
                                        <p:attrNameLst>
                                          <p:attrName>style.visibility</p:attrName>
                                        </p:attrNameLst>
                                      </p:cBhvr>
                                      <p:to>
                                        <p:strVal val="visible"/>
                                      </p:to>
                                    </p:set>
                                    <p:animEffect filter="randombar(horizontal)">
                                      <p:cBhvr>
                                        <p:cTn id="32" dur="400"/>
                                        <p:tgtEl>
                                          <p:spTgt spid="35"/>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350" fill="hold"/>
                                        <p:tgtEl>
                                          <p:spTgt spid="12"/>
                                        </p:tgtEl>
                                        <p:attrNameLst>
                                          <p:attrName>ppt_w</p:attrName>
                                        </p:attrNameLst>
                                      </p:cBhvr>
                                      <p:tavLst>
                                        <p:tav tm="0">
                                          <p:val>
                                            <p:fltVal val="0"/>
                                          </p:val>
                                        </p:tav>
                                        <p:tav tm="100000">
                                          <p:val>
                                            <p:strVal val="#ppt_w"/>
                                          </p:val>
                                        </p:tav>
                                      </p:tavLst>
                                    </p:anim>
                                    <p:anim calcmode="lin" valueType="num">
                                      <p:cBhvr>
                                        <p:cTn id="37" dur="350" fill="hold"/>
                                        <p:tgtEl>
                                          <p:spTgt spid="12"/>
                                        </p:tgtEl>
                                        <p:attrNameLst>
                                          <p:attrName>ppt_h</p:attrName>
                                        </p:attrNameLst>
                                      </p:cBhvr>
                                      <p:tavLst>
                                        <p:tav tm="0">
                                          <p:val>
                                            <p:fltVal val="0"/>
                                          </p:val>
                                        </p:tav>
                                        <p:tav tm="100000">
                                          <p:val>
                                            <p:strVal val="#ppt_h"/>
                                          </p:val>
                                        </p:tav>
                                      </p:tavLst>
                                    </p:anim>
                                    <p:animEffect filter="fade">
                                      <p:cBhvr>
                                        <p:cTn id="38" dur="350"/>
                                        <p:tgtEl>
                                          <p:spTgt spid="12"/>
                                        </p:tgtEl>
                                      </p:cBhvr>
                                    </p:animEffect>
                                  </p:childTnLst>
                                </p:cTn>
                              </p:par>
                            </p:childTnLst>
                          </p:cTn>
                        </p:par>
                        <p:par>
                          <p:cTn id="39" fill="hold">
                            <p:stCondLst>
                              <p:cond delay="2350"/>
                            </p:stCondLst>
                            <p:childTnLst>
                              <p:par>
                                <p:cTn id="40" presetID="26" presetClass="emph" presetSubtype="0" fill="hold" nodeType="afterEffect">
                                  <p:stCondLst>
                                    <p:cond delay="0"/>
                                  </p:stCondLst>
                                  <p:childTnLst>
                                    <p:animEffect filter="fade">
                                      <p:cBhvr>
                                        <p:cTn id="41" dur="500" tmFilter="0, 0; .2, .5; .8, .5; 1, 0"/>
                                        <p:tgtEl>
                                          <p:spTgt spid="12"/>
                                        </p:tgtEl>
                                      </p:cBhvr>
                                    </p:animEffect>
                                    <p:animScale>
                                      <p:cBhvr>
                                        <p:cTn id="42" dur="250" autoRev="1" fill="hold"/>
                                        <p:tgtEl>
                                          <p:spTgt spid="12"/>
                                        </p:tgtEl>
                                      </p:cBhvr>
                                      <p:by x="105000" y="105000"/>
                                    </p:animScale>
                                  </p:childTnLst>
                                </p:cTn>
                              </p:par>
                              <p:par>
                                <p:cTn id="43" presetID="14" presetClass="entr" presetSubtype="10" fill="hold" grpId="0" nodeType="withEffect">
                                  <p:stCondLst>
                                    <p:cond delay="250"/>
                                  </p:stCondLst>
                                  <p:childTnLst>
                                    <p:set>
                                      <p:cBhvr>
                                        <p:cTn id="44" dur="1" fill="hold">
                                          <p:stCondLst>
                                            <p:cond delay="0"/>
                                          </p:stCondLst>
                                        </p:cTn>
                                        <p:tgtEl>
                                          <p:spTgt spid="38"/>
                                        </p:tgtEl>
                                        <p:attrNameLst>
                                          <p:attrName>style.visibility</p:attrName>
                                        </p:attrNameLst>
                                      </p:cBhvr>
                                      <p:to>
                                        <p:strVal val="visible"/>
                                      </p:to>
                                    </p:set>
                                    <p:animEffect filter="randombar(horizontal)">
                                      <p:cBhvr>
                                        <p:cTn id="45" dur="400"/>
                                        <p:tgtEl>
                                          <p:spTgt spid="38"/>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39"/>
                                        </p:tgtEl>
                                        <p:attrNameLst>
                                          <p:attrName>style.visibility</p:attrName>
                                        </p:attrNameLst>
                                      </p:cBhvr>
                                      <p:to>
                                        <p:strVal val="visible"/>
                                      </p:to>
                                    </p:set>
                                    <p:animEffect filter="randombar(horizontal)">
                                      <p:cBhvr>
                                        <p:cTn id="48" dur="400"/>
                                        <p:tgtEl>
                                          <p:spTgt spid="39"/>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50" fill="hold"/>
                                        <p:tgtEl>
                                          <p:spTgt spid="15"/>
                                        </p:tgtEl>
                                        <p:attrNameLst>
                                          <p:attrName>ppt_w</p:attrName>
                                        </p:attrNameLst>
                                      </p:cBhvr>
                                      <p:tavLst>
                                        <p:tav tm="0">
                                          <p:val>
                                            <p:fltVal val="0"/>
                                          </p:val>
                                        </p:tav>
                                        <p:tav tm="100000">
                                          <p:val>
                                            <p:strVal val="#ppt_w"/>
                                          </p:val>
                                        </p:tav>
                                      </p:tavLst>
                                    </p:anim>
                                    <p:anim calcmode="lin" valueType="num">
                                      <p:cBhvr>
                                        <p:cTn id="53" dur="350" fill="hold"/>
                                        <p:tgtEl>
                                          <p:spTgt spid="15"/>
                                        </p:tgtEl>
                                        <p:attrNameLst>
                                          <p:attrName>ppt_h</p:attrName>
                                        </p:attrNameLst>
                                      </p:cBhvr>
                                      <p:tavLst>
                                        <p:tav tm="0">
                                          <p:val>
                                            <p:fltVal val="0"/>
                                          </p:val>
                                        </p:tav>
                                        <p:tav tm="100000">
                                          <p:val>
                                            <p:strVal val="#ppt_h"/>
                                          </p:val>
                                        </p:tav>
                                      </p:tavLst>
                                    </p:anim>
                                    <p:animEffect filter="fade">
                                      <p:cBhvr>
                                        <p:cTn id="54" dur="350"/>
                                        <p:tgtEl>
                                          <p:spTgt spid="15"/>
                                        </p:tgtEl>
                                      </p:cBhvr>
                                    </p:animEffect>
                                  </p:childTnLst>
                                </p:cTn>
                              </p:par>
                            </p:childTnLst>
                          </p:cTn>
                        </p:par>
                        <p:par>
                          <p:cTn id="55" fill="hold">
                            <p:stCondLst>
                              <p:cond delay="3350"/>
                            </p:stCondLst>
                            <p:childTnLst>
                              <p:par>
                                <p:cTn id="56" presetID="26" presetClass="emph" presetSubtype="0" fill="hold" nodeType="afterEffect">
                                  <p:stCondLst>
                                    <p:cond delay="0"/>
                                  </p:stCondLst>
                                  <p:childTnLst>
                                    <p:animEffect filter="fade">
                                      <p:cBhvr>
                                        <p:cTn id="57" dur="500" tmFilter="0, 0; .2, .5; .8, .5; 1, 0"/>
                                        <p:tgtEl>
                                          <p:spTgt spid="15"/>
                                        </p:tgtEl>
                                      </p:cBhvr>
                                    </p:animEffect>
                                    <p:animScale>
                                      <p:cBhvr>
                                        <p:cTn id="58" dur="250" autoRev="1" fill="hold"/>
                                        <p:tgtEl>
                                          <p:spTgt spid="15"/>
                                        </p:tgtEl>
                                      </p:cBhvr>
                                      <p:by x="105000" y="105000"/>
                                    </p:animScale>
                                  </p:childTnLst>
                                </p:cTn>
                              </p:par>
                              <p:par>
                                <p:cTn id="59" presetID="14" presetClass="entr" presetSubtype="10" fill="hold" grpId="0" nodeType="withEffect">
                                  <p:stCondLst>
                                    <p:cond delay="250"/>
                                  </p:stCondLst>
                                  <p:childTnLst>
                                    <p:set>
                                      <p:cBhvr>
                                        <p:cTn id="60" dur="1" fill="hold">
                                          <p:stCondLst>
                                            <p:cond delay="0"/>
                                          </p:stCondLst>
                                        </p:cTn>
                                        <p:tgtEl>
                                          <p:spTgt spid="36"/>
                                        </p:tgtEl>
                                        <p:attrNameLst>
                                          <p:attrName>style.visibility</p:attrName>
                                        </p:attrNameLst>
                                      </p:cBhvr>
                                      <p:to>
                                        <p:strVal val="visible"/>
                                      </p:to>
                                    </p:set>
                                    <p:animEffect filter="randombar(horizontal)">
                                      <p:cBhvr>
                                        <p:cTn id="61" dur="400"/>
                                        <p:tgtEl>
                                          <p:spTgt spid="36"/>
                                        </p:tgtEl>
                                      </p:cBhvr>
                                    </p:animEffect>
                                  </p:childTnLst>
                                </p:cTn>
                              </p:par>
                              <p:par>
                                <p:cTn id="62" presetID="14" presetClass="entr" presetSubtype="10" fill="hold" grpId="0" nodeType="withEffect">
                                  <p:stCondLst>
                                    <p:cond delay="250"/>
                                  </p:stCondLst>
                                  <p:childTnLst>
                                    <p:set>
                                      <p:cBhvr>
                                        <p:cTn id="63" dur="1" fill="hold">
                                          <p:stCondLst>
                                            <p:cond delay="0"/>
                                          </p:stCondLst>
                                        </p:cTn>
                                        <p:tgtEl>
                                          <p:spTgt spid="37"/>
                                        </p:tgtEl>
                                        <p:attrNameLst>
                                          <p:attrName>style.visibility</p:attrName>
                                        </p:attrNameLst>
                                      </p:cBhvr>
                                      <p:to>
                                        <p:strVal val="visible"/>
                                      </p:to>
                                    </p:set>
                                    <p:animEffect filter="randombar(horizontal)">
                                      <p:cBhvr>
                                        <p:cTn id="64" dur="400"/>
                                        <p:tgtEl>
                                          <p:spTgt spid="37"/>
                                        </p:tgtEl>
                                      </p:cBhvr>
                                    </p:animEffect>
                                  </p:childTnLst>
                                </p:cTn>
                              </p:par>
                            </p:childTnLst>
                          </p:cTn>
                        </p:par>
                        <p:par>
                          <p:cTn id="65" fill="hold">
                            <p:stCondLst>
                              <p:cond delay="4000"/>
                            </p:stCondLst>
                            <p:childTnLst>
                              <p:par>
                                <p:cTn id="66" presetID="35" presetClass="entr" presetSubtype="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filter="fade">
                                      <p:cBhvr>
                                        <p:cTn id="68" dur="750"/>
                                        <p:tgtEl>
                                          <p:spTgt spid="27"/>
                                        </p:tgtEl>
                                      </p:cBhvr>
                                    </p:animEffect>
                                    <p:anim calcmode="lin" valueType="num">
                                      <p:cBhvr>
                                        <p:cTn id="69" dur="750" fill="hold"/>
                                        <p:tgtEl>
                                          <p:spTgt spid="27"/>
                                        </p:tgtEl>
                                        <p:attrNameLst>
                                          <p:attrName>style.rotation</p:attrName>
                                        </p:attrNameLst>
                                      </p:cBhvr>
                                      <p:tavLst>
                                        <p:tav tm="0">
                                          <p:val>
                                            <p:fltVal val="720"/>
                                          </p:val>
                                        </p:tav>
                                        <p:tav tm="100000">
                                          <p:val>
                                            <p:fltVal val="0"/>
                                          </p:val>
                                        </p:tav>
                                      </p:tavLst>
                                    </p:anim>
                                    <p:anim calcmode="lin" valueType="num">
                                      <p:cBhvr>
                                        <p:cTn id="70" dur="750" fill="hold"/>
                                        <p:tgtEl>
                                          <p:spTgt spid="27"/>
                                        </p:tgtEl>
                                        <p:attrNameLst>
                                          <p:attrName>ppt_h</p:attrName>
                                        </p:attrNameLst>
                                      </p:cBhvr>
                                      <p:tavLst>
                                        <p:tav tm="0">
                                          <p:val>
                                            <p:fltVal val="0"/>
                                          </p:val>
                                        </p:tav>
                                        <p:tav tm="100000">
                                          <p:val>
                                            <p:strVal val="#ppt_h"/>
                                          </p:val>
                                        </p:tav>
                                      </p:tavLst>
                                    </p:anim>
                                    <p:anim calcmode="lin" valueType="num">
                                      <p:cBhvr>
                                        <p:cTn id="71" dur="750" fill="hold"/>
                                        <p:tgtEl>
                                          <p:spTgt spid="27"/>
                                        </p:tgtEl>
                                        <p:attrNameLst>
                                          <p:attrName>ppt_w</p:attrName>
                                        </p:attrNameLst>
                                      </p:cBhvr>
                                      <p:tavLst>
                                        <p:tav tm="0">
                                          <p:val>
                                            <p:fltVal val="0"/>
                                          </p:val>
                                        </p:tav>
                                        <p:tav tm="100000">
                                          <p:val>
                                            <p:strVal val="#ppt_w"/>
                                          </p:val>
                                        </p:tav>
                                      </p:tavLst>
                                    </p:anim>
                                  </p:childTnLst>
                                </p:cTn>
                              </p:par>
                            </p:childTnLst>
                          </p:cTn>
                        </p:par>
                        <p:par>
                          <p:cTn id="72" fill="hold">
                            <p:stCondLst>
                              <p:cond delay="4750"/>
                            </p:stCondLst>
                            <p:childTnLst>
                              <p:par>
                                <p:cTn id="73" presetID="14" presetClass="entr" presetSubtype="1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filter="randombar(horizontal)">
                                      <p:cBhvr>
                                        <p:cTn id="75" dur="400"/>
                                        <p:tgtEl>
                                          <p:spTgt spid="30"/>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filter="randombar(horizontal)">
                                      <p:cBhvr>
                                        <p:cTn id="78" dur="400"/>
                                        <p:tgtEl>
                                          <p:spTgt spid="31"/>
                                        </p:tgtEl>
                                      </p:cBhvr>
                                    </p:animEffect>
                                  </p:childTnLst>
                                </p:cTn>
                              </p:par>
                            </p:childTnLst>
                          </p:cTn>
                        </p:par>
                        <p:par>
                          <p:cTn id="79" fill="hold">
                            <p:stCondLst>
                              <p:cond delay="5150"/>
                            </p:stCondLst>
                            <p:childTnLst>
                              <p:par>
                                <p:cTn id="80" presetID="35" presetClass="entr" presetSubtype="0"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filter="fade">
                                      <p:cBhvr>
                                        <p:cTn id="82" dur="750"/>
                                        <p:tgtEl>
                                          <p:spTgt spid="22"/>
                                        </p:tgtEl>
                                      </p:cBhvr>
                                    </p:animEffect>
                                    <p:anim calcmode="lin" valueType="num">
                                      <p:cBhvr>
                                        <p:cTn id="83" dur="750" fill="hold"/>
                                        <p:tgtEl>
                                          <p:spTgt spid="22"/>
                                        </p:tgtEl>
                                        <p:attrNameLst>
                                          <p:attrName>style.rotation</p:attrName>
                                        </p:attrNameLst>
                                      </p:cBhvr>
                                      <p:tavLst>
                                        <p:tav tm="0">
                                          <p:val>
                                            <p:fltVal val="720"/>
                                          </p:val>
                                        </p:tav>
                                        <p:tav tm="100000">
                                          <p:val>
                                            <p:fltVal val="0"/>
                                          </p:val>
                                        </p:tav>
                                      </p:tavLst>
                                    </p:anim>
                                    <p:anim calcmode="lin" valueType="num">
                                      <p:cBhvr>
                                        <p:cTn id="84" dur="750" fill="hold"/>
                                        <p:tgtEl>
                                          <p:spTgt spid="22"/>
                                        </p:tgtEl>
                                        <p:attrNameLst>
                                          <p:attrName>ppt_h</p:attrName>
                                        </p:attrNameLst>
                                      </p:cBhvr>
                                      <p:tavLst>
                                        <p:tav tm="0">
                                          <p:val>
                                            <p:fltVal val="0"/>
                                          </p:val>
                                        </p:tav>
                                        <p:tav tm="100000">
                                          <p:val>
                                            <p:strVal val="#ppt_h"/>
                                          </p:val>
                                        </p:tav>
                                      </p:tavLst>
                                    </p:anim>
                                    <p:anim calcmode="lin" valueType="num">
                                      <p:cBhvr>
                                        <p:cTn id="85" dur="750" fill="hold"/>
                                        <p:tgtEl>
                                          <p:spTgt spid="22"/>
                                        </p:tgtEl>
                                        <p:attrNameLst>
                                          <p:attrName>ppt_w</p:attrName>
                                        </p:attrNameLst>
                                      </p:cBhvr>
                                      <p:tavLst>
                                        <p:tav tm="0">
                                          <p:val>
                                            <p:fltVal val="0"/>
                                          </p:val>
                                        </p:tav>
                                        <p:tav tm="100000">
                                          <p:val>
                                            <p:strVal val="#ppt_w"/>
                                          </p:val>
                                        </p:tav>
                                      </p:tavLst>
                                    </p:anim>
                                  </p:childTnLst>
                                </p:cTn>
                              </p:par>
                            </p:childTnLst>
                          </p:cTn>
                        </p:par>
                        <p:par>
                          <p:cTn id="86" fill="hold">
                            <p:stCondLst>
                              <p:cond delay="5900"/>
                            </p:stCondLst>
                            <p:childTnLst>
                              <p:par>
                                <p:cTn id="87" presetID="14" presetClass="entr" presetSubtype="10"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filter="randombar(horizontal)">
                                      <p:cBhvr>
                                        <p:cTn id="89" dur="400"/>
                                        <p:tgtEl>
                                          <p:spTgt spid="32"/>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filter="randombar(horizontal)">
                                      <p:cBhvr>
                                        <p:cTn id="92"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30" grpId="0" bldLvl="0"/>
      <p:bldP spid="31" grpId="0" bldLvl="0"/>
      <p:bldP spid="32" grpId="0" bldLvl="0"/>
      <p:bldP spid="33" grpId="0" bldLvl="0"/>
      <p:bldP spid="34" grpId="0" bldLvl="0"/>
      <p:bldP spid="35" grpId="0" bldLvl="0"/>
      <p:bldP spid="36" grpId="0" bldLvl="0"/>
      <p:bldP spid="37" grpId="0" bldLvl="0"/>
      <p:bldP spid="38" grpId="0" bldLvl="0"/>
      <p:bldP spid="39"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47" name="矩形 46">
            <a:extLst>
              <a:ext uri="{FF2B5EF4-FFF2-40B4-BE49-F238E27FC236}">
                <a16:creationId xmlns:a16="http://schemas.microsoft.com/office/drawing/2014/main" id="{13FED779-BE6C-41FA-8040-ED5F0111C52E}"/>
              </a:ext>
            </a:extLst>
          </p:cNvPr>
          <p:cNvSpPr/>
          <p:nvPr/>
        </p:nvSpPr>
        <p:spPr>
          <a:xfrm>
            <a:off x="682388" y="110681"/>
            <a:ext cx="2031325" cy="338554"/>
          </a:xfrm>
          <a:prstGeom prst="rect">
            <a:avLst/>
          </a:prstGeom>
        </p:spPr>
        <p:txBody>
          <a:bodyPr wrap="none">
            <a:spAutoFit/>
          </a:bodyPr>
          <a:lstStyle/>
          <a:p>
            <a:pPr algn="ctr"/>
            <a:r>
              <a:rPr lang="zh-CN" altLang="en-US" sz="1600" dirty="0">
                <a:solidFill>
                  <a:schemeClr val="bg1"/>
                </a:solidFill>
                <a:latin typeface="华文宋体" panose="02010600040101010101" pitchFamily="2" charset="-122"/>
                <a:ea typeface="华文宋体" panose="02010600040101010101" pitchFamily="2" charset="-122"/>
              </a:rPr>
              <a:t>请输入你的题标文字</a:t>
            </a:r>
          </a:p>
        </p:txBody>
      </p:sp>
      <p:cxnSp>
        <p:nvCxnSpPr>
          <p:cNvPr id="5" name="直接连接符 4">
            <a:extLst>
              <a:ext uri="{FF2B5EF4-FFF2-40B4-BE49-F238E27FC236}">
                <a16:creationId xmlns:a16="http://schemas.microsoft.com/office/drawing/2014/main" id="{CB9530BA-3860-4DA9-B8B0-CEA0D3711C9E}"/>
              </a:ext>
            </a:extLst>
          </p:cNvPr>
          <p:cNvCxnSpPr>
            <a:cxnSpLocks/>
          </p:cNvCxnSpPr>
          <p:nvPr/>
        </p:nvCxnSpPr>
        <p:spPr>
          <a:xfrm flipV="1">
            <a:off x="204716" y="95534"/>
            <a:ext cx="477672" cy="3101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a16="http://schemas.microsoft.com/office/drawing/2014/main" id="{D1C6E7B9-7823-4036-BDB2-7A4FF0F6C9FD}"/>
              </a:ext>
            </a:extLst>
          </p:cNvPr>
          <p:cNvGrpSpPr/>
          <p:nvPr/>
        </p:nvGrpSpPr>
        <p:grpSpPr>
          <a:xfrm>
            <a:off x="5738813" y="3373438"/>
            <a:ext cx="1833562" cy="1835150"/>
            <a:chOff x="5738813" y="3373438"/>
            <a:chExt cx="1833562" cy="1835150"/>
          </a:xfrm>
        </p:grpSpPr>
        <p:sp>
          <p:nvSpPr>
            <p:cNvPr id="7" name="任意多边形 7">
              <a:extLst>
                <a:ext uri="{FF2B5EF4-FFF2-40B4-BE49-F238E27FC236}">
                  <a16:creationId xmlns:a16="http://schemas.microsoft.com/office/drawing/2014/main" id="{14ECCBDF-47FC-42FC-AD10-E5208814CC75}"/>
                </a:ext>
              </a:extLst>
            </p:cNvPr>
            <p:cNvSpPr>
              <a:spLocks noChangeArrowheads="1"/>
            </p:cNvSpPr>
            <p:nvPr/>
          </p:nvSpPr>
          <p:spPr bwMode="auto">
            <a:xfrm>
              <a:off x="5738813" y="3373438"/>
              <a:ext cx="1833562"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sp>
          <p:nvSpPr>
            <p:cNvPr id="9" name="椭圆 8">
              <a:extLst>
                <a:ext uri="{FF2B5EF4-FFF2-40B4-BE49-F238E27FC236}">
                  <a16:creationId xmlns:a16="http://schemas.microsoft.com/office/drawing/2014/main" id="{AD48894F-EABE-4AFB-A220-A318A1721533}"/>
                </a:ext>
              </a:extLst>
            </p:cNvPr>
            <p:cNvSpPr>
              <a:spLocks noChangeArrowheads="1"/>
            </p:cNvSpPr>
            <p:nvPr/>
          </p:nvSpPr>
          <p:spPr bwMode="auto">
            <a:xfrm>
              <a:off x="6051550" y="3690938"/>
              <a:ext cx="1208088"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0" name="组合 9">
              <a:extLst>
                <a:ext uri="{FF2B5EF4-FFF2-40B4-BE49-F238E27FC236}">
                  <a16:creationId xmlns:a16="http://schemas.microsoft.com/office/drawing/2014/main" id="{8F1C4A1A-5A51-4D86-973E-544AAFF3A8FE}"/>
                </a:ext>
              </a:extLst>
            </p:cNvPr>
            <p:cNvGrpSpPr/>
            <p:nvPr/>
          </p:nvGrpSpPr>
          <p:grpSpPr bwMode="auto">
            <a:xfrm>
              <a:off x="6457950" y="4046538"/>
              <a:ext cx="444500" cy="496887"/>
              <a:chOff x="0" y="0"/>
              <a:chExt cx="402656" cy="450303"/>
            </a:xfrm>
          </p:grpSpPr>
          <p:sp>
            <p:nvSpPr>
              <p:cNvPr id="11" name="Freeform 108">
                <a:extLst>
                  <a:ext uri="{FF2B5EF4-FFF2-40B4-BE49-F238E27FC236}">
                    <a16:creationId xmlns:a16="http://schemas.microsoft.com/office/drawing/2014/main" id="{77B8DF4B-F7E5-4B39-94DF-2C9CEB524749}"/>
                  </a:ext>
                </a:extLst>
              </p:cNvPr>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 name="Freeform 109">
                <a:extLst>
                  <a:ext uri="{FF2B5EF4-FFF2-40B4-BE49-F238E27FC236}">
                    <a16:creationId xmlns:a16="http://schemas.microsoft.com/office/drawing/2014/main" id="{01D55C99-CD6D-4ABB-B0F1-E80D49918BCC}"/>
                  </a:ext>
                </a:extLst>
              </p:cNvPr>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 name="Freeform 110">
                <a:extLst>
                  <a:ext uri="{FF2B5EF4-FFF2-40B4-BE49-F238E27FC236}">
                    <a16:creationId xmlns:a16="http://schemas.microsoft.com/office/drawing/2014/main" id="{D853C818-71C9-4C97-B2B3-32E18E630EAB}"/>
                  </a:ext>
                </a:extLst>
              </p:cNvPr>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Freeform 111">
                <a:extLst>
                  <a:ext uri="{FF2B5EF4-FFF2-40B4-BE49-F238E27FC236}">
                    <a16:creationId xmlns:a16="http://schemas.microsoft.com/office/drawing/2014/main" id="{2DE5EF74-B9F1-4345-BE22-52A7A5CBAAE5}"/>
                  </a:ext>
                </a:extLst>
              </p:cNvPr>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112">
                <a:extLst>
                  <a:ext uri="{FF2B5EF4-FFF2-40B4-BE49-F238E27FC236}">
                    <a16:creationId xmlns:a16="http://schemas.microsoft.com/office/drawing/2014/main" id="{CE3532C3-AF87-41A4-8180-4A71AF5CC334}"/>
                  </a:ext>
                </a:extLst>
              </p:cNvPr>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grpSp>
        <p:nvGrpSpPr>
          <p:cNvPr id="16" name="组合 15">
            <a:extLst>
              <a:ext uri="{FF2B5EF4-FFF2-40B4-BE49-F238E27FC236}">
                <a16:creationId xmlns:a16="http://schemas.microsoft.com/office/drawing/2014/main" id="{9E49B0F4-D7BD-4730-8BD7-D5127D0D3AE4}"/>
              </a:ext>
            </a:extLst>
          </p:cNvPr>
          <p:cNvGrpSpPr/>
          <p:nvPr/>
        </p:nvGrpSpPr>
        <p:grpSpPr>
          <a:xfrm>
            <a:off x="4325938" y="2273300"/>
            <a:ext cx="1833562" cy="1833563"/>
            <a:chOff x="4325938" y="2273300"/>
            <a:chExt cx="1833562" cy="1833563"/>
          </a:xfrm>
        </p:grpSpPr>
        <p:sp>
          <p:nvSpPr>
            <p:cNvPr id="17" name="任意多边形 3">
              <a:extLst>
                <a:ext uri="{FF2B5EF4-FFF2-40B4-BE49-F238E27FC236}">
                  <a16:creationId xmlns:a16="http://schemas.microsoft.com/office/drawing/2014/main" id="{3EBE3BE5-590B-4418-BA43-7A3AF821D682}"/>
                </a:ext>
              </a:extLst>
            </p:cNvPr>
            <p:cNvSpPr>
              <a:spLocks noChangeArrowheads="1"/>
            </p:cNvSpPr>
            <p:nvPr/>
          </p:nvSpPr>
          <p:spPr bwMode="auto">
            <a:xfrm>
              <a:off x="4325938" y="2273300"/>
              <a:ext cx="1833562" cy="1833563"/>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sp>
          <p:nvSpPr>
            <p:cNvPr id="18" name="椭圆 4">
              <a:extLst>
                <a:ext uri="{FF2B5EF4-FFF2-40B4-BE49-F238E27FC236}">
                  <a16:creationId xmlns:a16="http://schemas.microsoft.com/office/drawing/2014/main" id="{CF092099-7B94-4159-9E6D-85470BE4A66C}"/>
                </a:ext>
              </a:extLst>
            </p:cNvPr>
            <p:cNvSpPr>
              <a:spLocks noChangeArrowheads="1"/>
            </p:cNvSpPr>
            <p:nvPr/>
          </p:nvSpPr>
          <p:spPr bwMode="auto">
            <a:xfrm>
              <a:off x="4638675" y="2590800"/>
              <a:ext cx="1208088" cy="1208088"/>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 name="组合 15">
              <a:extLst>
                <a:ext uri="{FF2B5EF4-FFF2-40B4-BE49-F238E27FC236}">
                  <a16:creationId xmlns:a16="http://schemas.microsoft.com/office/drawing/2014/main" id="{B1D4222B-8698-44D3-9532-B2D8E4CF507C}"/>
                </a:ext>
              </a:extLst>
            </p:cNvPr>
            <p:cNvGrpSpPr/>
            <p:nvPr/>
          </p:nvGrpSpPr>
          <p:grpSpPr bwMode="auto">
            <a:xfrm>
              <a:off x="5045075" y="2954338"/>
              <a:ext cx="406400" cy="404812"/>
              <a:chOff x="0" y="0"/>
              <a:chExt cx="453105" cy="448433"/>
            </a:xfrm>
          </p:grpSpPr>
          <p:sp>
            <p:nvSpPr>
              <p:cNvPr id="20" name="Freeform 136">
                <a:extLst>
                  <a:ext uri="{FF2B5EF4-FFF2-40B4-BE49-F238E27FC236}">
                    <a16:creationId xmlns:a16="http://schemas.microsoft.com/office/drawing/2014/main" id="{B734C19B-A424-4F8F-874A-DC589E482C73}"/>
                  </a:ext>
                </a:extLst>
              </p:cNvPr>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137">
                <a:extLst>
                  <a:ext uri="{FF2B5EF4-FFF2-40B4-BE49-F238E27FC236}">
                    <a16:creationId xmlns:a16="http://schemas.microsoft.com/office/drawing/2014/main" id="{16B4B6EC-3957-4679-A08D-87C22DA85171}"/>
                  </a:ext>
                </a:extLst>
              </p:cNvPr>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grpSp>
        <p:nvGrpSpPr>
          <p:cNvPr id="22" name="组合 21">
            <a:extLst>
              <a:ext uri="{FF2B5EF4-FFF2-40B4-BE49-F238E27FC236}">
                <a16:creationId xmlns:a16="http://schemas.microsoft.com/office/drawing/2014/main" id="{AFE1706C-1F53-4D23-A995-00E872E420D3}"/>
              </a:ext>
            </a:extLst>
          </p:cNvPr>
          <p:cNvGrpSpPr/>
          <p:nvPr/>
        </p:nvGrpSpPr>
        <p:grpSpPr>
          <a:xfrm>
            <a:off x="7138988" y="2286000"/>
            <a:ext cx="1835150" cy="1835150"/>
            <a:chOff x="7138988" y="2286000"/>
            <a:chExt cx="1835150" cy="1835150"/>
          </a:xfrm>
        </p:grpSpPr>
        <p:sp>
          <p:nvSpPr>
            <p:cNvPr id="23" name="任意多边形 5">
              <a:extLst>
                <a:ext uri="{FF2B5EF4-FFF2-40B4-BE49-F238E27FC236}">
                  <a16:creationId xmlns:a16="http://schemas.microsoft.com/office/drawing/2014/main" id="{DF72E6B4-63DE-4275-A053-49ADE46615CC}"/>
                </a:ext>
              </a:extLst>
            </p:cNvPr>
            <p:cNvSpPr>
              <a:spLocks noChangeArrowheads="1"/>
            </p:cNvSpPr>
            <p:nvPr/>
          </p:nvSpPr>
          <p:spPr bwMode="auto">
            <a:xfrm>
              <a:off x="7138988" y="2286000"/>
              <a:ext cx="1835150"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sp>
          <p:nvSpPr>
            <p:cNvPr id="24" name="椭圆 6">
              <a:extLst>
                <a:ext uri="{FF2B5EF4-FFF2-40B4-BE49-F238E27FC236}">
                  <a16:creationId xmlns:a16="http://schemas.microsoft.com/office/drawing/2014/main" id="{31287E1E-40FD-4EC6-8747-6ACF5966DC52}"/>
                </a:ext>
              </a:extLst>
            </p:cNvPr>
            <p:cNvSpPr>
              <a:spLocks noChangeArrowheads="1"/>
            </p:cNvSpPr>
            <p:nvPr/>
          </p:nvSpPr>
          <p:spPr bwMode="auto">
            <a:xfrm>
              <a:off x="7453313" y="2603500"/>
              <a:ext cx="1208087" cy="1209675"/>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5" name="组合 18">
              <a:extLst>
                <a:ext uri="{FF2B5EF4-FFF2-40B4-BE49-F238E27FC236}">
                  <a16:creationId xmlns:a16="http://schemas.microsoft.com/office/drawing/2014/main" id="{D19B5E46-E617-485B-A199-490E4632F674}"/>
                </a:ext>
              </a:extLst>
            </p:cNvPr>
            <p:cNvGrpSpPr/>
            <p:nvPr/>
          </p:nvGrpSpPr>
          <p:grpSpPr bwMode="auto">
            <a:xfrm>
              <a:off x="7880350" y="2974975"/>
              <a:ext cx="425450" cy="457200"/>
              <a:chOff x="0" y="0"/>
              <a:chExt cx="466184" cy="501686"/>
            </a:xfrm>
          </p:grpSpPr>
          <p:sp>
            <p:nvSpPr>
              <p:cNvPr id="26" name="Freeform 154">
                <a:extLst>
                  <a:ext uri="{FF2B5EF4-FFF2-40B4-BE49-F238E27FC236}">
                    <a16:creationId xmlns:a16="http://schemas.microsoft.com/office/drawing/2014/main" id="{4C5F0A83-0F5F-49F3-A015-C45D9E0449E7}"/>
                  </a:ext>
                </a:extLst>
              </p:cNvPr>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 name="Rectangle 155">
                <a:extLst>
                  <a:ext uri="{FF2B5EF4-FFF2-40B4-BE49-F238E27FC236}">
                    <a16:creationId xmlns:a16="http://schemas.microsoft.com/office/drawing/2014/main" id="{5F2BCAE0-3840-4C6D-8C15-3AADBC3CE318}"/>
                  </a:ext>
                </a:extLst>
              </p:cNvPr>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charset="0"/>
                  <a:sym typeface="宋体" panose="02010600030101010101" pitchFamily="2" charset="-122"/>
                </a:endParaRPr>
              </a:p>
            </p:txBody>
          </p:sp>
          <p:sp>
            <p:nvSpPr>
              <p:cNvPr id="28" name="Freeform 156">
                <a:extLst>
                  <a:ext uri="{FF2B5EF4-FFF2-40B4-BE49-F238E27FC236}">
                    <a16:creationId xmlns:a16="http://schemas.microsoft.com/office/drawing/2014/main" id="{8DA0FA7F-BCF5-4334-A635-B61B24FC3DF8}"/>
                  </a:ext>
                </a:extLst>
              </p:cNvPr>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157">
                <a:extLst>
                  <a:ext uri="{FF2B5EF4-FFF2-40B4-BE49-F238E27FC236}">
                    <a16:creationId xmlns:a16="http://schemas.microsoft.com/office/drawing/2014/main" id="{2428C355-282E-421A-958B-FC399B00E5D1}"/>
                  </a:ext>
                </a:extLst>
              </p:cNvPr>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 name="Freeform 158">
                <a:extLst>
                  <a:ext uri="{FF2B5EF4-FFF2-40B4-BE49-F238E27FC236}">
                    <a16:creationId xmlns:a16="http://schemas.microsoft.com/office/drawing/2014/main" id="{993102A5-F90A-466B-986E-A141E8747114}"/>
                  </a:ext>
                </a:extLst>
              </p:cNvPr>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grpSp>
        <p:nvGrpSpPr>
          <p:cNvPr id="31" name="组合 30">
            <a:extLst>
              <a:ext uri="{FF2B5EF4-FFF2-40B4-BE49-F238E27FC236}">
                <a16:creationId xmlns:a16="http://schemas.microsoft.com/office/drawing/2014/main" id="{B16987D5-7927-48AC-BE22-C45ED0B389B9}"/>
              </a:ext>
            </a:extLst>
          </p:cNvPr>
          <p:cNvGrpSpPr/>
          <p:nvPr/>
        </p:nvGrpSpPr>
        <p:grpSpPr>
          <a:xfrm>
            <a:off x="2936875" y="3359150"/>
            <a:ext cx="1833563" cy="1835150"/>
            <a:chOff x="2936875" y="3359150"/>
            <a:chExt cx="1833563" cy="1835150"/>
          </a:xfrm>
        </p:grpSpPr>
        <p:sp>
          <p:nvSpPr>
            <p:cNvPr id="32" name="任意多边形 1">
              <a:extLst>
                <a:ext uri="{FF2B5EF4-FFF2-40B4-BE49-F238E27FC236}">
                  <a16:creationId xmlns:a16="http://schemas.microsoft.com/office/drawing/2014/main" id="{3A7376BB-FFAF-45E6-A811-45B5AF24D9DA}"/>
                </a:ext>
              </a:extLst>
            </p:cNvPr>
            <p:cNvSpPr>
              <a:spLocks noChangeArrowheads="1"/>
            </p:cNvSpPr>
            <p:nvPr/>
          </p:nvSpPr>
          <p:spPr bwMode="auto">
            <a:xfrm>
              <a:off x="2936875" y="3359150"/>
              <a:ext cx="1833563"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sp>
          <p:nvSpPr>
            <p:cNvPr id="33" name="椭圆 2">
              <a:extLst>
                <a:ext uri="{FF2B5EF4-FFF2-40B4-BE49-F238E27FC236}">
                  <a16:creationId xmlns:a16="http://schemas.microsoft.com/office/drawing/2014/main" id="{29BE321D-CA00-4A7C-8AC2-BF3E13713CAE}"/>
                </a:ext>
              </a:extLst>
            </p:cNvPr>
            <p:cNvSpPr>
              <a:spLocks noChangeArrowheads="1"/>
            </p:cNvSpPr>
            <p:nvPr/>
          </p:nvSpPr>
          <p:spPr bwMode="auto">
            <a:xfrm>
              <a:off x="3249613" y="3678238"/>
              <a:ext cx="1208087"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34" name="组合 24">
              <a:extLst>
                <a:ext uri="{FF2B5EF4-FFF2-40B4-BE49-F238E27FC236}">
                  <a16:creationId xmlns:a16="http://schemas.microsoft.com/office/drawing/2014/main" id="{6A1179A3-386B-4A6E-ACFB-D8676DAAE195}"/>
                </a:ext>
              </a:extLst>
            </p:cNvPr>
            <p:cNvGrpSpPr/>
            <p:nvPr/>
          </p:nvGrpSpPr>
          <p:grpSpPr bwMode="auto">
            <a:xfrm>
              <a:off x="3616325" y="4022725"/>
              <a:ext cx="474663" cy="536575"/>
              <a:chOff x="0" y="0"/>
              <a:chExt cx="406393" cy="459645"/>
            </a:xfrm>
          </p:grpSpPr>
          <p:sp>
            <p:nvSpPr>
              <p:cNvPr id="35" name="Freeform 148">
                <a:extLst>
                  <a:ext uri="{FF2B5EF4-FFF2-40B4-BE49-F238E27FC236}">
                    <a16:creationId xmlns:a16="http://schemas.microsoft.com/office/drawing/2014/main" id="{5EA0CC54-F726-4807-B764-69B98D1F9B9E}"/>
                  </a:ext>
                </a:extLst>
              </p:cNvPr>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 name="Freeform 149">
                <a:extLst>
                  <a:ext uri="{FF2B5EF4-FFF2-40B4-BE49-F238E27FC236}">
                    <a16:creationId xmlns:a16="http://schemas.microsoft.com/office/drawing/2014/main" id="{A53FADC7-CFB7-4774-96E9-60D521BB2A70}"/>
                  </a:ext>
                </a:extLst>
              </p:cNvPr>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 name="Oval 150">
                <a:extLst>
                  <a:ext uri="{FF2B5EF4-FFF2-40B4-BE49-F238E27FC236}">
                    <a16:creationId xmlns:a16="http://schemas.microsoft.com/office/drawing/2014/main" id="{98CEDEEE-35FC-47CD-9196-FCB5E1F2D811}"/>
                  </a:ext>
                </a:extLst>
              </p:cNvPr>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charset="0"/>
                  <a:sym typeface="宋体" panose="02010600030101010101" pitchFamily="2" charset="-122"/>
                </a:endParaRPr>
              </a:p>
            </p:txBody>
          </p:sp>
        </p:grpSp>
      </p:grpSp>
      <p:grpSp>
        <p:nvGrpSpPr>
          <p:cNvPr id="38" name="组合 37">
            <a:extLst>
              <a:ext uri="{FF2B5EF4-FFF2-40B4-BE49-F238E27FC236}">
                <a16:creationId xmlns:a16="http://schemas.microsoft.com/office/drawing/2014/main" id="{128CC85B-1CED-4C49-869B-0B75309644E1}"/>
              </a:ext>
            </a:extLst>
          </p:cNvPr>
          <p:cNvGrpSpPr/>
          <p:nvPr/>
        </p:nvGrpSpPr>
        <p:grpSpPr>
          <a:xfrm>
            <a:off x="1112045" y="1808299"/>
            <a:ext cx="3313112" cy="814289"/>
            <a:chOff x="874713" y="3325188"/>
            <a:chExt cx="3313112" cy="814289"/>
          </a:xfrm>
        </p:grpSpPr>
        <p:sp>
          <p:nvSpPr>
            <p:cNvPr id="39" name="矩形 38">
              <a:extLst>
                <a:ext uri="{FF2B5EF4-FFF2-40B4-BE49-F238E27FC236}">
                  <a16:creationId xmlns:a16="http://schemas.microsoft.com/office/drawing/2014/main" id="{E766C10E-A27B-4BBB-BF65-7E78725E20CD}"/>
                </a:ext>
              </a:extLst>
            </p:cNvPr>
            <p:cNvSpPr/>
            <p:nvPr/>
          </p:nvSpPr>
          <p:spPr>
            <a:xfrm>
              <a:off x="874713" y="3677812"/>
              <a:ext cx="3313112" cy="461665"/>
            </a:xfrm>
            <a:prstGeom prst="rect">
              <a:avLst/>
            </a:prstGeom>
          </p:spPr>
          <p:txBody>
            <a:bodyPr wrap="square">
              <a:spAutoFit/>
              <a:scene3d>
                <a:camera prst="orthographicFront"/>
                <a:lightRig rig="threePt" dir="t"/>
              </a:scene3d>
              <a:sp3d contourW="12700"/>
            </a:bodyPr>
            <a:lstStyle/>
            <a:p>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p:txBody>
        </p:sp>
        <p:sp>
          <p:nvSpPr>
            <p:cNvPr id="40" name="矩形 39">
              <a:extLst>
                <a:ext uri="{FF2B5EF4-FFF2-40B4-BE49-F238E27FC236}">
                  <a16:creationId xmlns:a16="http://schemas.microsoft.com/office/drawing/2014/main" id="{27330FF2-3C8D-42D5-B6A8-5DDC22ABA01E}"/>
                </a:ext>
              </a:extLst>
            </p:cNvPr>
            <p:cNvSpPr/>
            <p:nvPr/>
          </p:nvSpPr>
          <p:spPr>
            <a:xfrm>
              <a:off x="874713" y="3325188"/>
              <a:ext cx="2241974" cy="337185"/>
            </a:xfrm>
            <a:prstGeom prst="rect">
              <a:avLst/>
            </a:prstGeom>
          </p:spPr>
          <p:txBody>
            <a:bodyPr wrap="square">
              <a:spAutoFit/>
              <a:scene3d>
                <a:camera prst="orthographicFront"/>
                <a:lightRig rig="threePt" dir="t"/>
              </a:scene3d>
              <a:sp3d contourW="12700"/>
            </a:bodyPr>
            <a:lstStyle/>
            <a:p>
              <a:pPr marL="0" lvl="0" algn="l" defTabSz="914400" rtl="0" eaLnBrk="1" latinLnBrk="0" hangingPunct="1">
                <a:lnSpc>
                  <a:spcPct val="100000"/>
                </a:lnSpc>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1" name="组合 40">
            <a:extLst>
              <a:ext uri="{FF2B5EF4-FFF2-40B4-BE49-F238E27FC236}">
                <a16:creationId xmlns:a16="http://schemas.microsoft.com/office/drawing/2014/main" id="{CC07CCE7-136F-4B71-9722-BC8941ACB902}"/>
              </a:ext>
            </a:extLst>
          </p:cNvPr>
          <p:cNvGrpSpPr/>
          <p:nvPr/>
        </p:nvGrpSpPr>
        <p:grpSpPr>
          <a:xfrm>
            <a:off x="7777162" y="4574182"/>
            <a:ext cx="3313112" cy="1242996"/>
            <a:chOff x="874713" y="3325188"/>
            <a:chExt cx="3313112" cy="1242996"/>
          </a:xfrm>
        </p:grpSpPr>
        <p:sp>
          <p:nvSpPr>
            <p:cNvPr id="42" name="矩形 41">
              <a:extLst>
                <a:ext uri="{FF2B5EF4-FFF2-40B4-BE49-F238E27FC236}">
                  <a16:creationId xmlns:a16="http://schemas.microsoft.com/office/drawing/2014/main" id="{391F9B5B-08A6-430B-A7C1-6CD86A4F619C}"/>
                </a:ext>
              </a:extLst>
            </p:cNvPr>
            <p:cNvSpPr/>
            <p:nvPr/>
          </p:nvSpPr>
          <p:spPr>
            <a:xfrm>
              <a:off x="874713" y="3677812"/>
              <a:ext cx="3313112" cy="890372"/>
            </a:xfrm>
            <a:prstGeom prst="rect">
              <a:avLst/>
            </a:prstGeom>
          </p:spPr>
          <p:txBody>
            <a:bodyPr wrap="square">
              <a:spAutoFit/>
              <a:scene3d>
                <a:camera prst="orthographicFront"/>
                <a:lightRig rig="threePt" dir="t"/>
              </a:scene3d>
              <a:sp3d contourW="12700"/>
            </a:bodyPr>
            <a:lstStyle/>
            <a:p>
              <a:pPr defTabSz="685800">
                <a:lnSpc>
                  <a:spcPct val="150000"/>
                </a:lnSpc>
                <a:defRPr/>
              </a:pPr>
              <a:r>
                <a:rPr lang="zh-CN" altLang="en-US" sz="1200" dirty="0">
                  <a:solidFill>
                    <a:schemeClr val="bg1"/>
                  </a:solidFill>
                  <a:latin typeface="等线" panose="02010600030101010101" pitchFamily="2" charset="-122"/>
                  <a:ea typeface="等线" panose="02010600030101010101" pitchFamily="2" charset="-122"/>
                  <a:sym typeface="方正兰亭黑_GBK" pitchFamily="2" charset="-122"/>
                </a:rPr>
                <a:t>输入您的文字内容输入您的文字内容输入您的文字内容输入您的文字内容</a:t>
              </a:r>
              <a:endParaRPr lang="en-US" altLang="zh-CN" sz="1200" dirty="0">
                <a:solidFill>
                  <a:schemeClr val="bg1"/>
                </a:solidFill>
                <a:latin typeface="等线" panose="02010600030101010101" pitchFamily="2" charset="-122"/>
                <a:ea typeface="等线" panose="02010600030101010101" pitchFamily="2" charset="-122"/>
                <a:sym typeface="方正兰亭黑_GBK" pitchFamily="2" charset="-122"/>
              </a:endParaRPr>
            </a:p>
            <a:p>
              <a:pPr marL="0" lvl="0" algn="l" defTabSz="685800" rtl="0" eaLnBrk="1" latinLnBrk="0" hangingPunct="1">
                <a:lnSpc>
                  <a:spcPct val="150000"/>
                </a:lnSpc>
                <a:spcBef>
                  <a:spcPts val="0"/>
                </a:spcBef>
                <a:spcAft>
                  <a:spcPts val="0"/>
                </a:spcAft>
                <a:buClrTx/>
                <a:buSzTx/>
                <a:buFontTx/>
                <a:defRPr/>
              </a:pPr>
              <a:r>
                <a:rPr lang="zh-CN" altLang="en-US" sz="1200" dirty="0">
                  <a:solidFill>
                    <a:schemeClr val="bg1"/>
                  </a:solidFill>
                  <a:latin typeface="微软雅黑" panose="020B0503020204020204" charset="-122"/>
                  <a:ea typeface="微软雅黑" panose="020B0503020204020204" charset="-122"/>
                  <a:sym typeface="+mn-ea"/>
                </a:rPr>
                <a:t>.</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3" name="矩形 42">
              <a:extLst>
                <a:ext uri="{FF2B5EF4-FFF2-40B4-BE49-F238E27FC236}">
                  <a16:creationId xmlns:a16="http://schemas.microsoft.com/office/drawing/2014/main" id="{8BFCD171-14A4-405A-A1C0-1B2AC8C7F667}"/>
                </a:ext>
              </a:extLst>
            </p:cNvPr>
            <p:cNvSpPr/>
            <p:nvPr/>
          </p:nvSpPr>
          <p:spPr>
            <a:xfrm>
              <a:off x="874713" y="3325188"/>
              <a:ext cx="2241974" cy="337185"/>
            </a:xfrm>
            <a:prstGeom prst="rect">
              <a:avLst/>
            </a:prstGeom>
          </p:spPr>
          <p:txBody>
            <a:bodyPr wrap="square">
              <a:spAutoFit/>
              <a:scene3d>
                <a:camera prst="orthographicFront"/>
                <a:lightRig rig="threePt" dir="t"/>
              </a:scene3d>
              <a:sp3d contourW="12700"/>
            </a:bodyPr>
            <a:lstStyle/>
            <a:p>
              <a:pPr marL="0" lvl="0" algn="l" defTabSz="914400" rtl="0" eaLnBrk="1" latinLnBrk="0" hangingPunct="1">
                <a:lnSpc>
                  <a:spcPct val="100000"/>
                </a:lnSpc>
              </a:pPr>
              <a:r>
                <a:rPr lang="zh-CN" altLang="en-US" sz="1600" b="1" dirty="0">
                  <a:solidFill>
                    <a:schemeClr val="bg1"/>
                  </a:solidFill>
                  <a:latin typeface="微软雅黑" panose="020B0503020204020204" charset="-122"/>
                  <a:ea typeface="微软雅黑" panose="020B0503020204020204" charset="-122"/>
                  <a:sym typeface="+mn-ea"/>
                </a:rPr>
                <a:t>单击此处输入标题</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extLst>
      <p:ext uri="{BB962C8B-B14F-4D97-AF65-F5344CB8AC3E}">
        <p14:creationId xmlns:p14="http://schemas.microsoft.com/office/powerpoint/2010/main" val="51658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par>
                                <p:cTn id="11" presetID="3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 calcmode="lin" valueType="num">
                                      <p:cBhvr>
                                        <p:cTn id="27" dur="1000" fill="hold"/>
                                        <p:tgtEl>
                                          <p:spTgt spid="22"/>
                                        </p:tgtEl>
                                        <p:attrNameLst>
                                          <p:attrName>style.rotation</p:attrName>
                                        </p:attrNameLst>
                                      </p:cBhvr>
                                      <p:tavLst>
                                        <p:tav tm="0">
                                          <p:val>
                                            <p:fltVal val="90"/>
                                          </p:val>
                                        </p:tav>
                                        <p:tav tm="100000">
                                          <p:val>
                                            <p:fltVal val="0"/>
                                          </p:val>
                                        </p:tav>
                                      </p:tavLst>
                                    </p:anim>
                                    <p:animEffect transition="in" filter="fade">
                                      <p:cBhvr>
                                        <p:cTn id="28" dur="1000"/>
                                        <p:tgtEl>
                                          <p:spTgt spid="22"/>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fill="hold"/>
                                        <p:tgtEl>
                                          <p:spTgt spid="38"/>
                                        </p:tgtEl>
                                        <p:attrNameLst>
                                          <p:attrName>ppt_x</p:attrName>
                                        </p:attrNameLst>
                                      </p:cBhvr>
                                      <p:tavLst>
                                        <p:tav tm="0">
                                          <p:val>
                                            <p:strVal val="0-#ppt_w/2"/>
                                          </p:val>
                                        </p:tav>
                                        <p:tav tm="100000">
                                          <p:val>
                                            <p:strVal val="#ppt_x"/>
                                          </p:val>
                                        </p:tav>
                                      </p:tavLst>
                                    </p:anim>
                                    <p:anim calcmode="lin" valueType="num">
                                      <p:cBhvr additive="base">
                                        <p:cTn id="33" dur="500" fill="hold"/>
                                        <p:tgtEl>
                                          <p:spTgt spid="3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1+#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39292" y="2913017"/>
            <a:ext cx="6139543" cy="523220"/>
          </a:xfrm>
          <a:prstGeom prst="rect">
            <a:avLst/>
          </a:prstGeom>
          <a:noFill/>
        </p:spPr>
        <p:txBody>
          <a:bodyPr wrap="square" rtlCol="0">
            <a:spAutoFit/>
          </a:bodyPr>
          <a:lstStyle/>
          <a:p>
            <a:pPr algn="ctr"/>
            <a:r>
              <a:rPr lang="zh-CN" altLang="en-US" sz="2800" dirty="0">
                <a:latin typeface="+mn-ea"/>
              </a:rPr>
              <a:t>商务科技图片与文字排版集合模板</a:t>
            </a: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5278" r="15278"/>
          <a:stretch/>
        </p:blipFill>
        <p:spPr>
          <a:xfrm>
            <a:off x="-1" y="-110681"/>
            <a:ext cx="12192000" cy="6858000"/>
          </a:xfrm>
          <a:prstGeom prst="rect">
            <a:avLst/>
          </a:prstGeom>
        </p:spPr>
      </p:pic>
      <p:sp>
        <p:nvSpPr>
          <p:cNvPr id="2" name="文本框 1"/>
          <p:cNvSpPr txBox="1"/>
          <p:nvPr/>
        </p:nvSpPr>
        <p:spPr>
          <a:xfrm>
            <a:off x="2647406" y="2466741"/>
            <a:ext cx="6949440" cy="707886"/>
          </a:xfrm>
          <a:prstGeom prst="rect">
            <a:avLst/>
          </a:prstGeom>
          <a:noFill/>
        </p:spPr>
        <p:txBody>
          <a:bodyPr wrap="square" rtlCol="0">
            <a:spAutoFit/>
          </a:bodyPr>
          <a:lstStyle/>
          <a:p>
            <a:pPr algn="ctr"/>
            <a:r>
              <a:rPr lang="zh-CN" altLang="en-US" sz="4000" dirty="0">
                <a:solidFill>
                  <a:schemeClr val="bg1"/>
                </a:solidFill>
                <a:latin typeface="新宋体" panose="02010609030101010101" pitchFamily="49" charset="-122"/>
                <a:ea typeface="新宋体" panose="02010609030101010101" pitchFamily="49" charset="-122"/>
              </a:rPr>
              <a:t>感谢观赏</a:t>
            </a:r>
          </a:p>
        </p:txBody>
      </p:sp>
      <p:sp>
        <p:nvSpPr>
          <p:cNvPr id="3" name="文本框 2"/>
          <p:cNvSpPr txBox="1"/>
          <p:nvPr/>
        </p:nvSpPr>
        <p:spPr>
          <a:xfrm>
            <a:off x="3803157" y="3380269"/>
            <a:ext cx="4689567" cy="369332"/>
          </a:xfrm>
          <a:prstGeom prst="rect">
            <a:avLst/>
          </a:prstGeom>
          <a:noFill/>
        </p:spPr>
        <p:txBody>
          <a:bodyPr wrap="square" rtlCol="0">
            <a:spAutoFit/>
          </a:bodyPr>
          <a:lstStyle/>
          <a:p>
            <a:pPr algn="dist"/>
            <a:r>
              <a:rPr lang="en-US" altLang="zh-CN" dirty="0">
                <a:solidFill>
                  <a:schemeClr val="bg1"/>
                </a:solidFill>
                <a:latin typeface="Agency FB" panose="020B0503020202020204" pitchFamily="34" charset="0"/>
              </a:rPr>
              <a:t>General template for business science and technology</a:t>
            </a:r>
            <a:endParaRPr lang="zh-CN" altLang="en-US" dirty="0">
              <a:solidFill>
                <a:schemeClr val="bg1"/>
              </a:solidFill>
              <a:latin typeface="Agency FB" panose="020B0503020202020204" pitchFamily="34" charset="0"/>
            </a:endParaRPr>
          </a:p>
        </p:txBody>
      </p:sp>
      <p:cxnSp>
        <p:nvCxnSpPr>
          <p:cNvPr id="6" name="直接连接符 5">
            <a:extLst>
              <a:ext uri="{FF2B5EF4-FFF2-40B4-BE49-F238E27FC236}">
                <a16:creationId xmlns:a16="http://schemas.microsoft.com/office/drawing/2014/main" id="{414AF399-535A-43D6-902A-35B3C8C9ADA0}"/>
              </a:ext>
            </a:extLst>
          </p:cNvPr>
          <p:cNvCxnSpPr/>
          <p:nvPr/>
        </p:nvCxnSpPr>
        <p:spPr>
          <a:xfrm>
            <a:off x="4084942" y="3192963"/>
            <a:ext cx="41521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05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1264</Words>
  <Application>Microsoft Office PowerPoint</Application>
  <PresentationFormat>宽屏</PresentationFormat>
  <Paragraphs>146</Paragraphs>
  <Slides>19</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19</vt:i4>
      </vt:variant>
    </vt:vector>
  </HeadingPairs>
  <TitlesOfParts>
    <vt:vector size="41" baseType="lpstr">
      <vt:lpstr>Dotum</vt:lpstr>
      <vt:lpstr>FontAwesome</vt:lpstr>
      <vt:lpstr>Helvetica Light</vt:lpstr>
      <vt:lpstr>Kontrapunkt Bob Bold</vt:lpstr>
      <vt:lpstr>Open Sans</vt:lpstr>
      <vt:lpstr>Open Sans Light</vt:lpstr>
      <vt:lpstr>等线</vt:lpstr>
      <vt:lpstr>等线 Light</vt:lpstr>
      <vt:lpstr>方正兰亭黑_GBK</vt:lpstr>
      <vt:lpstr>黑体</vt:lpstr>
      <vt:lpstr>华文宋体</vt:lpstr>
      <vt:lpstr>华文中宋</vt:lpstr>
      <vt:lpstr>宋体</vt:lpstr>
      <vt:lpstr>微软雅黑</vt:lpstr>
      <vt:lpstr>新宋体</vt:lpstr>
      <vt:lpstr>Agency FB</vt:lpstr>
      <vt:lpstr>Arial</vt:lpstr>
      <vt:lpstr>Calibri</vt:lpstr>
      <vt:lpstr>Cambria</vt:lpstr>
      <vt:lpstr>Helvetica</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asus</cp:lastModifiedBy>
  <cp:revision>16</cp:revision>
  <dcterms:created xsi:type="dcterms:W3CDTF">2018-09-05T14:10:22Z</dcterms:created>
  <dcterms:modified xsi:type="dcterms:W3CDTF">2018-09-06T09:09:15Z</dcterms:modified>
</cp:coreProperties>
</file>