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3" r:id="rId5"/>
    <p:sldId id="265" r:id="rId6"/>
    <p:sldId id="264" r:id="rId7"/>
    <p:sldId id="266" r:id="rId8"/>
    <p:sldId id="260" r:id="rId9"/>
    <p:sldId id="267" r:id="rId10"/>
    <p:sldId id="268" r:id="rId11"/>
    <p:sldId id="269" r:id="rId12"/>
    <p:sldId id="261" r:id="rId13"/>
    <p:sldId id="270" r:id="rId14"/>
    <p:sldId id="262" r:id="rId15"/>
    <p:sldId id="271" r:id="rId16"/>
    <p:sldId id="257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2018/9/4/Tue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2018/9/4/Tue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2018/9/4/Tue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2018/9/4/Tue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2018/9/4/Tue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2018/9/4/Tue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2018/9/4/Tue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2018/9/4/Tue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2018/9/4/Tue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2018/9/4/Tue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2018/9/4/Tue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2018/9/4/Tue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0934F426-332B-4E12-9A55-C0E76DA848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4" b="12077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6CDD4471-8888-4FAB-A9F3-0D5D8700E26C}"/>
              </a:ext>
            </a:extLst>
          </p:cNvPr>
          <p:cNvSpPr/>
          <p:nvPr/>
        </p:nvSpPr>
        <p:spPr>
          <a:xfrm>
            <a:off x="3267076" y="3541854"/>
            <a:ext cx="5657849" cy="104714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Just for today I will try to live through this day only and not tackle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40C3265-9DDA-4187-9ED1-577834BC54F5}"/>
              </a:ext>
            </a:extLst>
          </p:cNvPr>
          <p:cNvSpPr/>
          <p:nvPr/>
        </p:nvSpPr>
        <p:spPr>
          <a:xfrm>
            <a:off x="3267075" y="1852325"/>
            <a:ext cx="5657849" cy="49629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总结计划</a:t>
            </a:r>
            <a:r>
              <a:rPr lang="en-US" altLang="zh-CN" sz="1600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工作汇报</a:t>
            </a:r>
            <a:r>
              <a:rPr lang="en-US" altLang="zh-CN" sz="1600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商业计划书</a:t>
            </a:r>
            <a:r>
              <a:rPr lang="en-US" altLang="zh-CN" sz="1600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产品发布会</a:t>
            </a:r>
            <a:endParaRPr lang="en-US" altLang="zh-CN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3DE095E-0949-4D1B-9310-CC149F0D00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511" y="1742077"/>
            <a:ext cx="8553429" cy="215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442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10F19BA8-F60A-4F7F-B0C7-9D8906D8B118}"/>
              </a:ext>
            </a:extLst>
          </p:cNvPr>
          <p:cNvSpPr txBox="1"/>
          <p:nvPr/>
        </p:nvSpPr>
        <p:spPr>
          <a:xfrm>
            <a:off x="8916170" y="1773378"/>
            <a:ext cx="1292662" cy="29954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7200" dirty="0">
                <a:latin typeface="新蒂文徵明體" panose="03000409000000000000" pitchFamily="65" charset="-120"/>
                <a:ea typeface="新蒂文徵明體" panose="03000409000000000000" pitchFamily="65" charset="-120"/>
              </a:rPr>
              <a:t>目  錄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74A3FBA-EBFD-48AB-BE41-71D4C75004E8}"/>
              </a:ext>
            </a:extLst>
          </p:cNvPr>
          <p:cNvSpPr txBox="1"/>
          <p:nvPr/>
        </p:nvSpPr>
        <p:spPr>
          <a:xfrm>
            <a:off x="8581928" y="3009490"/>
            <a:ext cx="1961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/>
              <a:t>CONNTENT</a:t>
            </a:r>
            <a:endParaRPr lang="zh-CN" altLang="en-US" sz="28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F557294-8DC0-498C-A6B5-66895FB82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6873" y="2061493"/>
            <a:ext cx="738664" cy="299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D818875-F49C-486F-AD55-97F96DB66BA4}"/>
              </a:ext>
            </a:extLst>
          </p:cNvPr>
          <p:cNvSpPr txBox="1"/>
          <p:nvPr/>
        </p:nvSpPr>
        <p:spPr>
          <a:xfrm>
            <a:off x="6613857" y="1302882"/>
            <a:ext cx="624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latin typeface="+mn-ea"/>
              </a:rPr>
              <a:t>壹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08E32CB-139B-4679-9CA6-76AC80D185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1457" y="2707824"/>
            <a:ext cx="738664" cy="299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DC4596F-D49D-4C63-A059-3957042206CF}"/>
              </a:ext>
            </a:extLst>
          </p:cNvPr>
          <p:cNvSpPr txBox="1"/>
          <p:nvPr/>
        </p:nvSpPr>
        <p:spPr>
          <a:xfrm>
            <a:off x="5188441" y="1949213"/>
            <a:ext cx="624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latin typeface="+mn-ea"/>
              </a:rPr>
              <a:t>贰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26188EA-050B-4C49-9815-20DB49649C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1245" y="2061493"/>
            <a:ext cx="738664" cy="299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61D70C5-A806-46FB-AFDF-2AD94179DB10}"/>
              </a:ext>
            </a:extLst>
          </p:cNvPr>
          <p:cNvSpPr txBox="1"/>
          <p:nvPr/>
        </p:nvSpPr>
        <p:spPr>
          <a:xfrm>
            <a:off x="3608229" y="1302882"/>
            <a:ext cx="624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latin typeface="+mn-ea"/>
              </a:rPr>
              <a:t>叁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3FBF14D-9261-476A-A6A0-FC25723676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5829" y="2707824"/>
            <a:ext cx="738664" cy="299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74F0B47-5F6C-48D3-A46A-A14DD7973D20}"/>
              </a:ext>
            </a:extLst>
          </p:cNvPr>
          <p:cNvSpPr txBox="1"/>
          <p:nvPr/>
        </p:nvSpPr>
        <p:spPr>
          <a:xfrm>
            <a:off x="2182813" y="1949213"/>
            <a:ext cx="624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latin typeface="+mn-ea"/>
              </a:rPr>
              <a:t>肆</a:t>
            </a:r>
          </a:p>
        </p:txBody>
      </p:sp>
    </p:spTree>
    <p:extLst>
      <p:ext uri="{BB962C8B-B14F-4D97-AF65-F5344CB8AC3E}">
        <p14:creationId xmlns:p14="http://schemas.microsoft.com/office/powerpoint/2010/main" val="2360431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E91A033-D0EF-4FFE-9C1D-E9AEE229B0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4" b="12077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EAED188B-A8F7-4A57-B210-84D5522201FF}"/>
              </a:ext>
            </a:extLst>
          </p:cNvPr>
          <p:cNvSpPr txBox="1"/>
          <p:nvPr/>
        </p:nvSpPr>
        <p:spPr>
          <a:xfrm>
            <a:off x="3005743" y="2889110"/>
            <a:ext cx="12660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>
                <a:latin typeface="楷体" panose="02010609060101010101" pitchFamily="49" charset="-122"/>
                <a:ea typeface="楷体" panose="02010609060101010101" pitchFamily="49" charset="-122"/>
              </a:rPr>
              <a:t>01</a:t>
            </a:r>
            <a:endParaRPr lang="zh-CN" altLang="en-US" sz="6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938F547-6FF0-4BA0-A0B7-924BF24BD60A}"/>
              </a:ext>
            </a:extLst>
          </p:cNvPr>
          <p:cNvSpPr txBox="1"/>
          <p:nvPr/>
        </p:nvSpPr>
        <p:spPr>
          <a:xfrm>
            <a:off x="4359232" y="2967335"/>
            <a:ext cx="5896602" cy="461665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点 击 此 处 即 可 添 加 标 题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A4623B8-E680-4F19-8B3F-E5076C43DE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1231" y="3396941"/>
            <a:ext cx="5998474" cy="6030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</a:t>
            </a:r>
          </a:p>
        </p:txBody>
      </p:sp>
    </p:spTree>
    <p:extLst>
      <p:ext uri="{BB962C8B-B14F-4D97-AF65-F5344CB8AC3E}">
        <p14:creationId xmlns:p14="http://schemas.microsoft.com/office/powerpoint/2010/main" val="3938511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1">
            <a:extLst>
              <a:ext uri="{FF2B5EF4-FFF2-40B4-BE49-F238E27FC236}">
                <a16:creationId xmlns:a16="http://schemas.microsoft.com/office/drawing/2014/main" id="{560709B2-FF9C-4A78-BFA9-85AB551B4C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4028" y="3944989"/>
            <a:ext cx="32071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此处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添加标题</a:t>
            </a:r>
          </a:p>
        </p:txBody>
      </p:sp>
      <p:sp>
        <p:nvSpPr>
          <p:cNvPr id="5" name="文本框 26">
            <a:extLst>
              <a:ext uri="{FF2B5EF4-FFF2-40B4-BE49-F238E27FC236}">
                <a16:creationId xmlns:a16="http://schemas.microsoft.com/office/drawing/2014/main" id="{45329BB1-D912-478D-8994-0BB36D2DF5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821" y="4468209"/>
            <a:ext cx="2831799" cy="1133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200000"/>
              </a:lnSpc>
              <a:defRPr/>
            </a:pPr>
            <a:r>
              <a:rPr lang="zh-CN" altLang="en-US" sz="12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200" kern="0" dirty="0">
              <a:solidFill>
                <a:srgbClr val="000000">
                  <a:lumMod val="65000"/>
                  <a:lumOff val="35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  <p:sp>
        <p:nvSpPr>
          <p:cNvPr id="6" name="文本框 31">
            <a:extLst>
              <a:ext uri="{FF2B5EF4-FFF2-40B4-BE49-F238E27FC236}">
                <a16:creationId xmlns:a16="http://schemas.microsoft.com/office/drawing/2014/main" id="{29728B35-642A-44BC-B4FA-A95F279FB5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2099" y="3944989"/>
            <a:ext cx="32071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此处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添加标题</a:t>
            </a:r>
          </a:p>
        </p:txBody>
      </p:sp>
      <p:sp>
        <p:nvSpPr>
          <p:cNvPr id="7" name="文本框 26">
            <a:extLst>
              <a:ext uri="{FF2B5EF4-FFF2-40B4-BE49-F238E27FC236}">
                <a16:creationId xmlns:a16="http://schemas.microsoft.com/office/drawing/2014/main" id="{450DDBA1-A1CE-4D41-87AD-AF94CF856E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8892" y="4468209"/>
            <a:ext cx="2831799" cy="1133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200000"/>
              </a:lnSpc>
              <a:defRPr/>
            </a:pPr>
            <a:r>
              <a:rPr lang="zh-CN" altLang="en-US" sz="12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200" kern="0" dirty="0">
              <a:solidFill>
                <a:srgbClr val="000000">
                  <a:lumMod val="65000"/>
                  <a:lumOff val="35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  <p:sp>
        <p:nvSpPr>
          <p:cNvPr id="8" name="文本框 31">
            <a:extLst>
              <a:ext uri="{FF2B5EF4-FFF2-40B4-BE49-F238E27FC236}">
                <a16:creationId xmlns:a16="http://schemas.microsoft.com/office/drawing/2014/main" id="{A00033EB-4F40-4961-8180-05693AFFAB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3987" y="3944989"/>
            <a:ext cx="32071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此处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添加标题</a:t>
            </a:r>
          </a:p>
        </p:txBody>
      </p:sp>
      <p:sp>
        <p:nvSpPr>
          <p:cNvPr id="9" name="文本框 26">
            <a:extLst>
              <a:ext uri="{FF2B5EF4-FFF2-40B4-BE49-F238E27FC236}">
                <a16:creationId xmlns:a16="http://schemas.microsoft.com/office/drawing/2014/main" id="{C307E886-7B5E-40C3-B41B-DF79BB1A01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0780" y="4468209"/>
            <a:ext cx="2831799" cy="1133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200000"/>
              </a:lnSpc>
              <a:defRPr/>
            </a:pPr>
            <a:r>
              <a:rPr lang="zh-CN" altLang="en-US" sz="12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200" kern="0" dirty="0">
              <a:solidFill>
                <a:srgbClr val="000000">
                  <a:lumMod val="65000"/>
                  <a:lumOff val="35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B0DF80A-567F-45B3-8240-BAAE883E1F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902"/>
          <a:stretch/>
        </p:blipFill>
        <p:spPr>
          <a:xfrm>
            <a:off x="106017" y="136536"/>
            <a:ext cx="11979965" cy="304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41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64DF0413-77BD-486D-B536-C14EF606A602}"/>
              </a:ext>
            </a:extLst>
          </p:cNvPr>
          <p:cNvSpPr/>
          <p:nvPr/>
        </p:nvSpPr>
        <p:spPr>
          <a:xfrm>
            <a:off x="1155216" y="1940614"/>
            <a:ext cx="3000375" cy="355903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2">
            <a:extLst>
              <a:ext uri="{FF2B5EF4-FFF2-40B4-BE49-F238E27FC236}">
                <a16:creationId xmlns:a16="http://schemas.microsoft.com/office/drawing/2014/main" id="{0527A0D8-7DB0-40BB-ADDC-297D37CE87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289" y="1737147"/>
            <a:ext cx="2116205" cy="400110"/>
          </a:xfrm>
          <a:prstGeom prst="rect">
            <a:avLst/>
          </a:prstGeom>
          <a:solidFill>
            <a:srgbClr val="D9D9D9"/>
          </a:solidFill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ADD YOUR TITTLE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24CC9ED-EB12-497E-82C9-7E308565402F}"/>
              </a:ext>
            </a:extLst>
          </p:cNvPr>
          <p:cNvSpPr/>
          <p:nvPr/>
        </p:nvSpPr>
        <p:spPr>
          <a:xfrm>
            <a:off x="4597687" y="1940614"/>
            <a:ext cx="3000375" cy="355903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4371CB6-51B0-4EA9-A4B4-93B4045EAF73}"/>
              </a:ext>
            </a:extLst>
          </p:cNvPr>
          <p:cNvSpPr/>
          <p:nvPr/>
        </p:nvSpPr>
        <p:spPr>
          <a:xfrm>
            <a:off x="8040158" y="1940614"/>
            <a:ext cx="3000375" cy="355903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22">
            <a:extLst>
              <a:ext uri="{FF2B5EF4-FFF2-40B4-BE49-F238E27FC236}">
                <a16:creationId xmlns:a16="http://schemas.microsoft.com/office/drawing/2014/main" id="{0B43C1BD-5E6A-4962-BFD4-DFE250F5C9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9771" y="1737146"/>
            <a:ext cx="2116205" cy="400110"/>
          </a:xfrm>
          <a:prstGeom prst="rect">
            <a:avLst/>
          </a:prstGeom>
          <a:solidFill>
            <a:srgbClr val="D9D9D9"/>
          </a:solidFill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ADD YOUR TITTLE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22">
            <a:extLst>
              <a:ext uri="{FF2B5EF4-FFF2-40B4-BE49-F238E27FC236}">
                <a16:creationId xmlns:a16="http://schemas.microsoft.com/office/drawing/2014/main" id="{6E4C92C0-AEBE-4E64-B5FA-440B1BF447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82242" y="1737145"/>
            <a:ext cx="2116205" cy="400110"/>
          </a:xfrm>
          <a:prstGeom prst="rect">
            <a:avLst/>
          </a:prstGeom>
          <a:solidFill>
            <a:srgbClr val="D9D9D9"/>
          </a:solidFill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ADD YOUR TITTLE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Box 13">
            <a:extLst>
              <a:ext uri="{FF2B5EF4-FFF2-40B4-BE49-F238E27FC236}">
                <a16:creationId xmlns:a16="http://schemas.microsoft.com/office/drawing/2014/main" id="{89415652-AE42-44E5-96BE-7AADCDFF91FF}"/>
              </a:ext>
            </a:extLst>
          </p:cNvPr>
          <p:cNvSpPr txBox="1"/>
          <p:nvPr/>
        </p:nvSpPr>
        <p:spPr>
          <a:xfrm>
            <a:off x="1293737" y="3066802"/>
            <a:ext cx="2782070" cy="150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  <a:buClr>
                <a:srgbClr val="CC0099"/>
              </a:buClr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You can click here to enter you text. You can click here to enter you text. You can click here to enter you text.</a:t>
            </a:r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E8DBE841-B486-4043-8282-474928DAF628}"/>
              </a:ext>
            </a:extLst>
          </p:cNvPr>
          <p:cNvSpPr txBox="1"/>
          <p:nvPr/>
        </p:nvSpPr>
        <p:spPr>
          <a:xfrm>
            <a:off x="4695219" y="3066801"/>
            <a:ext cx="2782070" cy="150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  <a:buClr>
                <a:srgbClr val="CC0099"/>
              </a:buClr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You can click here to enter you text. You can click here to enter you text. You can click here to enter you text.</a:t>
            </a:r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55700894-91BC-404C-B9E4-EAFA27CB7BD6}"/>
              </a:ext>
            </a:extLst>
          </p:cNvPr>
          <p:cNvSpPr txBox="1"/>
          <p:nvPr/>
        </p:nvSpPr>
        <p:spPr>
          <a:xfrm>
            <a:off x="8137690" y="3066800"/>
            <a:ext cx="2782070" cy="150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  <a:buClr>
                <a:srgbClr val="CC0099"/>
              </a:buClr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You can click here to enter you text. You can click here to enter you text. You can click here to enter you text.</a:t>
            </a:r>
          </a:p>
        </p:txBody>
      </p:sp>
    </p:spTree>
    <p:extLst>
      <p:ext uri="{BB962C8B-B14F-4D97-AF65-F5344CB8AC3E}">
        <p14:creationId xmlns:p14="http://schemas.microsoft.com/office/powerpoint/2010/main" val="3186903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42CD3D8C-CE21-438C-BF5B-84F5B0C5B65A}"/>
              </a:ext>
            </a:extLst>
          </p:cNvPr>
          <p:cNvGrpSpPr/>
          <p:nvPr/>
        </p:nvGrpSpPr>
        <p:grpSpPr>
          <a:xfrm>
            <a:off x="8895701" y="1613535"/>
            <a:ext cx="2844345" cy="1751821"/>
            <a:chOff x="8399767" y="2269269"/>
            <a:chExt cx="2844345" cy="1751821"/>
          </a:xfrm>
        </p:grpSpPr>
        <p:grpSp>
          <p:nvGrpSpPr>
            <p:cNvPr id="3" name="Shape 1398">
              <a:extLst>
                <a:ext uri="{FF2B5EF4-FFF2-40B4-BE49-F238E27FC236}">
                  <a16:creationId xmlns:a16="http://schemas.microsoft.com/office/drawing/2014/main" id="{8A1CA4ED-1E12-4E70-94FD-4EBC54D29F1D}"/>
                </a:ext>
              </a:extLst>
            </p:cNvPr>
            <p:cNvGrpSpPr/>
            <p:nvPr/>
          </p:nvGrpSpPr>
          <p:grpSpPr>
            <a:xfrm>
              <a:off x="9579026" y="2269269"/>
              <a:ext cx="428557" cy="548857"/>
              <a:chOff x="8218224" y="8245764"/>
              <a:chExt cx="500997" cy="641631"/>
            </a:xfrm>
          </p:grpSpPr>
          <p:cxnSp>
            <p:nvCxnSpPr>
              <p:cNvPr id="6" name="Shape 1399">
                <a:extLst>
                  <a:ext uri="{FF2B5EF4-FFF2-40B4-BE49-F238E27FC236}">
                    <a16:creationId xmlns:a16="http://schemas.microsoft.com/office/drawing/2014/main" id="{14D1774C-AF8A-404B-AF6F-316D803231D4}"/>
                  </a:ext>
                </a:extLst>
              </p:cNvPr>
              <p:cNvCxnSpPr/>
              <p:nvPr/>
            </p:nvCxnSpPr>
            <p:spPr>
              <a:xfrm>
                <a:off x="8218224" y="8245764"/>
                <a:ext cx="2929" cy="641631"/>
              </a:xfrm>
              <a:prstGeom prst="straightConnector1">
                <a:avLst/>
              </a:prstGeom>
              <a:noFill/>
              <a:ln w="342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7" name="Shape 1400">
                <a:extLst>
                  <a:ext uri="{FF2B5EF4-FFF2-40B4-BE49-F238E27FC236}">
                    <a16:creationId xmlns:a16="http://schemas.microsoft.com/office/drawing/2014/main" id="{14192AAF-3A18-4B51-8679-633863C2228B}"/>
                  </a:ext>
                </a:extLst>
              </p:cNvPr>
              <p:cNvSpPr/>
              <p:nvPr/>
            </p:nvSpPr>
            <p:spPr>
              <a:xfrm>
                <a:off x="8411592" y="8310220"/>
                <a:ext cx="307629" cy="287123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23017" y="0"/>
                    </a:moveTo>
                    <a:lnTo>
                      <a:pt x="0" y="20508"/>
                    </a:lnTo>
                    <a:lnTo>
                      <a:pt x="0" y="119722"/>
                    </a:lnTo>
                    <a:lnTo>
                      <a:pt x="119741" y="119722"/>
                    </a:lnTo>
                    <a:lnTo>
                      <a:pt x="96465" y="70115"/>
                    </a:lnTo>
                    <a:lnTo>
                      <a:pt x="119741" y="20508"/>
                    </a:lnTo>
                    <a:lnTo>
                      <a:pt x="0" y="20508"/>
                    </a:lnTo>
                  </a:path>
                </a:pathLst>
              </a:custGeom>
              <a:noFill/>
              <a:ln w="342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buNone/>
                </a:pPr>
                <a:endParaRPr sz="1400">
                  <a:solidFill>
                    <a:schemeClr val="dk2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Montserrat" panose="02000505000000020004"/>
                  <a:sym typeface="Montserrat" panose="02000505000000020004"/>
                </a:endParaRPr>
              </a:p>
            </p:txBody>
          </p:sp>
          <p:sp>
            <p:nvSpPr>
              <p:cNvPr id="8" name="Shape 1401">
                <a:extLst>
                  <a:ext uri="{FF2B5EF4-FFF2-40B4-BE49-F238E27FC236}">
                    <a16:creationId xmlns:a16="http://schemas.microsoft.com/office/drawing/2014/main" id="{EC3B6677-8E86-4720-89CC-90F30C59209A}"/>
                  </a:ext>
                </a:extLst>
              </p:cNvPr>
              <p:cNvSpPr/>
              <p:nvPr/>
            </p:nvSpPr>
            <p:spPr>
              <a:xfrm>
                <a:off x="8218224" y="8310220"/>
                <a:ext cx="251964" cy="237317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91653" y="119665"/>
                    </a:moveTo>
                    <a:lnTo>
                      <a:pt x="0" y="119665"/>
                    </a:lnTo>
                    <a:lnTo>
                      <a:pt x="0" y="0"/>
                    </a:lnTo>
                    <a:lnTo>
                      <a:pt x="119685" y="0"/>
                    </a:lnTo>
                    <a:lnTo>
                      <a:pt x="119685" y="24735"/>
                    </a:lnTo>
                  </a:path>
                </a:pathLst>
              </a:custGeom>
              <a:noFill/>
              <a:ln w="342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buNone/>
                </a:pPr>
                <a:endParaRPr sz="1400">
                  <a:solidFill>
                    <a:schemeClr val="dk2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Montserrat" panose="02000505000000020004"/>
                  <a:sym typeface="Montserrat" panose="02000505000000020004"/>
                </a:endParaRPr>
              </a:p>
            </p:txBody>
          </p:sp>
        </p:grpSp>
        <p:sp>
          <p:nvSpPr>
            <p:cNvPr id="4" name="Shape 1402">
              <a:extLst>
                <a:ext uri="{FF2B5EF4-FFF2-40B4-BE49-F238E27FC236}">
                  <a16:creationId xmlns:a16="http://schemas.microsoft.com/office/drawing/2014/main" id="{108AD4B7-7556-457B-A346-7E1C4D367869}"/>
                </a:ext>
              </a:extLst>
            </p:cNvPr>
            <p:cNvSpPr txBox="1"/>
            <p:nvPr/>
          </p:nvSpPr>
          <p:spPr>
            <a:xfrm>
              <a:off x="8399767" y="3156109"/>
              <a:ext cx="2844345" cy="864981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lvl="0" algn="ctr">
                <a:lnSpc>
                  <a:spcPct val="150000"/>
                </a:lnSpc>
                <a:buSzPct val="25000"/>
              </a:pPr>
              <a:r>
                <a: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您的内容打在这里，或者通过复制您的文本后，在此框中选择粘贴，并选择只保留文字。</a:t>
              </a:r>
              <a:endParaRPr lang="en-US" sz="1200" dirty="0">
                <a:solidFill>
                  <a:schemeClr val="dk2"/>
                </a:solidFill>
                <a:latin typeface="楷体" panose="02010609060101010101" pitchFamily="49" charset="-122"/>
                <a:ea typeface="楷体" panose="02010609060101010101" pitchFamily="49" charset="-122"/>
                <a:cs typeface="Montserrat" panose="02000505000000020004"/>
                <a:sym typeface="Montserrat" panose="02000505000000020004"/>
              </a:endParaRPr>
            </a:p>
          </p:txBody>
        </p:sp>
        <p:sp>
          <p:nvSpPr>
            <p:cNvPr id="5" name="Shape 1403">
              <a:extLst>
                <a:ext uri="{FF2B5EF4-FFF2-40B4-BE49-F238E27FC236}">
                  <a16:creationId xmlns:a16="http://schemas.microsoft.com/office/drawing/2014/main" id="{2EE797CA-BBF4-493B-9BE5-EE7DE0432FDE}"/>
                </a:ext>
              </a:extLst>
            </p:cNvPr>
            <p:cNvSpPr txBox="1"/>
            <p:nvPr/>
          </p:nvSpPr>
          <p:spPr>
            <a:xfrm>
              <a:off x="9055004" y="2816394"/>
              <a:ext cx="1481444" cy="258678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US" sz="1200">
                  <a:solidFill>
                    <a:schemeClr val="dk2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Montserrat" panose="02000505000000020004"/>
                  <a:sym typeface="Montserrat" panose="02000505000000020004"/>
                </a:rPr>
                <a:t>STAGE TWO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8654DCD5-0EF4-4718-BB77-D7DBD0E70222}"/>
              </a:ext>
            </a:extLst>
          </p:cNvPr>
          <p:cNvGrpSpPr/>
          <p:nvPr/>
        </p:nvGrpSpPr>
        <p:grpSpPr>
          <a:xfrm>
            <a:off x="5951935" y="1711609"/>
            <a:ext cx="2844345" cy="1621663"/>
            <a:chOff x="872144" y="2399429"/>
            <a:chExt cx="2844345" cy="1621663"/>
          </a:xfrm>
        </p:grpSpPr>
        <p:grpSp>
          <p:nvGrpSpPr>
            <p:cNvPr id="10" name="Shape 1404">
              <a:extLst>
                <a:ext uri="{FF2B5EF4-FFF2-40B4-BE49-F238E27FC236}">
                  <a16:creationId xmlns:a16="http://schemas.microsoft.com/office/drawing/2014/main" id="{47216CA5-B606-492E-8EE0-D37123AB4B9A}"/>
                </a:ext>
              </a:extLst>
            </p:cNvPr>
            <p:cNvGrpSpPr/>
            <p:nvPr/>
          </p:nvGrpSpPr>
          <p:grpSpPr>
            <a:xfrm>
              <a:off x="2002651" y="2399429"/>
              <a:ext cx="531312" cy="318286"/>
              <a:chOff x="1775548" y="1990598"/>
              <a:chExt cx="621122" cy="372086"/>
            </a:xfrm>
          </p:grpSpPr>
          <p:sp>
            <p:nvSpPr>
              <p:cNvPr id="13" name="Shape 1405">
                <a:extLst>
                  <a:ext uri="{FF2B5EF4-FFF2-40B4-BE49-F238E27FC236}">
                    <a16:creationId xmlns:a16="http://schemas.microsoft.com/office/drawing/2014/main" id="{336E8CB4-3251-41DC-85E0-12A8763A8151}"/>
                  </a:ext>
                </a:extLst>
              </p:cNvPr>
              <p:cNvSpPr/>
              <p:nvPr/>
            </p:nvSpPr>
            <p:spPr>
              <a:xfrm>
                <a:off x="1775548" y="1990598"/>
                <a:ext cx="621122" cy="37208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871" y="119785"/>
                    </a:moveTo>
                    <a:lnTo>
                      <a:pt x="0" y="119785"/>
                    </a:lnTo>
                    <a:lnTo>
                      <a:pt x="0" y="0"/>
                    </a:lnTo>
                    <a:lnTo>
                      <a:pt x="119871" y="0"/>
                    </a:lnTo>
                    <a:lnTo>
                      <a:pt x="119871" y="119785"/>
                    </a:lnTo>
                  </a:path>
                </a:pathLst>
              </a:custGeom>
              <a:noFill/>
              <a:ln w="34275" cap="flat" cmpd="sng">
                <a:solidFill>
                  <a:schemeClr val="tx1"/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buNone/>
                </a:pPr>
                <a:endParaRPr sz="1400">
                  <a:solidFill>
                    <a:schemeClr val="dk2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Montserrat" panose="02000505000000020004"/>
                  <a:sym typeface="Montserrat" panose="02000505000000020004"/>
                </a:endParaRPr>
              </a:p>
            </p:txBody>
          </p:sp>
          <p:sp>
            <p:nvSpPr>
              <p:cNvPr id="14" name="Shape 1406">
                <a:extLst>
                  <a:ext uri="{FF2B5EF4-FFF2-40B4-BE49-F238E27FC236}">
                    <a16:creationId xmlns:a16="http://schemas.microsoft.com/office/drawing/2014/main" id="{46EF8223-F486-44A4-9C73-ACA8B5D83250}"/>
                  </a:ext>
                </a:extLst>
              </p:cNvPr>
              <p:cNvSpPr/>
              <p:nvPr/>
            </p:nvSpPr>
            <p:spPr>
              <a:xfrm>
                <a:off x="1775548" y="1990598"/>
                <a:ext cx="621122" cy="19922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0"/>
                    </a:moveTo>
                    <a:lnTo>
                      <a:pt x="59486" y="119598"/>
                    </a:lnTo>
                    <a:lnTo>
                      <a:pt x="119871" y="0"/>
                    </a:lnTo>
                  </a:path>
                </a:pathLst>
              </a:custGeom>
              <a:noFill/>
              <a:ln w="342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buNone/>
                </a:pPr>
                <a:endParaRPr sz="1400" dirty="0">
                  <a:solidFill>
                    <a:schemeClr val="dk2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Montserrat" panose="02000505000000020004"/>
                  <a:sym typeface="Montserrat" panose="02000505000000020004"/>
                </a:endParaRPr>
              </a:p>
            </p:txBody>
          </p:sp>
        </p:grpSp>
        <p:sp>
          <p:nvSpPr>
            <p:cNvPr id="11" name="Shape 1407">
              <a:extLst>
                <a:ext uri="{FF2B5EF4-FFF2-40B4-BE49-F238E27FC236}">
                  <a16:creationId xmlns:a16="http://schemas.microsoft.com/office/drawing/2014/main" id="{BD32F244-A931-4B12-9B85-71F35D3B5F33}"/>
                </a:ext>
              </a:extLst>
            </p:cNvPr>
            <p:cNvSpPr txBox="1"/>
            <p:nvPr/>
          </p:nvSpPr>
          <p:spPr>
            <a:xfrm>
              <a:off x="872144" y="3156109"/>
              <a:ext cx="2844345" cy="864983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lvl="0" algn="ctr">
                <a:lnSpc>
                  <a:spcPct val="150000"/>
                </a:lnSpc>
                <a:buSzPct val="25000"/>
              </a:pPr>
              <a:r>
                <a: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您的内容打在这里，或者通过复制您的文本后，在此框中选择粘贴，并选择只保留文字。</a:t>
              </a:r>
              <a:endParaRPr lang="en-US" sz="1200" dirty="0">
                <a:solidFill>
                  <a:schemeClr val="dk2"/>
                </a:solidFill>
                <a:latin typeface="楷体" panose="02010609060101010101" pitchFamily="49" charset="-122"/>
                <a:ea typeface="楷体" panose="02010609060101010101" pitchFamily="49" charset="-122"/>
                <a:cs typeface="Montserrat" panose="02000505000000020004"/>
                <a:sym typeface="Montserrat" panose="02000505000000020004"/>
              </a:endParaRPr>
            </a:p>
          </p:txBody>
        </p:sp>
        <p:sp>
          <p:nvSpPr>
            <p:cNvPr id="12" name="Shape 1408">
              <a:extLst>
                <a:ext uri="{FF2B5EF4-FFF2-40B4-BE49-F238E27FC236}">
                  <a16:creationId xmlns:a16="http://schemas.microsoft.com/office/drawing/2014/main" id="{AA45B124-BADF-45A1-93D9-C91BD094CA89}"/>
                </a:ext>
              </a:extLst>
            </p:cNvPr>
            <p:cNvSpPr txBox="1"/>
            <p:nvPr/>
          </p:nvSpPr>
          <p:spPr>
            <a:xfrm>
              <a:off x="1542271" y="2816394"/>
              <a:ext cx="1451662" cy="258678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US" sz="1200">
                  <a:solidFill>
                    <a:schemeClr val="dk2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Montserrat" panose="02000505000000020004"/>
                  <a:sym typeface="Montserrat" panose="02000505000000020004"/>
                </a:rPr>
                <a:t>STAGE ONE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09734F92-5876-4771-8412-43B2AFB6718B}"/>
              </a:ext>
            </a:extLst>
          </p:cNvPr>
          <p:cNvGrpSpPr/>
          <p:nvPr/>
        </p:nvGrpSpPr>
        <p:grpSpPr>
          <a:xfrm>
            <a:off x="5951935" y="3769779"/>
            <a:ext cx="2844345" cy="1631084"/>
            <a:chOff x="872144" y="4394348"/>
            <a:chExt cx="2844345" cy="1631084"/>
          </a:xfrm>
        </p:grpSpPr>
        <p:grpSp>
          <p:nvGrpSpPr>
            <p:cNvPr id="16" name="Shape 1409">
              <a:extLst>
                <a:ext uri="{FF2B5EF4-FFF2-40B4-BE49-F238E27FC236}">
                  <a16:creationId xmlns:a16="http://schemas.microsoft.com/office/drawing/2014/main" id="{B76F7188-BFB5-4BB4-B51C-0BE4AEDE0906}"/>
                </a:ext>
              </a:extLst>
            </p:cNvPr>
            <p:cNvGrpSpPr/>
            <p:nvPr/>
          </p:nvGrpSpPr>
          <p:grpSpPr>
            <a:xfrm>
              <a:off x="1997874" y="4394348"/>
              <a:ext cx="531313" cy="360893"/>
              <a:chOff x="6188912" y="23939881"/>
              <a:chExt cx="1307712" cy="888261"/>
            </a:xfrm>
          </p:grpSpPr>
          <p:sp>
            <p:nvSpPr>
              <p:cNvPr id="19" name="Shape 1410">
                <a:extLst>
                  <a:ext uri="{FF2B5EF4-FFF2-40B4-BE49-F238E27FC236}">
                    <a16:creationId xmlns:a16="http://schemas.microsoft.com/office/drawing/2014/main" id="{C3DD0869-2581-490A-B369-10F395F3711C}"/>
                  </a:ext>
                </a:extLst>
              </p:cNvPr>
              <p:cNvSpPr/>
              <p:nvPr/>
            </p:nvSpPr>
            <p:spPr>
              <a:xfrm>
                <a:off x="6188912" y="23939881"/>
                <a:ext cx="1307712" cy="8882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87237" y="28113"/>
                    </a:moveTo>
                    <a:lnTo>
                      <a:pt x="71948" y="0"/>
                    </a:lnTo>
                    <a:lnTo>
                      <a:pt x="48822" y="0"/>
                    </a:lnTo>
                    <a:lnTo>
                      <a:pt x="33533" y="28113"/>
                    </a:lnTo>
                    <a:lnTo>
                      <a:pt x="0" y="28113"/>
                    </a:lnTo>
                    <a:lnTo>
                      <a:pt x="0" y="119811"/>
                    </a:lnTo>
                    <a:lnTo>
                      <a:pt x="119871" y="119811"/>
                    </a:lnTo>
                    <a:lnTo>
                      <a:pt x="119871" y="28113"/>
                    </a:lnTo>
                    <a:lnTo>
                      <a:pt x="87237" y="28113"/>
                    </a:lnTo>
                  </a:path>
                </a:pathLst>
              </a:custGeom>
              <a:noFill/>
              <a:ln w="34275" cap="flat" cmpd="sng">
                <a:solidFill>
                  <a:schemeClr val="tx1"/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buNone/>
                </a:pPr>
                <a:endParaRPr sz="1400">
                  <a:solidFill>
                    <a:schemeClr val="dk2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Montserrat" panose="02000505000000020004"/>
                  <a:sym typeface="Montserrat" panose="02000505000000020004"/>
                </a:endParaRPr>
              </a:p>
            </p:txBody>
          </p:sp>
          <p:sp>
            <p:nvSpPr>
              <p:cNvPr id="20" name="Shape 1411">
                <a:extLst>
                  <a:ext uri="{FF2B5EF4-FFF2-40B4-BE49-F238E27FC236}">
                    <a16:creationId xmlns:a16="http://schemas.microsoft.com/office/drawing/2014/main" id="{E6E738B0-7512-4C13-9A44-DCBE236DB9EB}"/>
                  </a:ext>
                </a:extLst>
              </p:cNvPr>
              <p:cNvSpPr/>
              <p:nvPr/>
            </p:nvSpPr>
            <p:spPr>
              <a:xfrm>
                <a:off x="6682390" y="24316160"/>
                <a:ext cx="333096" cy="345434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497" y="57813"/>
                    </a:moveTo>
                    <a:lnTo>
                      <a:pt x="119497" y="57813"/>
                    </a:lnTo>
                    <a:cubicBezTo>
                      <a:pt x="119497" y="29149"/>
                      <a:pt x="93389" y="0"/>
                      <a:pt x="59748" y="0"/>
                    </a:cubicBezTo>
                    <a:cubicBezTo>
                      <a:pt x="26108" y="0"/>
                      <a:pt x="0" y="29149"/>
                      <a:pt x="0" y="57813"/>
                    </a:cubicBezTo>
                    <a:cubicBezTo>
                      <a:pt x="0" y="90364"/>
                      <a:pt x="26108" y="119514"/>
                      <a:pt x="59748" y="119514"/>
                    </a:cubicBezTo>
                    <a:cubicBezTo>
                      <a:pt x="93389" y="119514"/>
                      <a:pt x="119497" y="90364"/>
                      <a:pt x="119497" y="57813"/>
                    </a:cubicBezTo>
                  </a:path>
                </a:pathLst>
              </a:custGeom>
              <a:noFill/>
              <a:ln w="342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buNone/>
                </a:pPr>
                <a:endParaRPr sz="1400">
                  <a:solidFill>
                    <a:schemeClr val="dk2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Montserrat" panose="02000505000000020004"/>
                  <a:sym typeface="Montserrat" panose="02000505000000020004"/>
                </a:endParaRPr>
              </a:p>
            </p:txBody>
          </p:sp>
          <p:cxnSp>
            <p:nvCxnSpPr>
              <p:cNvPr id="21" name="Shape 1412">
                <a:extLst>
                  <a:ext uri="{FF2B5EF4-FFF2-40B4-BE49-F238E27FC236}">
                    <a16:creationId xmlns:a16="http://schemas.microsoft.com/office/drawing/2014/main" id="{302DC4CD-EA4F-4118-919F-2BB57322C872}"/>
                  </a:ext>
                </a:extLst>
              </p:cNvPr>
              <p:cNvCxnSpPr/>
              <p:nvPr/>
            </p:nvCxnSpPr>
            <p:spPr>
              <a:xfrm>
                <a:off x="6355458" y="24149610"/>
                <a:ext cx="6171" cy="678532"/>
              </a:xfrm>
              <a:prstGeom prst="straightConnector1">
                <a:avLst/>
              </a:prstGeom>
              <a:noFill/>
              <a:ln w="342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22" name="Shape 1413">
                <a:extLst>
                  <a:ext uri="{FF2B5EF4-FFF2-40B4-BE49-F238E27FC236}">
                    <a16:creationId xmlns:a16="http://schemas.microsoft.com/office/drawing/2014/main" id="{9D03F928-8420-4D79-BFAF-7FEE8E60C302}"/>
                  </a:ext>
                </a:extLst>
              </p:cNvPr>
              <p:cNvSpPr/>
              <p:nvPr/>
            </p:nvSpPr>
            <p:spPr>
              <a:xfrm>
                <a:off x="7305400" y="24316160"/>
                <a:ext cx="6171" cy="616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 w="34275" cap="flat" cmpd="sng">
                <a:solidFill>
                  <a:srgbClr val="609E78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buNone/>
                </a:pPr>
                <a:endParaRPr sz="1400">
                  <a:solidFill>
                    <a:schemeClr val="dk2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Montserrat" panose="02000505000000020004"/>
                  <a:sym typeface="Montserrat" panose="02000505000000020004"/>
                </a:endParaRPr>
              </a:p>
            </p:txBody>
          </p:sp>
        </p:grpSp>
        <p:sp>
          <p:nvSpPr>
            <p:cNvPr id="17" name="Shape 1414">
              <a:extLst>
                <a:ext uri="{FF2B5EF4-FFF2-40B4-BE49-F238E27FC236}">
                  <a16:creationId xmlns:a16="http://schemas.microsoft.com/office/drawing/2014/main" id="{E9FF9CE6-9254-48A6-B4E0-5C6448CF8E91}"/>
                </a:ext>
              </a:extLst>
            </p:cNvPr>
            <p:cNvSpPr txBox="1"/>
            <p:nvPr/>
          </p:nvSpPr>
          <p:spPr>
            <a:xfrm>
              <a:off x="872144" y="5160451"/>
              <a:ext cx="2844345" cy="864981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lvl="0" algn="ctr">
                <a:lnSpc>
                  <a:spcPct val="150000"/>
                </a:lnSpc>
                <a:buSzPct val="25000"/>
              </a:pPr>
              <a:r>
                <a: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您的内容打在这里，或者通过复制您的文本后，在此框中选择粘贴，并选择只保留文字。</a:t>
              </a:r>
              <a:endParaRPr lang="en-US" sz="1200" dirty="0">
                <a:solidFill>
                  <a:schemeClr val="dk2"/>
                </a:solidFill>
                <a:latin typeface="楷体" panose="02010609060101010101" pitchFamily="49" charset="-122"/>
                <a:ea typeface="楷体" panose="02010609060101010101" pitchFamily="49" charset="-122"/>
                <a:cs typeface="Montserrat" panose="02000505000000020004"/>
                <a:sym typeface="Montserrat" panose="02000505000000020004"/>
              </a:endParaRPr>
            </a:p>
          </p:txBody>
        </p:sp>
        <p:sp>
          <p:nvSpPr>
            <p:cNvPr id="18" name="Shape 1415">
              <a:extLst>
                <a:ext uri="{FF2B5EF4-FFF2-40B4-BE49-F238E27FC236}">
                  <a16:creationId xmlns:a16="http://schemas.microsoft.com/office/drawing/2014/main" id="{3B4556A5-29CE-4A7E-86FF-B49385D97EF0}"/>
                </a:ext>
              </a:extLst>
            </p:cNvPr>
            <p:cNvSpPr txBox="1"/>
            <p:nvPr/>
          </p:nvSpPr>
          <p:spPr>
            <a:xfrm>
              <a:off x="1404352" y="4820736"/>
              <a:ext cx="1727500" cy="258678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US" sz="1200" dirty="0">
                  <a:solidFill>
                    <a:schemeClr val="dk2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Montserrat" panose="02000505000000020004"/>
                  <a:sym typeface="Montserrat" panose="02000505000000020004"/>
                </a:rPr>
                <a:t>STAGE THREE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9B7556AE-0359-4FF0-8F80-59B4B06E9934}"/>
              </a:ext>
            </a:extLst>
          </p:cNvPr>
          <p:cNvGrpSpPr/>
          <p:nvPr/>
        </p:nvGrpSpPr>
        <p:grpSpPr>
          <a:xfrm>
            <a:off x="8914070" y="3709202"/>
            <a:ext cx="2844345" cy="1694991"/>
            <a:chOff x="8418136" y="4301685"/>
            <a:chExt cx="2844345" cy="1694991"/>
          </a:xfrm>
        </p:grpSpPr>
        <p:grpSp>
          <p:nvGrpSpPr>
            <p:cNvPr id="24" name="Shape 1416">
              <a:extLst>
                <a:ext uri="{FF2B5EF4-FFF2-40B4-BE49-F238E27FC236}">
                  <a16:creationId xmlns:a16="http://schemas.microsoft.com/office/drawing/2014/main" id="{952970C5-8B39-4EA4-91DB-BFBFEE3957F7}"/>
                </a:ext>
              </a:extLst>
            </p:cNvPr>
            <p:cNvGrpSpPr/>
            <p:nvPr/>
          </p:nvGrpSpPr>
          <p:grpSpPr>
            <a:xfrm>
              <a:off x="9538946" y="4301685"/>
              <a:ext cx="521288" cy="488710"/>
              <a:chOff x="8168414" y="12118985"/>
              <a:chExt cx="609403" cy="571317"/>
            </a:xfrm>
          </p:grpSpPr>
          <p:cxnSp>
            <p:nvCxnSpPr>
              <p:cNvPr id="27" name="Shape 1417">
                <a:extLst>
                  <a:ext uri="{FF2B5EF4-FFF2-40B4-BE49-F238E27FC236}">
                    <a16:creationId xmlns:a16="http://schemas.microsoft.com/office/drawing/2014/main" id="{5A6C643E-56D7-441E-BE55-BF5AF31BDD34}"/>
                  </a:ext>
                </a:extLst>
              </p:cNvPr>
              <p:cNvCxnSpPr/>
              <p:nvPr/>
            </p:nvCxnSpPr>
            <p:spPr>
              <a:xfrm>
                <a:off x="8511204" y="12414900"/>
                <a:ext cx="49806" cy="49806"/>
              </a:xfrm>
              <a:prstGeom prst="straightConnector1">
                <a:avLst/>
              </a:prstGeom>
              <a:noFill/>
              <a:ln w="34275" cap="flat" cmpd="sng">
                <a:solidFill>
                  <a:srgbClr val="609E78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28" name="Shape 1418">
                <a:extLst>
                  <a:ext uri="{FF2B5EF4-FFF2-40B4-BE49-F238E27FC236}">
                    <a16:creationId xmlns:a16="http://schemas.microsoft.com/office/drawing/2014/main" id="{268A5B93-E7AB-4545-901C-2E715634D38D}"/>
                  </a:ext>
                </a:extLst>
              </p:cNvPr>
              <p:cNvSpPr/>
              <p:nvPr/>
            </p:nvSpPr>
            <p:spPr>
              <a:xfrm>
                <a:off x="8528785" y="12435407"/>
                <a:ext cx="249033" cy="254894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28272"/>
                    </a:moveTo>
                    <a:lnTo>
                      <a:pt x="28877" y="0"/>
                    </a:lnTo>
                    <a:lnTo>
                      <a:pt x="119679" y="91413"/>
                    </a:lnTo>
                    <a:lnTo>
                      <a:pt x="91122" y="119685"/>
                    </a:lnTo>
                    <a:lnTo>
                      <a:pt x="0" y="28272"/>
                    </a:lnTo>
                  </a:path>
                </a:pathLst>
              </a:custGeom>
              <a:noFill/>
              <a:ln w="34275" cap="flat" cmpd="sng">
                <a:solidFill>
                  <a:schemeClr val="tx1"/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buNone/>
                </a:pPr>
                <a:endParaRPr sz="1400">
                  <a:solidFill>
                    <a:schemeClr val="dk2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Montserrat" panose="02000505000000020004"/>
                  <a:sym typeface="Montserrat" panose="02000505000000020004"/>
                </a:endParaRPr>
              </a:p>
            </p:txBody>
          </p:sp>
          <p:sp>
            <p:nvSpPr>
              <p:cNvPr id="29" name="Shape 1419">
                <a:extLst>
                  <a:ext uri="{FF2B5EF4-FFF2-40B4-BE49-F238E27FC236}">
                    <a16:creationId xmlns:a16="http://schemas.microsoft.com/office/drawing/2014/main" id="{4E980896-F871-4DA5-9748-28C8F83B6233}"/>
                  </a:ext>
                </a:extLst>
              </p:cNvPr>
              <p:cNvSpPr/>
              <p:nvPr/>
            </p:nvSpPr>
            <p:spPr>
              <a:xfrm>
                <a:off x="8206503" y="12118985"/>
                <a:ext cx="123052" cy="120124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2245" y="119333"/>
                    </a:moveTo>
                    <a:lnTo>
                      <a:pt x="119358" y="59333"/>
                    </a:lnTo>
                    <a:lnTo>
                      <a:pt x="23743" y="0"/>
                    </a:lnTo>
                    <a:lnTo>
                      <a:pt x="0" y="19333"/>
                    </a:lnTo>
                    <a:lnTo>
                      <a:pt x="62245" y="119333"/>
                    </a:lnTo>
                  </a:path>
                </a:pathLst>
              </a:custGeom>
              <a:noFill/>
              <a:ln w="34275" cap="flat" cmpd="sng">
                <a:solidFill>
                  <a:schemeClr val="tx1"/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buNone/>
                </a:pPr>
                <a:endParaRPr sz="1400">
                  <a:solidFill>
                    <a:schemeClr val="dk2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Montserrat" panose="02000505000000020004"/>
                  <a:sym typeface="Montserrat" panose="02000505000000020004"/>
                </a:endParaRPr>
              </a:p>
            </p:txBody>
          </p:sp>
          <p:cxnSp>
            <p:nvCxnSpPr>
              <p:cNvPr id="30" name="Shape 1420">
                <a:extLst>
                  <a:ext uri="{FF2B5EF4-FFF2-40B4-BE49-F238E27FC236}">
                    <a16:creationId xmlns:a16="http://schemas.microsoft.com/office/drawing/2014/main" id="{D6C1ED55-824A-4248-933E-FC961B980B36}"/>
                  </a:ext>
                </a:extLst>
              </p:cNvPr>
              <p:cNvCxnSpPr/>
              <p:nvPr/>
            </p:nvCxnSpPr>
            <p:spPr>
              <a:xfrm rot="10800000">
                <a:off x="8300258" y="12203951"/>
                <a:ext cx="134771" cy="134771"/>
              </a:xfrm>
              <a:prstGeom prst="straightConnector1">
                <a:avLst/>
              </a:prstGeom>
              <a:noFill/>
              <a:ln w="342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31" name="Shape 1421">
                <a:extLst>
                  <a:ext uri="{FF2B5EF4-FFF2-40B4-BE49-F238E27FC236}">
                    <a16:creationId xmlns:a16="http://schemas.microsoft.com/office/drawing/2014/main" id="{F7568F99-D16C-416E-8CC1-CE87776ABF17}"/>
                  </a:ext>
                </a:extLst>
              </p:cNvPr>
              <p:cNvSpPr/>
              <p:nvPr/>
            </p:nvSpPr>
            <p:spPr>
              <a:xfrm>
                <a:off x="8168414" y="12118986"/>
                <a:ext cx="562524" cy="55959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857" y="17914"/>
                    </a:moveTo>
                    <a:lnTo>
                      <a:pt x="119857" y="17914"/>
                    </a:lnTo>
                    <a:cubicBezTo>
                      <a:pt x="102816" y="26445"/>
                      <a:pt x="102816" y="26445"/>
                      <a:pt x="102816" y="26445"/>
                    </a:cubicBezTo>
                    <a:cubicBezTo>
                      <a:pt x="94295" y="16919"/>
                      <a:pt x="94295" y="16919"/>
                      <a:pt x="94295" y="16919"/>
                    </a:cubicBezTo>
                    <a:cubicBezTo>
                      <a:pt x="101822" y="0"/>
                      <a:pt x="101822" y="0"/>
                      <a:pt x="101822" y="0"/>
                    </a:cubicBezTo>
                    <a:lnTo>
                      <a:pt x="101822" y="0"/>
                    </a:lnTo>
                    <a:cubicBezTo>
                      <a:pt x="80520" y="0"/>
                      <a:pt x="75266" y="10521"/>
                      <a:pt x="75266" y="21184"/>
                    </a:cubicBezTo>
                    <a:cubicBezTo>
                      <a:pt x="75266" y="29715"/>
                      <a:pt x="75266" y="29715"/>
                      <a:pt x="75266" y="29715"/>
                    </a:cubicBezTo>
                    <a:cubicBezTo>
                      <a:pt x="3266" y="102938"/>
                      <a:pt x="3266" y="102938"/>
                      <a:pt x="3266" y="102938"/>
                    </a:cubicBezTo>
                    <a:cubicBezTo>
                      <a:pt x="0" y="115592"/>
                      <a:pt x="0" y="115592"/>
                      <a:pt x="0" y="115592"/>
                    </a:cubicBezTo>
                    <a:cubicBezTo>
                      <a:pt x="4260" y="119857"/>
                      <a:pt x="4260" y="119857"/>
                      <a:pt x="4260" y="119857"/>
                    </a:cubicBezTo>
                    <a:cubicBezTo>
                      <a:pt x="17041" y="116729"/>
                      <a:pt x="17041" y="116729"/>
                      <a:pt x="17041" y="116729"/>
                    </a:cubicBezTo>
                    <a:cubicBezTo>
                      <a:pt x="90177" y="44502"/>
                      <a:pt x="90177" y="44502"/>
                      <a:pt x="90177" y="44502"/>
                    </a:cubicBezTo>
                    <a:cubicBezTo>
                      <a:pt x="98556" y="44502"/>
                      <a:pt x="98556" y="44502"/>
                      <a:pt x="98556" y="44502"/>
                    </a:cubicBezTo>
                    <a:cubicBezTo>
                      <a:pt x="109207" y="44502"/>
                      <a:pt x="119857" y="39241"/>
                      <a:pt x="119857" y="17914"/>
                    </a:cubicBezTo>
                  </a:path>
                </a:pathLst>
              </a:custGeom>
              <a:noFill/>
              <a:ln w="342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buNone/>
                </a:pPr>
                <a:endParaRPr sz="1400" dirty="0">
                  <a:solidFill>
                    <a:schemeClr val="dk2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Montserrat" panose="02000505000000020004"/>
                  <a:sym typeface="Montserrat" panose="02000505000000020004"/>
                </a:endParaRPr>
              </a:p>
            </p:txBody>
          </p:sp>
        </p:grpSp>
        <p:sp>
          <p:nvSpPr>
            <p:cNvPr id="25" name="Shape 1422">
              <a:extLst>
                <a:ext uri="{FF2B5EF4-FFF2-40B4-BE49-F238E27FC236}">
                  <a16:creationId xmlns:a16="http://schemas.microsoft.com/office/drawing/2014/main" id="{C46B87FD-1D6D-435F-AC71-1BEB9E764DC2}"/>
                </a:ext>
              </a:extLst>
            </p:cNvPr>
            <p:cNvSpPr txBox="1"/>
            <p:nvPr/>
          </p:nvSpPr>
          <p:spPr>
            <a:xfrm>
              <a:off x="8418136" y="5131695"/>
              <a:ext cx="2844345" cy="864981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lvl="0" algn="ctr">
                <a:lnSpc>
                  <a:spcPct val="150000"/>
                </a:lnSpc>
                <a:buSzPct val="25000"/>
              </a:pPr>
              <a:r>
                <a: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您的内容打在这里，或者通过复制您的文本后，在此框中选择粘贴，并选择只保留文字。</a:t>
              </a:r>
              <a:endParaRPr lang="en-US" sz="1200" dirty="0">
                <a:solidFill>
                  <a:schemeClr val="dk2"/>
                </a:solidFill>
                <a:latin typeface="楷体" panose="02010609060101010101" pitchFamily="49" charset="-122"/>
                <a:ea typeface="楷体" panose="02010609060101010101" pitchFamily="49" charset="-122"/>
                <a:cs typeface="Montserrat" panose="02000505000000020004"/>
                <a:sym typeface="Montserrat" panose="02000505000000020004"/>
              </a:endParaRPr>
            </a:p>
          </p:txBody>
        </p:sp>
        <p:sp>
          <p:nvSpPr>
            <p:cNvPr id="26" name="Shape 1423">
              <a:extLst>
                <a:ext uri="{FF2B5EF4-FFF2-40B4-BE49-F238E27FC236}">
                  <a16:creationId xmlns:a16="http://schemas.microsoft.com/office/drawing/2014/main" id="{18698F98-2962-4CB9-8211-910DFAFCD462}"/>
                </a:ext>
              </a:extLst>
            </p:cNvPr>
            <p:cNvSpPr txBox="1"/>
            <p:nvPr/>
          </p:nvSpPr>
          <p:spPr>
            <a:xfrm>
              <a:off x="9015580" y="4791982"/>
              <a:ext cx="1597027" cy="258678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US" sz="1200">
                  <a:solidFill>
                    <a:schemeClr val="dk2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Montserrat" panose="02000505000000020004"/>
                  <a:sym typeface="Montserrat" panose="02000505000000020004"/>
                </a:rPr>
                <a:t>STAGE FOUR</a:t>
              </a:r>
            </a:p>
          </p:txBody>
        </p:sp>
      </p:grpSp>
      <p:pic>
        <p:nvPicPr>
          <p:cNvPr id="32" name="图片 31">
            <a:extLst>
              <a:ext uri="{FF2B5EF4-FFF2-40B4-BE49-F238E27FC236}">
                <a16:creationId xmlns:a16="http://schemas.microsoft.com/office/drawing/2014/main" id="{F23AB64D-2D25-4700-B58C-9B4CA72499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52" y="1613535"/>
            <a:ext cx="5649501" cy="3766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975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48187C8-07F6-49B8-B865-F1BAEAB9BDDC}"/>
              </a:ext>
            </a:extLst>
          </p:cNvPr>
          <p:cNvGrpSpPr/>
          <p:nvPr/>
        </p:nvGrpSpPr>
        <p:grpSpPr>
          <a:xfrm>
            <a:off x="1248437" y="2306128"/>
            <a:ext cx="9950927" cy="2607601"/>
            <a:chOff x="1220302" y="2179518"/>
            <a:chExt cx="9950927" cy="2607601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9384C9BF-1CFB-4D06-A4B5-59195942C183}"/>
                </a:ext>
              </a:extLst>
            </p:cNvPr>
            <p:cNvSpPr txBox="1"/>
            <p:nvPr/>
          </p:nvSpPr>
          <p:spPr>
            <a:xfrm>
              <a:off x="2141558" y="3930280"/>
              <a:ext cx="3782806" cy="7646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200" kern="0" dirty="0">
                  <a:latin typeface="楷体" panose="02010609060101010101" pitchFamily="49" charset="-122"/>
                  <a:ea typeface="楷体" panose="02010609060101010101" pitchFamily="49" charset="-122"/>
                </a:rPr>
                <a:t>点击输入本栏的具体文字，简明扼要的说明分项内容，此为概念图解，请根据您的具体内容酌情修改。</a:t>
              </a:r>
              <a:endPara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8021FEB6-F434-4C20-9032-732EB21B9F3C}"/>
                </a:ext>
              </a:extLst>
            </p:cNvPr>
            <p:cNvSpPr/>
            <p:nvPr/>
          </p:nvSpPr>
          <p:spPr>
            <a:xfrm>
              <a:off x="1220302" y="3929869"/>
              <a:ext cx="857250" cy="8572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A2EB944-1872-43A8-8AD4-6F0B6E6B8FD0}"/>
                </a:ext>
              </a:extLst>
            </p:cNvPr>
            <p:cNvSpPr/>
            <p:nvPr/>
          </p:nvSpPr>
          <p:spPr>
            <a:xfrm>
              <a:off x="1220302" y="2182015"/>
              <a:ext cx="857250" cy="85725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6" name="任意多边形 20">
              <a:extLst>
                <a:ext uri="{FF2B5EF4-FFF2-40B4-BE49-F238E27FC236}">
                  <a16:creationId xmlns:a16="http://schemas.microsoft.com/office/drawing/2014/main" id="{6ED2502D-F5AF-45C5-AEC5-8CA1D64EDE8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42082" y="2430640"/>
              <a:ext cx="413690" cy="360000"/>
            </a:xfrm>
            <a:custGeom>
              <a:avLst/>
              <a:gdLst>
                <a:gd name="connsiteX0" fmla="*/ 2136838 w 4244134"/>
                <a:gd name="connsiteY0" fmla="*/ 2537631 h 3693319"/>
                <a:gd name="connsiteX1" fmla="*/ 2299844 w 4244134"/>
                <a:gd name="connsiteY1" fmla="*/ 2700637 h 3693319"/>
                <a:gd name="connsiteX2" fmla="*/ 2462850 w 4244134"/>
                <a:gd name="connsiteY2" fmla="*/ 2537631 h 3693319"/>
                <a:gd name="connsiteX3" fmla="*/ 616723 w 4244134"/>
                <a:gd name="connsiteY3" fmla="*/ 1748051 h 3693319"/>
                <a:gd name="connsiteX4" fmla="*/ 2488723 w 4244134"/>
                <a:gd name="connsiteY4" fmla="*/ 1748051 h 3693319"/>
                <a:gd name="connsiteX5" fmla="*/ 2488723 w 4244134"/>
                <a:gd name="connsiteY5" fmla="*/ 1884677 h 3693319"/>
                <a:gd name="connsiteX6" fmla="*/ 616723 w 4244134"/>
                <a:gd name="connsiteY6" fmla="*/ 1884677 h 3693319"/>
                <a:gd name="connsiteX7" fmla="*/ 616723 w 4244134"/>
                <a:gd name="connsiteY7" fmla="*/ 1421574 h 3693319"/>
                <a:gd name="connsiteX8" fmla="*/ 2488723 w 4244134"/>
                <a:gd name="connsiteY8" fmla="*/ 1421574 h 3693319"/>
                <a:gd name="connsiteX9" fmla="*/ 2488723 w 4244134"/>
                <a:gd name="connsiteY9" fmla="*/ 1558200 h 3693319"/>
                <a:gd name="connsiteX10" fmla="*/ 616723 w 4244134"/>
                <a:gd name="connsiteY10" fmla="*/ 1558200 h 3693319"/>
                <a:gd name="connsiteX11" fmla="*/ 616723 w 4244134"/>
                <a:gd name="connsiteY11" fmla="*/ 1095097 h 3693319"/>
                <a:gd name="connsiteX12" fmla="*/ 2488723 w 4244134"/>
                <a:gd name="connsiteY12" fmla="*/ 1095097 h 3693319"/>
                <a:gd name="connsiteX13" fmla="*/ 2488723 w 4244134"/>
                <a:gd name="connsiteY13" fmla="*/ 1231723 h 3693319"/>
                <a:gd name="connsiteX14" fmla="*/ 616723 w 4244134"/>
                <a:gd name="connsiteY14" fmla="*/ 1231723 h 3693319"/>
                <a:gd name="connsiteX15" fmla="*/ 204718 w 4244134"/>
                <a:gd name="connsiteY15" fmla="*/ 204718 h 3693319"/>
                <a:gd name="connsiteX16" fmla="*/ 204718 w 4244134"/>
                <a:gd name="connsiteY16" fmla="*/ 3488601 h 3693319"/>
                <a:gd name="connsiteX17" fmla="*/ 2907082 w 4244134"/>
                <a:gd name="connsiteY17" fmla="*/ 3488601 h 3693319"/>
                <a:gd name="connsiteX18" fmla="*/ 2907082 w 4244134"/>
                <a:gd name="connsiteY18" fmla="*/ 3096000 h 3693319"/>
                <a:gd name="connsiteX19" fmla="*/ 2907082 w 4244134"/>
                <a:gd name="connsiteY19" fmla="*/ 2973318 h 3693319"/>
                <a:gd name="connsiteX20" fmla="*/ 2907082 w 4244134"/>
                <a:gd name="connsiteY20" fmla="*/ 2619924 h 3693319"/>
                <a:gd name="connsiteX21" fmla="*/ 2302633 w 4244134"/>
                <a:gd name="connsiteY21" fmla="*/ 3224372 h 3693319"/>
                <a:gd name="connsiteX22" fmla="*/ 2288873 w 4244134"/>
                <a:gd name="connsiteY22" fmla="*/ 3210611 h 3693319"/>
                <a:gd name="connsiteX23" fmla="*/ 2286083 w 4244134"/>
                <a:gd name="connsiteY23" fmla="*/ 3213400 h 3693319"/>
                <a:gd name="connsiteX24" fmla="*/ 1610314 w 4244134"/>
                <a:gd name="connsiteY24" fmla="*/ 2537631 h 3693319"/>
                <a:gd name="connsiteX25" fmla="*/ 616723 w 4244134"/>
                <a:gd name="connsiteY25" fmla="*/ 2537631 h 3693319"/>
                <a:gd name="connsiteX26" fmla="*/ 616723 w 4244134"/>
                <a:gd name="connsiteY26" fmla="*/ 2401005 h 3693319"/>
                <a:gd name="connsiteX27" fmla="*/ 1473688 w 4244134"/>
                <a:gd name="connsiteY27" fmla="*/ 2401005 h 3693319"/>
                <a:gd name="connsiteX28" fmla="*/ 1340342 w 4244134"/>
                <a:gd name="connsiteY28" fmla="*/ 2267659 h 3693319"/>
                <a:gd name="connsiteX29" fmla="*/ 1396846 w 4244134"/>
                <a:gd name="connsiteY29" fmla="*/ 2211154 h 3693319"/>
                <a:gd name="connsiteX30" fmla="*/ 616723 w 4244134"/>
                <a:gd name="connsiteY30" fmla="*/ 2211154 h 3693319"/>
                <a:gd name="connsiteX31" fmla="*/ 616723 w 4244134"/>
                <a:gd name="connsiteY31" fmla="*/ 2074528 h 3693319"/>
                <a:gd name="connsiteX32" fmla="*/ 1533472 w 4244134"/>
                <a:gd name="connsiteY32" fmla="*/ 2074528 h 3693319"/>
                <a:gd name="connsiteX33" fmla="*/ 1603604 w 4244134"/>
                <a:gd name="connsiteY33" fmla="*/ 2004396 h 3693319"/>
                <a:gd name="connsiteX34" fmla="*/ 1673735 w 4244134"/>
                <a:gd name="connsiteY34" fmla="*/ 2074528 h 3693319"/>
                <a:gd name="connsiteX35" fmla="*/ 2488723 w 4244134"/>
                <a:gd name="connsiteY35" fmla="*/ 2074528 h 3693319"/>
                <a:gd name="connsiteX36" fmla="*/ 2488723 w 4244134"/>
                <a:gd name="connsiteY36" fmla="*/ 2211154 h 3693319"/>
                <a:gd name="connsiteX37" fmla="*/ 1810361 w 4244134"/>
                <a:gd name="connsiteY37" fmla="*/ 2211154 h 3693319"/>
                <a:gd name="connsiteX38" fmla="*/ 2000212 w 4244134"/>
                <a:gd name="connsiteY38" fmla="*/ 2401005 h 3693319"/>
                <a:gd name="connsiteX39" fmla="*/ 2488723 w 4244134"/>
                <a:gd name="connsiteY39" fmla="*/ 2401005 h 3693319"/>
                <a:gd name="connsiteX40" fmla="*/ 2488723 w 4244134"/>
                <a:gd name="connsiteY40" fmla="*/ 2511758 h 3693319"/>
                <a:gd name="connsiteX41" fmla="*/ 2907082 w 4244134"/>
                <a:gd name="connsiteY41" fmla="*/ 2093399 h 3693319"/>
                <a:gd name="connsiteX42" fmla="*/ 2907082 w 4244134"/>
                <a:gd name="connsiteY42" fmla="*/ 204718 h 3693319"/>
                <a:gd name="connsiteX43" fmla="*/ 0 w 4244134"/>
                <a:gd name="connsiteY43" fmla="*/ 0 h 3693319"/>
                <a:gd name="connsiteX44" fmla="*/ 204718 w 4244134"/>
                <a:gd name="connsiteY44" fmla="*/ 0 h 3693319"/>
                <a:gd name="connsiteX45" fmla="*/ 204718 w 4244134"/>
                <a:gd name="connsiteY45" fmla="*/ 1 h 3693319"/>
                <a:gd name="connsiteX46" fmla="*/ 2907082 w 4244134"/>
                <a:gd name="connsiteY46" fmla="*/ 1 h 3693319"/>
                <a:gd name="connsiteX47" fmla="*/ 2907082 w 4244134"/>
                <a:gd name="connsiteY47" fmla="*/ 0 h 3693319"/>
                <a:gd name="connsiteX48" fmla="*/ 3111799 w 4244134"/>
                <a:gd name="connsiteY48" fmla="*/ 0 h 3693319"/>
                <a:gd name="connsiteX49" fmla="*/ 3111799 w 4244134"/>
                <a:gd name="connsiteY49" fmla="*/ 1888682 h 3693319"/>
                <a:gd name="connsiteX50" fmla="*/ 3980872 w 4244134"/>
                <a:gd name="connsiteY50" fmla="*/ 1019609 h 3693319"/>
                <a:gd name="connsiteX51" fmla="*/ 4244134 w 4244134"/>
                <a:gd name="connsiteY51" fmla="*/ 1282871 h 3693319"/>
                <a:gd name="connsiteX52" fmla="*/ 3111799 w 4244134"/>
                <a:gd name="connsiteY52" fmla="*/ 2415207 h 3693319"/>
                <a:gd name="connsiteX53" fmla="*/ 3111799 w 4244134"/>
                <a:gd name="connsiteY53" fmla="*/ 2973318 h 3693319"/>
                <a:gd name="connsiteX54" fmla="*/ 3111799 w 4244134"/>
                <a:gd name="connsiteY54" fmla="*/ 3096000 h 3693319"/>
                <a:gd name="connsiteX55" fmla="*/ 3111799 w 4244134"/>
                <a:gd name="connsiteY55" fmla="*/ 3693319 h 3693319"/>
                <a:gd name="connsiteX56" fmla="*/ 2907082 w 4244134"/>
                <a:gd name="connsiteY56" fmla="*/ 3693319 h 3693319"/>
                <a:gd name="connsiteX57" fmla="*/ 2907082 w 4244134"/>
                <a:gd name="connsiteY57" fmla="*/ 3693318 h 3693319"/>
                <a:gd name="connsiteX58" fmla="*/ 1 w 4244134"/>
                <a:gd name="connsiteY58" fmla="*/ 3693318 h 3693319"/>
                <a:gd name="connsiteX59" fmla="*/ 1 w 4244134"/>
                <a:gd name="connsiteY59" fmla="*/ 3636000 h 3693319"/>
                <a:gd name="connsiteX60" fmla="*/ 0 w 4244134"/>
                <a:gd name="connsiteY60" fmla="*/ 3636000 h 3693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4244134" h="3693319">
                  <a:moveTo>
                    <a:pt x="2136838" y="2537631"/>
                  </a:moveTo>
                  <a:lnTo>
                    <a:pt x="2299844" y="2700637"/>
                  </a:lnTo>
                  <a:lnTo>
                    <a:pt x="2462850" y="2537631"/>
                  </a:lnTo>
                  <a:close/>
                  <a:moveTo>
                    <a:pt x="616723" y="1748051"/>
                  </a:moveTo>
                  <a:lnTo>
                    <a:pt x="2488723" y="1748051"/>
                  </a:lnTo>
                  <a:lnTo>
                    <a:pt x="2488723" y="1884677"/>
                  </a:lnTo>
                  <a:lnTo>
                    <a:pt x="616723" y="1884677"/>
                  </a:lnTo>
                  <a:close/>
                  <a:moveTo>
                    <a:pt x="616723" y="1421574"/>
                  </a:moveTo>
                  <a:lnTo>
                    <a:pt x="2488723" y="1421574"/>
                  </a:lnTo>
                  <a:lnTo>
                    <a:pt x="2488723" y="1558200"/>
                  </a:lnTo>
                  <a:lnTo>
                    <a:pt x="616723" y="1558200"/>
                  </a:lnTo>
                  <a:close/>
                  <a:moveTo>
                    <a:pt x="616723" y="1095097"/>
                  </a:moveTo>
                  <a:lnTo>
                    <a:pt x="2488723" y="1095097"/>
                  </a:lnTo>
                  <a:lnTo>
                    <a:pt x="2488723" y="1231723"/>
                  </a:lnTo>
                  <a:lnTo>
                    <a:pt x="616723" y="1231723"/>
                  </a:lnTo>
                  <a:close/>
                  <a:moveTo>
                    <a:pt x="204718" y="204718"/>
                  </a:moveTo>
                  <a:lnTo>
                    <a:pt x="204718" y="3488601"/>
                  </a:lnTo>
                  <a:lnTo>
                    <a:pt x="2907082" y="3488601"/>
                  </a:lnTo>
                  <a:lnTo>
                    <a:pt x="2907082" y="3096000"/>
                  </a:lnTo>
                  <a:lnTo>
                    <a:pt x="2907082" y="2973318"/>
                  </a:lnTo>
                  <a:lnTo>
                    <a:pt x="2907082" y="2619924"/>
                  </a:lnTo>
                  <a:lnTo>
                    <a:pt x="2302633" y="3224372"/>
                  </a:lnTo>
                  <a:lnTo>
                    <a:pt x="2288873" y="3210611"/>
                  </a:lnTo>
                  <a:lnTo>
                    <a:pt x="2286083" y="3213400"/>
                  </a:lnTo>
                  <a:lnTo>
                    <a:pt x="1610314" y="2537631"/>
                  </a:lnTo>
                  <a:lnTo>
                    <a:pt x="616723" y="2537631"/>
                  </a:lnTo>
                  <a:lnTo>
                    <a:pt x="616723" y="2401005"/>
                  </a:lnTo>
                  <a:lnTo>
                    <a:pt x="1473688" y="2401005"/>
                  </a:lnTo>
                  <a:lnTo>
                    <a:pt x="1340342" y="2267659"/>
                  </a:lnTo>
                  <a:lnTo>
                    <a:pt x="1396846" y="2211154"/>
                  </a:lnTo>
                  <a:lnTo>
                    <a:pt x="616723" y="2211154"/>
                  </a:lnTo>
                  <a:lnTo>
                    <a:pt x="616723" y="2074528"/>
                  </a:lnTo>
                  <a:lnTo>
                    <a:pt x="1533472" y="2074528"/>
                  </a:lnTo>
                  <a:lnTo>
                    <a:pt x="1603604" y="2004396"/>
                  </a:lnTo>
                  <a:lnTo>
                    <a:pt x="1673735" y="2074528"/>
                  </a:lnTo>
                  <a:lnTo>
                    <a:pt x="2488723" y="2074528"/>
                  </a:lnTo>
                  <a:lnTo>
                    <a:pt x="2488723" y="2211154"/>
                  </a:lnTo>
                  <a:lnTo>
                    <a:pt x="1810361" y="2211154"/>
                  </a:lnTo>
                  <a:lnTo>
                    <a:pt x="2000212" y="2401005"/>
                  </a:lnTo>
                  <a:lnTo>
                    <a:pt x="2488723" y="2401005"/>
                  </a:lnTo>
                  <a:lnTo>
                    <a:pt x="2488723" y="2511758"/>
                  </a:lnTo>
                  <a:lnTo>
                    <a:pt x="2907082" y="2093399"/>
                  </a:lnTo>
                  <a:lnTo>
                    <a:pt x="2907082" y="204718"/>
                  </a:lnTo>
                  <a:close/>
                  <a:moveTo>
                    <a:pt x="0" y="0"/>
                  </a:moveTo>
                  <a:lnTo>
                    <a:pt x="204718" y="0"/>
                  </a:lnTo>
                  <a:lnTo>
                    <a:pt x="204718" y="1"/>
                  </a:lnTo>
                  <a:lnTo>
                    <a:pt x="2907082" y="1"/>
                  </a:lnTo>
                  <a:lnTo>
                    <a:pt x="2907082" y="0"/>
                  </a:lnTo>
                  <a:lnTo>
                    <a:pt x="3111799" y="0"/>
                  </a:lnTo>
                  <a:lnTo>
                    <a:pt x="3111799" y="1888682"/>
                  </a:lnTo>
                  <a:lnTo>
                    <a:pt x="3980872" y="1019609"/>
                  </a:lnTo>
                  <a:lnTo>
                    <a:pt x="4244134" y="1282871"/>
                  </a:lnTo>
                  <a:lnTo>
                    <a:pt x="3111799" y="2415207"/>
                  </a:lnTo>
                  <a:lnTo>
                    <a:pt x="3111799" y="2973318"/>
                  </a:lnTo>
                  <a:lnTo>
                    <a:pt x="3111799" y="3096000"/>
                  </a:lnTo>
                  <a:lnTo>
                    <a:pt x="3111799" y="3693319"/>
                  </a:lnTo>
                  <a:lnTo>
                    <a:pt x="2907082" y="3693319"/>
                  </a:lnTo>
                  <a:lnTo>
                    <a:pt x="2907082" y="3693318"/>
                  </a:lnTo>
                  <a:lnTo>
                    <a:pt x="1" y="3693318"/>
                  </a:lnTo>
                  <a:lnTo>
                    <a:pt x="1" y="3636000"/>
                  </a:lnTo>
                  <a:lnTo>
                    <a:pt x="0" y="3636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7" name="任意多边形 21">
              <a:extLst>
                <a:ext uri="{FF2B5EF4-FFF2-40B4-BE49-F238E27FC236}">
                  <a16:creationId xmlns:a16="http://schemas.microsoft.com/office/drawing/2014/main" id="{55261F5B-9E80-4C0E-9E1C-E60956E80E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58658" y="4178494"/>
              <a:ext cx="364369" cy="360000"/>
            </a:xfrm>
            <a:custGeom>
              <a:avLst/>
              <a:gdLst>
                <a:gd name="connsiteX0" fmla="*/ 3577275 w 5691115"/>
                <a:gd name="connsiteY0" fmla="*/ 3207225 h 5622876"/>
                <a:gd name="connsiteX1" fmla="*/ 3268639 w 5691115"/>
                <a:gd name="connsiteY1" fmla="*/ 3515861 h 5622876"/>
                <a:gd name="connsiteX2" fmla="*/ 3268639 w 5691115"/>
                <a:gd name="connsiteY2" fmla="*/ 5089053 h 5622876"/>
                <a:gd name="connsiteX3" fmla="*/ 3577275 w 5691115"/>
                <a:gd name="connsiteY3" fmla="*/ 5397689 h 5622876"/>
                <a:gd name="connsiteX4" fmla="*/ 5150467 w 5691115"/>
                <a:gd name="connsiteY4" fmla="*/ 5397689 h 5622876"/>
                <a:gd name="connsiteX5" fmla="*/ 5459103 w 5691115"/>
                <a:gd name="connsiteY5" fmla="*/ 5089053 h 5622876"/>
                <a:gd name="connsiteX6" fmla="*/ 5459103 w 5691115"/>
                <a:gd name="connsiteY6" fmla="*/ 3515861 h 5622876"/>
                <a:gd name="connsiteX7" fmla="*/ 5150467 w 5691115"/>
                <a:gd name="connsiteY7" fmla="*/ 3207225 h 5622876"/>
                <a:gd name="connsiteX8" fmla="*/ 533824 w 5691115"/>
                <a:gd name="connsiteY8" fmla="*/ 3207225 h 5622876"/>
                <a:gd name="connsiteX9" fmla="*/ 225188 w 5691115"/>
                <a:gd name="connsiteY9" fmla="*/ 3515861 h 5622876"/>
                <a:gd name="connsiteX10" fmla="*/ 225188 w 5691115"/>
                <a:gd name="connsiteY10" fmla="*/ 5089053 h 5622876"/>
                <a:gd name="connsiteX11" fmla="*/ 533824 w 5691115"/>
                <a:gd name="connsiteY11" fmla="*/ 5397689 h 5622876"/>
                <a:gd name="connsiteX12" fmla="*/ 2107016 w 5691115"/>
                <a:gd name="connsiteY12" fmla="*/ 5397689 h 5622876"/>
                <a:gd name="connsiteX13" fmla="*/ 2415652 w 5691115"/>
                <a:gd name="connsiteY13" fmla="*/ 5089053 h 5622876"/>
                <a:gd name="connsiteX14" fmla="*/ 2415652 w 5691115"/>
                <a:gd name="connsiteY14" fmla="*/ 3515861 h 5622876"/>
                <a:gd name="connsiteX15" fmla="*/ 2107016 w 5691115"/>
                <a:gd name="connsiteY15" fmla="*/ 3207225 h 5622876"/>
                <a:gd name="connsiteX16" fmla="*/ 3416507 w 5691115"/>
                <a:gd name="connsiteY16" fmla="*/ 2975212 h 5622876"/>
                <a:gd name="connsiteX17" fmla="*/ 5318059 w 5691115"/>
                <a:gd name="connsiteY17" fmla="*/ 2975212 h 5622876"/>
                <a:gd name="connsiteX18" fmla="*/ 5691115 w 5691115"/>
                <a:gd name="connsiteY18" fmla="*/ 3348268 h 5622876"/>
                <a:gd name="connsiteX19" fmla="*/ 5691115 w 5691115"/>
                <a:gd name="connsiteY19" fmla="*/ 5249820 h 5622876"/>
                <a:gd name="connsiteX20" fmla="*/ 5318059 w 5691115"/>
                <a:gd name="connsiteY20" fmla="*/ 5622876 h 5622876"/>
                <a:gd name="connsiteX21" fmla="*/ 3416507 w 5691115"/>
                <a:gd name="connsiteY21" fmla="*/ 5622876 h 5622876"/>
                <a:gd name="connsiteX22" fmla="*/ 3043451 w 5691115"/>
                <a:gd name="connsiteY22" fmla="*/ 5249820 h 5622876"/>
                <a:gd name="connsiteX23" fmla="*/ 3043451 w 5691115"/>
                <a:gd name="connsiteY23" fmla="*/ 3348268 h 5622876"/>
                <a:gd name="connsiteX24" fmla="*/ 3416507 w 5691115"/>
                <a:gd name="connsiteY24" fmla="*/ 2975212 h 5622876"/>
                <a:gd name="connsiteX25" fmla="*/ 373056 w 5691115"/>
                <a:gd name="connsiteY25" fmla="*/ 2975212 h 5622876"/>
                <a:gd name="connsiteX26" fmla="*/ 2274608 w 5691115"/>
                <a:gd name="connsiteY26" fmla="*/ 2975212 h 5622876"/>
                <a:gd name="connsiteX27" fmla="*/ 2647664 w 5691115"/>
                <a:gd name="connsiteY27" fmla="*/ 3348268 h 5622876"/>
                <a:gd name="connsiteX28" fmla="*/ 2647664 w 5691115"/>
                <a:gd name="connsiteY28" fmla="*/ 5249820 h 5622876"/>
                <a:gd name="connsiteX29" fmla="*/ 2274608 w 5691115"/>
                <a:gd name="connsiteY29" fmla="*/ 5622876 h 5622876"/>
                <a:gd name="connsiteX30" fmla="*/ 373056 w 5691115"/>
                <a:gd name="connsiteY30" fmla="*/ 5622876 h 5622876"/>
                <a:gd name="connsiteX31" fmla="*/ 0 w 5691115"/>
                <a:gd name="connsiteY31" fmla="*/ 5249820 h 5622876"/>
                <a:gd name="connsiteX32" fmla="*/ 0 w 5691115"/>
                <a:gd name="connsiteY32" fmla="*/ 3348268 h 5622876"/>
                <a:gd name="connsiteX33" fmla="*/ 373056 w 5691115"/>
                <a:gd name="connsiteY33" fmla="*/ 2975212 h 5622876"/>
                <a:gd name="connsiteX34" fmla="*/ 3577275 w 5691115"/>
                <a:gd name="connsiteY34" fmla="*/ 232013 h 5622876"/>
                <a:gd name="connsiteX35" fmla="*/ 3268639 w 5691115"/>
                <a:gd name="connsiteY35" fmla="*/ 540649 h 5622876"/>
                <a:gd name="connsiteX36" fmla="*/ 3268639 w 5691115"/>
                <a:gd name="connsiteY36" fmla="*/ 2113841 h 5622876"/>
                <a:gd name="connsiteX37" fmla="*/ 3577275 w 5691115"/>
                <a:gd name="connsiteY37" fmla="*/ 2422477 h 5622876"/>
                <a:gd name="connsiteX38" fmla="*/ 5150467 w 5691115"/>
                <a:gd name="connsiteY38" fmla="*/ 2422477 h 5622876"/>
                <a:gd name="connsiteX39" fmla="*/ 5459103 w 5691115"/>
                <a:gd name="connsiteY39" fmla="*/ 2113841 h 5622876"/>
                <a:gd name="connsiteX40" fmla="*/ 5459103 w 5691115"/>
                <a:gd name="connsiteY40" fmla="*/ 540649 h 5622876"/>
                <a:gd name="connsiteX41" fmla="*/ 5150467 w 5691115"/>
                <a:gd name="connsiteY41" fmla="*/ 232013 h 5622876"/>
                <a:gd name="connsiteX42" fmla="*/ 533824 w 5691115"/>
                <a:gd name="connsiteY42" fmla="*/ 232013 h 5622876"/>
                <a:gd name="connsiteX43" fmla="*/ 225188 w 5691115"/>
                <a:gd name="connsiteY43" fmla="*/ 540649 h 5622876"/>
                <a:gd name="connsiteX44" fmla="*/ 225188 w 5691115"/>
                <a:gd name="connsiteY44" fmla="*/ 2113841 h 5622876"/>
                <a:gd name="connsiteX45" fmla="*/ 533824 w 5691115"/>
                <a:gd name="connsiteY45" fmla="*/ 2422477 h 5622876"/>
                <a:gd name="connsiteX46" fmla="*/ 2107016 w 5691115"/>
                <a:gd name="connsiteY46" fmla="*/ 2422477 h 5622876"/>
                <a:gd name="connsiteX47" fmla="*/ 2415652 w 5691115"/>
                <a:gd name="connsiteY47" fmla="*/ 2113841 h 5622876"/>
                <a:gd name="connsiteX48" fmla="*/ 2415652 w 5691115"/>
                <a:gd name="connsiteY48" fmla="*/ 540649 h 5622876"/>
                <a:gd name="connsiteX49" fmla="*/ 2107016 w 5691115"/>
                <a:gd name="connsiteY49" fmla="*/ 232013 h 5622876"/>
                <a:gd name="connsiteX50" fmla="*/ 3416507 w 5691115"/>
                <a:gd name="connsiteY50" fmla="*/ 0 h 5622876"/>
                <a:gd name="connsiteX51" fmla="*/ 5318059 w 5691115"/>
                <a:gd name="connsiteY51" fmla="*/ 0 h 5622876"/>
                <a:gd name="connsiteX52" fmla="*/ 5691115 w 5691115"/>
                <a:gd name="connsiteY52" fmla="*/ 373056 h 5622876"/>
                <a:gd name="connsiteX53" fmla="*/ 5691115 w 5691115"/>
                <a:gd name="connsiteY53" fmla="*/ 2274608 h 5622876"/>
                <a:gd name="connsiteX54" fmla="*/ 5318059 w 5691115"/>
                <a:gd name="connsiteY54" fmla="*/ 2647664 h 5622876"/>
                <a:gd name="connsiteX55" fmla="*/ 3416507 w 5691115"/>
                <a:gd name="connsiteY55" fmla="*/ 2647664 h 5622876"/>
                <a:gd name="connsiteX56" fmla="*/ 3043451 w 5691115"/>
                <a:gd name="connsiteY56" fmla="*/ 2274608 h 5622876"/>
                <a:gd name="connsiteX57" fmla="*/ 3043451 w 5691115"/>
                <a:gd name="connsiteY57" fmla="*/ 373056 h 5622876"/>
                <a:gd name="connsiteX58" fmla="*/ 3416507 w 5691115"/>
                <a:gd name="connsiteY58" fmla="*/ 0 h 5622876"/>
                <a:gd name="connsiteX59" fmla="*/ 373056 w 5691115"/>
                <a:gd name="connsiteY59" fmla="*/ 0 h 5622876"/>
                <a:gd name="connsiteX60" fmla="*/ 2274608 w 5691115"/>
                <a:gd name="connsiteY60" fmla="*/ 0 h 5622876"/>
                <a:gd name="connsiteX61" fmla="*/ 2647664 w 5691115"/>
                <a:gd name="connsiteY61" fmla="*/ 373056 h 5622876"/>
                <a:gd name="connsiteX62" fmla="*/ 2647664 w 5691115"/>
                <a:gd name="connsiteY62" fmla="*/ 2274608 h 5622876"/>
                <a:gd name="connsiteX63" fmla="*/ 2274608 w 5691115"/>
                <a:gd name="connsiteY63" fmla="*/ 2647664 h 5622876"/>
                <a:gd name="connsiteX64" fmla="*/ 373056 w 5691115"/>
                <a:gd name="connsiteY64" fmla="*/ 2647664 h 5622876"/>
                <a:gd name="connsiteX65" fmla="*/ 0 w 5691115"/>
                <a:gd name="connsiteY65" fmla="*/ 2274608 h 5622876"/>
                <a:gd name="connsiteX66" fmla="*/ 0 w 5691115"/>
                <a:gd name="connsiteY66" fmla="*/ 373056 h 5622876"/>
                <a:gd name="connsiteX67" fmla="*/ 373056 w 5691115"/>
                <a:gd name="connsiteY67" fmla="*/ 0 h 5622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5691115" h="5622876">
                  <a:moveTo>
                    <a:pt x="3577275" y="3207225"/>
                  </a:moveTo>
                  <a:cubicBezTo>
                    <a:pt x="3406820" y="3207225"/>
                    <a:pt x="3268639" y="3345406"/>
                    <a:pt x="3268639" y="3515861"/>
                  </a:cubicBezTo>
                  <a:lnTo>
                    <a:pt x="3268639" y="5089053"/>
                  </a:lnTo>
                  <a:cubicBezTo>
                    <a:pt x="3268639" y="5259508"/>
                    <a:pt x="3406820" y="5397689"/>
                    <a:pt x="3577275" y="5397689"/>
                  </a:cubicBezTo>
                  <a:lnTo>
                    <a:pt x="5150467" y="5397689"/>
                  </a:lnTo>
                  <a:cubicBezTo>
                    <a:pt x="5320922" y="5397689"/>
                    <a:pt x="5459103" y="5259508"/>
                    <a:pt x="5459103" y="5089053"/>
                  </a:cubicBezTo>
                  <a:lnTo>
                    <a:pt x="5459103" y="3515861"/>
                  </a:lnTo>
                  <a:cubicBezTo>
                    <a:pt x="5459103" y="3345406"/>
                    <a:pt x="5320922" y="3207225"/>
                    <a:pt x="5150467" y="3207225"/>
                  </a:cubicBezTo>
                  <a:close/>
                  <a:moveTo>
                    <a:pt x="533824" y="3207225"/>
                  </a:moveTo>
                  <a:cubicBezTo>
                    <a:pt x="363369" y="3207225"/>
                    <a:pt x="225188" y="3345406"/>
                    <a:pt x="225188" y="3515861"/>
                  </a:cubicBezTo>
                  <a:lnTo>
                    <a:pt x="225188" y="5089053"/>
                  </a:lnTo>
                  <a:cubicBezTo>
                    <a:pt x="225188" y="5259508"/>
                    <a:pt x="363369" y="5397689"/>
                    <a:pt x="533824" y="5397689"/>
                  </a:cubicBezTo>
                  <a:lnTo>
                    <a:pt x="2107016" y="5397689"/>
                  </a:lnTo>
                  <a:cubicBezTo>
                    <a:pt x="2277471" y="5397689"/>
                    <a:pt x="2415652" y="5259508"/>
                    <a:pt x="2415652" y="5089053"/>
                  </a:cubicBezTo>
                  <a:lnTo>
                    <a:pt x="2415652" y="3515861"/>
                  </a:lnTo>
                  <a:cubicBezTo>
                    <a:pt x="2415652" y="3345406"/>
                    <a:pt x="2277471" y="3207225"/>
                    <a:pt x="2107016" y="3207225"/>
                  </a:cubicBezTo>
                  <a:close/>
                  <a:moveTo>
                    <a:pt x="3416507" y="2975212"/>
                  </a:moveTo>
                  <a:lnTo>
                    <a:pt x="5318059" y="2975212"/>
                  </a:lnTo>
                  <a:cubicBezTo>
                    <a:pt x="5524092" y="2975212"/>
                    <a:pt x="5691115" y="3142235"/>
                    <a:pt x="5691115" y="3348268"/>
                  </a:cubicBezTo>
                  <a:lnTo>
                    <a:pt x="5691115" y="5249820"/>
                  </a:lnTo>
                  <a:cubicBezTo>
                    <a:pt x="5691115" y="5455853"/>
                    <a:pt x="5524092" y="5622876"/>
                    <a:pt x="5318059" y="5622876"/>
                  </a:cubicBezTo>
                  <a:lnTo>
                    <a:pt x="3416507" y="5622876"/>
                  </a:lnTo>
                  <a:cubicBezTo>
                    <a:pt x="3210474" y="5622876"/>
                    <a:pt x="3043451" y="5455853"/>
                    <a:pt x="3043451" y="5249820"/>
                  </a:cubicBezTo>
                  <a:lnTo>
                    <a:pt x="3043451" y="3348268"/>
                  </a:lnTo>
                  <a:cubicBezTo>
                    <a:pt x="3043451" y="3142235"/>
                    <a:pt x="3210474" y="2975212"/>
                    <a:pt x="3416507" y="2975212"/>
                  </a:cubicBezTo>
                  <a:close/>
                  <a:moveTo>
                    <a:pt x="373056" y="2975212"/>
                  </a:moveTo>
                  <a:lnTo>
                    <a:pt x="2274608" y="2975212"/>
                  </a:lnTo>
                  <a:cubicBezTo>
                    <a:pt x="2480641" y="2975212"/>
                    <a:pt x="2647664" y="3142235"/>
                    <a:pt x="2647664" y="3348268"/>
                  </a:cubicBezTo>
                  <a:lnTo>
                    <a:pt x="2647664" y="5249820"/>
                  </a:lnTo>
                  <a:cubicBezTo>
                    <a:pt x="2647664" y="5455853"/>
                    <a:pt x="2480641" y="5622876"/>
                    <a:pt x="2274608" y="5622876"/>
                  </a:cubicBezTo>
                  <a:lnTo>
                    <a:pt x="373056" y="5622876"/>
                  </a:lnTo>
                  <a:cubicBezTo>
                    <a:pt x="167023" y="5622876"/>
                    <a:pt x="0" y="5455853"/>
                    <a:pt x="0" y="5249820"/>
                  </a:cubicBezTo>
                  <a:lnTo>
                    <a:pt x="0" y="3348268"/>
                  </a:lnTo>
                  <a:cubicBezTo>
                    <a:pt x="0" y="3142235"/>
                    <a:pt x="167023" y="2975212"/>
                    <a:pt x="373056" y="2975212"/>
                  </a:cubicBezTo>
                  <a:close/>
                  <a:moveTo>
                    <a:pt x="3577275" y="232013"/>
                  </a:moveTo>
                  <a:cubicBezTo>
                    <a:pt x="3406820" y="232013"/>
                    <a:pt x="3268639" y="370194"/>
                    <a:pt x="3268639" y="540649"/>
                  </a:cubicBezTo>
                  <a:lnTo>
                    <a:pt x="3268639" y="2113841"/>
                  </a:lnTo>
                  <a:cubicBezTo>
                    <a:pt x="3268639" y="2284296"/>
                    <a:pt x="3406820" y="2422477"/>
                    <a:pt x="3577275" y="2422477"/>
                  </a:cubicBezTo>
                  <a:lnTo>
                    <a:pt x="5150467" y="2422477"/>
                  </a:lnTo>
                  <a:cubicBezTo>
                    <a:pt x="5320922" y="2422477"/>
                    <a:pt x="5459103" y="2284296"/>
                    <a:pt x="5459103" y="2113841"/>
                  </a:cubicBezTo>
                  <a:lnTo>
                    <a:pt x="5459103" y="540649"/>
                  </a:lnTo>
                  <a:cubicBezTo>
                    <a:pt x="5459103" y="370194"/>
                    <a:pt x="5320922" y="232013"/>
                    <a:pt x="5150467" y="232013"/>
                  </a:cubicBezTo>
                  <a:close/>
                  <a:moveTo>
                    <a:pt x="533824" y="232013"/>
                  </a:moveTo>
                  <a:cubicBezTo>
                    <a:pt x="363369" y="232013"/>
                    <a:pt x="225188" y="370194"/>
                    <a:pt x="225188" y="540649"/>
                  </a:cubicBezTo>
                  <a:lnTo>
                    <a:pt x="225188" y="2113841"/>
                  </a:lnTo>
                  <a:cubicBezTo>
                    <a:pt x="225188" y="2284296"/>
                    <a:pt x="363369" y="2422477"/>
                    <a:pt x="533824" y="2422477"/>
                  </a:cubicBezTo>
                  <a:lnTo>
                    <a:pt x="2107016" y="2422477"/>
                  </a:lnTo>
                  <a:cubicBezTo>
                    <a:pt x="2277471" y="2422477"/>
                    <a:pt x="2415652" y="2284296"/>
                    <a:pt x="2415652" y="2113841"/>
                  </a:cubicBezTo>
                  <a:lnTo>
                    <a:pt x="2415652" y="540649"/>
                  </a:lnTo>
                  <a:cubicBezTo>
                    <a:pt x="2415652" y="370194"/>
                    <a:pt x="2277471" y="232013"/>
                    <a:pt x="2107016" y="232013"/>
                  </a:cubicBezTo>
                  <a:close/>
                  <a:moveTo>
                    <a:pt x="3416507" y="0"/>
                  </a:moveTo>
                  <a:lnTo>
                    <a:pt x="5318059" y="0"/>
                  </a:lnTo>
                  <a:cubicBezTo>
                    <a:pt x="5524092" y="0"/>
                    <a:pt x="5691115" y="167023"/>
                    <a:pt x="5691115" y="373056"/>
                  </a:cubicBezTo>
                  <a:lnTo>
                    <a:pt x="5691115" y="2274608"/>
                  </a:lnTo>
                  <a:cubicBezTo>
                    <a:pt x="5691115" y="2480641"/>
                    <a:pt x="5524092" y="2647664"/>
                    <a:pt x="5318059" y="2647664"/>
                  </a:cubicBezTo>
                  <a:lnTo>
                    <a:pt x="3416507" y="2647664"/>
                  </a:lnTo>
                  <a:cubicBezTo>
                    <a:pt x="3210474" y="2647664"/>
                    <a:pt x="3043451" y="2480641"/>
                    <a:pt x="3043451" y="2274608"/>
                  </a:cubicBezTo>
                  <a:lnTo>
                    <a:pt x="3043451" y="373056"/>
                  </a:lnTo>
                  <a:cubicBezTo>
                    <a:pt x="3043451" y="167023"/>
                    <a:pt x="3210474" y="0"/>
                    <a:pt x="3416507" y="0"/>
                  </a:cubicBezTo>
                  <a:close/>
                  <a:moveTo>
                    <a:pt x="373056" y="0"/>
                  </a:moveTo>
                  <a:lnTo>
                    <a:pt x="2274608" y="0"/>
                  </a:lnTo>
                  <a:cubicBezTo>
                    <a:pt x="2480641" y="0"/>
                    <a:pt x="2647664" y="167023"/>
                    <a:pt x="2647664" y="373056"/>
                  </a:cubicBezTo>
                  <a:lnTo>
                    <a:pt x="2647664" y="2274608"/>
                  </a:lnTo>
                  <a:cubicBezTo>
                    <a:pt x="2647664" y="2480641"/>
                    <a:pt x="2480641" y="2647664"/>
                    <a:pt x="2274608" y="2647664"/>
                  </a:cubicBezTo>
                  <a:lnTo>
                    <a:pt x="373056" y="2647664"/>
                  </a:lnTo>
                  <a:cubicBezTo>
                    <a:pt x="167023" y="2647664"/>
                    <a:pt x="0" y="2480641"/>
                    <a:pt x="0" y="2274608"/>
                  </a:cubicBezTo>
                  <a:lnTo>
                    <a:pt x="0" y="373056"/>
                  </a:lnTo>
                  <a:cubicBezTo>
                    <a:pt x="0" y="167023"/>
                    <a:pt x="167023" y="0"/>
                    <a:pt x="37305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06B5B3A-810A-4D21-8DE9-5CDE721F197B}"/>
                </a:ext>
              </a:extLst>
            </p:cNvPr>
            <p:cNvSpPr/>
            <p:nvPr/>
          </p:nvSpPr>
          <p:spPr>
            <a:xfrm>
              <a:off x="6446861" y="3929869"/>
              <a:ext cx="857250" cy="85725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99713246-5965-40A6-8593-E56A7B6F8BFF}"/>
                </a:ext>
              </a:extLst>
            </p:cNvPr>
            <p:cNvSpPr/>
            <p:nvPr/>
          </p:nvSpPr>
          <p:spPr>
            <a:xfrm>
              <a:off x="6446861" y="2182015"/>
              <a:ext cx="857250" cy="85725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0" name="任意多边形 28">
              <a:extLst>
                <a:ext uri="{FF2B5EF4-FFF2-40B4-BE49-F238E27FC236}">
                  <a16:creationId xmlns:a16="http://schemas.microsoft.com/office/drawing/2014/main" id="{63C80046-7580-4297-AC91-A74F9C6A537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09120" y="2425120"/>
              <a:ext cx="349825" cy="360000"/>
            </a:xfrm>
            <a:custGeom>
              <a:avLst/>
              <a:gdLst>
                <a:gd name="connsiteX0" fmla="*/ 1913593 w 4735848"/>
                <a:gd name="connsiteY0" fmla="*/ 451664 h 4873594"/>
                <a:gd name="connsiteX1" fmla="*/ 874786 w 4735848"/>
                <a:gd name="connsiteY1" fmla="*/ 881952 h 4873594"/>
                <a:gd name="connsiteX2" fmla="*/ 444498 w 4735848"/>
                <a:gd name="connsiteY2" fmla="*/ 1920759 h 4873594"/>
                <a:gd name="connsiteX3" fmla="*/ 1913592 w 4735848"/>
                <a:gd name="connsiteY3" fmla="*/ 1920759 h 4873594"/>
                <a:gd name="connsiteX4" fmla="*/ 1913593 w 4735848"/>
                <a:gd name="connsiteY4" fmla="*/ 451664 h 4873594"/>
                <a:gd name="connsiteX5" fmla="*/ 2518011 w 4735848"/>
                <a:gd name="connsiteY5" fmla="*/ 438017 h 4873594"/>
                <a:gd name="connsiteX6" fmla="*/ 4575743 w 4735848"/>
                <a:gd name="connsiteY6" fmla="*/ 1828610 h 4873594"/>
                <a:gd name="connsiteX7" fmla="*/ 4052974 w 4735848"/>
                <a:gd name="connsiteY7" fmla="*/ 4256515 h 4873594"/>
                <a:gd name="connsiteX8" fmla="*/ 1605283 w 4735848"/>
                <a:gd name="connsiteY8" fmla="*/ 4677015 h 4873594"/>
                <a:gd name="connsiteX9" fmla="*/ 302200 w 4735848"/>
                <a:gd name="connsiteY9" fmla="*/ 2562782 h 4873594"/>
                <a:gd name="connsiteX10" fmla="*/ 648266 w 4735848"/>
                <a:gd name="connsiteY10" fmla="*/ 2577306 h 4873594"/>
                <a:gd name="connsiteX11" fmla="*/ 1747834 w 4735848"/>
                <a:gd name="connsiteY11" fmla="*/ 4361339 h 4873594"/>
                <a:gd name="connsiteX12" fmla="*/ 3813244 w 4735848"/>
                <a:gd name="connsiteY12" fmla="*/ 4006513 h 4873594"/>
                <a:gd name="connsiteX13" fmla="*/ 4254367 w 4735848"/>
                <a:gd name="connsiteY13" fmla="*/ 1957798 h 4873594"/>
                <a:gd name="connsiteX14" fmla="*/ 2518012 w 4735848"/>
                <a:gd name="connsiteY14" fmla="*/ 784388 h 4873594"/>
                <a:gd name="connsiteX15" fmla="*/ 2251880 w 4735848"/>
                <a:gd name="connsiteY15" fmla="*/ 0 h 4873594"/>
                <a:gd name="connsiteX16" fmla="*/ 2251880 w 4735848"/>
                <a:gd name="connsiteY16" fmla="*/ 2251879 h 4873594"/>
                <a:gd name="connsiteX17" fmla="*/ 0 w 4735848"/>
                <a:gd name="connsiteY17" fmla="*/ 2251880 h 4873594"/>
                <a:gd name="connsiteX18" fmla="*/ 659560 w 4735848"/>
                <a:gd name="connsiteY18" fmla="*/ 659560 h 4873594"/>
                <a:gd name="connsiteX19" fmla="*/ 2251880 w 4735848"/>
                <a:gd name="connsiteY19" fmla="*/ 0 h 4873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735848" h="4873594">
                  <a:moveTo>
                    <a:pt x="1913593" y="451664"/>
                  </a:moveTo>
                  <a:cubicBezTo>
                    <a:pt x="1523965" y="451664"/>
                    <a:pt x="1150295" y="606443"/>
                    <a:pt x="874786" y="881952"/>
                  </a:cubicBezTo>
                  <a:cubicBezTo>
                    <a:pt x="599277" y="1157461"/>
                    <a:pt x="444498" y="1531131"/>
                    <a:pt x="444498" y="1920759"/>
                  </a:cubicBezTo>
                  <a:lnTo>
                    <a:pt x="1913592" y="1920759"/>
                  </a:lnTo>
                  <a:cubicBezTo>
                    <a:pt x="1913592" y="1431061"/>
                    <a:pt x="1913593" y="941362"/>
                    <a:pt x="1913593" y="451664"/>
                  </a:cubicBezTo>
                  <a:close/>
                  <a:moveTo>
                    <a:pt x="2518011" y="438017"/>
                  </a:moveTo>
                  <a:cubicBezTo>
                    <a:pt x="3423484" y="438017"/>
                    <a:pt x="4238024" y="988475"/>
                    <a:pt x="4575743" y="1828610"/>
                  </a:cubicBezTo>
                  <a:cubicBezTo>
                    <a:pt x="4913461" y="2668746"/>
                    <a:pt x="4706527" y="3629817"/>
                    <a:pt x="4052974" y="4256515"/>
                  </a:cubicBezTo>
                  <a:cubicBezTo>
                    <a:pt x="3399422" y="4883213"/>
                    <a:pt x="2430518" y="5049665"/>
                    <a:pt x="1605283" y="4677015"/>
                  </a:cubicBezTo>
                  <a:cubicBezTo>
                    <a:pt x="780048" y="4304364"/>
                    <a:pt x="264230" y="3467458"/>
                    <a:pt x="302200" y="2562782"/>
                  </a:cubicBezTo>
                  <a:lnTo>
                    <a:pt x="648266" y="2577306"/>
                  </a:lnTo>
                  <a:cubicBezTo>
                    <a:pt x="616227" y="3340690"/>
                    <a:pt x="1051484" y="4046888"/>
                    <a:pt x="1747834" y="4361339"/>
                  </a:cubicBezTo>
                  <a:cubicBezTo>
                    <a:pt x="2444184" y="4675789"/>
                    <a:pt x="3261764" y="4535333"/>
                    <a:pt x="3813244" y="4006513"/>
                  </a:cubicBezTo>
                  <a:cubicBezTo>
                    <a:pt x="4364725" y="3477693"/>
                    <a:pt x="4539341" y="2666722"/>
                    <a:pt x="4254367" y="1957798"/>
                  </a:cubicBezTo>
                  <a:cubicBezTo>
                    <a:pt x="3969393" y="1248875"/>
                    <a:pt x="3282068" y="784388"/>
                    <a:pt x="2518012" y="784388"/>
                  </a:cubicBezTo>
                  <a:close/>
                  <a:moveTo>
                    <a:pt x="2251880" y="0"/>
                  </a:moveTo>
                  <a:lnTo>
                    <a:pt x="2251880" y="2251879"/>
                  </a:lnTo>
                  <a:lnTo>
                    <a:pt x="0" y="2251880"/>
                  </a:lnTo>
                  <a:cubicBezTo>
                    <a:pt x="0" y="1654644"/>
                    <a:pt x="237251" y="1081869"/>
                    <a:pt x="659560" y="659560"/>
                  </a:cubicBezTo>
                  <a:cubicBezTo>
                    <a:pt x="1081870" y="237250"/>
                    <a:pt x="1654644" y="-1"/>
                    <a:pt x="22518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1" name="任意多边形 29">
              <a:extLst>
                <a:ext uri="{FF2B5EF4-FFF2-40B4-BE49-F238E27FC236}">
                  <a16:creationId xmlns:a16="http://schemas.microsoft.com/office/drawing/2014/main" id="{DF89DDD9-402B-4296-8DA6-7D51698049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09120" y="4175882"/>
              <a:ext cx="360772" cy="360000"/>
            </a:xfrm>
            <a:custGeom>
              <a:avLst/>
              <a:gdLst>
                <a:gd name="connsiteX0" fmla="*/ 816378 w 5074852"/>
                <a:gd name="connsiteY0" fmla="*/ 3584162 h 5063990"/>
                <a:gd name="connsiteX1" fmla="*/ 494757 w 5074852"/>
                <a:gd name="connsiteY1" fmla="*/ 4562500 h 5063990"/>
                <a:gd name="connsiteX2" fmla="*/ 1522998 w 5074852"/>
                <a:gd name="connsiteY2" fmla="*/ 4251342 h 5063990"/>
                <a:gd name="connsiteX3" fmla="*/ 1446260 w 5074852"/>
                <a:gd name="connsiteY3" fmla="*/ 4131002 h 5063990"/>
                <a:gd name="connsiteX4" fmla="*/ 923382 w 5074852"/>
                <a:gd name="connsiteY4" fmla="*/ 3642561 h 5063990"/>
                <a:gd name="connsiteX5" fmla="*/ 3542907 w 5074852"/>
                <a:gd name="connsiteY5" fmla="*/ 705484 h 5063990"/>
                <a:gd name="connsiteX6" fmla="*/ 985516 w 5074852"/>
                <a:gd name="connsiteY6" fmla="*/ 3262875 h 5063990"/>
                <a:gd name="connsiteX7" fmla="*/ 1113448 w 5074852"/>
                <a:gd name="connsiteY7" fmla="*/ 3332695 h 5063990"/>
                <a:gd name="connsiteX8" fmla="*/ 1742481 w 5074852"/>
                <a:gd name="connsiteY8" fmla="*/ 3920299 h 5063990"/>
                <a:gd name="connsiteX9" fmla="*/ 1832850 w 5074852"/>
                <a:gd name="connsiteY9" fmla="*/ 4062016 h 5063990"/>
                <a:gd name="connsiteX10" fmla="*/ 4417890 w 5074852"/>
                <a:gd name="connsiteY10" fmla="*/ 1476978 h 5063990"/>
                <a:gd name="connsiteX11" fmla="*/ 4415770 w 5074852"/>
                <a:gd name="connsiteY11" fmla="*/ 1472766 h 5063990"/>
                <a:gd name="connsiteX12" fmla="*/ 3636524 w 5074852"/>
                <a:gd name="connsiteY12" fmla="*/ 744840 h 5063990"/>
                <a:gd name="connsiteX13" fmla="*/ 4176835 w 5074852"/>
                <a:gd name="connsiteY13" fmla="*/ 341562 h 5063990"/>
                <a:gd name="connsiteX14" fmla="*/ 3853383 w 5074852"/>
                <a:gd name="connsiteY14" fmla="*/ 434650 h 5063990"/>
                <a:gd name="connsiteX15" fmla="*/ 3842392 w 5074852"/>
                <a:gd name="connsiteY15" fmla="*/ 443598 h 5063990"/>
                <a:gd name="connsiteX16" fmla="*/ 3985575 w 5074852"/>
                <a:gd name="connsiteY16" fmla="*/ 521743 h 5063990"/>
                <a:gd name="connsiteX17" fmla="*/ 4614609 w 5074852"/>
                <a:gd name="connsiteY17" fmla="*/ 1109348 h 5063990"/>
                <a:gd name="connsiteX18" fmla="*/ 4661937 w 5074852"/>
                <a:gd name="connsiteY18" fmla="*/ 1183566 h 5063990"/>
                <a:gd name="connsiteX19" fmla="*/ 4671494 w 5074852"/>
                <a:gd name="connsiteY19" fmla="*/ 1167546 h 5063990"/>
                <a:gd name="connsiteX20" fmla="*/ 4721960 w 5074852"/>
                <a:gd name="connsiteY20" fmla="*/ 796243 h 5063990"/>
                <a:gd name="connsiteX21" fmla="*/ 4328896 w 5074852"/>
                <a:gd name="connsiteY21" fmla="*/ 365548 h 5063990"/>
                <a:gd name="connsiteX22" fmla="*/ 4176835 w 5074852"/>
                <a:gd name="connsiteY22" fmla="*/ 341562 h 5063990"/>
                <a:gd name="connsiteX23" fmla="*/ 4183824 w 5074852"/>
                <a:gd name="connsiteY23" fmla="*/ 189 h 5063990"/>
                <a:gd name="connsiteX24" fmla="*/ 4427259 w 5074852"/>
                <a:gd name="connsiteY24" fmla="*/ 38588 h 5063990"/>
                <a:gd name="connsiteX25" fmla="*/ 5056526 w 5074852"/>
                <a:gd name="connsiteY25" fmla="*/ 728098 h 5063990"/>
                <a:gd name="connsiteX26" fmla="*/ 4913426 w 5074852"/>
                <a:gd name="connsiteY26" fmla="*/ 1426963 h 5063990"/>
                <a:gd name="connsiteX27" fmla="*/ 4897039 w 5074852"/>
                <a:gd name="connsiteY27" fmla="*/ 1447543 h 5063990"/>
                <a:gd name="connsiteX28" fmla="*/ 4901285 w 5074852"/>
                <a:gd name="connsiteY28" fmla="*/ 1451788 h 5063990"/>
                <a:gd name="connsiteX29" fmla="*/ 4863862 w 5074852"/>
                <a:gd name="connsiteY29" fmla="*/ 1489211 h 5063990"/>
                <a:gd name="connsiteX30" fmla="*/ 4837026 w 5074852"/>
                <a:gd name="connsiteY30" fmla="*/ 1522915 h 5063990"/>
                <a:gd name="connsiteX31" fmla="*/ 4747085 w 5074852"/>
                <a:gd name="connsiteY31" fmla="*/ 1608804 h 5063990"/>
                <a:gd name="connsiteX32" fmla="*/ 4745805 w 5074852"/>
                <a:gd name="connsiteY32" fmla="*/ 1607267 h 5063990"/>
                <a:gd name="connsiteX33" fmla="*/ 1881323 w 5074852"/>
                <a:gd name="connsiteY33" fmla="*/ 4471749 h 5063990"/>
                <a:gd name="connsiteX34" fmla="*/ 1884004 w 5074852"/>
                <a:gd name="connsiteY34" fmla="*/ 4480607 h 5063990"/>
                <a:gd name="connsiteX35" fmla="*/ 1867459 w 5074852"/>
                <a:gd name="connsiteY35" fmla="*/ 4485614 h 5063990"/>
                <a:gd name="connsiteX36" fmla="*/ 1850684 w 5074852"/>
                <a:gd name="connsiteY36" fmla="*/ 4502388 h 5063990"/>
                <a:gd name="connsiteX37" fmla="*/ 1841703 w 5074852"/>
                <a:gd name="connsiteY37" fmla="*/ 4493407 h 5063990"/>
                <a:gd name="connsiteX38" fmla="*/ 598435 w 5074852"/>
                <a:gd name="connsiteY38" fmla="*/ 4869636 h 5063990"/>
                <a:gd name="connsiteX39" fmla="*/ 0 w 5074852"/>
                <a:gd name="connsiteY39" fmla="*/ 5063990 h 5063990"/>
                <a:gd name="connsiteX40" fmla="*/ 95240 w 5074852"/>
                <a:gd name="connsiteY40" fmla="*/ 4745484 h 5063990"/>
                <a:gd name="connsiteX41" fmla="*/ 93708 w 5074852"/>
                <a:gd name="connsiteY41" fmla="*/ 4744980 h 5063990"/>
                <a:gd name="connsiteX42" fmla="*/ 112315 w 5074852"/>
                <a:gd name="connsiteY42" fmla="*/ 4688384 h 5063990"/>
                <a:gd name="connsiteX43" fmla="*/ 166429 w 5074852"/>
                <a:gd name="connsiteY43" fmla="*/ 4507414 h 5063990"/>
                <a:gd name="connsiteX44" fmla="*/ 170700 w 5074852"/>
                <a:gd name="connsiteY44" fmla="*/ 4510779 h 5063990"/>
                <a:gd name="connsiteX45" fmla="*/ 604148 w 5074852"/>
                <a:gd name="connsiteY45" fmla="*/ 3192281 h 5063990"/>
                <a:gd name="connsiteX46" fmla="*/ 601026 w 5074852"/>
                <a:gd name="connsiteY46" fmla="*/ 3189159 h 5063990"/>
                <a:gd name="connsiteX47" fmla="*/ 607205 w 5074852"/>
                <a:gd name="connsiteY47" fmla="*/ 3182980 h 5063990"/>
                <a:gd name="connsiteX48" fmla="*/ 610885 w 5074852"/>
                <a:gd name="connsiteY48" fmla="*/ 3171785 h 5063990"/>
                <a:gd name="connsiteX49" fmla="*/ 616540 w 5074852"/>
                <a:gd name="connsiteY49" fmla="*/ 3173645 h 5063990"/>
                <a:gd name="connsiteX50" fmla="*/ 3522874 w 5074852"/>
                <a:gd name="connsiteY50" fmla="*/ 267311 h 5063990"/>
                <a:gd name="connsiteX51" fmla="*/ 3522007 w 5074852"/>
                <a:gd name="connsiteY51" fmla="*/ 266444 h 5063990"/>
                <a:gd name="connsiteX52" fmla="*/ 3539763 w 5074852"/>
                <a:gd name="connsiteY52" fmla="*/ 250422 h 5063990"/>
                <a:gd name="connsiteX53" fmla="*/ 3548848 w 5074852"/>
                <a:gd name="connsiteY53" fmla="*/ 241337 h 5063990"/>
                <a:gd name="connsiteX54" fmla="*/ 3549314 w 5074852"/>
                <a:gd name="connsiteY54" fmla="*/ 241803 h 5063990"/>
                <a:gd name="connsiteX55" fmla="*/ 3591419 w 5074852"/>
                <a:gd name="connsiteY55" fmla="*/ 203809 h 5063990"/>
                <a:gd name="connsiteX56" fmla="*/ 4183824 w 5074852"/>
                <a:gd name="connsiteY56" fmla="*/ 189 h 5063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5074852" h="5063990">
                  <a:moveTo>
                    <a:pt x="816378" y="3584162"/>
                  </a:moveTo>
                  <a:lnTo>
                    <a:pt x="494757" y="4562500"/>
                  </a:lnTo>
                  <a:lnTo>
                    <a:pt x="1522998" y="4251342"/>
                  </a:lnTo>
                  <a:lnTo>
                    <a:pt x="1446260" y="4131002"/>
                  </a:lnTo>
                  <a:cubicBezTo>
                    <a:pt x="1306625" y="3934700"/>
                    <a:pt x="1128728" y="3768520"/>
                    <a:pt x="923382" y="3642561"/>
                  </a:cubicBezTo>
                  <a:close/>
                  <a:moveTo>
                    <a:pt x="3542907" y="705484"/>
                  </a:moveTo>
                  <a:lnTo>
                    <a:pt x="985516" y="3262875"/>
                  </a:lnTo>
                  <a:lnTo>
                    <a:pt x="1113448" y="3332695"/>
                  </a:lnTo>
                  <a:cubicBezTo>
                    <a:pt x="1360483" y="3484226"/>
                    <a:pt x="1574498" y="3684145"/>
                    <a:pt x="1742481" y="3920299"/>
                  </a:cubicBezTo>
                  <a:lnTo>
                    <a:pt x="1832850" y="4062016"/>
                  </a:lnTo>
                  <a:lnTo>
                    <a:pt x="4417890" y="1476978"/>
                  </a:lnTo>
                  <a:lnTo>
                    <a:pt x="4415770" y="1472766"/>
                  </a:lnTo>
                  <a:cubicBezTo>
                    <a:pt x="4236029" y="1156670"/>
                    <a:pt x="3964114" y="902663"/>
                    <a:pt x="3636524" y="744840"/>
                  </a:cubicBezTo>
                  <a:close/>
                  <a:moveTo>
                    <a:pt x="4176835" y="341562"/>
                  </a:moveTo>
                  <a:cubicBezTo>
                    <a:pt x="4062433" y="339228"/>
                    <a:pt x="3949500" y="371545"/>
                    <a:pt x="3853383" y="434650"/>
                  </a:cubicBezTo>
                  <a:lnTo>
                    <a:pt x="3842392" y="443598"/>
                  </a:lnTo>
                  <a:lnTo>
                    <a:pt x="3985575" y="521743"/>
                  </a:lnTo>
                  <a:cubicBezTo>
                    <a:pt x="4232611" y="673273"/>
                    <a:pt x="4446625" y="873192"/>
                    <a:pt x="4614609" y="1109348"/>
                  </a:cubicBezTo>
                  <a:lnTo>
                    <a:pt x="4661937" y="1183566"/>
                  </a:lnTo>
                  <a:lnTo>
                    <a:pt x="4671494" y="1167546"/>
                  </a:lnTo>
                  <a:cubicBezTo>
                    <a:pt x="4728833" y="1054946"/>
                    <a:pt x="4748054" y="924352"/>
                    <a:pt x="4721960" y="796243"/>
                  </a:cubicBezTo>
                  <a:cubicBezTo>
                    <a:pt x="4680210" y="591268"/>
                    <a:pt x="4529210" y="425811"/>
                    <a:pt x="4328896" y="365548"/>
                  </a:cubicBezTo>
                  <a:cubicBezTo>
                    <a:pt x="4278817" y="350482"/>
                    <a:pt x="4227681" y="342599"/>
                    <a:pt x="4176835" y="341562"/>
                  </a:cubicBezTo>
                  <a:close/>
                  <a:moveTo>
                    <a:pt x="4183824" y="189"/>
                  </a:moveTo>
                  <a:cubicBezTo>
                    <a:pt x="4265224" y="1850"/>
                    <a:pt x="4347087" y="14469"/>
                    <a:pt x="4427259" y="38588"/>
                  </a:cubicBezTo>
                  <a:cubicBezTo>
                    <a:pt x="4747948" y="135065"/>
                    <a:pt x="4989688" y="399949"/>
                    <a:pt x="5056526" y="728098"/>
                  </a:cubicBezTo>
                  <a:cubicBezTo>
                    <a:pt x="5106655" y="974209"/>
                    <a:pt x="5052319" y="1226049"/>
                    <a:pt x="4913426" y="1426963"/>
                  </a:cubicBezTo>
                  <a:lnTo>
                    <a:pt x="4897039" y="1447543"/>
                  </a:lnTo>
                  <a:lnTo>
                    <a:pt x="4901285" y="1451788"/>
                  </a:lnTo>
                  <a:lnTo>
                    <a:pt x="4863862" y="1489211"/>
                  </a:lnTo>
                  <a:lnTo>
                    <a:pt x="4837026" y="1522915"/>
                  </a:lnTo>
                  <a:cubicBezTo>
                    <a:pt x="4809271" y="1553308"/>
                    <a:pt x="4779260" y="1582027"/>
                    <a:pt x="4747085" y="1608804"/>
                  </a:cubicBezTo>
                  <a:lnTo>
                    <a:pt x="4745805" y="1607267"/>
                  </a:lnTo>
                  <a:lnTo>
                    <a:pt x="1881323" y="4471749"/>
                  </a:lnTo>
                  <a:lnTo>
                    <a:pt x="1884004" y="4480607"/>
                  </a:lnTo>
                  <a:lnTo>
                    <a:pt x="1867459" y="4485614"/>
                  </a:lnTo>
                  <a:lnTo>
                    <a:pt x="1850684" y="4502388"/>
                  </a:lnTo>
                  <a:lnTo>
                    <a:pt x="1841703" y="4493407"/>
                  </a:lnTo>
                  <a:lnTo>
                    <a:pt x="598435" y="4869636"/>
                  </a:lnTo>
                  <a:lnTo>
                    <a:pt x="0" y="5063990"/>
                  </a:lnTo>
                  <a:lnTo>
                    <a:pt x="95240" y="4745484"/>
                  </a:lnTo>
                  <a:lnTo>
                    <a:pt x="93708" y="4744980"/>
                  </a:lnTo>
                  <a:lnTo>
                    <a:pt x="112315" y="4688384"/>
                  </a:lnTo>
                  <a:lnTo>
                    <a:pt x="166429" y="4507414"/>
                  </a:lnTo>
                  <a:lnTo>
                    <a:pt x="170700" y="4510779"/>
                  </a:lnTo>
                  <a:lnTo>
                    <a:pt x="604148" y="3192281"/>
                  </a:lnTo>
                  <a:lnTo>
                    <a:pt x="601026" y="3189159"/>
                  </a:lnTo>
                  <a:lnTo>
                    <a:pt x="607205" y="3182980"/>
                  </a:lnTo>
                  <a:lnTo>
                    <a:pt x="610885" y="3171785"/>
                  </a:lnTo>
                  <a:lnTo>
                    <a:pt x="616540" y="3173645"/>
                  </a:lnTo>
                  <a:lnTo>
                    <a:pt x="3522874" y="267311"/>
                  </a:lnTo>
                  <a:lnTo>
                    <a:pt x="3522007" y="266444"/>
                  </a:lnTo>
                  <a:lnTo>
                    <a:pt x="3539763" y="250422"/>
                  </a:lnTo>
                  <a:lnTo>
                    <a:pt x="3548848" y="241337"/>
                  </a:lnTo>
                  <a:lnTo>
                    <a:pt x="3549314" y="241803"/>
                  </a:lnTo>
                  <a:lnTo>
                    <a:pt x="3591419" y="203809"/>
                  </a:lnTo>
                  <a:cubicBezTo>
                    <a:pt x="3759677" y="66975"/>
                    <a:pt x="3970150" y="-4171"/>
                    <a:pt x="4183824" y="1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F2E383FF-BCDA-4A6D-B94C-DCB1AD82E2B5}"/>
                </a:ext>
              </a:extLst>
            </p:cNvPr>
            <p:cNvSpPr txBox="1"/>
            <p:nvPr/>
          </p:nvSpPr>
          <p:spPr>
            <a:xfrm>
              <a:off x="2141558" y="2179518"/>
              <a:ext cx="3782806" cy="7646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200" kern="0" dirty="0">
                  <a:latin typeface="楷体" panose="02010609060101010101" pitchFamily="49" charset="-122"/>
                  <a:ea typeface="楷体" panose="02010609060101010101" pitchFamily="49" charset="-122"/>
                </a:rPr>
                <a:t>点击输入本栏的具体文字，简明扼要的说明分项内容，此为概念图解，请根据您的具体内容酌情修改。</a:t>
              </a:r>
              <a:endPara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911A6343-F997-400C-B7B6-C83E7E00CEFE}"/>
                </a:ext>
              </a:extLst>
            </p:cNvPr>
            <p:cNvSpPr txBox="1"/>
            <p:nvPr/>
          </p:nvSpPr>
          <p:spPr>
            <a:xfrm>
              <a:off x="7377476" y="2183444"/>
              <a:ext cx="3782806" cy="7646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200" kern="0" dirty="0">
                  <a:latin typeface="楷体" panose="02010609060101010101" pitchFamily="49" charset="-122"/>
                  <a:ea typeface="楷体" panose="02010609060101010101" pitchFamily="49" charset="-122"/>
                </a:rPr>
                <a:t>点击输入本栏的具体文字，简明扼要的说明分项内容，此为概念图解，请根据您的具体内容酌情修改。</a:t>
              </a:r>
              <a:endPara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5B3C2A4A-F52A-491A-B0CE-6D3056A2D9CD}"/>
                </a:ext>
              </a:extLst>
            </p:cNvPr>
            <p:cNvSpPr txBox="1"/>
            <p:nvPr/>
          </p:nvSpPr>
          <p:spPr>
            <a:xfrm>
              <a:off x="7388423" y="3900486"/>
              <a:ext cx="3782806" cy="7646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200" kern="0" dirty="0">
                  <a:latin typeface="楷体" panose="02010609060101010101" pitchFamily="49" charset="-122"/>
                  <a:ea typeface="楷体" panose="02010609060101010101" pitchFamily="49" charset="-122"/>
                </a:rPr>
                <a:t>点击输入本栏的具体文字，简明扼要的说明分项内容，此为概念图解，请根据您的具体内容酌情修改。</a:t>
              </a:r>
              <a:endPara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441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E91A033-D0EF-4FFE-9C1D-E9AEE229B0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4" b="12077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EAED188B-A8F7-4A57-B210-84D5522201FF}"/>
              </a:ext>
            </a:extLst>
          </p:cNvPr>
          <p:cNvSpPr txBox="1"/>
          <p:nvPr/>
        </p:nvSpPr>
        <p:spPr>
          <a:xfrm>
            <a:off x="3005743" y="2889110"/>
            <a:ext cx="12660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>
                <a:latin typeface="楷体" panose="02010609060101010101" pitchFamily="49" charset="-122"/>
                <a:ea typeface="楷体" panose="02010609060101010101" pitchFamily="49" charset="-122"/>
              </a:rPr>
              <a:t>02</a:t>
            </a:r>
            <a:endParaRPr lang="zh-CN" altLang="en-US" sz="6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938F547-6FF0-4BA0-A0B7-924BF24BD60A}"/>
              </a:ext>
            </a:extLst>
          </p:cNvPr>
          <p:cNvSpPr txBox="1"/>
          <p:nvPr/>
        </p:nvSpPr>
        <p:spPr>
          <a:xfrm>
            <a:off x="4359232" y="2967335"/>
            <a:ext cx="5896602" cy="461665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点 击 此 处 即 可 添 加 标 题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A4623B8-E680-4F19-8B3F-E5076C43DE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1231" y="3396941"/>
            <a:ext cx="5998474" cy="6030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</a:t>
            </a:r>
          </a:p>
        </p:txBody>
      </p:sp>
    </p:spTree>
    <p:extLst>
      <p:ext uri="{BB962C8B-B14F-4D97-AF65-F5344CB8AC3E}">
        <p14:creationId xmlns:p14="http://schemas.microsoft.com/office/powerpoint/2010/main" val="4271714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98E27D6A-D09F-47A3-9B2C-88FB9E500CEE}"/>
              </a:ext>
            </a:extLst>
          </p:cNvPr>
          <p:cNvSpPr/>
          <p:nvPr/>
        </p:nvSpPr>
        <p:spPr>
          <a:xfrm>
            <a:off x="1094879" y="3483515"/>
            <a:ext cx="634181" cy="634181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BF51525-C754-4FA8-9A7F-7873C579DAE9}"/>
              </a:ext>
            </a:extLst>
          </p:cNvPr>
          <p:cNvSpPr txBox="1"/>
          <p:nvPr/>
        </p:nvSpPr>
        <p:spPr>
          <a:xfrm>
            <a:off x="1109628" y="3556947"/>
            <a:ext cx="6526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01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50477E34-D5E7-4654-A10A-4CB5A18BFAAA}"/>
              </a:ext>
            </a:extLst>
          </p:cNvPr>
          <p:cNvSpPr/>
          <p:nvPr/>
        </p:nvSpPr>
        <p:spPr>
          <a:xfrm>
            <a:off x="1094880" y="4791369"/>
            <a:ext cx="634181" cy="634181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6724F2A-3898-45DD-B517-F7A3F978B614}"/>
              </a:ext>
            </a:extLst>
          </p:cNvPr>
          <p:cNvSpPr txBox="1"/>
          <p:nvPr/>
        </p:nvSpPr>
        <p:spPr>
          <a:xfrm>
            <a:off x="1109629" y="4864801"/>
            <a:ext cx="5604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02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BFE9A0B9-8429-47E5-A43F-E717A67C6193}"/>
              </a:ext>
            </a:extLst>
          </p:cNvPr>
          <p:cNvSpPr txBox="1"/>
          <p:nvPr/>
        </p:nvSpPr>
        <p:spPr>
          <a:xfrm>
            <a:off x="1789950" y="3429000"/>
            <a:ext cx="4088326" cy="880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点击输入本栏的具体文字，简明扼要的说明分项内容，此为概念图解，请根据您的具体内容酌情修改。点击输入本栏的具体文字，简明扼要的说明分项内容。</a:t>
            </a:r>
            <a:endParaRPr lang="en-US" altLang="zh-CN" sz="1200" kern="0" dirty="0">
              <a:solidFill>
                <a:srgbClr val="000000">
                  <a:lumMod val="65000"/>
                  <a:lumOff val="35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13">
            <a:extLst>
              <a:ext uri="{FF2B5EF4-FFF2-40B4-BE49-F238E27FC236}">
                <a16:creationId xmlns:a16="http://schemas.microsoft.com/office/drawing/2014/main" id="{D0D77858-5BE9-43B2-A3D9-EE20B43B1146}"/>
              </a:ext>
            </a:extLst>
          </p:cNvPr>
          <p:cNvSpPr txBox="1"/>
          <p:nvPr/>
        </p:nvSpPr>
        <p:spPr>
          <a:xfrm>
            <a:off x="1789950" y="4775990"/>
            <a:ext cx="4088326" cy="880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点击输入本栏的具体文字，简明扼要的说明分项内容，此为概念图解，请根据您的具体内容酌情修改。点击输入本栏的具体文字，简明扼要的说明分项内容。</a:t>
            </a:r>
            <a:endParaRPr lang="en-US" altLang="zh-CN" sz="1200" kern="0" dirty="0">
              <a:solidFill>
                <a:srgbClr val="000000">
                  <a:lumMod val="65000"/>
                  <a:lumOff val="35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FA8C71C-FD9D-4111-8F80-024BA90038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4111" y="3139620"/>
            <a:ext cx="3919114" cy="2614784"/>
          </a:xfrm>
          <a:prstGeom prst="rect">
            <a:avLst/>
          </a:prstGeom>
        </p:spPr>
      </p:pic>
      <p:sp>
        <p:nvSpPr>
          <p:cNvPr id="9" name="矩形 4">
            <a:extLst>
              <a:ext uri="{FF2B5EF4-FFF2-40B4-BE49-F238E27FC236}">
                <a16:creationId xmlns:a16="http://schemas.microsoft.com/office/drawing/2014/main" id="{089B354A-7873-44CB-88EB-A90B2B4A8B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25490"/>
            <a:ext cx="12192000" cy="1414093"/>
          </a:xfrm>
          <a:prstGeom prst="rect">
            <a:avLst/>
          </a:prstGeom>
          <a:solidFill>
            <a:schemeClr val="bg1">
              <a:lumMod val="85000"/>
              <a:alpha val="29803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 dirty="0">
              <a:latin typeface="楷体" panose="02010609060101010101" pitchFamily="49" charset="-122"/>
              <a:ea typeface="楷体" panose="02010609060101010101" pitchFamily="49" charset="-122"/>
              <a:sym typeface="方正兰亭黑_GBK" pitchFamily="2" charset="-122"/>
            </a:endParaRPr>
          </a:p>
        </p:txBody>
      </p:sp>
      <p:sp>
        <p:nvSpPr>
          <p:cNvPr id="10" name="矩形 47">
            <a:extLst>
              <a:ext uri="{FF2B5EF4-FFF2-40B4-BE49-F238E27FC236}">
                <a16:creationId xmlns:a16="http://schemas.microsoft.com/office/drawing/2014/main" id="{52D923E0-D8C0-4CC0-8D93-A9CB6A2082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2502" y="1409232"/>
            <a:ext cx="9653829" cy="603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buNone/>
              <a:defRPr/>
            </a:pPr>
            <a:r>
              <a:rPr lang="zh-CN" altLang="en-US" sz="12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点击输入本栏的具体文字，简明扼要的说明分项内容，此为概念图解，请根据您的具体内容酌情修改。点击输入本栏的具体文字，简明扼要的说明分项内容。</a:t>
            </a:r>
            <a:endParaRPr lang="en-US" altLang="zh-CN" sz="1200" kern="0" dirty="0">
              <a:solidFill>
                <a:srgbClr val="000000">
                  <a:lumMod val="65000"/>
                  <a:lumOff val="35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1" name="组合 34">
            <a:extLst>
              <a:ext uri="{FF2B5EF4-FFF2-40B4-BE49-F238E27FC236}">
                <a16:creationId xmlns:a16="http://schemas.microsoft.com/office/drawing/2014/main" id="{6FC2FF4E-A83D-4E49-8A20-EA1527347BBE}"/>
              </a:ext>
            </a:extLst>
          </p:cNvPr>
          <p:cNvGrpSpPr/>
          <p:nvPr/>
        </p:nvGrpSpPr>
        <p:grpSpPr bwMode="auto">
          <a:xfrm>
            <a:off x="789726" y="1367988"/>
            <a:ext cx="390525" cy="312738"/>
            <a:chOff x="332469" y="4333224"/>
            <a:chExt cx="389676" cy="311989"/>
          </a:xfrm>
          <a:solidFill>
            <a:schemeClr val="tx1"/>
          </a:solidFill>
        </p:grpSpPr>
        <p:sp>
          <p:nvSpPr>
            <p:cNvPr id="12" name="Freeform 29">
              <a:extLst>
                <a:ext uri="{FF2B5EF4-FFF2-40B4-BE49-F238E27FC236}">
                  <a16:creationId xmlns:a16="http://schemas.microsoft.com/office/drawing/2014/main" id="{F7C84935-D9E2-47A3-B390-78623A04ACAF}"/>
                </a:ext>
              </a:extLst>
            </p:cNvPr>
            <p:cNvSpPr/>
            <p:nvPr/>
          </p:nvSpPr>
          <p:spPr bwMode="auto">
            <a:xfrm>
              <a:off x="332469" y="4333224"/>
              <a:ext cx="151644" cy="311989"/>
            </a:xfrm>
            <a:custGeom>
              <a:avLst/>
              <a:gdLst>
                <a:gd name="T0" fmla="*/ 137999 w 489"/>
                <a:gd name="T1" fmla="*/ 0 h 1003"/>
                <a:gd name="T2" fmla="*/ 137999 w 489"/>
                <a:gd name="T3" fmla="*/ 72165 h 1003"/>
                <a:gd name="T4" fmla="*/ 137999 w 489"/>
                <a:gd name="T5" fmla="*/ 72165 h 1003"/>
                <a:gd name="T6" fmla="*/ 135518 w 489"/>
                <a:gd name="T7" fmla="*/ 72787 h 1003"/>
                <a:gd name="T8" fmla="*/ 133037 w 489"/>
                <a:gd name="T9" fmla="*/ 73720 h 1003"/>
                <a:gd name="T10" fmla="*/ 129936 w 489"/>
                <a:gd name="T11" fmla="*/ 75276 h 1003"/>
                <a:gd name="T12" fmla="*/ 125905 w 489"/>
                <a:gd name="T13" fmla="*/ 77142 h 1003"/>
                <a:gd name="T14" fmla="*/ 121873 w 489"/>
                <a:gd name="T15" fmla="*/ 79319 h 1003"/>
                <a:gd name="T16" fmla="*/ 117222 w 489"/>
                <a:gd name="T17" fmla="*/ 82741 h 1003"/>
                <a:gd name="T18" fmla="*/ 112260 w 489"/>
                <a:gd name="T19" fmla="*/ 86785 h 1003"/>
                <a:gd name="T20" fmla="*/ 107918 w 489"/>
                <a:gd name="T21" fmla="*/ 91450 h 1003"/>
                <a:gd name="T22" fmla="*/ 105438 w 489"/>
                <a:gd name="T23" fmla="*/ 94250 h 1003"/>
                <a:gd name="T24" fmla="*/ 103577 w 489"/>
                <a:gd name="T25" fmla="*/ 97360 h 1003"/>
                <a:gd name="T26" fmla="*/ 101406 w 489"/>
                <a:gd name="T27" fmla="*/ 100471 h 1003"/>
                <a:gd name="T28" fmla="*/ 99235 w 489"/>
                <a:gd name="T29" fmla="*/ 103893 h 1003"/>
                <a:gd name="T30" fmla="*/ 97685 w 489"/>
                <a:gd name="T31" fmla="*/ 107625 h 1003"/>
                <a:gd name="T32" fmla="*/ 96134 w 489"/>
                <a:gd name="T33" fmla="*/ 111669 h 1003"/>
                <a:gd name="T34" fmla="*/ 94584 w 489"/>
                <a:gd name="T35" fmla="*/ 115713 h 1003"/>
                <a:gd name="T36" fmla="*/ 93653 w 489"/>
                <a:gd name="T37" fmla="*/ 120379 h 1003"/>
                <a:gd name="T38" fmla="*/ 92103 w 489"/>
                <a:gd name="T39" fmla="*/ 125356 h 1003"/>
                <a:gd name="T40" fmla="*/ 91483 w 489"/>
                <a:gd name="T41" fmla="*/ 130332 h 1003"/>
                <a:gd name="T42" fmla="*/ 90862 w 489"/>
                <a:gd name="T43" fmla="*/ 135931 h 1003"/>
                <a:gd name="T44" fmla="*/ 90862 w 489"/>
                <a:gd name="T45" fmla="*/ 141530 h 1003"/>
                <a:gd name="T46" fmla="*/ 90862 w 489"/>
                <a:gd name="T47" fmla="*/ 147752 h 1003"/>
                <a:gd name="T48" fmla="*/ 91172 w 489"/>
                <a:gd name="T49" fmla="*/ 154284 h 1003"/>
                <a:gd name="T50" fmla="*/ 151644 w 489"/>
                <a:gd name="T51" fmla="*/ 154284 h 1003"/>
                <a:gd name="T52" fmla="*/ 151644 w 489"/>
                <a:gd name="T53" fmla="*/ 311989 h 1003"/>
                <a:gd name="T54" fmla="*/ 0 w 489"/>
                <a:gd name="T55" fmla="*/ 311989 h 1003"/>
                <a:gd name="T56" fmla="*/ 0 w 489"/>
                <a:gd name="T57" fmla="*/ 163926 h 1003"/>
                <a:gd name="T58" fmla="*/ 0 w 489"/>
                <a:gd name="T59" fmla="*/ 163926 h 1003"/>
                <a:gd name="T60" fmla="*/ 620 w 489"/>
                <a:gd name="T61" fmla="*/ 157705 h 1003"/>
                <a:gd name="T62" fmla="*/ 1861 w 489"/>
                <a:gd name="T63" fmla="*/ 150862 h 1003"/>
                <a:gd name="T64" fmla="*/ 3721 w 489"/>
                <a:gd name="T65" fmla="*/ 142153 h 1003"/>
                <a:gd name="T66" fmla="*/ 6512 w 489"/>
                <a:gd name="T67" fmla="*/ 131266 h 1003"/>
                <a:gd name="T68" fmla="*/ 10234 w 489"/>
                <a:gd name="T69" fmla="*/ 119134 h 1003"/>
                <a:gd name="T70" fmla="*/ 12715 w 489"/>
                <a:gd name="T71" fmla="*/ 112602 h 1003"/>
                <a:gd name="T72" fmla="*/ 15195 w 489"/>
                <a:gd name="T73" fmla="*/ 106070 h 1003"/>
                <a:gd name="T74" fmla="*/ 18297 w 489"/>
                <a:gd name="T75" fmla="*/ 99227 h 1003"/>
                <a:gd name="T76" fmla="*/ 21708 w 489"/>
                <a:gd name="T77" fmla="*/ 92073 h 1003"/>
                <a:gd name="T78" fmla="*/ 25119 w 489"/>
                <a:gd name="T79" fmla="*/ 84918 h 1003"/>
                <a:gd name="T80" fmla="*/ 29460 w 489"/>
                <a:gd name="T81" fmla="*/ 77764 h 1003"/>
                <a:gd name="T82" fmla="*/ 34112 w 489"/>
                <a:gd name="T83" fmla="*/ 70921 h 1003"/>
                <a:gd name="T84" fmla="*/ 38764 w 489"/>
                <a:gd name="T85" fmla="*/ 63766 h 1003"/>
                <a:gd name="T86" fmla="*/ 44036 w 489"/>
                <a:gd name="T87" fmla="*/ 56923 h 1003"/>
                <a:gd name="T88" fmla="*/ 49928 w 489"/>
                <a:gd name="T89" fmla="*/ 50080 h 1003"/>
                <a:gd name="T90" fmla="*/ 56440 w 489"/>
                <a:gd name="T91" fmla="*/ 43237 h 1003"/>
                <a:gd name="T92" fmla="*/ 63263 w 489"/>
                <a:gd name="T93" fmla="*/ 37327 h 1003"/>
                <a:gd name="T94" fmla="*/ 70705 w 489"/>
                <a:gd name="T95" fmla="*/ 31106 h 1003"/>
                <a:gd name="T96" fmla="*/ 78458 w 489"/>
                <a:gd name="T97" fmla="*/ 25196 h 1003"/>
                <a:gd name="T98" fmla="*/ 86831 w 489"/>
                <a:gd name="T99" fmla="*/ 19908 h 1003"/>
                <a:gd name="T100" fmla="*/ 95824 w 489"/>
                <a:gd name="T101" fmla="*/ 14620 h 1003"/>
                <a:gd name="T102" fmla="*/ 105127 w 489"/>
                <a:gd name="T103" fmla="*/ 10265 h 1003"/>
                <a:gd name="T104" fmla="*/ 115671 w 489"/>
                <a:gd name="T105" fmla="*/ 6221 h 1003"/>
                <a:gd name="T106" fmla="*/ 126215 w 489"/>
                <a:gd name="T107" fmla="*/ 2800 h 1003"/>
                <a:gd name="T108" fmla="*/ 137999 w 489"/>
                <a:gd name="T109" fmla="*/ 0 h 1003"/>
                <a:gd name="T110" fmla="*/ 137999 w 489"/>
                <a:gd name="T111" fmla="*/ 0 h 1003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489"/>
                <a:gd name="T169" fmla="*/ 0 h 1003"/>
                <a:gd name="T170" fmla="*/ 489 w 489"/>
                <a:gd name="T171" fmla="*/ 1003 h 1003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489" h="1003">
                  <a:moveTo>
                    <a:pt x="445" y="0"/>
                  </a:moveTo>
                  <a:lnTo>
                    <a:pt x="445" y="232"/>
                  </a:lnTo>
                  <a:lnTo>
                    <a:pt x="437" y="234"/>
                  </a:lnTo>
                  <a:lnTo>
                    <a:pt x="429" y="237"/>
                  </a:lnTo>
                  <a:lnTo>
                    <a:pt x="419" y="242"/>
                  </a:lnTo>
                  <a:lnTo>
                    <a:pt x="406" y="248"/>
                  </a:lnTo>
                  <a:lnTo>
                    <a:pt x="393" y="255"/>
                  </a:lnTo>
                  <a:lnTo>
                    <a:pt x="378" y="266"/>
                  </a:lnTo>
                  <a:lnTo>
                    <a:pt x="362" y="279"/>
                  </a:lnTo>
                  <a:lnTo>
                    <a:pt x="348" y="294"/>
                  </a:lnTo>
                  <a:lnTo>
                    <a:pt x="340" y="303"/>
                  </a:lnTo>
                  <a:lnTo>
                    <a:pt x="334" y="313"/>
                  </a:lnTo>
                  <a:lnTo>
                    <a:pt x="327" y="323"/>
                  </a:lnTo>
                  <a:lnTo>
                    <a:pt x="320" y="334"/>
                  </a:lnTo>
                  <a:lnTo>
                    <a:pt x="315" y="346"/>
                  </a:lnTo>
                  <a:lnTo>
                    <a:pt x="310" y="359"/>
                  </a:lnTo>
                  <a:lnTo>
                    <a:pt x="305" y="372"/>
                  </a:lnTo>
                  <a:lnTo>
                    <a:pt x="302" y="387"/>
                  </a:lnTo>
                  <a:lnTo>
                    <a:pt x="297" y="403"/>
                  </a:lnTo>
                  <a:lnTo>
                    <a:pt x="295" y="419"/>
                  </a:lnTo>
                  <a:lnTo>
                    <a:pt x="293" y="437"/>
                  </a:lnTo>
                  <a:lnTo>
                    <a:pt x="293" y="455"/>
                  </a:lnTo>
                  <a:lnTo>
                    <a:pt x="293" y="475"/>
                  </a:lnTo>
                  <a:lnTo>
                    <a:pt x="294" y="496"/>
                  </a:lnTo>
                  <a:lnTo>
                    <a:pt x="489" y="496"/>
                  </a:lnTo>
                  <a:lnTo>
                    <a:pt x="489" y="1003"/>
                  </a:lnTo>
                  <a:lnTo>
                    <a:pt x="0" y="1003"/>
                  </a:lnTo>
                  <a:lnTo>
                    <a:pt x="0" y="527"/>
                  </a:lnTo>
                  <a:lnTo>
                    <a:pt x="2" y="507"/>
                  </a:lnTo>
                  <a:lnTo>
                    <a:pt x="6" y="485"/>
                  </a:lnTo>
                  <a:lnTo>
                    <a:pt x="12" y="457"/>
                  </a:lnTo>
                  <a:lnTo>
                    <a:pt x="21" y="422"/>
                  </a:lnTo>
                  <a:lnTo>
                    <a:pt x="33" y="383"/>
                  </a:lnTo>
                  <a:lnTo>
                    <a:pt x="41" y="362"/>
                  </a:lnTo>
                  <a:lnTo>
                    <a:pt x="49" y="341"/>
                  </a:lnTo>
                  <a:lnTo>
                    <a:pt x="59" y="319"/>
                  </a:lnTo>
                  <a:lnTo>
                    <a:pt x="70" y="296"/>
                  </a:lnTo>
                  <a:lnTo>
                    <a:pt x="81" y="273"/>
                  </a:lnTo>
                  <a:lnTo>
                    <a:pt x="95" y="250"/>
                  </a:lnTo>
                  <a:lnTo>
                    <a:pt x="110" y="228"/>
                  </a:lnTo>
                  <a:lnTo>
                    <a:pt x="125" y="205"/>
                  </a:lnTo>
                  <a:lnTo>
                    <a:pt x="142" y="183"/>
                  </a:lnTo>
                  <a:lnTo>
                    <a:pt x="161" y="161"/>
                  </a:lnTo>
                  <a:lnTo>
                    <a:pt x="182" y="139"/>
                  </a:lnTo>
                  <a:lnTo>
                    <a:pt x="204" y="120"/>
                  </a:lnTo>
                  <a:lnTo>
                    <a:pt x="228" y="100"/>
                  </a:lnTo>
                  <a:lnTo>
                    <a:pt x="253" y="81"/>
                  </a:lnTo>
                  <a:lnTo>
                    <a:pt x="280" y="64"/>
                  </a:lnTo>
                  <a:lnTo>
                    <a:pt x="309" y="47"/>
                  </a:lnTo>
                  <a:lnTo>
                    <a:pt x="339" y="33"/>
                  </a:lnTo>
                  <a:lnTo>
                    <a:pt x="373" y="20"/>
                  </a:lnTo>
                  <a:lnTo>
                    <a:pt x="407" y="9"/>
                  </a:lnTo>
                  <a:lnTo>
                    <a:pt x="4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3" name="Freeform 30">
              <a:extLst>
                <a:ext uri="{FF2B5EF4-FFF2-40B4-BE49-F238E27FC236}">
                  <a16:creationId xmlns:a16="http://schemas.microsoft.com/office/drawing/2014/main" id="{45730C73-BBA5-4421-BDB2-81C52FA109F1}"/>
                </a:ext>
              </a:extLst>
            </p:cNvPr>
            <p:cNvSpPr/>
            <p:nvPr/>
          </p:nvSpPr>
          <p:spPr bwMode="auto">
            <a:xfrm>
              <a:off x="569879" y="4333224"/>
              <a:ext cx="152266" cy="311989"/>
            </a:xfrm>
            <a:custGeom>
              <a:avLst/>
              <a:gdLst>
                <a:gd name="T0" fmla="*/ 138565 w 489"/>
                <a:gd name="T1" fmla="*/ 0 h 1003"/>
                <a:gd name="T2" fmla="*/ 138565 w 489"/>
                <a:gd name="T3" fmla="*/ 72165 h 1003"/>
                <a:gd name="T4" fmla="*/ 138565 w 489"/>
                <a:gd name="T5" fmla="*/ 72165 h 1003"/>
                <a:gd name="T6" fmla="*/ 136385 w 489"/>
                <a:gd name="T7" fmla="*/ 72787 h 1003"/>
                <a:gd name="T8" fmla="*/ 133583 w 489"/>
                <a:gd name="T9" fmla="*/ 73720 h 1003"/>
                <a:gd name="T10" fmla="*/ 130469 w 489"/>
                <a:gd name="T11" fmla="*/ 75276 h 1003"/>
                <a:gd name="T12" fmla="*/ 126733 w 489"/>
                <a:gd name="T13" fmla="*/ 77142 h 1003"/>
                <a:gd name="T14" fmla="*/ 122373 w 489"/>
                <a:gd name="T15" fmla="*/ 79319 h 1003"/>
                <a:gd name="T16" fmla="*/ 117703 w 489"/>
                <a:gd name="T17" fmla="*/ 82741 h 1003"/>
                <a:gd name="T18" fmla="*/ 113032 w 489"/>
                <a:gd name="T19" fmla="*/ 86785 h 1003"/>
                <a:gd name="T20" fmla="*/ 108361 w 489"/>
                <a:gd name="T21" fmla="*/ 91450 h 1003"/>
                <a:gd name="T22" fmla="*/ 106181 w 489"/>
                <a:gd name="T23" fmla="*/ 94250 h 1003"/>
                <a:gd name="T24" fmla="*/ 104002 w 489"/>
                <a:gd name="T25" fmla="*/ 97360 h 1003"/>
                <a:gd name="T26" fmla="*/ 101822 w 489"/>
                <a:gd name="T27" fmla="*/ 100471 h 1003"/>
                <a:gd name="T28" fmla="*/ 99954 w 489"/>
                <a:gd name="T29" fmla="*/ 103893 h 1003"/>
                <a:gd name="T30" fmla="*/ 98397 w 489"/>
                <a:gd name="T31" fmla="*/ 107625 h 1003"/>
                <a:gd name="T32" fmla="*/ 96529 w 489"/>
                <a:gd name="T33" fmla="*/ 111669 h 1003"/>
                <a:gd name="T34" fmla="*/ 94972 w 489"/>
                <a:gd name="T35" fmla="*/ 115713 h 1003"/>
                <a:gd name="T36" fmla="*/ 94037 w 489"/>
                <a:gd name="T37" fmla="*/ 120379 h 1003"/>
                <a:gd name="T38" fmla="*/ 92792 w 489"/>
                <a:gd name="T39" fmla="*/ 125356 h 1003"/>
                <a:gd name="T40" fmla="*/ 92169 w 489"/>
                <a:gd name="T41" fmla="*/ 130332 h 1003"/>
                <a:gd name="T42" fmla="*/ 91546 w 489"/>
                <a:gd name="T43" fmla="*/ 135931 h 1003"/>
                <a:gd name="T44" fmla="*/ 91546 w 489"/>
                <a:gd name="T45" fmla="*/ 141530 h 1003"/>
                <a:gd name="T46" fmla="*/ 91546 w 489"/>
                <a:gd name="T47" fmla="*/ 147752 h 1003"/>
                <a:gd name="T48" fmla="*/ 91858 w 489"/>
                <a:gd name="T49" fmla="*/ 154284 h 1003"/>
                <a:gd name="T50" fmla="*/ 152266 w 489"/>
                <a:gd name="T51" fmla="*/ 154284 h 1003"/>
                <a:gd name="T52" fmla="*/ 152266 w 489"/>
                <a:gd name="T53" fmla="*/ 311989 h 1003"/>
                <a:gd name="T54" fmla="*/ 0 w 489"/>
                <a:gd name="T55" fmla="*/ 311989 h 1003"/>
                <a:gd name="T56" fmla="*/ 0 w 489"/>
                <a:gd name="T57" fmla="*/ 163926 h 1003"/>
                <a:gd name="T58" fmla="*/ 0 w 489"/>
                <a:gd name="T59" fmla="*/ 163926 h 1003"/>
                <a:gd name="T60" fmla="*/ 623 w 489"/>
                <a:gd name="T61" fmla="*/ 157705 h 1003"/>
                <a:gd name="T62" fmla="*/ 2180 w 489"/>
                <a:gd name="T63" fmla="*/ 150862 h 1003"/>
                <a:gd name="T64" fmla="*/ 4048 w 489"/>
                <a:gd name="T65" fmla="*/ 142153 h 1003"/>
                <a:gd name="T66" fmla="*/ 6539 w 489"/>
                <a:gd name="T67" fmla="*/ 131266 h 1003"/>
                <a:gd name="T68" fmla="*/ 10587 w 489"/>
                <a:gd name="T69" fmla="*/ 119134 h 1003"/>
                <a:gd name="T70" fmla="*/ 12767 w 489"/>
                <a:gd name="T71" fmla="*/ 112602 h 1003"/>
                <a:gd name="T72" fmla="*/ 15258 w 489"/>
                <a:gd name="T73" fmla="*/ 106070 h 1003"/>
                <a:gd name="T74" fmla="*/ 18372 w 489"/>
                <a:gd name="T75" fmla="*/ 99227 h 1003"/>
                <a:gd name="T76" fmla="*/ 21797 w 489"/>
                <a:gd name="T77" fmla="*/ 92073 h 1003"/>
                <a:gd name="T78" fmla="*/ 25533 w 489"/>
                <a:gd name="T79" fmla="*/ 84918 h 1003"/>
                <a:gd name="T80" fmla="*/ 29581 w 489"/>
                <a:gd name="T81" fmla="*/ 77764 h 1003"/>
                <a:gd name="T82" fmla="*/ 34252 w 489"/>
                <a:gd name="T83" fmla="*/ 70921 h 1003"/>
                <a:gd name="T84" fmla="*/ 39234 w 489"/>
                <a:gd name="T85" fmla="*/ 63766 h 1003"/>
                <a:gd name="T86" fmla="*/ 44216 w 489"/>
                <a:gd name="T87" fmla="*/ 56923 h 1003"/>
                <a:gd name="T88" fmla="*/ 50133 w 489"/>
                <a:gd name="T89" fmla="*/ 50080 h 1003"/>
                <a:gd name="T90" fmla="*/ 56672 w 489"/>
                <a:gd name="T91" fmla="*/ 43237 h 1003"/>
                <a:gd name="T92" fmla="*/ 63522 w 489"/>
                <a:gd name="T93" fmla="*/ 37327 h 1003"/>
                <a:gd name="T94" fmla="*/ 70995 w 489"/>
                <a:gd name="T95" fmla="*/ 31106 h 1003"/>
                <a:gd name="T96" fmla="*/ 78780 w 489"/>
                <a:gd name="T97" fmla="*/ 25196 h 1003"/>
                <a:gd name="T98" fmla="*/ 87187 w 489"/>
                <a:gd name="T99" fmla="*/ 19908 h 1003"/>
                <a:gd name="T100" fmla="*/ 96217 w 489"/>
                <a:gd name="T101" fmla="*/ 14620 h 1003"/>
                <a:gd name="T102" fmla="*/ 105870 w 489"/>
                <a:gd name="T103" fmla="*/ 10265 h 1003"/>
                <a:gd name="T104" fmla="*/ 116146 w 489"/>
                <a:gd name="T105" fmla="*/ 6221 h 1003"/>
                <a:gd name="T106" fmla="*/ 127044 w 489"/>
                <a:gd name="T107" fmla="*/ 2800 h 1003"/>
                <a:gd name="T108" fmla="*/ 138565 w 489"/>
                <a:gd name="T109" fmla="*/ 0 h 1003"/>
                <a:gd name="T110" fmla="*/ 138565 w 489"/>
                <a:gd name="T111" fmla="*/ 0 h 1003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489"/>
                <a:gd name="T169" fmla="*/ 0 h 1003"/>
                <a:gd name="T170" fmla="*/ 489 w 489"/>
                <a:gd name="T171" fmla="*/ 1003 h 1003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489" h="1003">
                  <a:moveTo>
                    <a:pt x="445" y="0"/>
                  </a:moveTo>
                  <a:lnTo>
                    <a:pt x="445" y="232"/>
                  </a:lnTo>
                  <a:lnTo>
                    <a:pt x="438" y="234"/>
                  </a:lnTo>
                  <a:lnTo>
                    <a:pt x="429" y="237"/>
                  </a:lnTo>
                  <a:lnTo>
                    <a:pt x="419" y="242"/>
                  </a:lnTo>
                  <a:lnTo>
                    <a:pt x="407" y="248"/>
                  </a:lnTo>
                  <a:lnTo>
                    <a:pt x="393" y="255"/>
                  </a:lnTo>
                  <a:lnTo>
                    <a:pt x="378" y="266"/>
                  </a:lnTo>
                  <a:lnTo>
                    <a:pt x="363" y="279"/>
                  </a:lnTo>
                  <a:lnTo>
                    <a:pt x="348" y="294"/>
                  </a:lnTo>
                  <a:lnTo>
                    <a:pt x="341" y="303"/>
                  </a:lnTo>
                  <a:lnTo>
                    <a:pt x="334" y="313"/>
                  </a:lnTo>
                  <a:lnTo>
                    <a:pt x="327" y="323"/>
                  </a:lnTo>
                  <a:lnTo>
                    <a:pt x="321" y="334"/>
                  </a:lnTo>
                  <a:lnTo>
                    <a:pt x="316" y="346"/>
                  </a:lnTo>
                  <a:lnTo>
                    <a:pt x="310" y="359"/>
                  </a:lnTo>
                  <a:lnTo>
                    <a:pt x="305" y="372"/>
                  </a:lnTo>
                  <a:lnTo>
                    <a:pt x="302" y="387"/>
                  </a:lnTo>
                  <a:lnTo>
                    <a:pt x="298" y="403"/>
                  </a:lnTo>
                  <a:lnTo>
                    <a:pt x="296" y="419"/>
                  </a:lnTo>
                  <a:lnTo>
                    <a:pt x="294" y="437"/>
                  </a:lnTo>
                  <a:lnTo>
                    <a:pt x="294" y="455"/>
                  </a:lnTo>
                  <a:lnTo>
                    <a:pt x="294" y="475"/>
                  </a:lnTo>
                  <a:lnTo>
                    <a:pt x="295" y="496"/>
                  </a:lnTo>
                  <a:lnTo>
                    <a:pt x="489" y="496"/>
                  </a:lnTo>
                  <a:lnTo>
                    <a:pt x="489" y="1003"/>
                  </a:lnTo>
                  <a:lnTo>
                    <a:pt x="0" y="1003"/>
                  </a:lnTo>
                  <a:lnTo>
                    <a:pt x="0" y="527"/>
                  </a:lnTo>
                  <a:lnTo>
                    <a:pt x="2" y="507"/>
                  </a:lnTo>
                  <a:lnTo>
                    <a:pt x="7" y="485"/>
                  </a:lnTo>
                  <a:lnTo>
                    <a:pt x="13" y="457"/>
                  </a:lnTo>
                  <a:lnTo>
                    <a:pt x="21" y="422"/>
                  </a:lnTo>
                  <a:lnTo>
                    <a:pt x="34" y="383"/>
                  </a:lnTo>
                  <a:lnTo>
                    <a:pt x="41" y="362"/>
                  </a:lnTo>
                  <a:lnTo>
                    <a:pt x="49" y="341"/>
                  </a:lnTo>
                  <a:lnTo>
                    <a:pt x="59" y="319"/>
                  </a:lnTo>
                  <a:lnTo>
                    <a:pt x="70" y="296"/>
                  </a:lnTo>
                  <a:lnTo>
                    <a:pt x="82" y="273"/>
                  </a:lnTo>
                  <a:lnTo>
                    <a:pt x="95" y="250"/>
                  </a:lnTo>
                  <a:lnTo>
                    <a:pt x="110" y="228"/>
                  </a:lnTo>
                  <a:lnTo>
                    <a:pt x="126" y="205"/>
                  </a:lnTo>
                  <a:lnTo>
                    <a:pt x="142" y="183"/>
                  </a:lnTo>
                  <a:lnTo>
                    <a:pt x="161" y="161"/>
                  </a:lnTo>
                  <a:lnTo>
                    <a:pt x="182" y="139"/>
                  </a:lnTo>
                  <a:lnTo>
                    <a:pt x="204" y="120"/>
                  </a:lnTo>
                  <a:lnTo>
                    <a:pt x="228" y="100"/>
                  </a:lnTo>
                  <a:lnTo>
                    <a:pt x="253" y="81"/>
                  </a:lnTo>
                  <a:lnTo>
                    <a:pt x="280" y="64"/>
                  </a:lnTo>
                  <a:lnTo>
                    <a:pt x="309" y="47"/>
                  </a:lnTo>
                  <a:lnTo>
                    <a:pt x="340" y="33"/>
                  </a:lnTo>
                  <a:lnTo>
                    <a:pt x="373" y="20"/>
                  </a:lnTo>
                  <a:lnTo>
                    <a:pt x="408" y="9"/>
                  </a:lnTo>
                  <a:lnTo>
                    <a:pt x="4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4" name="组合 35">
            <a:extLst>
              <a:ext uri="{FF2B5EF4-FFF2-40B4-BE49-F238E27FC236}">
                <a16:creationId xmlns:a16="http://schemas.microsoft.com/office/drawing/2014/main" id="{4A82A4AF-A88B-4AD1-A4DE-C6F6918C3D9B}"/>
              </a:ext>
            </a:extLst>
          </p:cNvPr>
          <p:cNvGrpSpPr/>
          <p:nvPr/>
        </p:nvGrpSpPr>
        <p:grpSpPr bwMode="auto">
          <a:xfrm>
            <a:off x="10920032" y="1782326"/>
            <a:ext cx="390525" cy="311150"/>
            <a:chOff x="1453639" y="4354976"/>
            <a:chExt cx="389675" cy="311368"/>
          </a:xfrm>
          <a:solidFill>
            <a:schemeClr val="tx1"/>
          </a:solidFill>
        </p:grpSpPr>
        <p:sp>
          <p:nvSpPr>
            <p:cNvPr id="15" name="Freeform 31">
              <a:extLst>
                <a:ext uri="{FF2B5EF4-FFF2-40B4-BE49-F238E27FC236}">
                  <a16:creationId xmlns:a16="http://schemas.microsoft.com/office/drawing/2014/main" id="{122AB611-36B4-4A2A-8AA4-8375E1E98C58}"/>
                </a:ext>
              </a:extLst>
            </p:cNvPr>
            <p:cNvSpPr/>
            <p:nvPr/>
          </p:nvSpPr>
          <p:spPr bwMode="auto">
            <a:xfrm>
              <a:off x="1691670" y="4354976"/>
              <a:ext cx="151644" cy="311368"/>
            </a:xfrm>
            <a:custGeom>
              <a:avLst/>
              <a:gdLst>
                <a:gd name="T0" fmla="*/ 13645 w 489"/>
                <a:gd name="T1" fmla="*/ 311368 h 1003"/>
                <a:gd name="T2" fmla="*/ 13645 w 489"/>
                <a:gd name="T3" fmla="*/ 239347 h 1003"/>
                <a:gd name="T4" fmla="*/ 13645 w 489"/>
                <a:gd name="T5" fmla="*/ 239347 h 1003"/>
                <a:gd name="T6" fmla="*/ 15816 w 489"/>
                <a:gd name="T7" fmla="*/ 238726 h 1003"/>
                <a:gd name="T8" fmla="*/ 18607 w 489"/>
                <a:gd name="T9" fmla="*/ 237795 h 1003"/>
                <a:gd name="T10" fmla="*/ 21708 w 489"/>
                <a:gd name="T11" fmla="*/ 236553 h 1003"/>
                <a:gd name="T12" fmla="*/ 25739 w 489"/>
                <a:gd name="T13" fmla="*/ 234380 h 1003"/>
                <a:gd name="T14" fmla="*/ 29771 w 489"/>
                <a:gd name="T15" fmla="*/ 231896 h 1003"/>
                <a:gd name="T16" fmla="*/ 34422 w 489"/>
                <a:gd name="T17" fmla="*/ 228792 h 1003"/>
                <a:gd name="T18" fmla="*/ 39384 w 489"/>
                <a:gd name="T19" fmla="*/ 224756 h 1003"/>
                <a:gd name="T20" fmla="*/ 43726 w 489"/>
                <a:gd name="T21" fmla="*/ 219789 h 1003"/>
                <a:gd name="T22" fmla="*/ 46206 w 489"/>
                <a:gd name="T23" fmla="*/ 216995 h 1003"/>
                <a:gd name="T24" fmla="*/ 48067 w 489"/>
                <a:gd name="T25" fmla="*/ 214201 h 1003"/>
                <a:gd name="T26" fmla="*/ 50238 w 489"/>
                <a:gd name="T27" fmla="*/ 210787 h 1003"/>
                <a:gd name="T28" fmla="*/ 52099 w 489"/>
                <a:gd name="T29" fmla="*/ 207682 h 1003"/>
                <a:gd name="T30" fmla="*/ 53959 w 489"/>
                <a:gd name="T31" fmla="*/ 203646 h 1003"/>
                <a:gd name="T32" fmla="*/ 55510 w 489"/>
                <a:gd name="T33" fmla="*/ 199921 h 1003"/>
                <a:gd name="T34" fmla="*/ 57060 w 489"/>
                <a:gd name="T35" fmla="*/ 195575 h 1003"/>
                <a:gd name="T36" fmla="*/ 57991 w 489"/>
                <a:gd name="T37" fmla="*/ 191229 h 1003"/>
                <a:gd name="T38" fmla="*/ 59231 w 489"/>
                <a:gd name="T39" fmla="*/ 186262 h 1003"/>
                <a:gd name="T40" fmla="*/ 59851 w 489"/>
                <a:gd name="T41" fmla="*/ 180985 h 1003"/>
                <a:gd name="T42" fmla="*/ 60782 w 489"/>
                <a:gd name="T43" fmla="*/ 175707 h 1003"/>
                <a:gd name="T44" fmla="*/ 60782 w 489"/>
                <a:gd name="T45" fmla="*/ 170119 h 1003"/>
                <a:gd name="T46" fmla="*/ 60782 w 489"/>
                <a:gd name="T47" fmla="*/ 163911 h 1003"/>
                <a:gd name="T48" fmla="*/ 60472 w 489"/>
                <a:gd name="T49" fmla="*/ 157702 h 1003"/>
                <a:gd name="T50" fmla="*/ 0 w 489"/>
                <a:gd name="T51" fmla="*/ 157702 h 1003"/>
                <a:gd name="T52" fmla="*/ 0 w 489"/>
                <a:gd name="T53" fmla="*/ 0 h 1003"/>
                <a:gd name="T54" fmla="*/ 151644 w 489"/>
                <a:gd name="T55" fmla="*/ 0 h 1003"/>
                <a:gd name="T56" fmla="*/ 151644 w 489"/>
                <a:gd name="T57" fmla="*/ 148078 h 1003"/>
                <a:gd name="T58" fmla="*/ 151644 w 489"/>
                <a:gd name="T59" fmla="*/ 148078 h 1003"/>
                <a:gd name="T60" fmla="*/ 151024 w 489"/>
                <a:gd name="T61" fmla="*/ 153666 h 1003"/>
                <a:gd name="T62" fmla="*/ 149783 w 489"/>
                <a:gd name="T63" fmla="*/ 160496 h 1003"/>
                <a:gd name="T64" fmla="*/ 147613 w 489"/>
                <a:gd name="T65" fmla="*/ 169809 h 1003"/>
                <a:gd name="T66" fmla="*/ 145132 w 489"/>
                <a:gd name="T67" fmla="*/ 180364 h 1003"/>
                <a:gd name="T68" fmla="*/ 141410 w 489"/>
                <a:gd name="T69" fmla="*/ 192471 h 1003"/>
                <a:gd name="T70" fmla="*/ 138929 w 489"/>
                <a:gd name="T71" fmla="*/ 198990 h 1003"/>
                <a:gd name="T72" fmla="*/ 136449 w 489"/>
                <a:gd name="T73" fmla="*/ 205820 h 1003"/>
                <a:gd name="T74" fmla="*/ 133037 w 489"/>
                <a:gd name="T75" fmla="*/ 212339 h 1003"/>
                <a:gd name="T76" fmla="*/ 129936 w 489"/>
                <a:gd name="T77" fmla="*/ 219168 h 1003"/>
                <a:gd name="T78" fmla="*/ 126525 w 489"/>
                <a:gd name="T79" fmla="*/ 226308 h 1003"/>
                <a:gd name="T80" fmla="*/ 122184 w 489"/>
                <a:gd name="T81" fmla="*/ 233448 h 1003"/>
                <a:gd name="T82" fmla="*/ 117532 w 489"/>
                <a:gd name="T83" fmla="*/ 240588 h 1003"/>
                <a:gd name="T84" fmla="*/ 112880 w 489"/>
                <a:gd name="T85" fmla="*/ 247418 h 1003"/>
                <a:gd name="T86" fmla="*/ 107608 w 489"/>
                <a:gd name="T87" fmla="*/ 254558 h 1003"/>
                <a:gd name="T88" fmla="*/ 101716 w 489"/>
                <a:gd name="T89" fmla="*/ 261388 h 1003"/>
                <a:gd name="T90" fmla="*/ 95204 w 489"/>
                <a:gd name="T91" fmla="*/ 267907 h 1003"/>
                <a:gd name="T92" fmla="*/ 88381 w 489"/>
                <a:gd name="T93" fmla="*/ 274426 h 1003"/>
                <a:gd name="T94" fmla="*/ 80939 w 489"/>
                <a:gd name="T95" fmla="*/ 280324 h 1003"/>
                <a:gd name="T96" fmla="*/ 73186 w 489"/>
                <a:gd name="T97" fmla="*/ 286223 h 1003"/>
                <a:gd name="T98" fmla="*/ 64813 w 489"/>
                <a:gd name="T99" fmla="*/ 291500 h 1003"/>
                <a:gd name="T100" fmla="*/ 55820 w 489"/>
                <a:gd name="T101" fmla="*/ 296467 h 1003"/>
                <a:gd name="T102" fmla="*/ 46517 w 489"/>
                <a:gd name="T103" fmla="*/ 301124 h 1003"/>
                <a:gd name="T104" fmla="*/ 35973 w 489"/>
                <a:gd name="T105" fmla="*/ 304849 h 1003"/>
                <a:gd name="T106" fmla="*/ 25429 w 489"/>
                <a:gd name="T107" fmla="*/ 308574 h 1003"/>
                <a:gd name="T108" fmla="*/ 13645 w 489"/>
                <a:gd name="T109" fmla="*/ 311368 h 1003"/>
                <a:gd name="T110" fmla="*/ 13645 w 489"/>
                <a:gd name="T111" fmla="*/ 311368 h 1003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489"/>
                <a:gd name="T169" fmla="*/ 0 h 1003"/>
                <a:gd name="T170" fmla="*/ 489 w 489"/>
                <a:gd name="T171" fmla="*/ 1003 h 1003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489" h="1003">
                  <a:moveTo>
                    <a:pt x="44" y="1003"/>
                  </a:moveTo>
                  <a:lnTo>
                    <a:pt x="44" y="771"/>
                  </a:lnTo>
                  <a:lnTo>
                    <a:pt x="51" y="769"/>
                  </a:lnTo>
                  <a:lnTo>
                    <a:pt x="60" y="766"/>
                  </a:lnTo>
                  <a:lnTo>
                    <a:pt x="70" y="762"/>
                  </a:lnTo>
                  <a:lnTo>
                    <a:pt x="83" y="755"/>
                  </a:lnTo>
                  <a:lnTo>
                    <a:pt x="96" y="747"/>
                  </a:lnTo>
                  <a:lnTo>
                    <a:pt x="111" y="737"/>
                  </a:lnTo>
                  <a:lnTo>
                    <a:pt x="127" y="724"/>
                  </a:lnTo>
                  <a:lnTo>
                    <a:pt x="141" y="708"/>
                  </a:lnTo>
                  <a:lnTo>
                    <a:pt x="149" y="699"/>
                  </a:lnTo>
                  <a:lnTo>
                    <a:pt x="155" y="690"/>
                  </a:lnTo>
                  <a:lnTo>
                    <a:pt x="162" y="679"/>
                  </a:lnTo>
                  <a:lnTo>
                    <a:pt x="168" y="669"/>
                  </a:lnTo>
                  <a:lnTo>
                    <a:pt x="174" y="656"/>
                  </a:lnTo>
                  <a:lnTo>
                    <a:pt x="179" y="644"/>
                  </a:lnTo>
                  <a:lnTo>
                    <a:pt x="184" y="630"/>
                  </a:lnTo>
                  <a:lnTo>
                    <a:pt x="187" y="616"/>
                  </a:lnTo>
                  <a:lnTo>
                    <a:pt x="191" y="600"/>
                  </a:lnTo>
                  <a:lnTo>
                    <a:pt x="193" y="583"/>
                  </a:lnTo>
                  <a:lnTo>
                    <a:pt x="196" y="566"/>
                  </a:lnTo>
                  <a:lnTo>
                    <a:pt x="196" y="548"/>
                  </a:lnTo>
                  <a:lnTo>
                    <a:pt x="196" y="528"/>
                  </a:lnTo>
                  <a:lnTo>
                    <a:pt x="195" y="508"/>
                  </a:lnTo>
                  <a:lnTo>
                    <a:pt x="0" y="508"/>
                  </a:lnTo>
                  <a:lnTo>
                    <a:pt x="0" y="0"/>
                  </a:lnTo>
                  <a:lnTo>
                    <a:pt x="489" y="0"/>
                  </a:lnTo>
                  <a:lnTo>
                    <a:pt x="489" y="477"/>
                  </a:lnTo>
                  <a:lnTo>
                    <a:pt x="487" y="495"/>
                  </a:lnTo>
                  <a:lnTo>
                    <a:pt x="483" y="517"/>
                  </a:lnTo>
                  <a:lnTo>
                    <a:pt x="476" y="547"/>
                  </a:lnTo>
                  <a:lnTo>
                    <a:pt x="468" y="581"/>
                  </a:lnTo>
                  <a:lnTo>
                    <a:pt x="456" y="620"/>
                  </a:lnTo>
                  <a:lnTo>
                    <a:pt x="448" y="641"/>
                  </a:lnTo>
                  <a:lnTo>
                    <a:pt x="440" y="663"/>
                  </a:lnTo>
                  <a:lnTo>
                    <a:pt x="429" y="684"/>
                  </a:lnTo>
                  <a:lnTo>
                    <a:pt x="419" y="706"/>
                  </a:lnTo>
                  <a:lnTo>
                    <a:pt x="408" y="729"/>
                  </a:lnTo>
                  <a:lnTo>
                    <a:pt x="394" y="752"/>
                  </a:lnTo>
                  <a:lnTo>
                    <a:pt x="379" y="775"/>
                  </a:lnTo>
                  <a:lnTo>
                    <a:pt x="364" y="797"/>
                  </a:lnTo>
                  <a:lnTo>
                    <a:pt x="347" y="820"/>
                  </a:lnTo>
                  <a:lnTo>
                    <a:pt x="328" y="842"/>
                  </a:lnTo>
                  <a:lnTo>
                    <a:pt x="307" y="863"/>
                  </a:lnTo>
                  <a:lnTo>
                    <a:pt x="285" y="884"/>
                  </a:lnTo>
                  <a:lnTo>
                    <a:pt x="261" y="903"/>
                  </a:lnTo>
                  <a:lnTo>
                    <a:pt x="236" y="922"/>
                  </a:lnTo>
                  <a:lnTo>
                    <a:pt x="209" y="939"/>
                  </a:lnTo>
                  <a:lnTo>
                    <a:pt x="180" y="955"/>
                  </a:lnTo>
                  <a:lnTo>
                    <a:pt x="150" y="970"/>
                  </a:lnTo>
                  <a:lnTo>
                    <a:pt x="116" y="982"/>
                  </a:lnTo>
                  <a:lnTo>
                    <a:pt x="82" y="994"/>
                  </a:lnTo>
                  <a:lnTo>
                    <a:pt x="44" y="10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6" name="Freeform 32">
              <a:extLst>
                <a:ext uri="{FF2B5EF4-FFF2-40B4-BE49-F238E27FC236}">
                  <a16:creationId xmlns:a16="http://schemas.microsoft.com/office/drawing/2014/main" id="{9E0E3C95-470E-4C48-88D3-3B06C99BC46C}"/>
                </a:ext>
              </a:extLst>
            </p:cNvPr>
            <p:cNvSpPr/>
            <p:nvPr/>
          </p:nvSpPr>
          <p:spPr bwMode="auto">
            <a:xfrm>
              <a:off x="1453639" y="4354976"/>
              <a:ext cx="152266" cy="311368"/>
            </a:xfrm>
            <a:custGeom>
              <a:avLst/>
              <a:gdLst>
                <a:gd name="T0" fmla="*/ 13701 w 489"/>
                <a:gd name="T1" fmla="*/ 311368 h 1003"/>
                <a:gd name="T2" fmla="*/ 13701 w 489"/>
                <a:gd name="T3" fmla="*/ 239347 h 1003"/>
                <a:gd name="T4" fmla="*/ 13701 w 489"/>
                <a:gd name="T5" fmla="*/ 239347 h 1003"/>
                <a:gd name="T6" fmla="*/ 15881 w 489"/>
                <a:gd name="T7" fmla="*/ 238726 h 1003"/>
                <a:gd name="T8" fmla="*/ 18372 w 489"/>
                <a:gd name="T9" fmla="*/ 237795 h 1003"/>
                <a:gd name="T10" fmla="*/ 21797 w 489"/>
                <a:gd name="T11" fmla="*/ 236553 h 1003"/>
                <a:gd name="T12" fmla="*/ 25533 w 489"/>
                <a:gd name="T13" fmla="*/ 234380 h 1003"/>
                <a:gd name="T14" fmla="*/ 29893 w 489"/>
                <a:gd name="T15" fmla="*/ 231896 h 1003"/>
                <a:gd name="T16" fmla="*/ 34563 w 489"/>
                <a:gd name="T17" fmla="*/ 228792 h 1003"/>
                <a:gd name="T18" fmla="*/ 39234 w 489"/>
                <a:gd name="T19" fmla="*/ 224756 h 1003"/>
                <a:gd name="T20" fmla="*/ 43905 w 489"/>
                <a:gd name="T21" fmla="*/ 219789 h 1003"/>
                <a:gd name="T22" fmla="*/ 46085 w 489"/>
                <a:gd name="T23" fmla="*/ 216995 h 1003"/>
                <a:gd name="T24" fmla="*/ 47953 w 489"/>
                <a:gd name="T25" fmla="*/ 214201 h 1003"/>
                <a:gd name="T26" fmla="*/ 50444 w 489"/>
                <a:gd name="T27" fmla="*/ 210787 h 1003"/>
                <a:gd name="T28" fmla="*/ 52312 w 489"/>
                <a:gd name="T29" fmla="*/ 207682 h 1003"/>
                <a:gd name="T30" fmla="*/ 53869 w 489"/>
                <a:gd name="T31" fmla="*/ 203646 h 1003"/>
                <a:gd name="T32" fmla="*/ 55426 w 489"/>
                <a:gd name="T33" fmla="*/ 199921 h 1003"/>
                <a:gd name="T34" fmla="*/ 57294 w 489"/>
                <a:gd name="T35" fmla="*/ 195575 h 1003"/>
                <a:gd name="T36" fmla="*/ 58229 w 489"/>
                <a:gd name="T37" fmla="*/ 191229 h 1003"/>
                <a:gd name="T38" fmla="*/ 59474 w 489"/>
                <a:gd name="T39" fmla="*/ 186262 h 1003"/>
                <a:gd name="T40" fmla="*/ 60097 w 489"/>
                <a:gd name="T41" fmla="*/ 180985 h 1003"/>
                <a:gd name="T42" fmla="*/ 60720 w 489"/>
                <a:gd name="T43" fmla="*/ 175707 h 1003"/>
                <a:gd name="T44" fmla="*/ 60720 w 489"/>
                <a:gd name="T45" fmla="*/ 170119 h 1003"/>
                <a:gd name="T46" fmla="*/ 60720 w 489"/>
                <a:gd name="T47" fmla="*/ 163911 h 1003"/>
                <a:gd name="T48" fmla="*/ 60408 w 489"/>
                <a:gd name="T49" fmla="*/ 157702 h 1003"/>
                <a:gd name="T50" fmla="*/ 0 w 489"/>
                <a:gd name="T51" fmla="*/ 157702 h 1003"/>
                <a:gd name="T52" fmla="*/ 0 w 489"/>
                <a:gd name="T53" fmla="*/ 0 h 1003"/>
                <a:gd name="T54" fmla="*/ 152266 w 489"/>
                <a:gd name="T55" fmla="*/ 0 h 1003"/>
                <a:gd name="T56" fmla="*/ 152266 w 489"/>
                <a:gd name="T57" fmla="*/ 148078 h 1003"/>
                <a:gd name="T58" fmla="*/ 152266 w 489"/>
                <a:gd name="T59" fmla="*/ 148078 h 1003"/>
                <a:gd name="T60" fmla="*/ 151643 w 489"/>
                <a:gd name="T61" fmla="*/ 153666 h 1003"/>
                <a:gd name="T62" fmla="*/ 150086 w 489"/>
                <a:gd name="T63" fmla="*/ 160496 h 1003"/>
                <a:gd name="T64" fmla="*/ 148218 w 489"/>
                <a:gd name="T65" fmla="*/ 169809 h 1003"/>
                <a:gd name="T66" fmla="*/ 145727 w 489"/>
                <a:gd name="T67" fmla="*/ 180364 h 1003"/>
                <a:gd name="T68" fmla="*/ 141679 w 489"/>
                <a:gd name="T69" fmla="*/ 192471 h 1003"/>
                <a:gd name="T70" fmla="*/ 139499 w 489"/>
                <a:gd name="T71" fmla="*/ 198990 h 1003"/>
                <a:gd name="T72" fmla="*/ 137008 w 489"/>
                <a:gd name="T73" fmla="*/ 205820 h 1003"/>
                <a:gd name="T74" fmla="*/ 133894 w 489"/>
                <a:gd name="T75" fmla="*/ 212339 h 1003"/>
                <a:gd name="T76" fmla="*/ 130469 w 489"/>
                <a:gd name="T77" fmla="*/ 219168 h 1003"/>
                <a:gd name="T78" fmla="*/ 126733 w 489"/>
                <a:gd name="T79" fmla="*/ 226308 h 1003"/>
                <a:gd name="T80" fmla="*/ 122685 w 489"/>
                <a:gd name="T81" fmla="*/ 233448 h 1003"/>
                <a:gd name="T82" fmla="*/ 118014 w 489"/>
                <a:gd name="T83" fmla="*/ 240588 h 1003"/>
                <a:gd name="T84" fmla="*/ 113032 w 489"/>
                <a:gd name="T85" fmla="*/ 247418 h 1003"/>
                <a:gd name="T86" fmla="*/ 108050 w 489"/>
                <a:gd name="T87" fmla="*/ 254558 h 1003"/>
                <a:gd name="T88" fmla="*/ 102133 w 489"/>
                <a:gd name="T89" fmla="*/ 261388 h 1003"/>
                <a:gd name="T90" fmla="*/ 95594 w 489"/>
                <a:gd name="T91" fmla="*/ 267907 h 1003"/>
                <a:gd name="T92" fmla="*/ 88744 w 489"/>
                <a:gd name="T93" fmla="*/ 274426 h 1003"/>
                <a:gd name="T94" fmla="*/ 81271 w 489"/>
                <a:gd name="T95" fmla="*/ 280324 h 1003"/>
                <a:gd name="T96" fmla="*/ 73486 w 489"/>
                <a:gd name="T97" fmla="*/ 286223 h 1003"/>
                <a:gd name="T98" fmla="*/ 65079 w 489"/>
                <a:gd name="T99" fmla="*/ 291500 h 1003"/>
                <a:gd name="T100" fmla="*/ 55737 w 489"/>
                <a:gd name="T101" fmla="*/ 296467 h 1003"/>
                <a:gd name="T102" fmla="*/ 46396 w 489"/>
                <a:gd name="T103" fmla="*/ 301124 h 1003"/>
                <a:gd name="T104" fmla="*/ 36120 w 489"/>
                <a:gd name="T105" fmla="*/ 304849 h 1003"/>
                <a:gd name="T106" fmla="*/ 25222 w 489"/>
                <a:gd name="T107" fmla="*/ 308574 h 1003"/>
                <a:gd name="T108" fmla="*/ 13701 w 489"/>
                <a:gd name="T109" fmla="*/ 311368 h 1003"/>
                <a:gd name="T110" fmla="*/ 13701 w 489"/>
                <a:gd name="T111" fmla="*/ 311368 h 1003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489"/>
                <a:gd name="T169" fmla="*/ 0 h 1003"/>
                <a:gd name="T170" fmla="*/ 489 w 489"/>
                <a:gd name="T171" fmla="*/ 1003 h 1003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489" h="1003">
                  <a:moveTo>
                    <a:pt x="44" y="1003"/>
                  </a:moveTo>
                  <a:lnTo>
                    <a:pt x="44" y="771"/>
                  </a:lnTo>
                  <a:lnTo>
                    <a:pt x="51" y="769"/>
                  </a:lnTo>
                  <a:lnTo>
                    <a:pt x="59" y="766"/>
                  </a:lnTo>
                  <a:lnTo>
                    <a:pt x="70" y="762"/>
                  </a:lnTo>
                  <a:lnTo>
                    <a:pt x="82" y="755"/>
                  </a:lnTo>
                  <a:lnTo>
                    <a:pt x="96" y="747"/>
                  </a:lnTo>
                  <a:lnTo>
                    <a:pt x="111" y="737"/>
                  </a:lnTo>
                  <a:lnTo>
                    <a:pt x="126" y="724"/>
                  </a:lnTo>
                  <a:lnTo>
                    <a:pt x="141" y="708"/>
                  </a:lnTo>
                  <a:lnTo>
                    <a:pt x="148" y="699"/>
                  </a:lnTo>
                  <a:lnTo>
                    <a:pt x="154" y="690"/>
                  </a:lnTo>
                  <a:lnTo>
                    <a:pt x="162" y="679"/>
                  </a:lnTo>
                  <a:lnTo>
                    <a:pt x="168" y="669"/>
                  </a:lnTo>
                  <a:lnTo>
                    <a:pt x="173" y="656"/>
                  </a:lnTo>
                  <a:lnTo>
                    <a:pt x="178" y="644"/>
                  </a:lnTo>
                  <a:lnTo>
                    <a:pt x="184" y="630"/>
                  </a:lnTo>
                  <a:lnTo>
                    <a:pt x="187" y="616"/>
                  </a:lnTo>
                  <a:lnTo>
                    <a:pt x="191" y="600"/>
                  </a:lnTo>
                  <a:lnTo>
                    <a:pt x="193" y="583"/>
                  </a:lnTo>
                  <a:lnTo>
                    <a:pt x="195" y="566"/>
                  </a:lnTo>
                  <a:lnTo>
                    <a:pt x="195" y="548"/>
                  </a:lnTo>
                  <a:lnTo>
                    <a:pt x="195" y="528"/>
                  </a:lnTo>
                  <a:lnTo>
                    <a:pt x="194" y="508"/>
                  </a:lnTo>
                  <a:lnTo>
                    <a:pt x="0" y="508"/>
                  </a:lnTo>
                  <a:lnTo>
                    <a:pt x="0" y="0"/>
                  </a:lnTo>
                  <a:lnTo>
                    <a:pt x="489" y="0"/>
                  </a:lnTo>
                  <a:lnTo>
                    <a:pt x="489" y="477"/>
                  </a:lnTo>
                  <a:lnTo>
                    <a:pt x="487" y="495"/>
                  </a:lnTo>
                  <a:lnTo>
                    <a:pt x="482" y="517"/>
                  </a:lnTo>
                  <a:lnTo>
                    <a:pt x="476" y="547"/>
                  </a:lnTo>
                  <a:lnTo>
                    <a:pt x="468" y="581"/>
                  </a:lnTo>
                  <a:lnTo>
                    <a:pt x="455" y="620"/>
                  </a:lnTo>
                  <a:lnTo>
                    <a:pt x="448" y="641"/>
                  </a:lnTo>
                  <a:lnTo>
                    <a:pt x="440" y="663"/>
                  </a:lnTo>
                  <a:lnTo>
                    <a:pt x="430" y="684"/>
                  </a:lnTo>
                  <a:lnTo>
                    <a:pt x="419" y="706"/>
                  </a:lnTo>
                  <a:lnTo>
                    <a:pt x="407" y="729"/>
                  </a:lnTo>
                  <a:lnTo>
                    <a:pt x="394" y="752"/>
                  </a:lnTo>
                  <a:lnTo>
                    <a:pt x="379" y="775"/>
                  </a:lnTo>
                  <a:lnTo>
                    <a:pt x="363" y="797"/>
                  </a:lnTo>
                  <a:lnTo>
                    <a:pt x="347" y="820"/>
                  </a:lnTo>
                  <a:lnTo>
                    <a:pt x="328" y="842"/>
                  </a:lnTo>
                  <a:lnTo>
                    <a:pt x="307" y="863"/>
                  </a:lnTo>
                  <a:lnTo>
                    <a:pt x="285" y="884"/>
                  </a:lnTo>
                  <a:lnTo>
                    <a:pt x="261" y="903"/>
                  </a:lnTo>
                  <a:lnTo>
                    <a:pt x="236" y="922"/>
                  </a:lnTo>
                  <a:lnTo>
                    <a:pt x="209" y="939"/>
                  </a:lnTo>
                  <a:lnTo>
                    <a:pt x="179" y="955"/>
                  </a:lnTo>
                  <a:lnTo>
                    <a:pt x="149" y="970"/>
                  </a:lnTo>
                  <a:lnTo>
                    <a:pt x="116" y="982"/>
                  </a:lnTo>
                  <a:lnTo>
                    <a:pt x="81" y="994"/>
                  </a:lnTo>
                  <a:lnTo>
                    <a:pt x="44" y="10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56369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F1E816F-5A1B-491F-B060-9D304CFD9877}"/>
              </a:ext>
            </a:extLst>
          </p:cNvPr>
          <p:cNvGrpSpPr/>
          <p:nvPr/>
        </p:nvGrpSpPr>
        <p:grpSpPr>
          <a:xfrm>
            <a:off x="1615978" y="1279477"/>
            <a:ext cx="8960042" cy="4746633"/>
            <a:chOff x="1958480" y="1943839"/>
            <a:chExt cx="8960042" cy="4746633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0B497631-3B67-46C3-9CA1-B0501C46D698}"/>
                </a:ext>
              </a:extLst>
            </p:cNvPr>
            <p:cNvSpPr/>
            <p:nvPr/>
          </p:nvSpPr>
          <p:spPr>
            <a:xfrm>
              <a:off x="2035072" y="1948887"/>
              <a:ext cx="819825" cy="74625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513A1AB9-18F2-457A-8DB6-0D58B1B91294}"/>
                </a:ext>
              </a:extLst>
            </p:cNvPr>
            <p:cNvSpPr/>
            <p:nvPr/>
          </p:nvSpPr>
          <p:spPr>
            <a:xfrm>
              <a:off x="2035070" y="3534594"/>
              <a:ext cx="819825" cy="74625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592B63F8-E354-4601-8851-A723C6F4B238}"/>
                </a:ext>
              </a:extLst>
            </p:cNvPr>
            <p:cNvSpPr/>
            <p:nvPr/>
          </p:nvSpPr>
          <p:spPr>
            <a:xfrm>
              <a:off x="2035070" y="5061305"/>
              <a:ext cx="819825" cy="74625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BE33D6F3-D3FA-41BE-9072-377751A5D1EE}"/>
                </a:ext>
              </a:extLst>
            </p:cNvPr>
            <p:cNvSpPr txBox="1"/>
            <p:nvPr/>
          </p:nvSpPr>
          <p:spPr>
            <a:xfrm>
              <a:off x="1968419" y="2041962"/>
              <a:ext cx="93427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01</a:t>
              </a:r>
              <a:endPara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4A1C1111-FEC4-4BDF-82B3-7BD572716B83}"/>
                </a:ext>
              </a:extLst>
            </p:cNvPr>
            <p:cNvSpPr txBox="1"/>
            <p:nvPr/>
          </p:nvSpPr>
          <p:spPr>
            <a:xfrm>
              <a:off x="1981670" y="3657165"/>
              <a:ext cx="93427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02</a:t>
              </a:r>
              <a:endPara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97AC8552-B208-4B50-8DE4-E739E1E7679C}"/>
                </a:ext>
              </a:extLst>
            </p:cNvPr>
            <p:cNvSpPr txBox="1"/>
            <p:nvPr/>
          </p:nvSpPr>
          <p:spPr>
            <a:xfrm>
              <a:off x="1958480" y="5183876"/>
              <a:ext cx="93427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03</a:t>
              </a:r>
              <a:endPara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292C170B-313C-4E10-B0B3-D6C2891F4118}"/>
                </a:ext>
              </a:extLst>
            </p:cNvPr>
            <p:cNvSpPr/>
            <p:nvPr/>
          </p:nvSpPr>
          <p:spPr>
            <a:xfrm>
              <a:off x="3559229" y="2402669"/>
              <a:ext cx="7359293" cy="11339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</a:t>
              </a:r>
            </a:p>
            <a:p>
              <a:pPr>
                <a:lnSpc>
                  <a:spcPct val="200000"/>
                </a:lnSpc>
              </a:pPr>
              <a:endPara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10" name="文本框 65">
              <a:extLst>
                <a:ext uri="{FF2B5EF4-FFF2-40B4-BE49-F238E27FC236}">
                  <a16:creationId xmlns:a16="http://schemas.microsoft.com/office/drawing/2014/main" id="{A74306FE-C798-498E-B450-C16BAB02AA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72482" y="1943839"/>
              <a:ext cx="3194100" cy="40011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  <a:extLst/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eaLnBrk="1" hangingPunct="1"/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此处添加标题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5100E4ED-DCB2-4B5E-A4B4-303B6509A64A}"/>
                </a:ext>
              </a:extLst>
            </p:cNvPr>
            <p:cNvSpPr/>
            <p:nvPr/>
          </p:nvSpPr>
          <p:spPr>
            <a:xfrm>
              <a:off x="3545977" y="4014880"/>
              <a:ext cx="7359293" cy="11339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</a:t>
              </a:r>
            </a:p>
            <a:p>
              <a:pPr>
                <a:lnSpc>
                  <a:spcPct val="200000"/>
                </a:lnSpc>
              </a:pPr>
              <a:endPara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12" name="文本框 65">
              <a:extLst>
                <a:ext uri="{FF2B5EF4-FFF2-40B4-BE49-F238E27FC236}">
                  <a16:creationId xmlns:a16="http://schemas.microsoft.com/office/drawing/2014/main" id="{861AD91A-2CFB-4288-A092-4AEEE2496F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9230" y="3556050"/>
              <a:ext cx="3194100" cy="40011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  <a:extLst/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此处添加标题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13030F03-BF39-424E-A9E8-F7D88DEA0AFF}"/>
                </a:ext>
              </a:extLst>
            </p:cNvPr>
            <p:cNvSpPr/>
            <p:nvPr/>
          </p:nvSpPr>
          <p:spPr>
            <a:xfrm>
              <a:off x="3532725" y="5556507"/>
              <a:ext cx="7359293" cy="11339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</a:t>
              </a:r>
            </a:p>
            <a:p>
              <a:pPr>
                <a:lnSpc>
                  <a:spcPct val="200000"/>
                </a:lnSpc>
              </a:pPr>
              <a:endPara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14" name="文本框 65">
              <a:extLst>
                <a:ext uri="{FF2B5EF4-FFF2-40B4-BE49-F238E27FC236}">
                  <a16:creationId xmlns:a16="http://schemas.microsoft.com/office/drawing/2014/main" id="{F43250BD-7C22-49DA-9E72-FFE7978159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45978" y="5097677"/>
              <a:ext cx="3194100" cy="40011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  <a:extLst/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此处添加标题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79322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721B06D1-2667-4744-90B9-F6CC5C28D4B5}"/>
              </a:ext>
            </a:extLst>
          </p:cNvPr>
          <p:cNvGrpSpPr/>
          <p:nvPr/>
        </p:nvGrpSpPr>
        <p:grpSpPr>
          <a:xfrm>
            <a:off x="1200726" y="2153475"/>
            <a:ext cx="10006217" cy="3068580"/>
            <a:chOff x="1200726" y="2153475"/>
            <a:chExt cx="10006217" cy="3068580"/>
          </a:xfrm>
        </p:grpSpPr>
        <p:sp>
          <p:nvSpPr>
            <p:cNvPr id="3" name="Freeform 234">
              <a:extLst>
                <a:ext uri="{FF2B5EF4-FFF2-40B4-BE49-F238E27FC236}">
                  <a16:creationId xmlns:a16="http://schemas.microsoft.com/office/drawing/2014/main" id="{E50AB103-C818-47E1-AD5F-C8D65CE98D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7181" y="2153475"/>
              <a:ext cx="1314450" cy="1665288"/>
            </a:xfrm>
            <a:custGeom>
              <a:avLst/>
              <a:gdLst>
                <a:gd name="T0" fmla="*/ 381 w 426"/>
                <a:gd name="T1" fmla="*/ 0 h 540"/>
                <a:gd name="T2" fmla="*/ 46 w 426"/>
                <a:gd name="T3" fmla="*/ 0 h 540"/>
                <a:gd name="T4" fmla="*/ 0 w 426"/>
                <a:gd name="T5" fmla="*/ 46 h 540"/>
                <a:gd name="T6" fmla="*/ 0 w 426"/>
                <a:gd name="T7" fmla="*/ 380 h 540"/>
                <a:gd name="T8" fmla="*/ 46 w 426"/>
                <a:gd name="T9" fmla="*/ 426 h 540"/>
                <a:gd name="T10" fmla="*/ 164 w 426"/>
                <a:gd name="T11" fmla="*/ 426 h 540"/>
                <a:gd name="T12" fmla="*/ 213 w 426"/>
                <a:gd name="T13" fmla="*/ 540 h 540"/>
                <a:gd name="T14" fmla="*/ 264 w 426"/>
                <a:gd name="T15" fmla="*/ 426 h 540"/>
                <a:gd name="T16" fmla="*/ 381 w 426"/>
                <a:gd name="T17" fmla="*/ 426 h 540"/>
                <a:gd name="T18" fmla="*/ 426 w 426"/>
                <a:gd name="T19" fmla="*/ 380 h 540"/>
                <a:gd name="T20" fmla="*/ 426 w 426"/>
                <a:gd name="T21" fmla="*/ 46 h 540"/>
                <a:gd name="T22" fmla="*/ 381 w 426"/>
                <a:gd name="T23" fmla="*/ 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6" h="540">
                  <a:moveTo>
                    <a:pt x="381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21" y="0"/>
                    <a:pt x="0" y="20"/>
                    <a:pt x="0" y="46"/>
                  </a:cubicBezTo>
                  <a:cubicBezTo>
                    <a:pt x="0" y="380"/>
                    <a:pt x="0" y="380"/>
                    <a:pt x="0" y="380"/>
                  </a:cubicBezTo>
                  <a:cubicBezTo>
                    <a:pt x="0" y="405"/>
                    <a:pt x="21" y="426"/>
                    <a:pt x="46" y="426"/>
                  </a:cubicBezTo>
                  <a:cubicBezTo>
                    <a:pt x="164" y="426"/>
                    <a:pt x="164" y="426"/>
                    <a:pt x="164" y="426"/>
                  </a:cubicBezTo>
                  <a:cubicBezTo>
                    <a:pt x="213" y="540"/>
                    <a:pt x="213" y="540"/>
                    <a:pt x="213" y="540"/>
                  </a:cubicBezTo>
                  <a:cubicBezTo>
                    <a:pt x="264" y="426"/>
                    <a:pt x="264" y="426"/>
                    <a:pt x="264" y="426"/>
                  </a:cubicBezTo>
                  <a:cubicBezTo>
                    <a:pt x="381" y="426"/>
                    <a:pt x="381" y="426"/>
                    <a:pt x="381" y="426"/>
                  </a:cubicBezTo>
                  <a:cubicBezTo>
                    <a:pt x="406" y="426"/>
                    <a:pt x="426" y="405"/>
                    <a:pt x="426" y="380"/>
                  </a:cubicBezTo>
                  <a:cubicBezTo>
                    <a:pt x="426" y="46"/>
                    <a:pt x="426" y="46"/>
                    <a:pt x="426" y="46"/>
                  </a:cubicBezTo>
                  <a:cubicBezTo>
                    <a:pt x="426" y="20"/>
                    <a:pt x="406" y="0"/>
                    <a:pt x="381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solidFill>
                <a:schemeClr val="bg1"/>
              </a:solidFill>
            </a:ln>
            <a:effectLst>
              <a:outerShdw blurRad="50800" dist="25400" dir="5400000" sx="101000" sy="101000" algn="ctr" rotWithShape="0">
                <a:srgbClr val="000000">
                  <a:alpha val="43137"/>
                </a:srgb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4" name="TextBox 1">
              <a:extLst>
                <a:ext uri="{FF2B5EF4-FFF2-40B4-BE49-F238E27FC236}">
                  <a16:creationId xmlns:a16="http://schemas.microsoft.com/office/drawing/2014/main" id="{5576A9BE-4E37-4567-90C8-86E745301B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58775" y="2477329"/>
              <a:ext cx="72808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30%</a:t>
              </a:r>
              <a:endPara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5" name="Freeform 235">
              <a:extLst>
                <a:ext uri="{FF2B5EF4-FFF2-40B4-BE49-F238E27FC236}">
                  <a16:creationId xmlns:a16="http://schemas.microsoft.com/office/drawing/2014/main" id="{324EE879-F93F-4A96-B24A-2F03EAAA4A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7194" y="2153475"/>
              <a:ext cx="1314450" cy="1665288"/>
            </a:xfrm>
            <a:custGeom>
              <a:avLst/>
              <a:gdLst>
                <a:gd name="T0" fmla="*/ 380 w 426"/>
                <a:gd name="T1" fmla="*/ 0 h 540"/>
                <a:gd name="T2" fmla="*/ 46 w 426"/>
                <a:gd name="T3" fmla="*/ 0 h 540"/>
                <a:gd name="T4" fmla="*/ 0 w 426"/>
                <a:gd name="T5" fmla="*/ 46 h 540"/>
                <a:gd name="T6" fmla="*/ 0 w 426"/>
                <a:gd name="T7" fmla="*/ 380 h 540"/>
                <a:gd name="T8" fmla="*/ 46 w 426"/>
                <a:gd name="T9" fmla="*/ 426 h 540"/>
                <a:gd name="T10" fmla="*/ 164 w 426"/>
                <a:gd name="T11" fmla="*/ 426 h 540"/>
                <a:gd name="T12" fmla="*/ 213 w 426"/>
                <a:gd name="T13" fmla="*/ 540 h 540"/>
                <a:gd name="T14" fmla="*/ 264 w 426"/>
                <a:gd name="T15" fmla="*/ 426 h 540"/>
                <a:gd name="T16" fmla="*/ 380 w 426"/>
                <a:gd name="T17" fmla="*/ 426 h 540"/>
                <a:gd name="T18" fmla="*/ 426 w 426"/>
                <a:gd name="T19" fmla="*/ 380 h 540"/>
                <a:gd name="T20" fmla="*/ 426 w 426"/>
                <a:gd name="T21" fmla="*/ 46 h 540"/>
                <a:gd name="T22" fmla="*/ 380 w 426"/>
                <a:gd name="T23" fmla="*/ 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6" h="540">
                  <a:moveTo>
                    <a:pt x="380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21" y="0"/>
                    <a:pt x="0" y="20"/>
                    <a:pt x="0" y="46"/>
                  </a:cubicBezTo>
                  <a:cubicBezTo>
                    <a:pt x="0" y="380"/>
                    <a:pt x="0" y="380"/>
                    <a:pt x="0" y="380"/>
                  </a:cubicBezTo>
                  <a:cubicBezTo>
                    <a:pt x="0" y="405"/>
                    <a:pt x="21" y="426"/>
                    <a:pt x="46" y="426"/>
                  </a:cubicBezTo>
                  <a:cubicBezTo>
                    <a:pt x="164" y="426"/>
                    <a:pt x="164" y="426"/>
                    <a:pt x="164" y="426"/>
                  </a:cubicBezTo>
                  <a:cubicBezTo>
                    <a:pt x="213" y="540"/>
                    <a:pt x="213" y="540"/>
                    <a:pt x="213" y="540"/>
                  </a:cubicBezTo>
                  <a:cubicBezTo>
                    <a:pt x="264" y="426"/>
                    <a:pt x="264" y="426"/>
                    <a:pt x="264" y="426"/>
                  </a:cubicBezTo>
                  <a:cubicBezTo>
                    <a:pt x="380" y="426"/>
                    <a:pt x="380" y="426"/>
                    <a:pt x="380" y="426"/>
                  </a:cubicBezTo>
                  <a:cubicBezTo>
                    <a:pt x="406" y="426"/>
                    <a:pt x="426" y="405"/>
                    <a:pt x="426" y="380"/>
                  </a:cubicBezTo>
                  <a:cubicBezTo>
                    <a:pt x="426" y="46"/>
                    <a:pt x="426" y="46"/>
                    <a:pt x="426" y="46"/>
                  </a:cubicBezTo>
                  <a:cubicBezTo>
                    <a:pt x="426" y="20"/>
                    <a:pt x="406" y="0"/>
                    <a:pt x="380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solidFill>
                <a:schemeClr val="bg1"/>
              </a:solidFill>
            </a:ln>
            <a:effectLst>
              <a:outerShdw blurRad="50800" dist="25400" dir="5400000" sx="101000" sy="101000" algn="ctr" rotWithShape="0">
                <a:srgbClr val="000000">
                  <a:alpha val="43137"/>
                </a:srgb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6" name="TextBox 68">
              <a:extLst>
                <a:ext uri="{FF2B5EF4-FFF2-40B4-BE49-F238E27FC236}">
                  <a16:creationId xmlns:a16="http://schemas.microsoft.com/office/drawing/2014/main" id="{0F009C00-8B50-4863-B400-860264E489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9901" y="2494791"/>
              <a:ext cx="72808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50%</a:t>
              </a:r>
              <a:endPara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7" name="Freeform 236">
              <a:extLst>
                <a:ext uri="{FF2B5EF4-FFF2-40B4-BE49-F238E27FC236}">
                  <a16:creationId xmlns:a16="http://schemas.microsoft.com/office/drawing/2014/main" id="{19F06AA8-2D56-4BA4-A828-D2DCCA3D9AE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5619" y="2153475"/>
              <a:ext cx="1314450" cy="1665288"/>
            </a:xfrm>
            <a:custGeom>
              <a:avLst/>
              <a:gdLst>
                <a:gd name="T0" fmla="*/ 380 w 426"/>
                <a:gd name="T1" fmla="*/ 0 h 540"/>
                <a:gd name="T2" fmla="*/ 46 w 426"/>
                <a:gd name="T3" fmla="*/ 0 h 540"/>
                <a:gd name="T4" fmla="*/ 0 w 426"/>
                <a:gd name="T5" fmla="*/ 46 h 540"/>
                <a:gd name="T6" fmla="*/ 0 w 426"/>
                <a:gd name="T7" fmla="*/ 380 h 540"/>
                <a:gd name="T8" fmla="*/ 46 w 426"/>
                <a:gd name="T9" fmla="*/ 426 h 540"/>
                <a:gd name="T10" fmla="*/ 164 w 426"/>
                <a:gd name="T11" fmla="*/ 426 h 540"/>
                <a:gd name="T12" fmla="*/ 213 w 426"/>
                <a:gd name="T13" fmla="*/ 540 h 540"/>
                <a:gd name="T14" fmla="*/ 264 w 426"/>
                <a:gd name="T15" fmla="*/ 426 h 540"/>
                <a:gd name="T16" fmla="*/ 380 w 426"/>
                <a:gd name="T17" fmla="*/ 426 h 540"/>
                <a:gd name="T18" fmla="*/ 426 w 426"/>
                <a:gd name="T19" fmla="*/ 380 h 540"/>
                <a:gd name="T20" fmla="*/ 426 w 426"/>
                <a:gd name="T21" fmla="*/ 46 h 540"/>
                <a:gd name="T22" fmla="*/ 380 w 426"/>
                <a:gd name="T23" fmla="*/ 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6" h="540">
                  <a:moveTo>
                    <a:pt x="380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21" y="0"/>
                    <a:pt x="0" y="20"/>
                    <a:pt x="0" y="46"/>
                  </a:cubicBezTo>
                  <a:cubicBezTo>
                    <a:pt x="0" y="380"/>
                    <a:pt x="0" y="380"/>
                    <a:pt x="0" y="380"/>
                  </a:cubicBezTo>
                  <a:cubicBezTo>
                    <a:pt x="0" y="405"/>
                    <a:pt x="21" y="426"/>
                    <a:pt x="46" y="426"/>
                  </a:cubicBezTo>
                  <a:cubicBezTo>
                    <a:pt x="164" y="426"/>
                    <a:pt x="164" y="426"/>
                    <a:pt x="164" y="426"/>
                  </a:cubicBezTo>
                  <a:cubicBezTo>
                    <a:pt x="213" y="540"/>
                    <a:pt x="213" y="540"/>
                    <a:pt x="213" y="540"/>
                  </a:cubicBezTo>
                  <a:cubicBezTo>
                    <a:pt x="264" y="426"/>
                    <a:pt x="264" y="426"/>
                    <a:pt x="264" y="426"/>
                  </a:cubicBezTo>
                  <a:cubicBezTo>
                    <a:pt x="380" y="426"/>
                    <a:pt x="380" y="426"/>
                    <a:pt x="380" y="426"/>
                  </a:cubicBezTo>
                  <a:cubicBezTo>
                    <a:pt x="406" y="426"/>
                    <a:pt x="426" y="405"/>
                    <a:pt x="426" y="380"/>
                  </a:cubicBezTo>
                  <a:cubicBezTo>
                    <a:pt x="426" y="46"/>
                    <a:pt x="426" y="46"/>
                    <a:pt x="426" y="46"/>
                  </a:cubicBezTo>
                  <a:cubicBezTo>
                    <a:pt x="426" y="20"/>
                    <a:pt x="406" y="0"/>
                    <a:pt x="380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solidFill>
                <a:schemeClr val="bg1"/>
              </a:solidFill>
            </a:ln>
            <a:effectLst>
              <a:outerShdw blurRad="50800" dist="25400" dir="5400000" sx="101000" sy="101000" algn="ctr" rotWithShape="0">
                <a:srgbClr val="000000">
                  <a:alpha val="43137"/>
                </a:srgb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8" name="TextBox 69">
              <a:extLst>
                <a:ext uri="{FF2B5EF4-FFF2-40B4-BE49-F238E27FC236}">
                  <a16:creationId xmlns:a16="http://schemas.microsoft.com/office/drawing/2014/main" id="{E60F488B-AE64-4254-B4A3-7FBB47F788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39595" y="2512254"/>
              <a:ext cx="72808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70%</a:t>
              </a:r>
              <a:endPara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9" name="Freeform 237">
              <a:extLst>
                <a:ext uri="{FF2B5EF4-FFF2-40B4-BE49-F238E27FC236}">
                  <a16:creationId xmlns:a16="http://schemas.microsoft.com/office/drawing/2014/main" id="{F1BFD3DF-E3EC-4FB6-930C-3D1B6C4A2AB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5631" y="2153475"/>
              <a:ext cx="1314450" cy="1665288"/>
            </a:xfrm>
            <a:custGeom>
              <a:avLst/>
              <a:gdLst>
                <a:gd name="T0" fmla="*/ 380 w 426"/>
                <a:gd name="T1" fmla="*/ 0 h 540"/>
                <a:gd name="T2" fmla="*/ 46 w 426"/>
                <a:gd name="T3" fmla="*/ 0 h 540"/>
                <a:gd name="T4" fmla="*/ 0 w 426"/>
                <a:gd name="T5" fmla="*/ 46 h 540"/>
                <a:gd name="T6" fmla="*/ 0 w 426"/>
                <a:gd name="T7" fmla="*/ 380 h 540"/>
                <a:gd name="T8" fmla="*/ 46 w 426"/>
                <a:gd name="T9" fmla="*/ 426 h 540"/>
                <a:gd name="T10" fmla="*/ 164 w 426"/>
                <a:gd name="T11" fmla="*/ 426 h 540"/>
                <a:gd name="T12" fmla="*/ 213 w 426"/>
                <a:gd name="T13" fmla="*/ 540 h 540"/>
                <a:gd name="T14" fmla="*/ 263 w 426"/>
                <a:gd name="T15" fmla="*/ 426 h 540"/>
                <a:gd name="T16" fmla="*/ 380 w 426"/>
                <a:gd name="T17" fmla="*/ 426 h 540"/>
                <a:gd name="T18" fmla="*/ 426 w 426"/>
                <a:gd name="T19" fmla="*/ 380 h 540"/>
                <a:gd name="T20" fmla="*/ 426 w 426"/>
                <a:gd name="T21" fmla="*/ 46 h 540"/>
                <a:gd name="T22" fmla="*/ 380 w 426"/>
                <a:gd name="T23" fmla="*/ 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6" h="540">
                  <a:moveTo>
                    <a:pt x="380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20" y="0"/>
                    <a:pt x="0" y="20"/>
                    <a:pt x="0" y="46"/>
                  </a:cubicBezTo>
                  <a:cubicBezTo>
                    <a:pt x="0" y="380"/>
                    <a:pt x="0" y="380"/>
                    <a:pt x="0" y="380"/>
                  </a:cubicBezTo>
                  <a:cubicBezTo>
                    <a:pt x="0" y="405"/>
                    <a:pt x="20" y="426"/>
                    <a:pt x="46" y="426"/>
                  </a:cubicBezTo>
                  <a:cubicBezTo>
                    <a:pt x="164" y="426"/>
                    <a:pt x="164" y="426"/>
                    <a:pt x="164" y="426"/>
                  </a:cubicBezTo>
                  <a:cubicBezTo>
                    <a:pt x="213" y="540"/>
                    <a:pt x="213" y="540"/>
                    <a:pt x="213" y="540"/>
                  </a:cubicBezTo>
                  <a:cubicBezTo>
                    <a:pt x="263" y="426"/>
                    <a:pt x="263" y="426"/>
                    <a:pt x="263" y="426"/>
                  </a:cubicBezTo>
                  <a:cubicBezTo>
                    <a:pt x="380" y="426"/>
                    <a:pt x="380" y="426"/>
                    <a:pt x="380" y="426"/>
                  </a:cubicBezTo>
                  <a:cubicBezTo>
                    <a:pt x="405" y="426"/>
                    <a:pt x="426" y="405"/>
                    <a:pt x="426" y="380"/>
                  </a:cubicBezTo>
                  <a:cubicBezTo>
                    <a:pt x="426" y="46"/>
                    <a:pt x="426" y="46"/>
                    <a:pt x="426" y="46"/>
                  </a:cubicBezTo>
                  <a:cubicBezTo>
                    <a:pt x="426" y="20"/>
                    <a:pt x="405" y="0"/>
                    <a:pt x="380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solidFill>
                <a:schemeClr val="bg1"/>
              </a:solidFill>
            </a:ln>
            <a:effectLst>
              <a:outerShdw blurRad="50800" dist="25400" dir="5400000" sx="101000" sy="101000" algn="ctr" rotWithShape="0">
                <a:srgbClr val="000000">
                  <a:alpha val="43137"/>
                </a:srgb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10" name="TextBox 70">
              <a:extLst>
                <a:ext uri="{FF2B5EF4-FFF2-40B4-BE49-F238E27FC236}">
                  <a16:creationId xmlns:a16="http://schemas.microsoft.com/office/drawing/2014/main" id="{45F08DCC-1516-4CD2-8660-C0E421FB84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79607" y="2512254"/>
              <a:ext cx="72808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80%</a:t>
              </a:r>
              <a:endPara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FB293CB2-09B8-4E76-8D7A-B0A738C244D4}"/>
                </a:ext>
              </a:extLst>
            </p:cNvPr>
            <p:cNvSpPr/>
            <p:nvPr/>
          </p:nvSpPr>
          <p:spPr>
            <a:xfrm>
              <a:off x="1200726" y="4021726"/>
              <a:ext cx="2112478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8907EDD9-82DE-4DF7-BE6D-6C8FB407358E}"/>
                </a:ext>
              </a:extLst>
            </p:cNvPr>
            <p:cNvSpPr/>
            <p:nvPr/>
          </p:nvSpPr>
          <p:spPr>
            <a:xfrm>
              <a:off x="3817704" y="4021726"/>
              <a:ext cx="2112478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B35D69A4-C35A-4C38-8E7E-2212B0BE41D4}"/>
                </a:ext>
              </a:extLst>
            </p:cNvPr>
            <p:cNvSpPr/>
            <p:nvPr/>
          </p:nvSpPr>
          <p:spPr>
            <a:xfrm>
              <a:off x="6446605" y="4021725"/>
              <a:ext cx="2112478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526FB9AB-6E01-451E-AC8B-6AB459CEA802}"/>
                </a:ext>
              </a:extLst>
            </p:cNvPr>
            <p:cNvSpPr/>
            <p:nvPr/>
          </p:nvSpPr>
          <p:spPr>
            <a:xfrm>
              <a:off x="9094465" y="4021725"/>
              <a:ext cx="2112478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</a:rPr>
                <a:t>您的内容打在这里，或者通过复制您的文本后，在此框中选择粘贴，并选择只保留文字。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44682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E91A033-D0EF-4FFE-9C1D-E9AEE229B0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4" b="12077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EAED188B-A8F7-4A57-B210-84D5522201FF}"/>
              </a:ext>
            </a:extLst>
          </p:cNvPr>
          <p:cNvSpPr txBox="1"/>
          <p:nvPr/>
        </p:nvSpPr>
        <p:spPr>
          <a:xfrm>
            <a:off x="3005743" y="2889110"/>
            <a:ext cx="12660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>
                <a:latin typeface="楷体" panose="02010609060101010101" pitchFamily="49" charset="-122"/>
                <a:ea typeface="楷体" panose="02010609060101010101" pitchFamily="49" charset="-122"/>
              </a:rPr>
              <a:t>03</a:t>
            </a:r>
            <a:endParaRPr lang="zh-CN" altLang="en-US" sz="6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938F547-6FF0-4BA0-A0B7-924BF24BD60A}"/>
              </a:ext>
            </a:extLst>
          </p:cNvPr>
          <p:cNvSpPr txBox="1"/>
          <p:nvPr/>
        </p:nvSpPr>
        <p:spPr>
          <a:xfrm>
            <a:off x="4359232" y="2967335"/>
            <a:ext cx="5896602" cy="461665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点 击 此 处 即 可 添 加 标 题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A4623B8-E680-4F19-8B3F-E5076C43DE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1231" y="3396941"/>
            <a:ext cx="5998474" cy="6030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</a:t>
            </a:r>
          </a:p>
        </p:txBody>
      </p:sp>
    </p:spTree>
    <p:extLst>
      <p:ext uri="{BB962C8B-B14F-4D97-AF65-F5344CB8AC3E}">
        <p14:creationId xmlns:p14="http://schemas.microsoft.com/office/powerpoint/2010/main" val="1077245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5DEB5A9-9A20-4085-9C85-492B942CAD76}"/>
              </a:ext>
            </a:extLst>
          </p:cNvPr>
          <p:cNvGrpSpPr/>
          <p:nvPr/>
        </p:nvGrpSpPr>
        <p:grpSpPr>
          <a:xfrm>
            <a:off x="2284468" y="2752299"/>
            <a:ext cx="1678674" cy="2090886"/>
            <a:chOff x="791570" y="3057099"/>
            <a:chExt cx="1678674" cy="2090886"/>
          </a:xfrm>
          <a:solidFill>
            <a:schemeClr val="bg2">
              <a:lumMod val="90000"/>
            </a:schemeClr>
          </a:solidFill>
          <a:effectLst/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B35ECF1F-3D40-4AE9-B493-A9107B829D8D}"/>
                </a:ext>
              </a:extLst>
            </p:cNvPr>
            <p:cNvGrpSpPr/>
            <p:nvPr/>
          </p:nvGrpSpPr>
          <p:grpSpPr>
            <a:xfrm>
              <a:off x="791570" y="3057099"/>
              <a:ext cx="1678674" cy="2090886"/>
              <a:chOff x="791570" y="3057099"/>
              <a:chExt cx="1678674" cy="2090886"/>
            </a:xfrm>
            <a:grpFill/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E9DF3B0A-3970-4D33-A2BC-F011DE0EDAD9}"/>
                  </a:ext>
                </a:extLst>
              </p:cNvPr>
              <p:cNvSpPr/>
              <p:nvPr/>
            </p:nvSpPr>
            <p:spPr>
              <a:xfrm>
                <a:off x="791570" y="3057099"/>
                <a:ext cx="1678674" cy="16786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6" name="等腰三角形 5">
                <a:extLst>
                  <a:ext uri="{FF2B5EF4-FFF2-40B4-BE49-F238E27FC236}">
                    <a16:creationId xmlns:a16="http://schemas.microsoft.com/office/drawing/2014/main" id="{6EA4E09F-5C1E-41A2-9738-C1DACDCCDC99}"/>
                  </a:ext>
                </a:extLst>
              </p:cNvPr>
              <p:cNvSpPr/>
              <p:nvPr/>
            </p:nvSpPr>
            <p:spPr>
              <a:xfrm rot="13054413">
                <a:off x="1660915" y="4456690"/>
                <a:ext cx="419310" cy="69129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E7B834B7-6198-4DFB-86A8-7B1B5677048D}"/>
                </a:ext>
              </a:extLst>
            </p:cNvPr>
            <p:cNvSpPr/>
            <p:nvPr/>
          </p:nvSpPr>
          <p:spPr>
            <a:xfrm>
              <a:off x="902939" y="3168468"/>
              <a:ext cx="1455936" cy="1455936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楷体" panose="02010609060101010101" pitchFamily="49" charset="-122"/>
                  <a:ea typeface="楷体" panose="02010609060101010101" pitchFamily="49" charset="-122"/>
                </a:rPr>
                <a:t>TITTLE HERE</a:t>
              </a:r>
              <a:endPara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F7714638-4EA2-41F0-BE50-A5BCDA69405A}"/>
              </a:ext>
            </a:extLst>
          </p:cNvPr>
          <p:cNvGrpSpPr/>
          <p:nvPr/>
        </p:nvGrpSpPr>
        <p:grpSpPr>
          <a:xfrm>
            <a:off x="8098415" y="2752299"/>
            <a:ext cx="1678674" cy="2090886"/>
            <a:chOff x="6605517" y="3057099"/>
            <a:chExt cx="1678674" cy="2090886"/>
          </a:xfrm>
          <a:solidFill>
            <a:schemeClr val="bg2">
              <a:lumMod val="90000"/>
            </a:schemeClr>
          </a:solidFill>
          <a:effectLst/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91B28223-3B1E-47D1-A474-39224F81BC2F}"/>
                </a:ext>
              </a:extLst>
            </p:cNvPr>
            <p:cNvGrpSpPr/>
            <p:nvPr/>
          </p:nvGrpSpPr>
          <p:grpSpPr>
            <a:xfrm>
              <a:off x="6605517" y="3057099"/>
              <a:ext cx="1678674" cy="2090886"/>
              <a:chOff x="791570" y="3057099"/>
              <a:chExt cx="1678674" cy="2090886"/>
            </a:xfrm>
            <a:grpFill/>
          </p:grpSpPr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8EB0CAD3-D1FE-40F3-9CB1-D278D780C087}"/>
                  </a:ext>
                </a:extLst>
              </p:cNvPr>
              <p:cNvSpPr/>
              <p:nvPr/>
            </p:nvSpPr>
            <p:spPr>
              <a:xfrm>
                <a:off x="791570" y="3057099"/>
                <a:ext cx="1678674" cy="16786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11" name="等腰三角形 10">
                <a:extLst>
                  <a:ext uri="{FF2B5EF4-FFF2-40B4-BE49-F238E27FC236}">
                    <a16:creationId xmlns:a16="http://schemas.microsoft.com/office/drawing/2014/main" id="{C1719DB4-FC49-40AF-9F08-242A1A63E8F5}"/>
                  </a:ext>
                </a:extLst>
              </p:cNvPr>
              <p:cNvSpPr/>
              <p:nvPr/>
            </p:nvSpPr>
            <p:spPr>
              <a:xfrm rot="13054413">
                <a:off x="1660915" y="4456690"/>
                <a:ext cx="419310" cy="69129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22B832FD-817F-4FCF-8A95-2275BDF64043}"/>
                </a:ext>
              </a:extLst>
            </p:cNvPr>
            <p:cNvSpPr/>
            <p:nvPr/>
          </p:nvSpPr>
          <p:spPr>
            <a:xfrm>
              <a:off x="6716886" y="3168468"/>
              <a:ext cx="1455936" cy="1455936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楷体" panose="02010609060101010101" pitchFamily="49" charset="-122"/>
                  <a:ea typeface="楷体" panose="02010609060101010101" pitchFamily="49" charset="-122"/>
                </a:rPr>
                <a:t>TITTLE HERE</a:t>
              </a:r>
              <a:endPara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C662D843-8AAB-4E7E-AC35-E1DBF8B03029}"/>
              </a:ext>
            </a:extLst>
          </p:cNvPr>
          <p:cNvGrpSpPr/>
          <p:nvPr/>
        </p:nvGrpSpPr>
        <p:grpSpPr>
          <a:xfrm>
            <a:off x="4986725" y="1865645"/>
            <a:ext cx="2156346" cy="2729102"/>
            <a:chOff x="3493827" y="2170445"/>
            <a:chExt cx="2156346" cy="2729102"/>
          </a:xfrm>
          <a:solidFill>
            <a:schemeClr val="bg2">
              <a:lumMod val="90000"/>
            </a:schemeClr>
          </a:solidFill>
          <a:effectLst/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F7309B05-D2BA-420D-9EEA-29A5EE1A7ACA}"/>
                </a:ext>
              </a:extLst>
            </p:cNvPr>
            <p:cNvSpPr/>
            <p:nvPr/>
          </p:nvSpPr>
          <p:spPr>
            <a:xfrm>
              <a:off x="3493827" y="2743200"/>
              <a:ext cx="2156346" cy="215634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4" name="等腰三角形 13">
              <a:extLst>
                <a:ext uri="{FF2B5EF4-FFF2-40B4-BE49-F238E27FC236}">
                  <a16:creationId xmlns:a16="http://schemas.microsoft.com/office/drawing/2014/main" id="{3B1DE458-DF9D-40F1-A8D1-888824744659}"/>
                </a:ext>
              </a:extLst>
            </p:cNvPr>
            <p:cNvSpPr/>
            <p:nvPr/>
          </p:nvSpPr>
          <p:spPr>
            <a:xfrm rot="8545587" flipV="1">
              <a:off x="4610548" y="2170445"/>
              <a:ext cx="538626" cy="88800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BB12642A-DBB8-42FD-A732-3AD60FF2DF7F}"/>
                </a:ext>
              </a:extLst>
            </p:cNvPr>
            <p:cNvSpPr/>
            <p:nvPr/>
          </p:nvSpPr>
          <p:spPr>
            <a:xfrm>
              <a:off x="3637201" y="2884389"/>
              <a:ext cx="1869597" cy="186959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atin typeface="楷体" panose="02010609060101010101" pitchFamily="49" charset="-122"/>
                  <a:ea typeface="楷体" panose="02010609060101010101" pitchFamily="49" charset="-122"/>
                </a:rPr>
                <a:t>TITTLE HERE</a:t>
              </a:r>
              <a:endPara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id="{10B48B90-033B-47D9-9A02-059123A4C6CB}"/>
              </a:ext>
            </a:extLst>
          </p:cNvPr>
          <p:cNvSpPr/>
          <p:nvPr/>
        </p:nvSpPr>
        <p:spPr>
          <a:xfrm>
            <a:off x="4093128" y="1179636"/>
            <a:ext cx="4268994" cy="880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 Just for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C0BB804E-6DF9-4AA8-9F5D-96FE7ADE1483}"/>
              </a:ext>
            </a:extLst>
          </p:cNvPr>
          <p:cNvSpPr/>
          <p:nvPr/>
        </p:nvSpPr>
        <p:spPr>
          <a:xfrm>
            <a:off x="844174" y="5055125"/>
            <a:ext cx="4268994" cy="880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 Just for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A2E5046A-4D70-4159-B16E-7B9ED3F62C70}"/>
              </a:ext>
            </a:extLst>
          </p:cNvPr>
          <p:cNvSpPr/>
          <p:nvPr/>
        </p:nvSpPr>
        <p:spPr>
          <a:xfrm>
            <a:off x="6897784" y="5055125"/>
            <a:ext cx="4268994" cy="880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 Just for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55924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E91A033-D0EF-4FFE-9C1D-E9AEE229B0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4" b="12077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EAED188B-A8F7-4A57-B210-84D5522201FF}"/>
              </a:ext>
            </a:extLst>
          </p:cNvPr>
          <p:cNvSpPr txBox="1"/>
          <p:nvPr/>
        </p:nvSpPr>
        <p:spPr>
          <a:xfrm>
            <a:off x="3005743" y="2889110"/>
            <a:ext cx="12660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>
                <a:latin typeface="楷体" panose="02010609060101010101" pitchFamily="49" charset="-122"/>
                <a:ea typeface="楷体" panose="02010609060101010101" pitchFamily="49" charset="-122"/>
              </a:rPr>
              <a:t>04</a:t>
            </a:r>
            <a:endParaRPr lang="zh-CN" altLang="en-US" sz="6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938F547-6FF0-4BA0-A0B7-924BF24BD60A}"/>
              </a:ext>
            </a:extLst>
          </p:cNvPr>
          <p:cNvSpPr txBox="1"/>
          <p:nvPr/>
        </p:nvSpPr>
        <p:spPr>
          <a:xfrm>
            <a:off x="4359232" y="2967335"/>
            <a:ext cx="5896602" cy="461665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点 击 此 处 即 可 添 加 标 题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A4623B8-E680-4F19-8B3F-E5076C43DE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1231" y="3396941"/>
            <a:ext cx="5998474" cy="6030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</a:t>
            </a:r>
          </a:p>
        </p:txBody>
      </p:sp>
    </p:spTree>
    <p:extLst>
      <p:ext uri="{BB962C8B-B14F-4D97-AF65-F5344CB8AC3E}">
        <p14:creationId xmlns:p14="http://schemas.microsoft.com/office/powerpoint/2010/main" val="1111039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52">
            <a:extLst>
              <a:ext uri="{FF2B5EF4-FFF2-40B4-BE49-F238E27FC236}">
                <a16:creationId xmlns:a16="http://schemas.microsoft.com/office/drawing/2014/main" id="{B008C733-482F-4B77-BC1D-2353F1CD09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5613" y="5042987"/>
            <a:ext cx="579437" cy="57961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Oval 53">
            <a:extLst>
              <a:ext uri="{FF2B5EF4-FFF2-40B4-BE49-F238E27FC236}">
                <a16:creationId xmlns:a16="http://schemas.microsoft.com/office/drawing/2014/main" id="{2E3A4833-2B7C-4150-B04A-81C0363972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0649" y="5042987"/>
            <a:ext cx="579438" cy="57961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Oval 54">
            <a:extLst>
              <a:ext uri="{FF2B5EF4-FFF2-40B4-BE49-F238E27FC236}">
                <a16:creationId xmlns:a16="http://schemas.microsoft.com/office/drawing/2014/main" id="{6EA7CB1C-414F-4BD9-A520-AF720E398D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4099" y="5042987"/>
            <a:ext cx="579438" cy="57961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" name="Group 55">
            <a:extLst>
              <a:ext uri="{FF2B5EF4-FFF2-40B4-BE49-F238E27FC236}">
                <a16:creationId xmlns:a16="http://schemas.microsoft.com/office/drawing/2014/main" id="{81C4665A-DE3B-4281-AEBD-E2E1FE0EEFF4}"/>
              </a:ext>
            </a:extLst>
          </p:cNvPr>
          <p:cNvGrpSpPr/>
          <p:nvPr/>
        </p:nvGrpSpPr>
        <p:grpSpPr bwMode="auto">
          <a:xfrm>
            <a:off x="3694600" y="5201786"/>
            <a:ext cx="201613" cy="255667"/>
            <a:chOff x="0" y="0"/>
            <a:chExt cx="127" cy="161"/>
          </a:xfrm>
        </p:grpSpPr>
        <p:sp>
          <p:nvSpPr>
            <p:cNvPr id="6" name="Freeform 56">
              <a:extLst>
                <a:ext uri="{FF2B5EF4-FFF2-40B4-BE49-F238E27FC236}">
                  <a16:creationId xmlns:a16="http://schemas.microsoft.com/office/drawing/2014/main" id="{13CB65E8-EB82-4B86-8AEA-40BD11138AB3}"/>
                </a:ext>
              </a:extLst>
            </p:cNvPr>
            <p:cNvSpPr/>
            <p:nvPr/>
          </p:nvSpPr>
          <p:spPr bwMode="auto">
            <a:xfrm>
              <a:off x="0" y="0"/>
              <a:ext cx="127" cy="161"/>
            </a:xfrm>
            <a:custGeom>
              <a:avLst/>
              <a:gdLst>
                <a:gd name="T0" fmla="*/ 17 w 77"/>
                <a:gd name="T1" fmla="*/ 90 h 98"/>
                <a:gd name="T2" fmla="*/ 9 w 77"/>
                <a:gd name="T3" fmla="*/ 90 h 98"/>
                <a:gd name="T4" fmla="*/ 9 w 77"/>
                <a:gd name="T5" fmla="*/ 8 h 98"/>
                <a:gd name="T6" fmla="*/ 72 w 77"/>
                <a:gd name="T7" fmla="*/ 8 h 98"/>
                <a:gd name="T8" fmla="*/ 77 w 77"/>
                <a:gd name="T9" fmla="*/ 4 h 98"/>
                <a:gd name="T10" fmla="*/ 72 w 77"/>
                <a:gd name="T11" fmla="*/ 0 h 98"/>
                <a:gd name="T12" fmla="*/ 4 w 77"/>
                <a:gd name="T13" fmla="*/ 0 h 98"/>
                <a:gd name="T14" fmla="*/ 0 w 77"/>
                <a:gd name="T15" fmla="*/ 4 h 98"/>
                <a:gd name="T16" fmla="*/ 0 w 77"/>
                <a:gd name="T17" fmla="*/ 94 h 98"/>
                <a:gd name="T18" fmla="*/ 4 w 77"/>
                <a:gd name="T19" fmla="*/ 98 h 98"/>
                <a:gd name="T20" fmla="*/ 17 w 77"/>
                <a:gd name="T21" fmla="*/ 98 h 98"/>
                <a:gd name="T22" fmla="*/ 21 w 77"/>
                <a:gd name="T23" fmla="*/ 94 h 98"/>
                <a:gd name="T24" fmla="*/ 17 w 77"/>
                <a:gd name="T25" fmla="*/ 9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" h="98">
                  <a:moveTo>
                    <a:pt x="17" y="90"/>
                  </a:moveTo>
                  <a:cubicBezTo>
                    <a:pt x="9" y="90"/>
                    <a:pt x="9" y="90"/>
                    <a:pt x="9" y="90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5" y="8"/>
                    <a:pt x="77" y="6"/>
                    <a:pt x="77" y="4"/>
                  </a:cubicBezTo>
                  <a:cubicBezTo>
                    <a:pt x="77" y="1"/>
                    <a:pt x="75" y="0"/>
                    <a:pt x="7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7"/>
                    <a:pt x="2" y="98"/>
                    <a:pt x="4" y="98"/>
                  </a:cubicBezTo>
                  <a:cubicBezTo>
                    <a:pt x="17" y="98"/>
                    <a:pt x="17" y="98"/>
                    <a:pt x="17" y="98"/>
                  </a:cubicBezTo>
                  <a:cubicBezTo>
                    <a:pt x="19" y="98"/>
                    <a:pt x="21" y="97"/>
                    <a:pt x="21" y="94"/>
                  </a:cubicBezTo>
                  <a:cubicBezTo>
                    <a:pt x="21" y="92"/>
                    <a:pt x="19" y="90"/>
                    <a:pt x="17" y="9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7" name="Freeform 57">
              <a:extLst>
                <a:ext uri="{FF2B5EF4-FFF2-40B4-BE49-F238E27FC236}">
                  <a16:creationId xmlns:a16="http://schemas.microsoft.com/office/drawing/2014/main" id="{1CE028AB-1467-4925-AD86-FB743F5B4DDF}"/>
                </a:ext>
              </a:extLst>
            </p:cNvPr>
            <p:cNvSpPr/>
            <p:nvPr/>
          </p:nvSpPr>
          <p:spPr bwMode="auto">
            <a:xfrm>
              <a:off x="79" y="94"/>
              <a:ext cx="48" cy="67"/>
            </a:xfrm>
            <a:custGeom>
              <a:avLst/>
              <a:gdLst>
                <a:gd name="T0" fmla="*/ 24 w 29"/>
                <a:gd name="T1" fmla="*/ 0 h 41"/>
                <a:gd name="T2" fmla="*/ 20 w 29"/>
                <a:gd name="T3" fmla="*/ 5 h 41"/>
                <a:gd name="T4" fmla="*/ 20 w 29"/>
                <a:gd name="T5" fmla="*/ 33 h 41"/>
                <a:gd name="T6" fmla="*/ 4 w 29"/>
                <a:gd name="T7" fmla="*/ 33 h 41"/>
                <a:gd name="T8" fmla="*/ 0 w 29"/>
                <a:gd name="T9" fmla="*/ 37 h 41"/>
                <a:gd name="T10" fmla="*/ 4 w 29"/>
                <a:gd name="T11" fmla="*/ 41 h 41"/>
                <a:gd name="T12" fmla="*/ 24 w 29"/>
                <a:gd name="T13" fmla="*/ 41 h 41"/>
                <a:gd name="T14" fmla="*/ 27 w 29"/>
                <a:gd name="T15" fmla="*/ 40 h 41"/>
                <a:gd name="T16" fmla="*/ 29 w 29"/>
                <a:gd name="T17" fmla="*/ 37 h 41"/>
                <a:gd name="T18" fmla="*/ 29 w 29"/>
                <a:gd name="T19" fmla="*/ 5 h 41"/>
                <a:gd name="T20" fmla="*/ 24 w 29"/>
                <a:gd name="T2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" h="41">
                  <a:moveTo>
                    <a:pt x="24" y="0"/>
                  </a:moveTo>
                  <a:cubicBezTo>
                    <a:pt x="22" y="0"/>
                    <a:pt x="20" y="2"/>
                    <a:pt x="20" y="5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2" y="33"/>
                    <a:pt x="0" y="35"/>
                    <a:pt x="0" y="37"/>
                  </a:cubicBezTo>
                  <a:cubicBezTo>
                    <a:pt x="0" y="40"/>
                    <a:pt x="2" y="41"/>
                    <a:pt x="4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6" y="41"/>
                    <a:pt x="27" y="41"/>
                    <a:pt x="27" y="40"/>
                  </a:cubicBezTo>
                  <a:cubicBezTo>
                    <a:pt x="28" y="39"/>
                    <a:pt x="29" y="38"/>
                    <a:pt x="29" y="37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2"/>
                    <a:pt x="27" y="0"/>
                    <a:pt x="2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8" name="Freeform 58">
              <a:extLst>
                <a:ext uri="{FF2B5EF4-FFF2-40B4-BE49-F238E27FC236}">
                  <a16:creationId xmlns:a16="http://schemas.microsoft.com/office/drawing/2014/main" id="{0AF16B56-7FC9-4070-83CD-BF1D01BCC7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" y="33"/>
              <a:ext cx="78" cy="115"/>
            </a:xfrm>
            <a:custGeom>
              <a:avLst/>
              <a:gdLst>
                <a:gd name="T0" fmla="*/ 42 w 48"/>
                <a:gd name="T1" fmla="*/ 2 h 70"/>
                <a:gd name="T2" fmla="*/ 37 w 48"/>
                <a:gd name="T3" fmla="*/ 0 h 70"/>
                <a:gd name="T4" fmla="*/ 28 w 48"/>
                <a:gd name="T5" fmla="*/ 5 h 70"/>
                <a:gd name="T6" fmla="*/ 1 w 48"/>
                <a:gd name="T7" fmla="*/ 53 h 70"/>
                <a:gd name="T8" fmla="*/ 0 w 48"/>
                <a:gd name="T9" fmla="*/ 55 h 70"/>
                <a:gd name="T10" fmla="*/ 1 w 48"/>
                <a:gd name="T11" fmla="*/ 66 h 70"/>
                <a:gd name="T12" fmla="*/ 3 w 48"/>
                <a:gd name="T13" fmla="*/ 69 h 70"/>
                <a:gd name="T14" fmla="*/ 5 w 48"/>
                <a:gd name="T15" fmla="*/ 70 h 70"/>
                <a:gd name="T16" fmla="*/ 7 w 48"/>
                <a:gd name="T17" fmla="*/ 69 h 70"/>
                <a:gd name="T18" fmla="*/ 17 w 48"/>
                <a:gd name="T19" fmla="*/ 64 h 70"/>
                <a:gd name="T20" fmla="*/ 18 w 48"/>
                <a:gd name="T21" fmla="*/ 63 h 70"/>
                <a:gd name="T22" fmla="*/ 46 w 48"/>
                <a:gd name="T23" fmla="*/ 15 h 70"/>
                <a:gd name="T24" fmla="*/ 42 w 48"/>
                <a:gd name="T25" fmla="*/ 2 h 70"/>
                <a:gd name="T26" fmla="*/ 38 w 48"/>
                <a:gd name="T27" fmla="*/ 11 h 70"/>
                <a:gd name="T28" fmla="*/ 11 w 48"/>
                <a:gd name="T29" fmla="*/ 57 h 70"/>
                <a:gd name="T30" fmla="*/ 9 w 48"/>
                <a:gd name="T31" fmla="*/ 59 h 70"/>
                <a:gd name="T32" fmla="*/ 9 w 48"/>
                <a:gd name="T33" fmla="*/ 56 h 70"/>
                <a:gd name="T34" fmla="*/ 36 w 48"/>
                <a:gd name="T35" fmla="*/ 9 h 70"/>
                <a:gd name="T36" fmla="*/ 38 w 48"/>
                <a:gd name="T37" fmla="*/ 9 h 70"/>
                <a:gd name="T38" fmla="*/ 38 w 48"/>
                <a:gd name="T39" fmla="*/ 1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" h="70">
                  <a:moveTo>
                    <a:pt x="42" y="2"/>
                  </a:moveTo>
                  <a:cubicBezTo>
                    <a:pt x="40" y="1"/>
                    <a:pt x="39" y="0"/>
                    <a:pt x="37" y="0"/>
                  </a:cubicBezTo>
                  <a:cubicBezTo>
                    <a:pt x="33" y="0"/>
                    <a:pt x="30" y="2"/>
                    <a:pt x="28" y="5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0" y="53"/>
                    <a:pt x="0" y="54"/>
                    <a:pt x="0" y="5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7"/>
                    <a:pt x="2" y="69"/>
                    <a:pt x="3" y="69"/>
                  </a:cubicBezTo>
                  <a:cubicBezTo>
                    <a:pt x="3" y="70"/>
                    <a:pt x="4" y="70"/>
                    <a:pt x="5" y="70"/>
                  </a:cubicBezTo>
                  <a:cubicBezTo>
                    <a:pt x="6" y="70"/>
                    <a:pt x="6" y="70"/>
                    <a:pt x="7" y="69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17" y="64"/>
                    <a:pt x="18" y="63"/>
                    <a:pt x="18" y="63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8" y="10"/>
                    <a:pt x="47" y="4"/>
                    <a:pt x="42" y="2"/>
                  </a:cubicBezTo>
                  <a:moveTo>
                    <a:pt x="38" y="11"/>
                  </a:moveTo>
                  <a:cubicBezTo>
                    <a:pt x="11" y="57"/>
                    <a:pt x="11" y="57"/>
                    <a:pt x="11" y="57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9"/>
                    <a:pt x="37" y="8"/>
                    <a:pt x="38" y="9"/>
                  </a:cubicBezTo>
                  <a:cubicBezTo>
                    <a:pt x="38" y="9"/>
                    <a:pt x="39" y="10"/>
                    <a:pt x="38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9" name="Freeform 59">
              <a:extLst>
                <a:ext uri="{FF2B5EF4-FFF2-40B4-BE49-F238E27FC236}">
                  <a16:creationId xmlns:a16="http://schemas.microsoft.com/office/drawing/2014/main" id="{0D4671FB-D5EE-41E7-910C-CA66955AEDC5}"/>
                </a:ext>
              </a:extLst>
            </p:cNvPr>
            <p:cNvSpPr/>
            <p:nvPr/>
          </p:nvSpPr>
          <p:spPr bwMode="auto">
            <a:xfrm>
              <a:off x="23" y="46"/>
              <a:ext cx="49" cy="13"/>
            </a:xfrm>
            <a:custGeom>
              <a:avLst/>
              <a:gdLst>
                <a:gd name="T0" fmla="*/ 30 w 30"/>
                <a:gd name="T1" fmla="*/ 4 h 8"/>
                <a:gd name="T2" fmla="*/ 26 w 30"/>
                <a:gd name="T3" fmla="*/ 0 h 8"/>
                <a:gd name="T4" fmla="*/ 4 w 30"/>
                <a:gd name="T5" fmla="*/ 0 h 8"/>
                <a:gd name="T6" fmla="*/ 0 w 30"/>
                <a:gd name="T7" fmla="*/ 4 h 8"/>
                <a:gd name="T8" fmla="*/ 4 w 30"/>
                <a:gd name="T9" fmla="*/ 8 h 8"/>
                <a:gd name="T10" fmla="*/ 26 w 30"/>
                <a:gd name="T11" fmla="*/ 8 h 8"/>
                <a:gd name="T12" fmla="*/ 30 w 30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8">
                  <a:moveTo>
                    <a:pt x="30" y="4"/>
                  </a:moveTo>
                  <a:cubicBezTo>
                    <a:pt x="30" y="2"/>
                    <a:pt x="28" y="0"/>
                    <a:pt x="2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8" y="8"/>
                    <a:pt x="30" y="6"/>
                    <a:pt x="30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0" name="Freeform 60">
              <a:extLst>
                <a:ext uri="{FF2B5EF4-FFF2-40B4-BE49-F238E27FC236}">
                  <a16:creationId xmlns:a16="http://schemas.microsoft.com/office/drawing/2014/main" id="{A9811D61-CC2B-4945-954D-370DC6FE7489}"/>
                </a:ext>
              </a:extLst>
            </p:cNvPr>
            <p:cNvSpPr/>
            <p:nvPr/>
          </p:nvSpPr>
          <p:spPr bwMode="auto">
            <a:xfrm>
              <a:off x="23" y="72"/>
              <a:ext cx="31" cy="15"/>
            </a:xfrm>
            <a:custGeom>
              <a:avLst/>
              <a:gdLst>
                <a:gd name="T0" fmla="*/ 4 w 19"/>
                <a:gd name="T1" fmla="*/ 0 h 9"/>
                <a:gd name="T2" fmla="*/ 0 w 19"/>
                <a:gd name="T3" fmla="*/ 5 h 9"/>
                <a:gd name="T4" fmla="*/ 4 w 19"/>
                <a:gd name="T5" fmla="*/ 9 h 9"/>
                <a:gd name="T6" fmla="*/ 15 w 19"/>
                <a:gd name="T7" fmla="*/ 9 h 9"/>
                <a:gd name="T8" fmla="*/ 19 w 19"/>
                <a:gd name="T9" fmla="*/ 5 h 9"/>
                <a:gd name="T10" fmla="*/ 15 w 19"/>
                <a:gd name="T11" fmla="*/ 0 h 9"/>
                <a:gd name="T12" fmla="*/ 4 w 19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9">
                  <a:moveTo>
                    <a:pt x="4" y="0"/>
                  </a:move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7" y="9"/>
                    <a:pt x="19" y="7"/>
                    <a:pt x="19" y="5"/>
                  </a:cubicBezTo>
                  <a:cubicBezTo>
                    <a:pt x="19" y="2"/>
                    <a:pt x="17" y="0"/>
                    <a:pt x="15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1" name="Group 61">
            <a:extLst>
              <a:ext uri="{FF2B5EF4-FFF2-40B4-BE49-F238E27FC236}">
                <a16:creationId xmlns:a16="http://schemas.microsoft.com/office/drawing/2014/main" id="{FC587326-5F7E-4619-ACEE-02039220B9EE}"/>
              </a:ext>
            </a:extLst>
          </p:cNvPr>
          <p:cNvGrpSpPr/>
          <p:nvPr/>
        </p:nvGrpSpPr>
        <p:grpSpPr bwMode="auto">
          <a:xfrm>
            <a:off x="2729400" y="5201786"/>
            <a:ext cx="258763" cy="258843"/>
            <a:chOff x="0" y="0"/>
            <a:chExt cx="163" cy="163"/>
          </a:xfrm>
        </p:grpSpPr>
        <p:sp>
          <p:nvSpPr>
            <p:cNvPr id="12" name="Freeform 62">
              <a:extLst>
                <a:ext uri="{FF2B5EF4-FFF2-40B4-BE49-F238E27FC236}">
                  <a16:creationId xmlns:a16="http://schemas.microsoft.com/office/drawing/2014/main" id="{A2B24A02-D6D2-48C4-8EA0-4182FB9033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0" y="0"/>
              <a:ext cx="163" cy="163"/>
            </a:xfrm>
            <a:custGeom>
              <a:avLst/>
              <a:gdLst>
                <a:gd name="T0" fmla="*/ 96 w 99"/>
                <a:gd name="T1" fmla="*/ 39 h 99"/>
                <a:gd name="T2" fmla="*/ 86 w 99"/>
                <a:gd name="T3" fmla="*/ 33 h 99"/>
                <a:gd name="T4" fmla="*/ 89 w 99"/>
                <a:gd name="T5" fmla="*/ 21 h 99"/>
                <a:gd name="T6" fmla="*/ 75 w 99"/>
                <a:gd name="T7" fmla="*/ 10 h 99"/>
                <a:gd name="T8" fmla="*/ 63 w 99"/>
                <a:gd name="T9" fmla="*/ 12 h 99"/>
                <a:gd name="T10" fmla="*/ 57 w 99"/>
                <a:gd name="T11" fmla="*/ 1 h 99"/>
                <a:gd name="T12" fmla="*/ 39 w 99"/>
                <a:gd name="T13" fmla="*/ 4 h 99"/>
                <a:gd name="T14" fmla="*/ 32 w 99"/>
                <a:gd name="T15" fmla="*/ 13 h 99"/>
                <a:gd name="T16" fmla="*/ 20 w 99"/>
                <a:gd name="T17" fmla="*/ 10 h 99"/>
                <a:gd name="T18" fmla="*/ 9 w 99"/>
                <a:gd name="T19" fmla="*/ 25 h 99"/>
                <a:gd name="T20" fmla="*/ 11 w 99"/>
                <a:gd name="T21" fmla="*/ 36 h 99"/>
                <a:gd name="T22" fmla="*/ 1 w 99"/>
                <a:gd name="T23" fmla="*/ 43 h 99"/>
                <a:gd name="T24" fmla="*/ 1 w 99"/>
                <a:gd name="T25" fmla="*/ 58 h 99"/>
                <a:gd name="T26" fmla="*/ 11 w 99"/>
                <a:gd name="T27" fmla="*/ 64 h 99"/>
                <a:gd name="T28" fmla="*/ 9 w 99"/>
                <a:gd name="T29" fmla="*/ 75 h 99"/>
                <a:gd name="T30" fmla="*/ 20 w 99"/>
                <a:gd name="T31" fmla="*/ 90 h 99"/>
                <a:gd name="T32" fmla="*/ 32 w 99"/>
                <a:gd name="T33" fmla="*/ 87 h 99"/>
                <a:gd name="T34" fmla="*/ 39 w 99"/>
                <a:gd name="T35" fmla="*/ 96 h 99"/>
                <a:gd name="T36" fmla="*/ 50 w 99"/>
                <a:gd name="T37" fmla="*/ 99 h 99"/>
                <a:gd name="T38" fmla="*/ 61 w 99"/>
                <a:gd name="T39" fmla="*/ 96 h 99"/>
                <a:gd name="T40" fmla="*/ 67 w 99"/>
                <a:gd name="T41" fmla="*/ 87 h 99"/>
                <a:gd name="T42" fmla="*/ 79 w 99"/>
                <a:gd name="T43" fmla="*/ 90 h 99"/>
                <a:gd name="T44" fmla="*/ 90 w 99"/>
                <a:gd name="T45" fmla="*/ 75 h 99"/>
                <a:gd name="T46" fmla="*/ 88 w 99"/>
                <a:gd name="T47" fmla="*/ 64 h 99"/>
                <a:gd name="T48" fmla="*/ 98 w 99"/>
                <a:gd name="T49" fmla="*/ 58 h 99"/>
                <a:gd name="T50" fmla="*/ 98 w 99"/>
                <a:gd name="T51" fmla="*/ 43 h 99"/>
                <a:gd name="T52" fmla="*/ 83 w 99"/>
                <a:gd name="T53" fmla="*/ 56 h 99"/>
                <a:gd name="T54" fmla="*/ 78 w 99"/>
                <a:gd name="T55" fmla="*/ 65 h 99"/>
                <a:gd name="T56" fmla="*/ 81 w 99"/>
                <a:gd name="T57" fmla="*/ 76 h 99"/>
                <a:gd name="T58" fmla="*/ 69 w 99"/>
                <a:gd name="T59" fmla="*/ 78 h 99"/>
                <a:gd name="T60" fmla="*/ 59 w 99"/>
                <a:gd name="T61" fmla="*/ 81 h 99"/>
                <a:gd name="T62" fmla="*/ 53 w 99"/>
                <a:gd name="T63" fmla="*/ 91 h 99"/>
                <a:gd name="T64" fmla="*/ 43 w 99"/>
                <a:gd name="T65" fmla="*/ 83 h 99"/>
                <a:gd name="T66" fmla="*/ 34 w 99"/>
                <a:gd name="T67" fmla="*/ 78 h 99"/>
                <a:gd name="T68" fmla="*/ 24 w 99"/>
                <a:gd name="T69" fmla="*/ 81 h 99"/>
                <a:gd name="T70" fmla="*/ 22 w 99"/>
                <a:gd name="T71" fmla="*/ 69 h 99"/>
                <a:gd name="T72" fmla="*/ 19 w 99"/>
                <a:gd name="T73" fmla="*/ 59 h 99"/>
                <a:gd name="T74" fmla="*/ 9 w 99"/>
                <a:gd name="T75" fmla="*/ 54 h 99"/>
                <a:gd name="T76" fmla="*/ 9 w 99"/>
                <a:gd name="T77" fmla="*/ 46 h 99"/>
                <a:gd name="T78" fmla="*/ 19 w 99"/>
                <a:gd name="T79" fmla="*/ 41 h 99"/>
                <a:gd name="T80" fmla="*/ 22 w 99"/>
                <a:gd name="T81" fmla="*/ 31 h 99"/>
                <a:gd name="T82" fmla="*/ 24 w 99"/>
                <a:gd name="T83" fmla="*/ 19 h 99"/>
                <a:gd name="T84" fmla="*/ 34 w 99"/>
                <a:gd name="T85" fmla="*/ 22 h 99"/>
                <a:gd name="T86" fmla="*/ 43 w 99"/>
                <a:gd name="T87" fmla="*/ 17 h 99"/>
                <a:gd name="T88" fmla="*/ 53 w 99"/>
                <a:gd name="T89" fmla="*/ 9 h 99"/>
                <a:gd name="T90" fmla="*/ 59 w 99"/>
                <a:gd name="T91" fmla="*/ 19 h 99"/>
                <a:gd name="T92" fmla="*/ 69 w 99"/>
                <a:gd name="T93" fmla="*/ 22 h 99"/>
                <a:gd name="T94" fmla="*/ 81 w 99"/>
                <a:gd name="T95" fmla="*/ 24 h 99"/>
                <a:gd name="T96" fmla="*/ 78 w 99"/>
                <a:gd name="T97" fmla="*/ 35 h 99"/>
                <a:gd name="T98" fmla="*/ 83 w 99"/>
                <a:gd name="T99" fmla="*/ 44 h 99"/>
                <a:gd name="T100" fmla="*/ 91 w 99"/>
                <a:gd name="T101" fmla="*/ 5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9" h="99">
                  <a:moveTo>
                    <a:pt x="98" y="43"/>
                  </a:moveTo>
                  <a:cubicBezTo>
                    <a:pt x="98" y="41"/>
                    <a:pt x="97" y="40"/>
                    <a:pt x="96" y="39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7" y="35"/>
                    <a:pt x="87" y="34"/>
                    <a:pt x="86" y="33"/>
                  </a:cubicBezTo>
                  <a:cubicBezTo>
                    <a:pt x="90" y="25"/>
                    <a:pt x="90" y="25"/>
                    <a:pt x="90" y="25"/>
                  </a:cubicBezTo>
                  <a:cubicBezTo>
                    <a:pt x="91" y="24"/>
                    <a:pt x="90" y="22"/>
                    <a:pt x="89" y="21"/>
                  </a:cubicBezTo>
                  <a:cubicBezTo>
                    <a:pt x="86" y="17"/>
                    <a:pt x="83" y="13"/>
                    <a:pt x="79" y="10"/>
                  </a:cubicBezTo>
                  <a:cubicBezTo>
                    <a:pt x="78" y="9"/>
                    <a:pt x="76" y="9"/>
                    <a:pt x="75" y="10"/>
                  </a:cubicBezTo>
                  <a:cubicBezTo>
                    <a:pt x="67" y="13"/>
                    <a:pt x="67" y="13"/>
                    <a:pt x="67" y="13"/>
                  </a:cubicBezTo>
                  <a:cubicBezTo>
                    <a:pt x="66" y="13"/>
                    <a:pt x="65" y="12"/>
                    <a:pt x="63" y="12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0" y="2"/>
                    <a:pt x="59" y="1"/>
                    <a:pt x="57" y="1"/>
                  </a:cubicBezTo>
                  <a:cubicBezTo>
                    <a:pt x="52" y="0"/>
                    <a:pt x="48" y="0"/>
                    <a:pt x="42" y="1"/>
                  </a:cubicBezTo>
                  <a:cubicBezTo>
                    <a:pt x="41" y="1"/>
                    <a:pt x="39" y="2"/>
                    <a:pt x="39" y="4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5" y="12"/>
                    <a:pt x="33" y="13"/>
                    <a:pt x="32" y="13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3" y="9"/>
                    <a:pt x="22" y="9"/>
                    <a:pt x="20" y="10"/>
                  </a:cubicBezTo>
                  <a:cubicBezTo>
                    <a:pt x="16" y="13"/>
                    <a:pt x="13" y="17"/>
                    <a:pt x="10" y="21"/>
                  </a:cubicBezTo>
                  <a:cubicBezTo>
                    <a:pt x="9" y="22"/>
                    <a:pt x="9" y="24"/>
                    <a:pt x="9" y="25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2" y="34"/>
                    <a:pt x="12" y="35"/>
                    <a:pt x="11" y="36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2" y="40"/>
                    <a:pt x="1" y="41"/>
                    <a:pt x="1" y="43"/>
                  </a:cubicBezTo>
                  <a:cubicBezTo>
                    <a:pt x="0" y="45"/>
                    <a:pt x="0" y="48"/>
                    <a:pt x="0" y="50"/>
                  </a:cubicBezTo>
                  <a:cubicBezTo>
                    <a:pt x="0" y="52"/>
                    <a:pt x="0" y="55"/>
                    <a:pt x="1" y="58"/>
                  </a:cubicBezTo>
                  <a:cubicBezTo>
                    <a:pt x="1" y="59"/>
                    <a:pt x="2" y="60"/>
                    <a:pt x="4" y="61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2" y="65"/>
                    <a:pt x="12" y="66"/>
                    <a:pt x="13" y="67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9" y="76"/>
                    <a:pt x="9" y="78"/>
                    <a:pt x="10" y="79"/>
                  </a:cubicBezTo>
                  <a:cubicBezTo>
                    <a:pt x="13" y="83"/>
                    <a:pt x="16" y="87"/>
                    <a:pt x="20" y="90"/>
                  </a:cubicBezTo>
                  <a:cubicBezTo>
                    <a:pt x="22" y="91"/>
                    <a:pt x="23" y="91"/>
                    <a:pt x="25" y="90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3" y="87"/>
                    <a:pt x="35" y="88"/>
                    <a:pt x="36" y="88"/>
                  </a:cubicBezTo>
                  <a:cubicBezTo>
                    <a:pt x="39" y="96"/>
                    <a:pt x="39" y="96"/>
                    <a:pt x="39" y="96"/>
                  </a:cubicBezTo>
                  <a:cubicBezTo>
                    <a:pt x="39" y="98"/>
                    <a:pt x="41" y="99"/>
                    <a:pt x="42" y="99"/>
                  </a:cubicBezTo>
                  <a:cubicBezTo>
                    <a:pt x="45" y="99"/>
                    <a:pt x="47" y="99"/>
                    <a:pt x="50" y="99"/>
                  </a:cubicBezTo>
                  <a:cubicBezTo>
                    <a:pt x="52" y="99"/>
                    <a:pt x="54" y="99"/>
                    <a:pt x="57" y="99"/>
                  </a:cubicBezTo>
                  <a:cubicBezTo>
                    <a:pt x="59" y="99"/>
                    <a:pt x="60" y="98"/>
                    <a:pt x="61" y="96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5" y="88"/>
                    <a:pt x="66" y="87"/>
                    <a:pt x="67" y="87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6" y="91"/>
                    <a:pt x="78" y="91"/>
                    <a:pt x="79" y="90"/>
                  </a:cubicBezTo>
                  <a:cubicBezTo>
                    <a:pt x="83" y="87"/>
                    <a:pt x="87" y="83"/>
                    <a:pt x="89" y="79"/>
                  </a:cubicBezTo>
                  <a:cubicBezTo>
                    <a:pt x="90" y="78"/>
                    <a:pt x="91" y="76"/>
                    <a:pt x="90" y="75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7" y="66"/>
                    <a:pt x="87" y="65"/>
                    <a:pt x="88" y="64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7" y="60"/>
                    <a:pt x="98" y="59"/>
                    <a:pt x="98" y="58"/>
                  </a:cubicBezTo>
                  <a:cubicBezTo>
                    <a:pt x="99" y="55"/>
                    <a:pt x="99" y="52"/>
                    <a:pt x="99" y="50"/>
                  </a:cubicBezTo>
                  <a:cubicBezTo>
                    <a:pt x="99" y="48"/>
                    <a:pt x="99" y="45"/>
                    <a:pt x="98" y="43"/>
                  </a:cubicBezTo>
                  <a:moveTo>
                    <a:pt x="90" y="54"/>
                  </a:moveTo>
                  <a:cubicBezTo>
                    <a:pt x="83" y="56"/>
                    <a:pt x="83" y="56"/>
                    <a:pt x="83" y="56"/>
                  </a:cubicBezTo>
                  <a:cubicBezTo>
                    <a:pt x="82" y="57"/>
                    <a:pt x="81" y="58"/>
                    <a:pt x="80" y="59"/>
                  </a:cubicBezTo>
                  <a:cubicBezTo>
                    <a:pt x="80" y="61"/>
                    <a:pt x="79" y="63"/>
                    <a:pt x="78" y="65"/>
                  </a:cubicBezTo>
                  <a:cubicBezTo>
                    <a:pt x="77" y="67"/>
                    <a:pt x="77" y="68"/>
                    <a:pt x="78" y="69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80" y="78"/>
                    <a:pt x="78" y="80"/>
                    <a:pt x="76" y="81"/>
                  </a:cubicBezTo>
                  <a:cubicBezTo>
                    <a:pt x="69" y="78"/>
                    <a:pt x="69" y="78"/>
                    <a:pt x="69" y="78"/>
                  </a:cubicBezTo>
                  <a:cubicBezTo>
                    <a:pt x="68" y="78"/>
                    <a:pt x="66" y="78"/>
                    <a:pt x="65" y="78"/>
                  </a:cubicBezTo>
                  <a:cubicBezTo>
                    <a:pt x="63" y="79"/>
                    <a:pt x="61" y="80"/>
                    <a:pt x="59" y="81"/>
                  </a:cubicBezTo>
                  <a:cubicBezTo>
                    <a:pt x="57" y="81"/>
                    <a:pt x="56" y="82"/>
                    <a:pt x="56" y="83"/>
                  </a:cubicBezTo>
                  <a:cubicBezTo>
                    <a:pt x="53" y="91"/>
                    <a:pt x="53" y="91"/>
                    <a:pt x="53" y="91"/>
                  </a:cubicBezTo>
                  <a:cubicBezTo>
                    <a:pt x="51" y="91"/>
                    <a:pt x="49" y="91"/>
                    <a:pt x="46" y="91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82"/>
                    <a:pt x="42" y="81"/>
                    <a:pt x="41" y="81"/>
                  </a:cubicBezTo>
                  <a:cubicBezTo>
                    <a:pt x="38" y="80"/>
                    <a:pt x="36" y="79"/>
                    <a:pt x="34" y="78"/>
                  </a:cubicBezTo>
                  <a:cubicBezTo>
                    <a:pt x="33" y="78"/>
                    <a:pt x="32" y="78"/>
                    <a:pt x="30" y="78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2" y="80"/>
                    <a:pt x="20" y="78"/>
                    <a:pt x="18" y="76"/>
                  </a:cubicBezTo>
                  <a:cubicBezTo>
                    <a:pt x="22" y="69"/>
                    <a:pt x="22" y="69"/>
                    <a:pt x="22" y="69"/>
                  </a:cubicBezTo>
                  <a:cubicBezTo>
                    <a:pt x="22" y="68"/>
                    <a:pt x="22" y="67"/>
                    <a:pt x="21" y="65"/>
                  </a:cubicBezTo>
                  <a:cubicBezTo>
                    <a:pt x="20" y="63"/>
                    <a:pt x="20" y="61"/>
                    <a:pt x="19" y="59"/>
                  </a:cubicBezTo>
                  <a:cubicBezTo>
                    <a:pt x="18" y="58"/>
                    <a:pt x="17" y="57"/>
                    <a:pt x="16" y="56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9" y="52"/>
                    <a:pt x="9" y="51"/>
                    <a:pt x="9" y="50"/>
                  </a:cubicBezTo>
                  <a:cubicBezTo>
                    <a:pt x="9" y="49"/>
                    <a:pt x="9" y="48"/>
                    <a:pt x="9" y="46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7" y="43"/>
                    <a:pt x="18" y="42"/>
                    <a:pt x="19" y="41"/>
                  </a:cubicBezTo>
                  <a:cubicBezTo>
                    <a:pt x="20" y="39"/>
                    <a:pt x="20" y="37"/>
                    <a:pt x="21" y="35"/>
                  </a:cubicBezTo>
                  <a:cubicBezTo>
                    <a:pt x="22" y="33"/>
                    <a:pt x="22" y="32"/>
                    <a:pt x="22" y="31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20" y="22"/>
                    <a:pt x="22" y="20"/>
                    <a:pt x="24" y="19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2" y="22"/>
                    <a:pt x="33" y="22"/>
                    <a:pt x="34" y="22"/>
                  </a:cubicBezTo>
                  <a:cubicBezTo>
                    <a:pt x="36" y="21"/>
                    <a:pt x="38" y="20"/>
                    <a:pt x="41" y="19"/>
                  </a:cubicBezTo>
                  <a:cubicBezTo>
                    <a:pt x="42" y="19"/>
                    <a:pt x="43" y="18"/>
                    <a:pt x="43" y="17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9" y="9"/>
                    <a:pt x="51" y="9"/>
                    <a:pt x="53" y="9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8"/>
                    <a:pt x="57" y="19"/>
                    <a:pt x="59" y="19"/>
                  </a:cubicBezTo>
                  <a:cubicBezTo>
                    <a:pt x="61" y="20"/>
                    <a:pt x="63" y="21"/>
                    <a:pt x="65" y="22"/>
                  </a:cubicBezTo>
                  <a:cubicBezTo>
                    <a:pt x="66" y="22"/>
                    <a:pt x="68" y="22"/>
                    <a:pt x="69" y="22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78" y="20"/>
                    <a:pt x="80" y="22"/>
                    <a:pt x="81" y="24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7" y="32"/>
                    <a:pt x="77" y="33"/>
                    <a:pt x="78" y="35"/>
                  </a:cubicBezTo>
                  <a:cubicBezTo>
                    <a:pt x="79" y="37"/>
                    <a:pt x="80" y="39"/>
                    <a:pt x="80" y="41"/>
                  </a:cubicBezTo>
                  <a:cubicBezTo>
                    <a:pt x="81" y="42"/>
                    <a:pt x="82" y="43"/>
                    <a:pt x="83" y="44"/>
                  </a:cubicBezTo>
                  <a:cubicBezTo>
                    <a:pt x="90" y="46"/>
                    <a:pt x="90" y="46"/>
                    <a:pt x="90" y="46"/>
                  </a:cubicBezTo>
                  <a:cubicBezTo>
                    <a:pt x="91" y="48"/>
                    <a:pt x="91" y="49"/>
                    <a:pt x="91" y="50"/>
                  </a:cubicBezTo>
                  <a:cubicBezTo>
                    <a:pt x="91" y="51"/>
                    <a:pt x="91" y="52"/>
                    <a:pt x="90" y="5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3" name="Freeform 63">
              <a:extLst>
                <a:ext uri="{FF2B5EF4-FFF2-40B4-BE49-F238E27FC236}">
                  <a16:creationId xmlns:a16="http://schemas.microsoft.com/office/drawing/2014/main" id="{099EA12B-AAE9-4D70-AA34-507F74867D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" y="48"/>
              <a:ext cx="64" cy="65"/>
            </a:xfrm>
            <a:custGeom>
              <a:avLst/>
              <a:gdLst>
                <a:gd name="T0" fmla="*/ 20 w 39"/>
                <a:gd name="T1" fmla="*/ 0 h 40"/>
                <a:gd name="T2" fmla="*/ 0 w 39"/>
                <a:gd name="T3" fmla="*/ 20 h 40"/>
                <a:gd name="T4" fmla="*/ 20 w 39"/>
                <a:gd name="T5" fmla="*/ 40 h 40"/>
                <a:gd name="T6" fmla="*/ 39 w 39"/>
                <a:gd name="T7" fmla="*/ 20 h 40"/>
                <a:gd name="T8" fmla="*/ 20 w 39"/>
                <a:gd name="T9" fmla="*/ 0 h 40"/>
                <a:gd name="T10" fmla="*/ 20 w 39"/>
                <a:gd name="T11" fmla="*/ 31 h 40"/>
                <a:gd name="T12" fmla="*/ 9 w 39"/>
                <a:gd name="T13" fmla="*/ 20 h 40"/>
                <a:gd name="T14" fmla="*/ 20 w 39"/>
                <a:gd name="T15" fmla="*/ 9 h 40"/>
                <a:gd name="T16" fmla="*/ 31 w 39"/>
                <a:gd name="T17" fmla="*/ 20 h 40"/>
                <a:gd name="T18" fmla="*/ 20 w 39"/>
                <a:gd name="T19" fmla="*/ 3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40">
                  <a:moveTo>
                    <a:pt x="20" y="0"/>
                  </a:move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30" y="40"/>
                    <a:pt x="39" y="31"/>
                    <a:pt x="39" y="20"/>
                  </a:cubicBezTo>
                  <a:cubicBezTo>
                    <a:pt x="39" y="9"/>
                    <a:pt x="30" y="0"/>
                    <a:pt x="20" y="0"/>
                  </a:cubicBezTo>
                  <a:moveTo>
                    <a:pt x="20" y="31"/>
                  </a:moveTo>
                  <a:cubicBezTo>
                    <a:pt x="14" y="31"/>
                    <a:pt x="9" y="26"/>
                    <a:pt x="9" y="20"/>
                  </a:cubicBezTo>
                  <a:cubicBezTo>
                    <a:pt x="9" y="14"/>
                    <a:pt x="14" y="9"/>
                    <a:pt x="20" y="9"/>
                  </a:cubicBezTo>
                  <a:cubicBezTo>
                    <a:pt x="26" y="9"/>
                    <a:pt x="31" y="14"/>
                    <a:pt x="31" y="20"/>
                  </a:cubicBezTo>
                  <a:cubicBezTo>
                    <a:pt x="31" y="26"/>
                    <a:pt x="26" y="31"/>
                    <a:pt x="20" y="3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4" name="Group 64">
            <a:extLst>
              <a:ext uri="{FF2B5EF4-FFF2-40B4-BE49-F238E27FC236}">
                <a16:creationId xmlns:a16="http://schemas.microsoft.com/office/drawing/2014/main" id="{C437E8D8-C268-4265-B39C-E4D6EE0351DD}"/>
              </a:ext>
            </a:extLst>
          </p:cNvPr>
          <p:cNvGrpSpPr/>
          <p:nvPr/>
        </p:nvGrpSpPr>
        <p:grpSpPr bwMode="auto">
          <a:xfrm>
            <a:off x="1797538" y="5204962"/>
            <a:ext cx="255587" cy="255667"/>
            <a:chOff x="0" y="0"/>
            <a:chExt cx="161" cy="161"/>
          </a:xfrm>
        </p:grpSpPr>
        <p:sp>
          <p:nvSpPr>
            <p:cNvPr id="15" name="Freeform 65">
              <a:extLst>
                <a:ext uri="{FF2B5EF4-FFF2-40B4-BE49-F238E27FC236}">
                  <a16:creationId xmlns:a16="http://schemas.microsoft.com/office/drawing/2014/main" id="{D518E458-8D5A-4410-A23F-FA7F20697E12}"/>
                </a:ext>
              </a:extLst>
            </p:cNvPr>
            <p:cNvSpPr/>
            <p:nvPr/>
          </p:nvSpPr>
          <p:spPr bwMode="auto">
            <a:xfrm>
              <a:off x="0" y="0"/>
              <a:ext cx="161" cy="116"/>
            </a:xfrm>
            <a:custGeom>
              <a:avLst/>
              <a:gdLst>
                <a:gd name="T0" fmla="*/ 75 w 98"/>
                <a:gd name="T1" fmla="*/ 26 h 71"/>
                <a:gd name="T2" fmla="*/ 71 w 98"/>
                <a:gd name="T3" fmla="*/ 26 h 71"/>
                <a:gd name="T4" fmla="*/ 71 w 98"/>
                <a:gd name="T5" fmla="*/ 24 h 71"/>
                <a:gd name="T6" fmla="*/ 47 w 98"/>
                <a:gd name="T7" fmla="*/ 0 h 71"/>
                <a:gd name="T8" fmla="*/ 23 w 98"/>
                <a:gd name="T9" fmla="*/ 20 h 71"/>
                <a:gd name="T10" fmla="*/ 16 w 98"/>
                <a:gd name="T11" fmla="*/ 21 h 71"/>
                <a:gd name="T12" fmla="*/ 16 w 98"/>
                <a:gd name="T13" fmla="*/ 21 h 71"/>
                <a:gd name="T14" fmla="*/ 6 w 98"/>
                <a:gd name="T15" fmla="*/ 35 h 71"/>
                <a:gd name="T16" fmla="*/ 7 w 98"/>
                <a:gd name="T17" fmla="*/ 42 h 71"/>
                <a:gd name="T18" fmla="*/ 0 w 98"/>
                <a:gd name="T19" fmla="*/ 55 h 71"/>
                <a:gd name="T20" fmla="*/ 16 w 98"/>
                <a:gd name="T21" fmla="*/ 71 h 71"/>
                <a:gd name="T22" fmla="*/ 32 w 98"/>
                <a:gd name="T23" fmla="*/ 71 h 71"/>
                <a:gd name="T24" fmla="*/ 36 w 98"/>
                <a:gd name="T25" fmla="*/ 66 h 71"/>
                <a:gd name="T26" fmla="*/ 32 w 98"/>
                <a:gd name="T27" fmla="*/ 62 h 71"/>
                <a:gd name="T28" fmla="*/ 16 w 98"/>
                <a:gd name="T29" fmla="*/ 62 h 71"/>
                <a:gd name="T30" fmla="*/ 9 w 98"/>
                <a:gd name="T31" fmla="*/ 55 h 71"/>
                <a:gd name="T32" fmla="*/ 15 w 98"/>
                <a:gd name="T33" fmla="*/ 48 h 71"/>
                <a:gd name="T34" fmla="*/ 18 w 98"/>
                <a:gd name="T35" fmla="*/ 45 h 71"/>
                <a:gd name="T36" fmla="*/ 17 w 98"/>
                <a:gd name="T37" fmla="*/ 41 h 71"/>
                <a:gd name="T38" fmla="*/ 14 w 98"/>
                <a:gd name="T39" fmla="*/ 35 h 71"/>
                <a:gd name="T40" fmla="*/ 19 w 98"/>
                <a:gd name="T41" fmla="*/ 28 h 71"/>
                <a:gd name="T42" fmla="*/ 19 w 98"/>
                <a:gd name="T43" fmla="*/ 28 h 71"/>
                <a:gd name="T44" fmla="*/ 25 w 98"/>
                <a:gd name="T45" fmla="*/ 29 h 71"/>
                <a:gd name="T46" fmla="*/ 29 w 98"/>
                <a:gd name="T47" fmla="*/ 29 h 71"/>
                <a:gd name="T48" fmla="*/ 31 w 98"/>
                <a:gd name="T49" fmla="*/ 25 h 71"/>
                <a:gd name="T50" fmla="*/ 31 w 98"/>
                <a:gd name="T51" fmla="*/ 24 h 71"/>
                <a:gd name="T52" fmla="*/ 31 w 98"/>
                <a:gd name="T53" fmla="*/ 24 h 71"/>
                <a:gd name="T54" fmla="*/ 47 w 98"/>
                <a:gd name="T55" fmla="*/ 8 h 71"/>
                <a:gd name="T56" fmla="*/ 62 w 98"/>
                <a:gd name="T57" fmla="*/ 24 h 71"/>
                <a:gd name="T58" fmla="*/ 60 w 98"/>
                <a:gd name="T59" fmla="*/ 32 h 71"/>
                <a:gd name="T60" fmla="*/ 61 w 98"/>
                <a:gd name="T61" fmla="*/ 37 h 71"/>
                <a:gd name="T62" fmla="*/ 66 w 98"/>
                <a:gd name="T63" fmla="*/ 37 h 71"/>
                <a:gd name="T64" fmla="*/ 75 w 98"/>
                <a:gd name="T65" fmla="*/ 34 h 71"/>
                <a:gd name="T66" fmla="*/ 89 w 98"/>
                <a:gd name="T67" fmla="*/ 48 h 71"/>
                <a:gd name="T68" fmla="*/ 75 w 98"/>
                <a:gd name="T69" fmla="*/ 62 h 71"/>
                <a:gd name="T70" fmla="*/ 66 w 98"/>
                <a:gd name="T71" fmla="*/ 62 h 71"/>
                <a:gd name="T72" fmla="*/ 62 w 98"/>
                <a:gd name="T73" fmla="*/ 66 h 71"/>
                <a:gd name="T74" fmla="*/ 66 w 98"/>
                <a:gd name="T75" fmla="*/ 71 h 71"/>
                <a:gd name="T76" fmla="*/ 75 w 98"/>
                <a:gd name="T77" fmla="*/ 71 h 71"/>
                <a:gd name="T78" fmla="*/ 98 w 98"/>
                <a:gd name="T79" fmla="*/ 48 h 71"/>
                <a:gd name="T80" fmla="*/ 75 w 98"/>
                <a:gd name="T81" fmla="*/ 2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8" h="71">
                  <a:moveTo>
                    <a:pt x="75" y="26"/>
                  </a:moveTo>
                  <a:cubicBezTo>
                    <a:pt x="74" y="26"/>
                    <a:pt x="72" y="26"/>
                    <a:pt x="71" y="26"/>
                  </a:cubicBezTo>
                  <a:cubicBezTo>
                    <a:pt x="71" y="25"/>
                    <a:pt x="71" y="25"/>
                    <a:pt x="71" y="24"/>
                  </a:cubicBezTo>
                  <a:cubicBezTo>
                    <a:pt x="71" y="10"/>
                    <a:pt x="60" y="0"/>
                    <a:pt x="47" y="0"/>
                  </a:cubicBezTo>
                  <a:cubicBezTo>
                    <a:pt x="35" y="0"/>
                    <a:pt x="25" y="8"/>
                    <a:pt x="23" y="20"/>
                  </a:cubicBezTo>
                  <a:cubicBezTo>
                    <a:pt x="20" y="19"/>
                    <a:pt x="18" y="20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0" y="23"/>
                    <a:pt x="6" y="29"/>
                    <a:pt x="6" y="35"/>
                  </a:cubicBezTo>
                  <a:cubicBezTo>
                    <a:pt x="6" y="37"/>
                    <a:pt x="6" y="40"/>
                    <a:pt x="7" y="42"/>
                  </a:cubicBezTo>
                  <a:cubicBezTo>
                    <a:pt x="3" y="45"/>
                    <a:pt x="0" y="50"/>
                    <a:pt x="0" y="55"/>
                  </a:cubicBezTo>
                  <a:cubicBezTo>
                    <a:pt x="0" y="64"/>
                    <a:pt x="7" y="71"/>
                    <a:pt x="16" y="71"/>
                  </a:cubicBezTo>
                  <a:cubicBezTo>
                    <a:pt x="32" y="71"/>
                    <a:pt x="32" y="71"/>
                    <a:pt x="32" y="71"/>
                  </a:cubicBezTo>
                  <a:cubicBezTo>
                    <a:pt x="34" y="71"/>
                    <a:pt x="36" y="69"/>
                    <a:pt x="36" y="66"/>
                  </a:cubicBezTo>
                  <a:cubicBezTo>
                    <a:pt x="36" y="64"/>
                    <a:pt x="34" y="62"/>
                    <a:pt x="32" y="62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2" y="62"/>
                    <a:pt x="9" y="59"/>
                    <a:pt x="9" y="55"/>
                  </a:cubicBezTo>
                  <a:cubicBezTo>
                    <a:pt x="9" y="52"/>
                    <a:pt x="11" y="49"/>
                    <a:pt x="15" y="48"/>
                  </a:cubicBezTo>
                  <a:cubicBezTo>
                    <a:pt x="16" y="48"/>
                    <a:pt x="18" y="47"/>
                    <a:pt x="18" y="45"/>
                  </a:cubicBezTo>
                  <a:cubicBezTo>
                    <a:pt x="19" y="43"/>
                    <a:pt x="18" y="42"/>
                    <a:pt x="17" y="41"/>
                  </a:cubicBezTo>
                  <a:cubicBezTo>
                    <a:pt x="15" y="39"/>
                    <a:pt x="14" y="37"/>
                    <a:pt x="14" y="35"/>
                  </a:cubicBezTo>
                  <a:cubicBezTo>
                    <a:pt x="14" y="32"/>
                    <a:pt x="16" y="29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1" y="28"/>
                    <a:pt x="23" y="28"/>
                    <a:pt x="25" y="29"/>
                  </a:cubicBezTo>
                  <a:cubicBezTo>
                    <a:pt x="26" y="30"/>
                    <a:pt x="28" y="30"/>
                    <a:pt x="29" y="29"/>
                  </a:cubicBezTo>
                  <a:cubicBezTo>
                    <a:pt x="30" y="28"/>
                    <a:pt x="31" y="27"/>
                    <a:pt x="31" y="25"/>
                  </a:cubicBezTo>
                  <a:cubicBezTo>
                    <a:pt x="31" y="25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15"/>
                    <a:pt x="38" y="8"/>
                    <a:pt x="47" y="8"/>
                  </a:cubicBezTo>
                  <a:cubicBezTo>
                    <a:pt x="55" y="8"/>
                    <a:pt x="62" y="15"/>
                    <a:pt x="62" y="24"/>
                  </a:cubicBezTo>
                  <a:cubicBezTo>
                    <a:pt x="62" y="27"/>
                    <a:pt x="62" y="29"/>
                    <a:pt x="60" y="32"/>
                  </a:cubicBezTo>
                  <a:cubicBezTo>
                    <a:pt x="59" y="34"/>
                    <a:pt x="59" y="36"/>
                    <a:pt x="61" y="37"/>
                  </a:cubicBezTo>
                  <a:cubicBezTo>
                    <a:pt x="62" y="39"/>
                    <a:pt x="65" y="39"/>
                    <a:pt x="66" y="37"/>
                  </a:cubicBezTo>
                  <a:cubicBezTo>
                    <a:pt x="68" y="36"/>
                    <a:pt x="71" y="34"/>
                    <a:pt x="75" y="34"/>
                  </a:cubicBezTo>
                  <a:cubicBezTo>
                    <a:pt x="83" y="34"/>
                    <a:pt x="89" y="40"/>
                    <a:pt x="89" y="48"/>
                  </a:cubicBezTo>
                  <a:cubicBezTo>
                    <a:pt x="89" y="56"/>
                    <a:pt x="83" y="62"/>
                    <a:pt x="75" y="62"/>
                  </a:cubicBezTo>
                  <a:cubicBezTo>
                    <a:pt x="66" y="62"/>
                    <a:pt x="66" y="62"/>
                    <a:pt x="66" y="62"/>
                  </a:cubicBezTo>
                  <a:cubicBezTo>
                    <a:pt x="64" y="62"/>
                    <a:pt x="62" y="64"/>
                    <a:pt x="62" y="66"/>
                  </a:cubicBezTo>
                  <a:cubicBezTo>
                    <a:pt x="62" y="69"/>
                    <a:pt x="64" y="71"/>
                    <a:pt x="66" y="71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88" y="71"/>
                    <a:pt x="98" y="60"/>
                    <a:pt x="98" y="48"/>
                  </a:cubicBezTo>
                  <a:cubicBezTo>
                    <a:pt x="98" y="36"/>
                    <a:pt x="88" y="26"/>
                    <a:pt x="75" y="2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6" name="Freeform 66">
              <a:extLst>
                <a:ext uri="{FF2B5EF4-FFF2-40B4-BE49-F238E27FC236}">
                  <a16:creationId xmlns:a16="http://schemas.microsoft.com/office/drawing/2014/main" id="{A5AD1116-B769-492B-9D4F-61FA78D6D05C}"/>
                </a:ext>
              </a:extLst>
            </p:cNvPr>
            <p:cNvSpPr/>
            <p:nvPr/>
          </p:nvSpPr>
          <p:spPr bwMode="auto">
            <a:xfrm>
              <a:off x="49" y="64"/>
              <a:ext cx="62" cy="97"/>
            </a:xfrm>
            <a:custGeom>
              <a:avLst/>
              <a:gdLst>
                <a:gd name="T0" fmla="*/ 30 w 38"/>
                <a:gd name="T1" fmla="*/ 38 h 59"/>
                <a:gd name="T2" fmla="*/ 23 w 38"/>
                <a:gd name="T3" fmla="*/ 45 h 59"/>
                <a:gd name="T4" fmla="*/ 23 w 38"/>
                <a:gd name="T5" fmla="*/ 5 h 59"/>
                <a:gd name="T6" fmla="*/ 19 w 38"/>
                <a:gd name="T7" fmla="*/ 0 h 59"/>
                <a:gd name="T8" fmla="*/ 15 w 38"/>
                <a:gd name="T9" fmla="*/ 5 h 59"/>
                <a:gd name="T10" fmla="*/ 15 w 38"/>
                <a:gd name="T11" fmla="*/ 45 h 59"/>
                <a:gd name="T12" fmla="*/ 8 w 38"/>
                <a:gd name="T13" fmla="*/ 38 h 59"/>
                <a:gd name="T14" fmla="*/ 2 w 38"/>
                <a:gd name="T15" fmla="*/ 38 h 59"/>
                <a:gd name="T16" fmla="*/ 2 w 38"/>
                <a:gd name="T17" fmla="*/ 44 h 59"/>
                <a:gd name="T18" fmla="*/ 16 w 38"/>
                <a:gd name="T19" fmla="*/ 58 h 59"/>
                <a:gd name="T20" fmla="*/ 19 w 38"/>
                <a:gd name="T21" fmla="*/ 59 h 59"/>
                <a:gd name="T22" fmla="*/ 22 w 38"/>
                <a:gd name="T23" fmla="*/ 58 h 59"/>
                <a:gd name="T24" fmla="*/ 36 w 38"/>
                <a:gd name="T25" fmla="*/ 44 h 59"/>
                <a:gd name="T26" fmla="*/ 36 w 38"/>
                <a:gd name="T27" fmla="*/ 38 h 59"/>
                <a:gd name="T28" fmla="*/ 30 w 38"/>
                <a:gd name="T29" fmla="*/ 3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59">
                  <a:moveTo>
                    <a:pt x="30" y="38"/>
                  </a:moveTo>
                  <a:cubicBezTo>
                    <a:pt x="23" y="45"/>
                    <a:pt x="23" y="45"/>
                    <a:pt x="23" y="4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2"/>
                    <a:pt x="21" y="0"/>
                    <a:pt x="19" y="0"/>
                  </a:cubicBezTo>
                  <a:cubicBezTo>
                    <a:pt x="17" y="0"/>
                    <a:pt x="15" y="2"/>
                    <a:pt x="15" y="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6" y="36"/>
                    <a:pt x="3" y="36"/>
                    <a:pt x="2" y="38"/>
                  </a:cubicBezTo>
                  <a:cubicBezTo>
                    <a:pt x="0" y="39"/>
                    <a:pt x="0" y="42"/>
                    <a:pt x="2" y="44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7" y="59"/>
                    <a:pt x="18" y="59"/>
                    <a:pt x="19" y="59"/>
                  </a:cubicBezTo>
                  <a:cubicBezTo>
                    <a:pt x="20" y="59"/>
                    <a:pt x="21" y="59"/>
                    <a:pt x="22" y="58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8" y="42"/>
                    <a:pt x="38" y="39"/>
                    <a:pt x="36" y="38"/>
                  </a:cubicBezTo>
                  <a:cubicBezTo>
                    <a:pt x="35" y="36"/>
                    <a:pt x="32" y="36"/>
                    <a:pt x="30" y="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:a16="http://schemas.microsoft.com/office/drawing/2014/main" id="{EAC861AA-13E8-4E94-837D-BB334BEBFC22}"/>
              </a:ext>
            </a:extLst>
          </p:cNvPr>
          <p:cNvSpPr/>
          <p:nvPr/>
        </p:nvSpPr>
        <p:spPr>
          <a:xfrm>
            <a:off x="431431" y="1777574"/>
            <a:ext cx="51134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THIS IS A ART TEMPLATE ,THANK YOU WATCHING THIS ONE 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矩形 23">
            <a:extLst>
              <a:ext uri="{FF2B5EF4-FFF2-40B4-BE49-F238E27FC236}">
                <a16:creationId xmlns:a16="http://schemas.microsoft.com/office/drawing/2014/main" id="{7F54D2C2-34EE-4B40-AEE7-1DEAFF57B7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197" y="2316333"/>
            <a:ext cx="5134435" cy="251895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>
              <a:lnSpc>
                <a:spcPct val="150000"/>
              </a:lnSpc>
            </a:pPr>
            <a:endParaRPr lang="en-US" altLang="zh-CN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点击输入本栏的具体文字，简明扼要的说明分项内容，此为概念图解，请根据您的具体内容酌情修改。点击输入本栏的具体文字，简明扼要的说明分项内容，此为概念图解，请根据您的具体内容酌情修改。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200000"/>
              </a:lnSpc>
            </a:pP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35FC1A9C-6904-4017-B39B-A54CA8B907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156" y="1724523"/>
            <a:ext cx="5425247" cy="3615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764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000"/>
                            </p:stCondLst>
                            <p:childTnLst>
                              <p:par>
                                <p:cTn id="10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17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0934F426-332B-4E12-9A55-C0E76DA848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4" b="12077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E9B188A3-93B4-419C-BD99-FDFB8858C130}"/>
              </a:ext>
            </a:extLst>
          </p:cNvPr>
          <p:cNvSpPr/>
          <p:nvPr/>
        </p:nvSpPr>
        <p:spPr>
          <a:xfrm>
            <a:off x="3267076" y="3435836"/>
            <a:ext cx="5657849" cy="104714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Just for today I will try to live through this day only and not tackle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07B6EA64-8DF0-4A14-BE7C-EAEC93E23A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145" y="1636059"/>
            <a:ext cx="8065707" cy="215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995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1296</Words>
  <Application>Microsoft Office PowerPoint</Application>
  <PresentationFormat>宽屏</PresentationFormat>
  <Paragraphs>81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7" baseType="lpstr">
      <vt:lpstr>Montserrat</vt:lpstr>
      <vt:lpstr>方正兰亭黑_GBK</vt:lpstr>
      <vt:lpstr>楷体</vt:lpstr>
      <vt:lpstr>全字库正楷体</vt:lpstr>
      <vt:lpstr>宋体</vt:lpstr>
      <vt:lpstr>微软雅黑</vt:lpstr>
      <vt:lpstr>新蒂文徵明體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13</cp:revision>
  <dcterms:created xsi:type="dcterms:W3CDTF">2018-09-04T08:35:47Z</dcterms:created>
  <dcterms:modified xsi:type="dcterms:W3CDTF">2018-09-04T15:03:06Z</dcterms:modified>
</cp:coreProperties>
</file>