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5"/>
  </p:notesMasterIdLst>
  <p:sldIdLst>
    <p:sldId id="261" r:id="rId3"/>
    <p:sldId id="262" r:id="rId4"/>
    <p:sldId id="267" r:id="rId5"/>
    <p:sldId id="268" r:id="rId6"/>
    <p:sldId id="272" r:id="rId7"/>
    <p:sldId id="280" r:id="rId8"/>
    <p:sldId id="273" r:id="rId9"/>
    <p:sldId id="274" r:id="rId10"/>
    <p:sldId id="281" r:id="rId11"/>
    <p:sldId id="275" r:id="rId12"/>
    <p:sldId id="276" r:id="rId13"/>
    <p:sldId id="264" r:id="rId14"/>
  </p:sldIdLst>
  <p:sldSz cx="12192000" cy="6858000"/>
  <p:notesSz cx="7103745" cy="10234295"/>
  <p:embeddedFontLst>
    <p:embeddedFont>
      <p:font typeface="华文新魏" panose="02010800040101010101" charset="-122"/>
      <p:regular r:id="rId19"/>
    </p:embeddedFont>
    <p:embeddedFont>
      <p:font typeface="黑体" panose="02010609060101010101" pitchFamily="49" charset="-122"/>
      <p:regular r:id="rId20"/>
    </p:embeddedFont>
    <p:embeddedFont>
      <p:font typeface="微软雅黑" panose="020B0503020204020204" charset="-122"/>
      <p:regular r:id="rId21"/>
    </p:embeddedFont>
    <p:embeddedFont>
      <p:font typeface="字体管家娜娜体" panose="00020600040101010101" charset="-122"/>
      <p:regular r:id="rId22"/>
    </p:embeddedFont>
    <p:embeddedFont>
      <p:font typeface="Calibri" panose="020F0502020204030204" charset="0"/>
      <p:regular r:id="rId23"/>
      <p:bold r:id="rId24"/>
      <p:italic r:id="rId25"/>
      <p:boldItalic r:id="rId26"/>
    </p:embeddedFont>
    <p:embeddedFont>
      <p:font typeface="Calibri Light" panose="020F0302020204030204" charset="0"/>
      <p:regular r:id="rId27"/>
      <p:italic r:id="rId28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7F7F"/>
    <a:srgbClr val="A0A0A4"/>
    <a:srgbClr val="E9EDF6"/>
    <a:srgbClr val="F4EFF2"/>
    <a:srgbClr val="A95E70"/>
    <a:srgbClr val="E6A8C1"/>
    <a:srgbClr val="234670"/>
    <a:srgbClr val="7F94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font" Target="fonts/font10.fntdata"/><Relationship Id="rId27" Type="http://schemas.openxmlformats.org/officeDocument/2006/relationships/font" Target="fonts/font9.fntdata"/><Relationship Id="rId26" Type="http://schemas.openxmlformats.org/officeDocument/2006/relationships/font" Target="fonts/font8.fntdata"/><Relationship Id="rId25" Type="http://schemas.openxmlformats.org/officeDocument/2006/relationships/font" Target="fonts/font7.fntdata"/><Relationship Id="rId24" Type="http://schemas.openxmlformats.org/officeDocument/2006/relationships/font" Target="fonts/font6.fntdata"/><Relationship Id="rId23" Type="http://schemas.openxmlformats.org/officeDocument/2006/relationships/font" Target="fonts/font5.fntdata"/><Relationship Id="rId22" Type="http://schemas.openxmlformats.org/officeDocument/2006/relationships/font" Target="fonts/font4.fntdata"/><Relationship Id="rId21" Type="http://schemas.openxmlformats.org/officeDocument/2006/relationships/font" Target="fonts/font3.fntdata"/><Relationship Id="rId20" Type="http://schemas.openxmlformats.org/officeDocument/2006/relationships/font" Target="fonts/font2.fntdata"/><Relationship Id="rId2" Type="http://schemas.openxmlformats.org/officeDocument/2006/relationships/theme" Target="theme/theme1.xml"/><Relationship Id="rId19" Type="http://schemas.openxmlformats.org/officeDocument/2006/relationships/font" Target="fonts/font1.fntdata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1">
            <a:alphaModFix amt="70000"/>
          </a:blip>
          <a:stretch>
            <a:fillRect l="46000" r="100000" b="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6" Type="http://schemas.openxmlformats.org/officeDocument/2006/relationships/slideLayout" Target="../slideLayouts/slideLayout1.xml"/><Relationship Id="rId25" Type="http://schemas.openxmlformats.org/officeDocument/2006/relationships/tags" Target="../tags/tag25.xml"/><Relationship Id="rId24" Type="http://schemas.openxmlformats.org/officeDocument/2006/relationships/tags" Target="../tags/tag24.xml"/><Relationship Id="rId23" Type="http://schemas.openxmlformats.org/officeDocument/2006/relationships/tags" Target="../tags/tag23.xml"/><Relationship Id="rId22" Type="http://schemas.openxmlformats.org/officeDocument/2006/relationships/tags" Target="../tags/tag22.xml"/><Relationship Id="rId21" Type="http://schemas.openxmlformats.org/officeDocument/2006/relationships/tags" Target="../tags/tag21.xml"/><Relationship Id="rId20" Type="http://schemas.openxmlformats.org/officeDocument/2006/relationships/tags" Target="../tags/tag20.xml"/><Relationship Id="rId2" Type="http://schemas.openxmlformats.org/officeDocument/2006/relationships/tags" Target="../tags/tag2.xml"/><Relationship Id="rId19" Type="http://schemas.openxmlformats.org/officeDocument/2006/relationships/tags" Target="../tags/tag19.xml"/><Relationship Id="rId18" Type="http://schemas.openxmlformats.org/officeDocument/2006/relationships/tags" Target="../tags/tag18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tags" Target="../tags/tag2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39.xml"/><Relationship Id="rId7" Type="http://schemas.openxmlformats.org/officeDocument/2006/relationships/tags" Target="../tags/tag38.xml"/><Relationship Id="rId6" Type="http://schemas.openxmlformats.org/officeDocument/2006/relationships/tags" Target="../tags/tag37.xml"/><Relationship Id="rId5" Type="http://schemas.openxmlformats.org/officeDocument/2006/relationships/tags" Target="../tags/tag36.xml"/><Relationship Id="rId4" Type="http://schemas.openxmlformats.org/officeDocument/2006/relationships/tags" Target="../tags/tag35.xml"/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" Type="http://schemas.openxmlformats.org/officeDocument/2006/relationships/tags" Target="../tags/tag32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47.xml"/><Relationship Id="rId7" Type="http://schemas.openxmlformats.org/officeDocument/2006/relationships/tags" Target="../tags/tag46.xml"/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59.xml"/><Relationship Id="rId7" Type="http://schemas.openxmlformats.org/officeDocument/2006/relationships/tags" Target="../tags/tag58.xml"/><Relationship Id="rId6" Type="http://schemas.openxmlformats.org/officeDocument/2006/relationships/tags" Target="../tags/tag57.xml"/><Relationship Id="rId5" Type="http://schemas.openxmlformats.org/officeDocument/2006/relationships/tags" Target="../tags/tag56.xml"/><Relationship Id="rId4" Type="http://schemas.openxmlformats.org/officeDocument/2006/relationships/tags" Target="../tags/tag55.xml"/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" Type="http://schemas.openxmlformats.org/officeDocument/2006/relationships/tags" Target="../tags/tag5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 l="50000" r="100000"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41" name="组合 40"/>
          <p:cNvGrpSpPr/>
          <p:nvPr/>
        </p:nvGrpSpPr>
        <p:grpSpPr>
          <a:xfrm>
            <a:off x="7852410" y="1285875"/>
            <a:ext cx="3022600" cy="3730625"/>
            <a:chOff x="12366" y="2025"/>
            <a:chExt cx="4760" cy="5875"/>
          </a:xfrm>
        </p:grpSpPr>
        <p:grpSp>
          <p:nvGrpSpPr>
            <p:cNvPr id="38" name="组合 37"/>
            <p:cNvGrpSpPr>
              <a:grpSpLocks noChangeAspect="1"/>
            </p:cNvGrpSpPr>
            <p:nvPr/>
          </p:nvGrpSpPr>
          <p:grpSpPr>
            <a:xfrm>
              <a:off x="14295" y="2025"/>
              <a:ext cx="1307" cy="5875"/>
              <a:chOff x="2083" y="1811"/>
              <a:chExt cx="1540" cy="6918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2083" y="1811"/>
                <a:ext cx="1536" cy="691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2083" y="1811"/>
                <a:ext cx="284" cy="28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3339" y="8446"/>
                <a:ext cx="284" cy="28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2083" y="8446"/>
                <a:ext cx="284" cy="28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3339" y="1811"/>
                <a:ext cx="284" cy="28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sp>
          <p:nvSpPr>
            <p:cNvPr id="40" name="矩形 39"/>
            <p:cNvSpPr/>
            <p:nvPr/>
          </p:nvSpPr>
          <p:spPr>
            <a:xfrm>
              <a:off x="13711" y="3275"/>
              <a:ext cx="1175" cy="29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2366" y="4041"/>
              <a:ext cx="1257" cy="361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p>
              <a:pPr algn="dist"/>
              <a:r>
                <a:rPr lang="zh-CN" altLang="en-US" sz="4000">
                  <a:latin typeface="华文新魏" panose="02010800040101010101" charset="-122"/>
                  <a:ea typeface="华文新魏" panose="02010800040101010101" charset="-122"/>
                </a:rPr>
                <a:t>即是艺术</a:t>
              </a:r>
              <a:endParaRPr lang="zh-CN" altLang="en-US" sz="4000">
                <a:latin typeface="华文新魏" panose="02010800040101010101" charset="-122"/>
                <a:ea typeface="华文新魏" panose="02010800040101010101" charset="-122"/>
              </a:endParaRPr>
            </a:p>
          </p:txBody>
        </p:sp>
        <p:pic>
          <p:nvPicPr>
            <p:cNvPr id="39" name="图片 38" descr="aa40665f942d508efcca6bbb332ec2fbcfd4dc0f1c709-eBvJJP_fw658"/>
            <p:cNvPicPr>
              <a:picLocks noChangeAspect="1"/>
            </p:cNvPicPr>
            <p:nvPr/>
          </p:nvPicPr>
          <p:blipFill>
            <a:blip r:embed="rId1"/>
            <a:srcRect l="33351" t="22364" r="42479" b="50436"/>
            <a:stretch>
              <a:fillRect/>
            </a:stretch>
          </p:blipFill>
          <p:spPr>
            <a:xfrm rot="16800000" flipH="1">
              <a:off x="14758" y="4174"/>
              <a:ext cx="1806" cy="2930"/>
            </a:xfrm>
            <a:prstGeom prst="rect">
              <a:avLst/>
            </a:prstGeom>
          </p:spPr>
        </p:pic>
        <p:sp>
          <p:nvSpPr>
            <p:cNvPr id="25" name="文本框 24"/>
            <p:cNvSpPr txBox="1"/>
            <p:nvPr/>
          </p:nvSpPr>
          <p:spPr>
            <a:xfrm>
              <a:off x="13343" y="3191"/>
              <a:ext cx="1887" cy="304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p>
              <a:pPr algn="ctr"/>
              <a:r>
                <a:rPr lang="zh-CN" altLang="en-US" sz="6600">
                  <a:latin typeface="华文新魏" panose="02010800040101010101" charset="-122"/>
                  <a:ea typeface="华文新魏" panose="02010800040101010101" charset="-122"/>
                </a:rPr>
                <a:t>生活</a:t>
              </a:r>
              <a:endParaRPr lang="zh-CN" altLang="en-US" sz="6600">
                <a:latin typeface="华文新魏" panose="02010800040101010101" charset="-122"/>
                <a:ea typeface="华文新魏" panose="02010800040101010101" charset="-122"/>
              </a:endParaRPr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7009130" y="2588260"/>
            <a:ext cx="675005" cy="27990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dist"/>
            <a:r>
              <a:rPr lang="zh-CN" altLang="en-US" sz="3200">
                <a:solidFill>
                  <a:schemeClr val="tx1"/>
                </a:solidFill>
                <a:latin typeface="华文新魏" panose="02010800040101010101" charset="-122"/>
                <a:ea typeface="华文新魏" panose="02010800040101010101" charset="-122"/>
              </a:rPr>
              <a:t>人人皆有诗心</a:t>
            </a:r>
            <a:endParaRPr lang="zh-CN" altLang="en-US" sz="3200">
              <a:solidFill>
                <a:schemeClr val="tx1"/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1" name="组合 40"/>
          <p:cNvGrpSpPr/>
          <p:nvPr/>
        </p:nvGrpSpPr>
        <p:grpSpPr>
          <a:xfrm>
            <a:off x="2144431" y="1754505"/>
            <a:ext cx="1165069" cy="2825115"/>
            <a:chOff x="14295" y="2025"/>
            <a:chExt cx="2386" cy="5875"/>
          </a:xfrm>
        </p:grpSpPr>
        <p:grpSp>
          <p:nvGrpSpPr>
            <p:cNvPr id="38" name="组合 37"/>
            <p:cNvGrpSpPr>
              <a:grpSpLocks noChangeAspect="1"/>
            </p:cNvGrpSpPr>
            <p:nvPr/>
          </p:nvGrpSpPr>
          <p:grpSpPr>
            <a:xfrm>
              <a:off x="14295" y="2025"/>
              <a:ext cx="1304" cy="5875"/>
              <a:chOff x="2083" y="1811"/>
              <a:chExt cx="1536" cy="6918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2083" y="1811"/>
                <a:ext cx="1536" cy="691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2083" y="1811"/>
                <a:ext cx="284" cy="28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3311" y="8446"/>
                <a:ext cx="284" cy="28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2083" y="8446"/>
                <a:ext cx="284" cy="28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3311" y="1811"/>
                <a:ext cx="284" cy="28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sp>
          <p:nvSpPr>
            <p:cNvPr id="40" name="矩形 39"/>
            <p:cNvSpPr/>
            <p:nvPr/>
          </p:nvSpPr>
          <p:spPr>
            <a:xfrm>
              <a:off x="14889" y="3531"/>
              <a:ext cx="1175" cy="29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/>
                <a:t>1</a:t>
              </a:r>
              <a:endParaRPr lang="en-US" altLang="zh-CN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4416" y="3212"/>
              <a:ext cx="2265" cy="343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p>
              <a:pPr algn="ctr"/>
              <a:r>
                <a:rPr lang="zh-CN" altLang="en-US" sz="6000">
                  <a:latin typeface="华文新魏" panose="02010800040101010101" charset="-122"/>
                  <a:ea typeface="华文新魏" panose="02010800040101010101" charset="-122"/>
                </a:rPr>
                <a:t>目录</a:t>
              </a:r>
              <a:endParaRPr lang="zh-CN" altLang="en-US" sz="6000">
                <a:latin typeface="华文新魏" panose="02010800040101010101" charset="-122"/>
                <a:ea typeface="华文新魏" panose="02010800040101010101" charset="-122"/>
              </a:endParaRPr>
            </a:p>
          </p:txBody>
        </p:sp>
      </p:grpSp>
      <p:sp>
        <p:nvSpPr>
          <p:cNvPr id="46" name="圆角矩形 45"/>
          <p:cNvSpPr/>
          <p:nvPr>
            <p:custDataLst>
              <p:tags r:id="rId1"/>
            </p:custDataLst>
          </p:nvPr>
        </p:nvSpPr>
        <p:spPr>
          <a:xfrm>
            <a:off x="8162356" y="2746594"/>
            <a:ext cx="2518346" cy="2417347"/>
          </a:xfrm>
          <a:prstGeom prst="roundRect">
            <a:avLst>
              <a:gd name="adj" fmla="val 16995"/>
            </a:avLst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rgbClr val="207CBC">
              <a:shade val="50000"/>
            </a:srgbClr>
          </a:lnRef>
          <a:fillRef idx="1">
            <a:srgbClr val="207CBC"/>
          </a:fillRef>
          <a:effectRef idx="0">
            <a:srgbClr val="207CBC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p>
            <a:pPr algn="ctr"/>
            <a:endParaRPr lang="zh-CN" altLang="en-US"/>
          </a:p>
        </p:txBody>
      </p:sp>
      <p:sp>
        <p:nvSpPr>
          <p:cNvPr id="47" name="圆角矩形 46"/>
          <p:cNvSpPr/>
          <p:nvPr>
            <p:custDataLst>
              <p:tags r:id="rId2"/>
            </p:custDataLst>
          </p:nvPr>
        </p:nvSpPr>
        <p:spPr>
          <a:xfrm>
            <a:off x="8948865" y="2295749"/>
            <a:ext cx="947752" cy="947752"/>
          </a:xfrm>
          <a:prstGeom prst="roundRect">
            <a:avLst/>
          </a:prstGeom>
          <a:solidFill>
            <a:schemeClr val="bg1"/>
          </a:solidFill>
          <a:ln>
            <a:solidFill>
              <a:srgbClr val="A95E70"/>
            </a:solidFill>
          </a:ln>
        </p:spPr>
        <p:style>
          <a:lnRef idx="2">
            <a:srgbClr val="207CBC">
              <a:shade val="50000"/>
            </a:srgbClr>
          </a:lnRef>
          <a:fillRef idx="1">
            <a:srgbClr val="207CBC"/>
          </a:fillRef>
          <a:effectRef idx="0">
            <a:srgbClr val="207CBC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p>
            <a:pPr algn="ctr"/>
            <a:endParaRPr lang="zh-CN" altLang="en-US"/>
          </a:p>
        </p:txBody>
      </p:sp>
      <p:sp>
        <p:nvSpPr>
          <p:cNvPr id="48" name="圆角矩形 47"/>
          <p:cNvSpPr/>
          <p:nvPr>
            <p:custDataLst>
              <p:tags r:id="rId3"/>
            </p:custDataLst>
          </p:nvPr>
        </p:nvSpPr>
        <p:spPr>
          <a:xfrm>
            <a:off x="7706278" y="3452828"/>
            <a:ext cx="947752" cy="947752"/>
          </a:xfrm>
          <a:prstGeom prst="roundRect">
            <a:avLst/>
          </a:prstGeom>
          <a:solidFill>
            <a:schemeClr val="bg1"/>
          </a:solidFill>
          <a:ln>
            <a:solidFill>
              <a:srgbClr val="A95E70"/>
            </a:solidFill>
          </a:ln>
        </p:spPr>
        <p:style>
          <a:lnRef idx="2">
            <a:srgbClr val="207CBC">
              <a:shade val="50000"/>
            </a:srgbClr>
          </a:lnRef>
          <a:fillRef idx="1">
            <a:srgbClr val="207CBC"/>
          </a:fillRef>
          <a:effectRef idx="0">
            <a:srgbClr val="207CBC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p>
            <a:pPr algn="ctr"/>
            <a:endParaRPr lang="zh-CN" altLang="en-US"/>
          </a:p>
        </p:txBody>
      </p:sp>
      <p:sp>
        <p:nvSpPr>
          <p:cNvPr id="49" name="圆角矩形 48"/>
          <p:cNvSpPr/>
          <p:nvPr>
            <p:custDataLst>
              <p:tags r:id="rId4"/>
            </p:custDataLst>
          </p:nvPr>
        </p:nvSpPr>
        <p:spPr>
          <a:xfrm>
            <a:off x="8948865" y="4638836"/>
            <a:ext cx="947752" cy="947752"/>
          </a:xfrm>
          <a:prstGeom prst="roundRect">
            <a:avLst/>
          </a:prstGeom>
          <a:solidFill>
            <a:schemeClr val="bg1"/>
          </a:solidFill>
          <a:ln>
            <a:solidFill>
              <a:srgbClr val="A95E70"/>
            </a:solidFill>
          </a:ln>
        </p:spPr>
        <p:style>
          <a:lnRef idx="2">
            <a:srgbClr val="207CBC">
              <a:shade val="50000"/>
            </a:srgbClr>
          </a:lnRef>
          <a:fillRef idx="1">
            <a:srgbClr val="207CBC"/>
          </a:fillRef>
          <a:effectRef idx="0">
            <a:srgbClr val="207CBC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p>
            <a:pPr algn="ctr"/>
            <a:endParaRPr lang="zh-CN" altLang="en-US"/>
          </a:p>
        </p:txBody>
      </p:sp>
      <p:sp>
        <p:nvSpPr>
          <p:cNvPr id="50" name="圆角矩形 49"/>
          <p:cNvSpPr/>
          <p:nvPr>
            <p:custDataLst>
              <p:tags r:id="rId5"/>
            </p:custDataLst>
          </p:nvPr>
        </p:nvSpPr>
        <p:spPr>
          <a:xfrm>
            <a:off x="10085781" y="3434146"/>
            <a:ext cx="947752" cy="947752"/>
          </a:xfrm>
          <a:prstGeom prst="roundRect">
            <a:avLst/>
          </a:prstGeom>
          <a:solidFill>
            <a:schemeClr val="bg1"/>
          </a:solidFill>
          <a:ln>
            <a:solidFill>
              <a:srgbClr val="A95E70"/>
            </a:solidFill>
          </a:ln>
        </p:spPr>
        <p:style>
          <a:lnRef idx="2">
            <a:srgbClr val="207CBC">
              <a:shade val="50000"/>
            </a:srgbClr>
          </a:lnRef>
          <a:fillRef idx="1">
            <a:srgbClr val="207CBC"/>
          </a:fillRef>
          <a:effectRef idx="0">
            <a:srgbClr val="207CBC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p>
            <a:pPr algn="ctr"/>
            <a:endParaRPr lang="zh-CN" altLang="en-US"/>
          </a:p>
        </p:txBody>
      </p:sp>
      <p:sp>
        <p:nvSpPr>
          <p:cNvPr id="51" name="KSO_Shape"/>
          <p:cNvSpPr/>
          <p:nvPr>
            <p:custDataLst>
              <p:tags r:id="rId6"/>
            </p:custDataLst>
          </p:nvPr>
        </p:nvSpPr>
        <p:spPr bwMode="auto">
          <a:xfrm>
            <a:off x="9146901" y="2462893"/>
            <a:ext cx="540004" cy="576004"/>
          </a:xfrm>
          <a:custGeom>
            <a:avLst/>
            <a:gdLst>
              <a:gd name="T0" fmla="*/ 0 w 2996"/>
              <a:gd name="T1" fmla="*/ 1800397 h 3185"/>
              <a:gd name="T2" fmla="*/ 139602 w 2996"/>
              <a:gd name="T3" fmla="*/ 1310305 h 3185"/>
              <a:gd name="T4" fmla="*/ 62171 w 2996"/>
              <a:gd name="T5" fmla="*/ 1231732 h 3185"/>
              <a:gd name="T6" fmla="*/ 1627747 w 2996"/>
              <a:gd name="T7" fmla="*/ 0 h 3185"/>
              <a:gd name="T8" fmla="*/ 1550316 w 2996"/>
              <a:gd name="T9" fmla="*/ 1233993 h 3185"/>
              <a:gd name="T10" fmla="*/ 1693309 w 2996"/>
              <a:gd name="T11" fmla="*/ 1312566 h 3185"/>
              <a:gd name="T12" fmla="*/ 1635094 w 2996"/>
              <a:gd name="T13" fmla="*/ 1741609 h 3185"/>
              <a:gd name="T14" fmla="*/ 58780 w 2996"/>
              <a:gd name="T15" fmla="*/ 1374746 h 3185"/>
              <a:gd name="T16" fmla="*/ 1635094 w 2996"/>
              <a:gd name="T17" fmla="*/ 1741609 h 3185"/>
              <a:gd name="T18" fmla="*/ 1568967 w 2996"/>
              <a:gd name="T19" fmla="*/ 58788 h 3185"/>
              <a:gd name="T20" fmla="*/ 120951 w 2996"/>
              <a:gd name="T21" fmla="*/ 1169551 h 3185"/>
              <a:gd name="T22" fmla="*/ 1492101 w 2996"/>
              <a:gd name="T23" fmla="*/ 1314262 h 3185"/>
              <a:gd name="T24" fmla="*/ 197816 w 2996"/>
              <a:gd name="T25" fmla="*/ 1230601 h 3185"/>
              <a:gd name="T26" fmla="*/ 1492101 w 2996"/>
              <a:gd name="T27" fmla="*/ 1314262 h 3185"/>
              <a:gd name="T28" fmla="*/ 1439539 w 2996"/>
              <a:gd name="T29" fmla="*/ 752945 h 3185"/>
              <a:gd name="T30" fmla="*/ 1417496 w 2996"/>
              <a:gd name="T31" fmla="*/ 1048583 h 3185"/>
              <a:gd name="T32" fmla="*/ 258857 w 2996"/>
              <a:gd name="T33" fmla="*/ 893698 h 3185"/>
              <a:gd name="T34" fmla="*/ 245292 w 2996"/>
              <a:gd name="T35" fmla="*/ 611061 h 3185"/>
              <a:gd name="T36" fmla="*/ 258857 w 2996"/>
              <a:gd name="T37" fmla="*/ 331250 h 3185"/>
              <a:gd name="T38" fmla="*/ 1417496 w 2996"/>
              <a:gd name="T39" fmla="*/ 176365 h 3185"/>
              <a:gd name="T40" fmla="*/ 1439539 w 2996"/>
              <a:gd name="T41" fmla="*/ 472569 h 3185"/>
              <a:gd name="T42" fmla="*/ 1385846 w 2996"/>
              <a:gd name="T43" fmla="*/ 611061 h 3185"/>
              <a:gd name="T44" fmla="*/ 1375672 w 2996"/>
              <a:gd name="T45" fmla="*/ 382690 h 3185"/>
              <a:gd name="T46" fmla="*/ 1363238 w 2996"/>
              <a:gd name="T47" fmla="*/ 234589 h 3185"/>
              <a:gd name="T48" fmla="*/ 321028 w 2996"/>
              <a:gd name="T49" fmla="*/ 287724 h 3185"/>
              <a:gd name="T50" fmla="*/ 307463 w 2996"/>
              <a:gd name="T51" fmla="*/ 498006 h 3185"/>
              <a:gd name="T52" fmla="*/ 307463 w 2996"/>
              <a:gd name="T53" fmla="*/ 725812 h 3185"/>
              <a:gd name="T54" fmla="*/ 321028 w 2996"/>
              <a:gd name="T55" fmla="*/ 937224 h 3185"/>
              <a:gd name="T56" fmla="*/ 1363238 w 2996"/>
              <a:gd name="T57" fmla="*/ 989794 h 3185"/>
              <a:gd name="T58" fmla="*/ 1375672 w 2996"/>
              <a:gd name="T59" fmla="*/ 841127 h 3185"/>
              <a:gd name="T60" fmla="*/ 1385846 w 2996"/>
              <a:gd name="T61" fmla="*/ 611061 h 3185"/>
              <a:gd name="T62" fmla="*/ 1206115 w 2996"/>
              <a:gd name="T63" fmla="*/ 1569200 h 3185"/>
              <a:gd name="T64" fmla="*/ 1550316 w 2996"/>
              <a:gd name="T65" fmla="*/ 1514368 h 3185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996" h="3185">
                <a:moveTo>
                  <a:pt x="2996" y="3185"/>
                </a:moveTo>
                <a:cubicBezTo>
                  <a:pt x="0" y="3185"/>
                  <a:pt x="0" y="3185"/>
                  <a:pt x="0" y="3185"/>
                </a:cubicBezTo>
                <a:cubicBezTo>
                  <a:pt x="0" y="2322"/>
                  <a:pt x="0" y="2322"/>
                  <a:pt x="0" y="2322"/>
                </a:cubicBezTo>
                <a:cubicBezTo>
                  <a:pt x="247" y="2318"/>
                  <a:pt x="247" y="2318"/>
                  <a:pt x="247" y="2318"/>
                </a:cubicBezTo>
                <a:cubicBezTo>
                  <a:pt x="247" y="2183"/>
                  <a:pt x="247" y="2183"/>
                  <a:pt x="247" y="2183"/>
                </a:cubicBezTo>
                <a:cubicBezTo>
                  <a:pt x="110" y="2179"/>
                  <a:pt x="110" y="2179"/>
                  <a:pt x="110" y="2179"/>
                </a:cubicBezTo>
                <a:cubicBezTo>
                  <a:pt x="110" y="0"/>
                  <a:pt x="110" y="0"/>
                  <a:pt x="110" y="0"/>
                </a:cubicBezTo>
                <a:cubicBezTo>
                  <a:pt x="2880" y="0"/>
                  <a:pt x="2880" y="0"/>
                  <a:pt x="2880" y="0"/>
                </a:cubicBezTo>
                <a:cubicBezTo>
                  <a:pt x="2880" y="2179"/>
                  <a:pt x="2880" y="2179"/>
                  <a:pt x="2880" y="2179"/>
                </a:cubicBezTo>
                <a:cubicBezTo>
                  <a:pt x="2743" y="2183"/>
                  <a:pt x="2743" y="2183"/>
                  <a:pt x="2743" y="2183"/>
                </a:cubicBezTo>
                <a:cubicBezTo>
                  <a:pt x="2743" y="2318"/>
                  <a:pt x="2743" y="2318"/>
                  <a:pt x="2743" y="2318"/>
                </a:cubicBezTo>
                <a:cubicBezTo>
                  <a:pt x="2996" y="2322"/>
                  <a:pt x="2996" y="2322"/>
                  <a:pt x="2996" y="2322"/>
                </a:cubicBezTo>
                <a:cubicBezTo>
                  <a:pt x="2996" y="3185"/>
                  <a:pt x="2996" y="3185"/>
                  <a:pt x="2996" y="3185"/>
                </a:cubicBezTo>
                <a:close/>
                <a:moveTo>
                  <a:pt x="2893" y="3081"/>
                </a:moveTo>
                <a:cubicBezTo>
                  <a:pt x="2893" y="2432"/>
                  <a:pt x="2893" y="2432"/>
                  <a:pt x="2893" y="2432"/>
                </a:cubicBezTo>
                <a:cubicBezTo>
                  <a:pt x="104" y="2432"/>
                  <a:pt x="104" y="2432"/>
                  <a:pt x="104" y="2432"/>
                </a:cubicBezTo>
                <a:cubicBezTo>
                  <a:pt x="104" y="3081"/>
                  <a:pt x="104" y="3081"/>
                  <a:pt x="104" y="3081"/>
                </a:cubicBezTo>
                <a:cubicBezTo>
                  <a:pt x="2893" y="3081"/>
                  <a:pt x="2893" y="3081"/>
                  <a:pt x="2893" y="3081"/>
                </a:cubicBezTo>
                <a:close/>
                <a:moveTo>
                  <a:pt x="2776" y="2069"/>
                </a:moveTo>
                <a:cubicBezTo>
                  <a:pt x="2776" y="104"/>
                  <a:pt x="2776" y="104"/>
                  <a:pt x="2776" y="104"/>
                </a:cubicBezTo>
                <a:cubicBezTo>
                  <a:pt x="214" y="104"/>
                  <a:pt x="214" y="104"/>
                  <a:pt x="214" y="104"/>
                </a:cubicBezTo>
                <a:cubicBezTo>
                  <a:pt x="214" y="2069"/>
                  <a:pt x="214" y="2069"/>
                  <a:pt x="214" y="2069"/>
                </a:cubicBezTo>
                <a:cubicBezTo>
                  <a:pt x="2776" y="2069"/>
                  <a:pt x="2776" y="2069"/>
                  <a:pt x="2776" y="2069"/>
                </a:cubicBezTo>
                <a:close/>
                <a:moveTo>
                  <a:pt x="2640" y="2325"/>
                </a:moveTo>
                <a:cubicBezTo>
                  <a:pt x="2640" y="2177"/>
                  <a:pt x="2640" y="2177"/>
                  <a:pt x="2640" y="2177"/>
                </a:cubicBezTo>
                <a:cubicBezTo>
                  <a:pt x="350" y="2177"/>
                  <a:pt x="350" y="2177"/>
                  <a:pt x="350" y="2177"/>
                </a:cubicBezTo>
                <a:cubicBezTo>
                  <a:pt x="350" y="2325"/>
                  <a:pt x="350" y="2325"/>
                  <a:pt x="350" y="2325"/>
                </a:cubicBezTo>
                <a:cubicBezTo>
                  <a:pt x="2640" y="2325"/>
                  <a:pt x="2640" y="2325"/>
                  <a:pt x="2640" y="2325"/>
                </a:cubicBezTo>
                <a:close/>
                <a:moveTo>
                  <a:pt x="2555" y="1081"/>
                </a:moveTo>
                <a:cubicBezTo>
                  <a:pt x="2555" y="1158"/>
                  <a:pt x="2553" y="1241"/>
                  <a:pt x="2547" y="1332"/>
                </a:cubicBezTo>
                <a:cubicBezTo>
                  <a:pt x="2542" y="1422"/>
                  <a:pt x="2537" y="1505"/>
                  <a:pt x="2531" y="1581"/>
                </a:cubicBezTo>
                <a:cubicBezTo>
                  <a:pt x="2526" y="1658"/>
                  <a:pt x="2518" y="1749"/>
                  <a:pt x="2508" y="1855"/>
                </a:cubicBezTo>
                <a:cubicBezTo>
                  <a:pt x="482" y="1855"/>
                  <a:pt x="482" y="1855"/>
                  <a:pt x="482" y="1855"/>
                </a:cubicBezTo>
                <a:cubicBezTo>
                  <a:pt x="472" y="1749"/>
                  <a:pt x="464" y="1658"/>
                  <a:pt x="458" y="1581"/>
                </a:cubicBezTo>
                <a:cubicBezTo>
                  <a:pt x="453" y="1505"/>
                  <a:pt x="448" y="1422"/>
                  <a:pt x="442" y="1332"/>
                </a:cubicBezTo>
                <a:cubicBezTo>
                  <a:pt x="437" y="1241"/>
                  <a:pt x="434" y="1158"/>
                  <a:pt x="434" y="1081"/>
                </a:cubicBezTo>
                <a:cubicBezTo>
                  <a:pt x="434" y="1007"/>
                  <a:pt x="437" y="925"/>
                  <a:pt x="442" y="836"/>
                </a:cubicBezTo>
                <a:cubicBezTo>
                  <a:pt x="448" y="745"/>
                  <a:pt x="453" y="662"/>
                  <a:pt x="458" y="586"/>
                </a:cubicBezTo>
                <a:cubicBezTo>
                  <a:pt x="464" y="509"/>
                  <a:pt x="472" y="418"/>
                  <a:pt x="482" y="312"/>
                </a:cubicBezTo>
                <a:cubicBezTo>
                  <a:pt x="2508" y="312"/>
                  <a:pt x="2508" y="312"/>
                  <a:pt x="2508" y="312"/>
                </a:cubicBezTo>
                <a:cubicBezTo>
                  <a:pt x="2518" y="418"/>
                  <a:pt x="2526" y="509"/>
                  <a:pt x="2531" y="586"/>
                </a:cubicBezTo>
                <a:cubicBezTo>
                  <a:pt x="2537" y="662"/>
                  <a:pt x="2542" y="745"/>
                  <a:pt x="2547" y="836"/>
                </a:cubicBezTo>
                <a:cubicBezTo>
                  <a:pt x="2553" y="925"/>
                  <a:pt x="2555" y="1007"/>
                  <a:pt x="2555" y="1081"/>
                </a:cubicBezTo>
                <a:close/>
                <a:moveTo>
                  <a:pt x="2452" y="1081"/>
                </a:moveTo>
                <a:cubicBezTo>
                  <a:pt x="2452" y="1021"/>
                  <a:pt x="2449" y="954"/>
                  <a:pt x="2446" y="881"/>
                </a:cubicBezTo>
                <a:cubicBezTo>
                  <a:pt x="2441" y="809"/>
                  <a:pt x="2437" y="740"/>
                  <a:pt x="2434" y="677"/>
                </a:cubicBezTo>
                <a:cubicBezTo>
                  <a:pt x="2430" y="614"/>
                  <a:pt x="2426" y="558"/>
                  <a:pt x="2422" y="509"/>
                </a:cubicBezTo>
                <a:cubicBezTo>
                  <a:pt x="2418" y="460"/>
                  <a:pt x="2414" y="429"/>
                  <a:pt x="2412" y="415"/>
                </a:cubicBezTo>
                <a:cubicBezTo>
                  <a:pt x="578" y="415"/>
                  <a:pt x="578" y="415"/>
                  <a:pt x="578" y="415"/>
                </a:cubicBezTo>
                <a:cubicBezTo>
                  <a:pt x="576" y="429"/>
                  <a:pt x="572" y="460"/>
                  <a:pt x="568" y="509"/>
                </a:cubicBezTo>
                <a:cubicBezTo>
                  <a:pt x="564" y="558"/>
                  <a:pt x="560" y="614"/>
                  <a:pt x="556" y="677"/>
                </a:cubicBezTo>
                <a:cubicBezTo>
                  <a:pt x="552" y="740"/>
                  <a:pt x="548" y="809"/>
                  <a:pt x="544" y="881"/>
                </a:cubicBezTo>
                <a:cubicBezTo>
                  <a:pt x="540" y="954"/>
                  <a:pt x="538" y="1021"/>
                  <a:pt x="538" y="1081"/>
                </a:cubicBezTo>
                <a:cubicBezTo>
                  <a:pt x="538" y="1145"/>
                  <a:pt x="540" y="1212"/>
                  <a:pt x="544" y="1284"/>
                </a:cubicBezTo>
                <a:cubicBezTo>
                  <a:pt x="548" y="1355"/>
                  <a:pt x="552" y="1423"/>
                  <a:pt x="556" y="1488"/>
                </a:cubicBezTo>
                <a:cubicBezTo>
                  <a:pt x="560" y="1553"/>
                  <a:pt x="564" y="1609"/>
                  <a:pt x="568" y="1658"/>
                </a:cubicBezTo>
                <a:cubicBezTo>
                  <a:pt x="572" y="1707"/>
                  <a:pt x="576" y="1738"/>
                  <a:pt x="578" y="1751"/>
                </a:cubicBezTo>
                <a:cubicBezTo>
                  <a:pt x="2412" y="1751"/>
                  <a:pt x="2412" y="1751"/>
                  <a:pt x="2412" y="1751"/>
                </a:cubicBezTo>
                <a:cubicBezTo>
                  <a:pt x="2414" y="1738"/>
                  <a:pt x="2418" y="1707"/>
                  <a:pt x="2422" y="1658"/>
                </a:cubicBezTo>
                <a:cubicBezTo>
                  <a:pt x="2426" y="1609"/>
                  <a:pt x="2430" y="1553"/>
                  <a:pt x="2434" y="1488"/>
                </a:cubicBezTo>
                <a:cubicBezTo>
                  <a:pt x="2437" y="1423"/>
                  <a:pt x="2441" y="1355"/>
                  <a:pt x="2446" y="1284"/>
                </a:cubicBezTo>
                <a:cubicBezTo>
                  <a:pt x="2449" y="1212"/>
                  <a:pt x="2452" y="1145"/>
                  <a:pt x="2452" y="1081"/>
                </a:cubicBezTo>
                <a:close/>
                <a:moveTo>
                  <a:pt x="2743" y="2776"/>
                </a:moveTo>
                <a:cubicBezTo>
                  <a:pt x="2134" y="2776"/>
                  <a:pt x="2134" y="2776"/>
                  <a:pt x="2134" y="2776"/>
                </a:cubicBezTo>
                <a:cubicBezTo>
                  <a:pt x="2134" y="2679"/>
                  <a:pt x="2134" y="2679"/>
                  <a:pt x="2134" y="2679"/>
                </a:cubicBezTo>
                <a:cubicBezTo>
                  <a:pt x="2743" y="2679"/>
                  <a:pt x="2743" y="2679"/>
                  <a:pt x="2743" y="2679"/>
                </a:cubicBezTo>
                <a:cubicBezTo>
                  <a:pt x="2743" y="2776"/>
                  <a:pt x="2743" y="2776"/>
                  <a:pt x="2743" y="2776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anchor="ctr" anchorCtr="1">
            <a:normAutofit/>
          </a:bodyPr>
          <a:p>
            <a:endParaRPr lang="zh-CN" altLang="en-US"/>
          </a:p>
        </p:txBody>
      </p:sp>
      <p:sp>
        <p:nvSpPr>
          <p:cNvPr id="52" name="KSO_Shape"/>
          <p:cNvSpPr/>
          <p:nvPr>
            <p:custDataLst>
              <p:tags r:id="rId7"/>
            </p:custDataLst>
          </p:nvPr>
        </p:nvSpPr>
        <p:spPr bwMode="auto">
          <a:xfrm>
            <a:off x="7854388" y="3648358"/>
            <a:ext cx="651531" cy="558455"/>
          </a:xfrm>
          <a:custGeom>
            <a:avLst/>
            <a:gdLst>
              <a:gd name="T0" fmla="*/ 852289 w 12766676"/>
              <a:gd name="T1" fmla="*/ 1146683 h 10934699"/>
              <a:gd name="T2" fmla="*/ 948108 w 12766676"/>
              <a:gd name="T3" fmla="*/ 1146683 h 10934699"/>
              <a:gd name="T4" fmla="*/ 948108 w 12766676"/>
              <a:gd name="T5" fmla="*/ 1542045 h 10934699"/>
              <a:gd name="T6" fmla="*/ 852289 w 12766676"/>
              <a:gd name="T7" fmla="*/ 1542045 h 10934699"/>
              <a:gd name="T8" fmla="*/ 1193698 w 12766676"/>
              <a:gd name="T9" fmla="*/ 1055119 h 10934699"/>
              <a:gd name="T10" fmla="*/ 1391603 w 12766676"/>
              <a:gd name="T11" fmla="*/ 1397646 h 10934699"/>
              <a:gd name="T12" fmla="*/ 1308545 w 12766676"/>
              <a:gd name="T13" fmla="*/ 1445108 h 10934699"/>
              <a:gd name="T14" fmla="*/ 1110640 w 12766676"/>
              <a:gd name="T15" fmla="*/ 1102804 h 10934699"/>
              <a:gd name="T16" fmla="*/ 606028 w 12766676"/>
              <a:gd name="T17" fmla="*/ 1055119 h 10934699"/>
              <a:gd name="T18" fmla="*/ 689309 w 12766676"/>
              <a:gd name="T19" fmla="*/ 1102804 h 10934699"/>
              <a:gd name="T20" fmla="*/ 491180 w 12766676"/>
              <a:gd name="T21" fmla="*/ 1445108 h 10934699"/>
              <a:gd name="T22" fmla="*/ 408123 w 12766676"/>
              <a:gd name="T23" fmla="*/ 1397646 h 10934699"/>
              <a:gd name="T24" fmla="*/ 1360932 w 12766676"/>
              <a:gd name="T25" fmla="*/ 852289 h 10934699"/>
              <a:gd name="T26" fmla="*/ 1703459 w 12766676"/>
              <a:gd name="T27" fmla="*/ 1050194 h 10934699"/>
              <a:gd name="T28" fmla="*/ 1655774 w 12766676"/>
              <a:gd name="T29" fmla="*/ 1133475 h 10934699"/>
              <a:gd name="T30" fmla="*/ 1312799 w 12766676"/>
              <a:gd name="T31" fmla="*/ 936018 h 10934699"/>
              <a:gd name="T32" fmla="*/ 438794 w 12766676"/>
              <a:gd name="T33" fmla="*/ 852289 h 10934699"/>
              <a:gd name="T34" fmla="*/ 486927 w 12766676"/>
              <a:gd name="T35" fmla="*/ 935346 h 10934699"/>
              <a:gd name="T36" fmla="*/ 144623 w 12766676"/>
              <a:gd name="T37" fmla="*/ 1133475 h 10934699"/>
              <a:gd name="T38" fmla="*/ 96266 w 12766676"/>
              <a:gd name="T39" fmla="*/ 1050194 h 10934699"/>
              <a:gd name="T40" fmla="*/ 1404363 w 12766676"/>
              <a:gd name="T41" fmla="*/ 593938 h 10934699"/>
              <a:gd name="T42" fmla="*/ 1800397 w 12766676"/>
              <a:gd name="T43" fmla="*/ 593938 h 10934699"/>
              <a:gd name="T44" fmla="*/ 1800397 w 12766676"/>
              <a:gd name="T45" fmla="*/ 689756 h 10934699"/>
              <a:gd name="T46" fmla="*/ 1404363 w 12766676"/>
              <a:gd name="T47" fmla="*/ 689756 h 10934699"/>
              <a:gd name="T48" fmla="*/ 0 w 12766676"/>
              <a:gd name="T49" fmla="*/ 593938 h 10934699"/>
              <a:gd name="T50" fmla="*/ 395362 w 12766676"/>
              <a:gd name="T51" fmla="*/ 593938 h 10934699"/>
              <a:gd name="T52" fmla="*/ 395362 w 12766676"/>
              <a:gd name="T53" fmla="*/ 689756 h 10934699"/>
              <a:gd name="T54" fmla="*/ 0 w 12766676"/>
              <a:gd name="T55" fmla="*/ 689756 h 10934699"/>
              <a:gd name="T56" fmla="*/ 899934 w 12766676"/>
              <a:gd name="T57" fmla="*/ 167297 h 10934699"/>
              <a:gd name="T58" fmla="*/ 813106 w 12766676"/>
              <a:gd name="T59" fmla="*/ 175767 h 10934699"/>
              <a:gd name="T60" fmla="*/ 813106 w 12766676"/>
              <a:gd name="T61" fmla="*/ 274769 h 10934699"/>
              <a:gd name="T62" fmla="*/ 743750 w 12766676"/>
              <a:gd name="T63" fmla="*/ 401830 h 10934699"/>
              <a:gd name="T64" fmla="*/ 612978 w 12766676"/>
              <a:gd name="T65" fmla="*/ 642716 h 10934699"/>
              <a:gd name="T66" fmla="*/ 899934 w 12766676"/>
              <a:gd name="T67" fmla="*/ 929661 h 10934699"/>
              <a:gd name="T68" fmla="*/ 1186890 w 12766676"/>
              <a:gd name="T69" fmla="*/ 642716 h 10934699"/>
              <a:gd name="T70" fmla="*/ 1056648 w 12766676"/>
              <a:gd name="T71" fmla="*/ 401830 h 10934699"/>
              <a:gd name="T72" fmla="*/ 987291 w 12766676"/>
              <a:gd name="T73" fmla="*/ 274769 h 10934699"/>
              <a:gd name="T74" fmla="*/ 987291 w 12766676"/>
              <a:gd name="T75" fmla="*/ 175767 h 10934699"/>
              <a:gd name="T76" fmla="*/ 899934 w 12766676"/>
              <a:gd name="T77" fmla="*/ 167297 h 10934699"/>
              <a:gd name="T78" fmla="*/ 899934 w 12766676"/>
              <a:gd name="T79" fmla="*/ 0 h 10934699"/>
              <a:gd name="T80" fmla="*/ 1083120 w 12766676"/>
              <a:gd name="T81" fmla="*/ 26471 h 10934699"/>
              <a:gd name="T82" fmla="*/ 1083120 w 12766676"/>
              <a:gd name="T83" fmla="*/ 274769 h 10934699"/>
              <a:gd name="T84" fmla="*/ 1104826 w 12766676"/>
              <a:gd name="T85" fmla="*/ 319240 h 10934699"/>
              <a:gd name="T86" fmla="*/ 1283247 w 12766676"/>
              <a:gd name="T87" fmla="*/ 642716 h 10934699"/>
              <a:gd name="T88" fmla="*/ 899934 w 12766676"/>
              <a:gd name="T89" fmla="*/ 1026015 h 10934699"/>
              <a:gd name="T90" fmla="*/ 517150 w 12766676"/>
              <a:gd name="T91" fmla="*/ 642716 h 10934699"/>
              <a:gd name="T92" fmla="*/ 695041 w 12766676"/>
              <a:gd name="T93" fmla="*/ 319240 h 10934699"/>
              <a:gd name="T94" fmla="*/ 717278 w 12766676"/>
              <a:gd name="T95" fmla="*/ 274769 h 10934699"/>
              <a:gd name="T96" fmla="*/ 717278 w 12766676"/>
              <a:gd name="T97" fmla="*/ 26471 h 10934699"/>
              <a:gd name="T98" fmla="*/ 899934 w 12766676"/>
              <a:gd name="T99" fmla="*/ 0 h 10934699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2766676" h="10934699">
                <a:moveTo>
                  <a:pt x="6043613" y="8131174"/>
                </a:moveTo>
                <a:lnTo>
                  <a:pt x="6723063" y="8131174"/>
                </a:lnTo>
                <a:lnTo>
                  <a:pt x="6723063" y="10934699"/>
                </a:lnTo>
                <a:lnTo>
                  <a:pt x="6043613" y="10934699"/>
                </a:lnTo>
                <a:lnTo>
                  <a:pt x="6043613" y="8131174"/>
                </a:lnTo>
                <a:close/>
                <a:moveTo>
                  <a:pt x="8464551" y="7481887"/>
                </a:moveTo>
                <a:lnTo>
                  <a:pt x="9867901" y="9910762"/>
                </a:lnTo>
                <a:lnTo>
                  <a:pt x="9278939" y="10247312"/>
                </a:lnTo>
                <a:lnTo>
                  <a:pt x="7875588" y="7820025"/>
                </a:lnTo>
                <a:lnTo>
                  <a:pt x="8464551" y="7481887"/>
                </a:lnTo>
                <a:close/>
                <a:moveTo>
                  <a:pt x="4297364" y="7481887"/>
                </a:moveTo>
                <a:lnTo>
                  <a:pt x="4887914" y="7820025"/>
                </a:lnTo>
                <a:lnTo>
                  <a:pt x="3482976" y="10247312"/>
                </a:lnTo>
                <a:lnTo>
                  <a:pt x="2894013" y="9910762"/>
                </a:lnTo>
                <a:lnTo>
                  <a:pt x="4297364" y="7481887"/>
                </a:lnTo>
                <a:close/>
                <a:moveTo>
                  <a:pt x="9650413" y="6043612"/>
                </a:moveTo>
                <a:lnTo>
                  <a:pt x="12079288" y="7446962"/>
                </a:lnTo>
                <a:lnTo>
                  <a:pt x="11741151" y="8037512"/>
                </a:lnTo>
                <a:lnTo>
                  <a:pt x="9309100" y="6637337"/>
                </a:lnTo>
                <a:lnTo>
                  <a:pt x="9650413" y="6043612"/>
                </a:lnTo>
                <a:close/>
                <a:moveTo>
                  <a:pt x="3111501" y="6043612"/>
                </a:moveTo>
                <a:lnTo>
                  <a:pt x="3452813" y="6632575"/>
                </a:lnTo>
                <a:lnTo>
                  <a:pt x="1025525" y="8037512"/>
                </a:lnTo>
                <a:lnTo>
                  <a:pt x="682625" y="7446962"/>
                </a:lnTo>
                <a:lnTo>
                  <a:pt x="3111501" y="6043612"/>
                </a:lnTo>
                <a:close/>
                <a:moveTo>
                  <a:pt x="9958388" y="4211638"/>
                </a:moveTo>
                <a:lnTo>
                  <a:pt x="12766676" y="4211638"/>
                </a:lnTo>
                <a:lnTo>
                  <a:pt x="12766676" y="4891088"/>
                </a:lnTo>
                <a:lnTo>
                  <a:pt x="9958388" y="4891088"/>
                </a:lnTo>
                <a:lnTo>
                  <a:pt x="9958388" y="4211638"/>
                </a:lnTo>
                <a:close/>
                <a:moveTo>
                  <a:pt x="0" y="4211637"/>
                </a:moveTo>
                <a:lnTo>
                  <a:pt x="2803525" y="4211637"/>
                </a:lnTo>
                <a:lnTo>
                  <a:pt x="2803525" y="4891087"/>
                </a:lnTo>
                <a:lnTo>
                  <a:pt x="0" y="4891087"/>
                </a:lnTo>
                <a:lnTo>
                  <a:pt x="0" y="4211637"/>
                </a:lnTo>
                <a:close/>
                <a:moveTo>
                  <a:pt x="6381460" y="1186307"/>
                </a:moveTo>
                <a:cubicBezTo>
                  <a:pt x="6171222" y="1186307"/>
                  <a:pt x="5964738" y="1208832"/>
                  <a:pt x="5765762" y="1246373"/>
                </a:cubicBezTo>
                <a:cubicBezTo>
                  <a:pt x="5765762" y="1246373"/>
                  <a:pt x="5765762" y="1832018"/>
                  <a:pt x="5765762" y="1948396"/>
                </a:cubicBezTo>
                <a:cubicBezTo>
                  <a:pt x="5765762" y="2481483"/>
                  <a:pt x="5457912" y="2744273"/>
                  <a:pt x="5273953" y="2849389"/>
                </a:cubicBezTo>
                <a:cubicBezTo>
                  <a:pt x="4703304" y="3187261"/>
                  <a:pt x="4346649" y="3840480"/>
                  <a:pt x="4346649" y="4557520"/>
                </a:cubicBezTo>
                <a:cubicBezTo>
                  <a:pt x="4346649" y="5680005"/>
                  <a:pt x="5262690" y="6592260"/>
                  <a:pt x="6381460" y="6592260"/>
                </a:cubicBezTo>
                <a:cubicBezTo>
                  <a:pt x="7503986" y="6592260"/>
                  <a:pt x="8416274" y="5680005"/>
                  <a:pt x="8416274" y="4557520"/>
                </a:cubicBezTo>
                <a:cubicBezTo>
                  <a:pt x="8416274" y="3840480"/>
                  <a:pt x="8063372" y="3187261"/>
                  <a:pt x="7492724" y="2849389"/>
                </a:cubicBezTo>
                <a:cubicBezTo>
                  <a:pt x="7308765" y="2744273"/>
                  <a:pt x="7000915" y="2481483"/>
                  <a:pt x="7000915" y="1948396"/>
                </a:cubicBezTo>
                <a:cubicBezTo>
                  <a:pt x="7000915" y="1749427"/>
                  <a:pt x="7000915" y="1246373"/>
                  <a:pt x="7000915" y="1246373"/>
                </a:cubicBezTo>
                <a:cubicBezTo>
                  <a:pt x="6798184" y="1208832"/>
                  <a:pt x="6595454" y="1186307"/>
                  <a:pt x="6381460" y="1186307"/>
                </a:cubicBezTo>
                <a:close/>
                <a:moveTo>
                  <a:pt x="6381460" y="0"/>
                </a:moveTo>
                <a:cubicBezTo>
                  <a:pt x="6835727" y="0"/>
                  <a:pt x="7271222" y="63821"/>
                  <a:pt x="7680437" y="187707"/>
                </a:cubicBezTo>
                <a:cubicBezTo>
                  <a:pt x="7680437" y="187707"/>
                  <a:pt x="7680437" y="1696869"/>
                  <a:pt x="7680437" y="1948396"/>
                </a:cubicBezTo>
                <a:cubicBezTo>
                  <a:pt x="7680437" y="2079791"/>
                  <a:pt x="7714225" y="2192415"/>
                  <a:pt x="7834362" y="2263744"/>
                </a:cubicBezTo>
                <a:cubicBezTo>
                  <a:pt x="8611495" y="2717994"/>
                  <a:pt x="9099550" y="3592707"/>
                  <a:pt x="9099550" y="4557520"/>
                </a:cubicBezTo>
                <a:cubicBezTo>
                  <a:pt x="9099550" y="6055418"/>
                  <a:pt x="7879413" y="7275512"/>
                  <a:pt x="6381460" y="7275512"/>
                </a:cubicBezTo>
                <a:cubicBezTo>
                  <a:pt x="4883509" y="7275512"/>
                  <a:pt x="3667126" y="6055418"/>
                  <a:pt x="3667126" y="4557520"/>
                </a:cubicBezTo>
                <a:cubicBezTo>
                  <a:pt x="3667126" y="3592707"/>
                  <a:pt x="4155181" y="2717994"/>
                  <a:pt x="4928560" y="2263744"/>
                </a:cubicBezTo>
                <a:cubicBezTo>
                  <a:pt x="5052451" y="2192415"/>
                  <a:pt x="5086240" y="2079791"/>
                  <a:pt x="5086240" y="1948396"/>
                </a:cubicBezTo>
                <a:cubicBezTo>
                  <a:pt x="5086240" y="1621787"/>
                  <a:pt x="5086240" y="187707"/>
                  <a:pt x="5086240" y="187707"/>
                </a:cubicBezTo>
                <a:cubicBezTo>
                  <a:pt x="5499209" y="63821"/>
                  <a:pt x="5934704" y="0"/>
                  <a:pt x="6381460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anchor="ctr" anchorCtr="1">
            <a:normAutofit/>
          </a:bodyPr>
          <a:p>
            <a:endParaRPr lang="zh-CN" altLang="en-US"/>
          </a:p>
        </p:txBody>
      </p:sp>
      <p:sp>
        <p:nvSpPr>
          <p:cNvPr id="53" name="KSO_Shape"/>
          <p:cNvSpPr/>
          <p:nvPr>
            <p:custDataLst>
              <p:tags r:id="rId8"/>
            </p:custDataLst>
          </p:nvPr>
        </p:nvSpPr>
        <p:spPr bwMode="auto">
          <a:xfrm>
            <a:off x="9114574" y="4804545"/>
            <a:ext cx="616333" cy="616333"/>
          </a:xfrm>
          <a:custGeom>
            <a:avLst/>
            <a:gdLst>
              <a:gd name="T0" fmla="*/ 1799698 w 3272"/>
              <a:gd name="T1" fmla="*/ 900199 h 3272"/>
              <a:gd name="T2" fmla="*/ 899849 w 3272"/>
              <a:gd name="T3" fmla="*/ 0 h 3272"/>
              <a:gd name="T4" fmla="*/ 0 w 3272"/>
              <a:gd name="T5" fmla="*/ 900199 h 3272"/>
              <a:gd name="T6" fmla="*/ 899849 w 3272"/>
              <a:gd name="T7" fmla="*/ 1800397 h 3272"/>
              <a:gd name="T8" fmla="*/ 1012055 w 3272"/>
              <a:gd name="T9" fmla="*/ 1800397 h 3272"/>
              <a:gd name="T10" fmla="*/ 1124811 w 3272"/>
              <a:gd name="T11" fmla="*/ 1687597 h 3272"/>
              <a:gd name="T12" fmla="*/ 1012055 w 3272"/>
              <a:gd name="T13" fmla="*/ 1575347 h 3272"/>
              <a:gd name="T14" fmla="*/ 899849 w 3272"/>
              <a:gd name="T15" fmla="*/ 1575347 h 3272"/>
              <a:gd name="T16" fmla="*/ 224962 w 3272"/>
              <a:gd name="T17" fmla="*/ 900199 h 3272"/>
              <a:gd name="T18" fmla="*/ 899849 w 3272"/>
              <a:gd name="T19" fmla="*/ 225050 h 3272"/>
              <a:gd name="T20" fmla="*/ 1584636 w 3272"/>
              <a:gd name="T21" fmla="*/ 900199 h 3272"/>
              <a:gd name="T22" fmla="*/ 1584636 w 3272"/>
              <a:gd name="T23" fmla="*/ 1237498 h 3272"/>
              <a:gd name="T24" fmla="*/ 1461980 w 3272"/>
              <a:gd name="T25" fmla="*/ 1350298 h 3272"/>
              <a:gd name="T26" fmla="*/ 1334373 w 3272"/>
              <a:gd name="T27" fmla="*/ 1237498 h 3272"/>
              <a:gd name="T28" fmla="*/ 1334373 w 3272"/>
              <a:gd name="T29" fmla="*/ 900199 h 3272"/>
              <a:gd name="T30" fmla="*/ 899849 w 3272"/>
              <a:gd name="T31" fmla="*/ 450099 h 3272"/>
              <a:gd name="T32" fmla="*/ 449925 w 3272"/>
              <a:gd name="T33" fmla="*/ 900199 h 3272"/>
              <a:gd name="T34" fmla="*/ 899849 w 3272"/>
              <a:gd name="T35" fmla="*/ 1350298 h 3272"/>
              <a:gd name="T36" fmla="*/ 1129762 w 3272"/>
              <a:gd name="T37" fmla="*/ 1285369 h 3272"/>
              <a:gd name="T38" fmla="*/ 1461980 w 3272"/>
              <a:gd name="T39" fmla="*/ 1575347 h 3272"/>
              <a:gd name="T40" fmla="*/ 1799698 w 3272"/>
              <a:gd name="T41" fmla="*/ 1237498 h 3272"/>
              <a:gd name="T42" fmla="*/ 1799698 w 3272"/>
              <a:gd name="T43" fmla="*/ 900199 h 3272"/>
              <a:gd name="T44" fmla="*/ 899849 w 3272"/>
              <a:gd name="T45" fmla="*/ 1125248 h 3272"/>
              <a:gd name="T46" fmla="*/ 674887 w 3272"/>
              <a:gd name="T47" fmla="*/ 900199 h 3272"/>
              <a:gd name="T48" fmla="*/ 899849 w 3272"/>
              <a:gd name="T49" fmla="*/ 675149 h 3272"/>
              <a:gd name="T50" fmla="*/ 1124811 w 3272"/>
              <a:gd name="T51" fmla="*/ 900199 h 3272"/>
              <a:gd name="T52" fmla="*/ 899849 w 3272"/>
              <a:gd name="T53" fmla="*/ 1125248 h 327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3272" h="3272">
                <a:moveTo>
                  <a:pt x="3272" y="1636"/>
                </a:moveTo>
                <a:cubicBezTo>
                  <a:pt x="3272" y="733"/>
                  <a:pt x="2539" y="0"/>
                  <a:pt x="1636" y="0"/>
                </a:cubicBezTo>
                <a:cubicBezTo>
                  <a:pt x="733" y="0"/>
                  <a:pt x="0" y="733"/>
                  <a:pt x="0" y="1636"/>
                </a:cubicBezTo>
                <a:cubicBezTo>
                  <a:pt x="0" y="2539"/>
                  <a:pt x="733" y="3272"/>
                  <a:pt x="1636" y="3272"/>
                </a:cubicBezTo>
                <a:cubicBezTo>
                  <a:pt x="1840" y="3272"/>
                  <a:pt x="1840" y="3272"/>
                  <a:pt x="1840" y="3272"/>
                </a:cubicBezTo>
                <a:cubicBezTo>
                  <a:pt x="1953" y="3272"/>
                  <a:pt x="2045" y="3180"/>
                  <a:pt x="2045" y="3067"/>
                </a:cubicBezTo>
                <a:cubicBezTo>
                  <a:pt x="2045" y="2955"/>
                  <a:pt x="1953" y="2863"/>
                  <a:pt x="1840" y="2863"/>
                </a:cubicBezTo>
                <a:cubicBezTo>
                  <a:pt x="1636" y="2863"/>
                  <a:pt x="1636" y="2863"/>
                  <a:pt x="1636" y="2863"/>
                </a:cubicBezTo>
                <a:cubicBezTo>
                  <a:pt x="959" y="2863"/>
                  <a:pt x="409" y="2314"/>
                  <a:pt x="409" y="1636"/>
                </a:cubicBezTo>
                <a:cubicBezTo>
                  <a:pt x="409" y="958"/>
                  <a:pt x="959" y="409"/>
                  <a:pt x="1636" y="409"/>
                </a:cubicBezTo>
                <a:cubicBezTo>
                  <a:pt x="2314" y="409"/>
                  <a:pt x="2881" y="958"/>
                  <a:pt x="2881" y="1636"/>
                </a:cubicBezTo>
                <a:cubicBezTo>
                  <a:pt x="2881" y="2249"/>
                  <a:pt x="2881" y="2249"/>
                  <a:pt x="2881" y="2249"/>
                </a:cubicBezTo>
                <a:cubicBezTo>
                  <a:pt x="2881" y="2362"/>
                  <a:pt x="2771" y="2454"/>
                  <a:pt x="2658" y="2454"/>
                </a:cubicBezTo>
                <a:cubicBezTo>
                  <a:pt x="2546" y="2454"/>
                  <a:pt x="2426" y="2362"/>
                  <a:pt x="2426" y="2249"/>
                </a:cubicBezTo>
                <a:cubicBezTo>
                  <a:pt x="2426" y="1636"/>
                  <a:pt x="2426" y="1636"/>
                  <a:pt x="2426" y="1636"/>
                </a:cubicBezTo>
                <a:cubicBezTo>
                  <a:pt x="2426" y="1185"/>
                  <a:pt x="2087" y="818"/>
                  <a:pt x="1636" y="818"/>
                </a:cubicBezTo>
                <a:cubicBezTo>
                  <a:pt x="1184" y="818"/>
                  <a:pt x="818" y="1185"/>
                  <a:pt x="818" y="1636"/>
                </a:cubicBezTo>
                <a:cubicBezTo>
                  <a:pt x="818" y="2087"/>
                  <a:pt x="1184" y="2454"/>
                  <a:pt x="1636" y="2454"/>
                </a:cubicBezTo>
                <a:cubicBezTo>
                  <a:pt x="1789" y="2454"/>
                  <a:pt x="1931" y="2409"/>
                  <a:pt x="2054" y="2336"/>
                </a:cubicBezTo>
                <a:cubicBezTo>
                  <a:pt x="2096" y="2633"/>
                  <a:pt x="2349" y="2863"/>
                  <a:pt x="2658" y="2863"/>
                </a:cubicBezTo>
                <a:cubicBezTo>
                  <a:pt x="2997" y="2863"/>
                  <a:pt x="3272" y="2588"/>
                  <a:pt x="3272" y="2249"/>
                </a:cubicBezTo>
                <a:lnTo>
                  <a:pt x="3272" y="1636"/>
                </a:lnTo>
                <a:close/>
                <a:moveTo>
                  <a:pt x="1636" y="2045"/>
                </a:moveTo>
                <a:cubicBezTo>
                  <a:pt x="1410" y="2045"/>
                  <a:pt x="1227" y="1862"/>
                  <a:pt x="1227" y="1636"/>
                </a:cubicBezTo>
                <a:cubicBezTo>
                  <a:pt x="1227" y="1410"/>
                  <a:pt x="1410" y="1227"/>
                  <a:pt x="1636" y="1227"/>
                </a:cubicBezTo>
                <a:cubicBezTo>
                  <a:pt x="1862" y="1227"/>
                  <a:pt x="2045" y="1410"/>
                  <a:pt x="2045" y="1636"/>
                </a:cubicBezTo>
                <a:cubicBezTo>
                  <a:pt x="2045" y="1862"/>
                  <a:pt x="1862" y="2045"/>
                  <a:pt x="1636" y="2045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anchor="ctr" anchorCtr="1">
            <a:normAutofit/>
          </a:bodyPr>
          <a:p>
            <a:endParaRPr lang="zh-CN" altLang="en-US"/>
          </a:p>
        </p:txBody>
      </p:sp>
      <p:sp>
        <p:nvSpPr>
          <p:cNvPr id="54" name="KSO_Shape"/>
          <p:cNvSpPr/>
          <p:nvPr>
            <p:custDataLst>
              <p:tags r:id="rId9"/>
            </p:custDataLst>
          </p:nvPr>
        </p:nvSpPr>
        <p:spPr bwMode="auto">
          <a:xfrm flipH="1">
            <a:off x="10275612" y="3665619"/>
            <a:ext cx="574128" cy="461216"/>
          </a:xfrm>
          <a:custGeom>
            <a:avLst/>
            <a:gdLst>
              <a:gd name="T0" fmla="*/ 2147483646 w 288"/>
              <a:gd name="T1" fmla="*/ 0 h 232"/>
              <a:gd name="T2" fmla="*/ 0 w 288"/>
              <a:gd name="T3" fmla="*/ 2147483646 h 232"/>
              <a:gd name="T4" fmla="*/ 2147483646 w 288"/>
              <a:gd name="T5" fmla="*/ 2147483646 h 232"/>
              <a:gd name="T6" fmla="*/ 2147483646 w 288"/>
              <a:gd name="T7" fmla="*/ 2147483646 h 232"/>
              <a:gd name="T8" fmla="*/ 2147483646 w 288"/>
              <a:gd name="T9" fmla="*/ 2147483646 h 232"/>
              <a:gd name="T10" fmla="*/ 2147483646 w 288"/>
              <a:gd name="T11" fmla="*/ 2147483646 h 232"/>
              <a:gd name="T12" fmla="*/ 2147483646 w 288"/>
              <a:gd name="T13" fmla="*/ 2147483646 h 232"/>
              <a:gd name="T14" fmla="*/ 2147483646 w 288"/>
              <a:gd name="T15" fmla="*/ 0 h 232"/>
              <a:gd name="T16" fmla="*/ 2147483646 w 288"/>
              <a:gd name="T17" fmla="*/ 2147483646 h 232"/>
              <a:gd name="T18" fmla="*/ 2147483646 w 288"/>
              <a:gd name="T19" fmla="*/ 2147483646 h 232"/>
              <a:gd name="T20" fmla="*/ 2147483646 w 288"/>
              <a:gd name="T21" fmla="*/ 2147483646 h 232"/>
              <a:gd name="T22" fmla="*/ 2147483646 w 288"/>
              <a:gd name="T23" fmla="*/ 2147483646 h 232"/>
              <a:gd name="T24" fmla="*/ 2147483646 w 288"/>
              <a:gd name="T25" fmla="*/ 2147483646 h 232"/>
              <a:gd name="T26" fmla="*/ 2147483646 w 288"/>
              <a:gd name="T27" fmla="*/ 2147483646 h 232"/>
              <a:gd name="T28" fmla="*/ 2147483646 w 288"/>
              <a:gd name="T29" fmla="*/ 2147483646 h 232"/>
              <a:gd name="T30" fmla="*/ 2147483646 w 288"/>
              <a:gd name="T31" fmla="*/ 2147483646 h 232"/>
              <a:gd name="T32" fmla="*/ 2147483646 w 288"/>
              <a:gd name="T33" fmla="*/ 2147483646 h 232"/>
              <a:gd name="T34" fmla="*/ 2147483646 w 288"/>
              <a:gd name="T35" fmla="*/ 2147483646 h 232"/>
              <a:gd name="T36" fmla="*/ 2147483646 w 288"/>
              <a:gd name="T37" fmla="*/ 2147483646 h 232"/>
              <a:gd name="T38" fmla="*/ 2147483646 w 288"/>
              <a:gd name="T39" fmla="*/ 2147483646 h 232"/>
              <a:gd name="T40" fmla="*/ 2147483646 w 288"/>
              <a:gd name="T41" fmla="*/ 2147483646 h 232"/>
              <a:gd name="T42" fmla="*/ 2147483646 w 288"/>
              <a:gd name="T43" fmla="*/ 2147483646 h 232"/>
              <a:gd name="T44" fmla="*/ 2147483646 w 288"/>
              <a:gd name="T45" fmla="*/ 2147483646 h 232"/>
              <a:gd name="T46" fmla="*/ 2147483646 w 288"/>
              <a:gd name="T47" fmla="*/ 2147483646 h 232"/>
              <a:gd name="T48" fmla="*/ 2147483646 w 288"/>
              <a:gd name="T49" fmla="*/ 2147483646 h 232"/>
              <a:gd name="T50" fmla="*/ 2147483646 w 288"/>
              <a:gd name="T51" fmla="*/ 2147483646 h 232"/>
              <a:gd name="T52" fmla="*/ 2147483646 w 288"/>
              <a:gd name="T53" fmla="*/ 2147483646 h 232"/>
              <a:gd name="T54" fmla="*/ 2147483646 w 288"/>
              <a:gd name="T55" fmla="*/ 2147483646 h 232"/>
              <a:gd name="T56" fmla="*/ 2147483646 w 288"/>
              <a:gd name="T57" fmla="*/ 2147483646 h 232"/>
              <a:gd name="T58" fmla="*/ 2147483646 w 288"/>
              <a:gd name="T59" fmla="*/ 2147483646 h 232"/>
              <a:gd name="T60" fmla="*/ 2147483646 w 288"/>
              <a:gd name="T61" fmla="*/ 2147483646 h 232"/>
              <a:gd name="T62" fmla="*/ 2147483646 w 288"/>
              <a:gd name="T63" fmla="*/ 2147483646 h 232"/>
              <a:gd name="T64" fmla="*/ 2147483646 w 288"/>
              <a:gd name="T65" fmla="*/ 2147483646 h 232"/>
              <a:gd name="T66" fmla="*/ 2147483646 w 288"/>
              <a:gd name="T67" fmla="*/ 2147483646 h 232"/>
              <a:gd name="T68" fmla="*/ 2147483646 w 288"/>
              <a:gd name="T69" fmla="*/ 2147483646 h 232"/>
              <a:gd name="T70" fmla="*/ 2147483646 w 288"/>
              <a:gd name="T71" fmla="*/ 2147483646 h 232"/>
              <a:gd name="T72" fmla="*/ 2147483646 w 288"/>
              <a:gd name="T73" fmla="*/ 2147483646 h 232"/>
              <a:gd name="T74" fmla="*/ 2147483646 w 288"/>
              <a:gd name="T75" fmla="*/ 2147483646 h 23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288" h="232">
                <a:moveTo>
                  <a:pt x="144" y="0"/>
                </a:moveTo>
                <a:cubicBezTo>
                  <a:pt x="64" y="0"/>
                  <a:pt x="0" y="52"/>
                  <a:pt x="0" y="116"/>
                </a:cubicBezTo>
                <a:cubicBezTo>
                  <a:pt x="0" y="152"/>
                  <a:pt x="14" y="160"/>
                  <a:pt x="33" y="160"/>
                </a:cubicBezTo>
                <a:cubicBezTo>
                  <a:pt x="49" y="160"/>
                  <a:pt x="67" y="154"/>
                  <a:pt x="84" y="154"/>
                </a:cubicBezTo>
                <a:cubicBezTo>
                  <a:pt x="95" y="154"/>
                  <a:pt x="105" y="157"/>
                  <a:pt x="112" y="165"/>
                </a:cubicBezTo>
                <a:cubicBezTo>
                  <a:pt x="135" y="189"/>
                  <a:pt x="64" y="232"/>
                  <a:pt x="144" y="232"/>
                </a:cubicBezTo>
                <a:cubicBezTo>
                  <a:pt x="224" y="232"/>
                  <a:pt x="288" y="180"/>
                  <a:pt x="288" y="116"/>
                </a:cubicBezTo>
                <a:cubicBezTo>
                  <a:pt x="288" y="52"/>
                  <a:pt x="224" y="0"/>
                  <a:pt x="144" y="0"/>
                </a:cubicBezTo>
                <a:close/>
                <a:moveTo>
                  <a:pt x="60" y="104"/>
                </a:moveTo>
                <a:cubicBezTo>
                  <a:pt x="49" y="104"/>
                  <a:pt x="40" y="95"/>
                  <a:pt x="40" y="84"/>
                </a:cubicBezTo>
                <a:cubicBezTo>
                  <a:pt x="40" y="73"/>
                  <a:pt x="49" y="64"/>
                  <a:pt x="60" y="64"/>
                </a:cubicBezTo>
                <a:cubicBezTo>
                  <a:pt x="71" y="64"/>
                  <a:pt x="80" y="73"/>
                  <a:pt x="80" y="84"/>
                </a:cubicBezTo>
                <a:cubicBezTo>
                  <a:pt x="80" y="95"/>
                  <a:pt x="71" y="104"/>
                  <a:pt x="60" y="104"/>
                </a:cubicBezTo>
                <a:close/>
                <a:moveTo>
                  <a:pt x="116" y="64"/>
                </a:moveTo>
                <a:cubicBezTo>
                  <a:pt x="105" y="64"/>
                  <a:pt x="96" y="55"/>
                  <a:pt x="96" y="44"/>
                </a:cubicBezTo>
                <a:cubicBezTo>
                  <a:pt x="96" y="33"/>
                  <a:pt x="105" y="24"/>
                  <a:pt x="116" y="24"/>
                </a:cubicBezTo>
                <a:cubicBezTo>
                  <a:pt x="127" y="24"/>
                  <a:pt x="136" y="33"/>
                  <a:pt x="136" y="44"/>
                </a:cubicBezTo>
                <a:cubicBezTo>
                  <a:pt x="136" y="55"/>
                  <a:pt x="127" y="64"/>
                  <a:pt x="116" y="64"/>
                </a:cubicBezTo>
                <a:close/>
                <a:moveTo>
                  <a:pt x="164" y="216"/>
                </a:moveTo>
                <a:cubicBezTo>
                  <a:pt x="149" y="216"/>
                  <a:pt x="136" y="207"/>
                  <a:pt x="136" y="196"/>
                </a:cubicBezTo>
                <a:cubicBezTo>
                  <a:pt x="136" y="185"/>
                  <a:pt x="149" y="176"/>
                  <a:pt x="164" y="176"/>
                </a:cubicBezTo>
                <a:cubicBezTo>
                  <a:pt x="179" y="176"/>
                  <a:pt x="192" y="185"/>
                  <a:pt x="192" y="196"/>
                </a:cubicBezTo>
                <a:cubicBezTo>
                  <a:pt x="192" y="207"/>
                  <a:pt x="179" y="216"/>
                  <a:pt x="164" y="216"/>
                </a:cubicBezTo>
                <a:close/>
                <a:moveTo>
                  <a:pt x="172" y="64"/>
                </a:moveTo>
                <a:cubicBezTo>
                  <a:pt x="161" y="64"/>
                  <a:pt x="152" y="55"/>
                  <a:pt x="152" y="44"/>
                </a:cubicBezTo>
                <a:cubicBezTo>
                  <a:pt x="152" y="33"/>
                  <a:pt x="161" y="24"/>
                  <a:pt x="172" y="24"/>
                </a:cubicBezTo>
                <a:cubicBezTo>
                  <a:pt x="183" y="24"/>
                  <a:pt x="192" y="33"/>
                  <a:pt x="192" y="44"/>
                </a:cubicBezTo>
                <a:cubicBezTo>
                  <a:pt x="192" y="55"/>
                  <a:pt x="183" y="64"/>
                  <a:pt x="172" y="64"/>
                </a:cubicBezTo>
                <a:close/>
                <a:moveTo>
                  <a:pt x="208" y="76"/>
                </a:moveTo>
                <a:cubicBezTo>
                  <a:pt x="208" y="65"/>
                  <a:pt x="217" y="56"/>
                  <a:pt x="228" y="56"/>
                </a:cubicBezTo>
                <a:cubicBezTo>
                  <a:pt x="239" y="56"/>
                  <a:pt x="248" y="65"/>
                  <a:pt x="248" y="76"/>
                </a:cubicBezTo>
                <a:cubicBezTo>
                  <a:pt x="248" y="87"/>
                  <a:pt x="239" y="96"/>
                  <a:pt x="228" y="96"/>
                </a:cubicBezTo>
                <a:cubicBezTo>
                  <a:pt x="217" y="96"/>
                  <a:pt x="208" y="87"/>
                  <a:pt x="208" y="76"/>
                </a:cubicBezTo>
                <a:close/>
                <a:moveTo>
                  <a:pt x="264" y="132"/>
                </a:moveTo>
                <a:cubicBezTo>
                  <a:pt x="264" y="143"/>
                  <a:pt x="255" y="152"/>
                  <a:pt x="244" y="152"/>
                </a:cubicBezTo>
                <a:cubicBezTo>
                  <a:pt x="233" y="152"/>
                  <a:pt x="224" y="143"/>
                  <a:pt x="224" y="132"/>
                </a:cubicBezTo>
                <a:cubicBezTo>
                  <a:pt x="224" y="121"/>
                  <a:pt x="233" y="112"/>
                  <a:pt x="244" y="112"/>
                </a:cubicBezTo>
                <a:cubicBezTo>
                  <a:pt x="255" y="112"/>
                  <a:pt x="264" y="121"/>
                  <a:pt x="264" y="132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anchor="ctr">
            <a:normAutofit/>
          </a:bodyPr>
          <a:p>
            <a:endParaRPr lang="zh-CN" altLang="en-US"/>
          </a:p>
        </p:txBody>
      </p:sp>
      <p:sp>
        <p:nvSpPr>
          <p:cNvPr id="55" name="圆角矩形 54"/>
          <p:cNvSpPr/>
          <p:nvPr>
            <p:custDataLst>
              <p:tags r:id="rId10"/>
            </p:custDataLst>
          </p:nvPr>
        </p:nvSpPr>
        <p:spPr>
          <a:xfrm>
            <a:off x="4384977" y="1703881"/>
            <a:ext cx="509346" cy="509346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rgbClr val="207CBC">
              <a:shade val="50000"/>
            </a:srgbClr>
          </a:lnRef>
          <a:fillRef idx="1">
            <a:srgbClr val="207CBC"/>
          </a:fillRef>
          <a:effectRef idx="0">
            <a:srgbClr val="207CBC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p>
            <a:pPr algn="ctr"/>
            <a:endParaRPr lang="zh-CN" altLang="en-US"/>
          </a:p>
        </p:txBody>
      </p:sp>
      <p:sp>
        <p:nvSpPr>
          <p:cNvPr id="56" name="KSO_Shape"/>
          <p:cNvSpPr/>
          <p:nvPr>
            <p:custDataLst>
              <p:tags r:id="rId11"/>
            </p:custDataLst>
          </p:nvPr>
        </p:nvSpPr>
        <p:spPr bwMode="auto">
          <a:xfrm>
            <a:off x="4507788" y="1818280"/>
            <a:ext cx="263725" cy="280548"/>
          </a:xfrm>
          <a:custGeom>
            <a:avLst/>
            <a:gdLst>
              <a:gd name="T0" fmla="*/ 0 w 2996"/>
              <a:gd name="T1" fmla="*/ 1800397 h 3185"/>
              <a:gd name="T2" fmla="*/ 139602 w 2996"/>
              <a:gd name="T3" fmla="*/ 1310305 h 3185"/>
              <a:gd name="T4" fmla="*/ 62171 w 2996"/>
              <a:gd name="T5" fmla="*/ 1231732 h 3185"/>
              <a:gd name="T6" fmla="*/ 1627747 w 2996"/>
              <a:gd name="T7" fmla="*/ 0 h 3185"/>
              <a:gd name="T8" fmla="*/ 1550316 w 2996"/>
              <a:gd name="T9" fmla="*/ 1233993 h 3185"/>
              <a:gd name="T10" fmla="*/ 1693309 w 2996"/>
              <a:gd name="T11" fmla="*/ 1312566 h 3185"/>
              <a:gd name="T12" fmla="*/ 1635094 w 2996"/>
              <a:gd name="T13" fmla="*/ 1741609 h 3185"/>
              <a:gd name="T14" fmla="*/ 58780 w 2996"/>
              <a:gd name="T15" fmla="*/ 1374746 h 3185"/>
              <a:gd name="T16" fmla="*/ 1635094 w 2996"/>
              <a:gd name="T17" fmla="*/ 1741609 h 3185"/>
              <a:gd name="T18" fmla="*/ 1568967 w 2996"/>
              <a:gd name="T19" fmla="*/ 58788 h 3185"/>
              <a:gd name="T20" fmla="*/ 120951 w 2996"/>
              <a:gd name="T21" fmla="*/ 1169551 h 3185"/>
              <a:gd name="T22" fmla="*/ 1492101 w 2996"/>
              <a:gd name="T23" fmla="*/ 1314262 h 3185"/>
              <a:gd name="T24" fmla="*/ 197816 w 2996"/>
              <a:gd name="T25" fmla="*/ 1230601 h 3185"/>
              <a:gd name="T26" fmla="*/ 1492101 w 2996"/>
              <a:gd name="T27" fmla="*/ 1314262 h 3185"/>
              <a:gd name="T28" fmla="*/ 1439539 w 2996"/>
              <a:gd name="T29" fmla="*/ 752945 h 3185"/>
              <a:gd name="T30" fmla="*/ 1417496 w 2996"/>
              <a:gd name="T31" fmla="*/ 1048583 h 3185"/>
              <a:gd name="T32" fmla="*/ 258857 w 2996"/>
              <a:gd name="T33" fmla="*/ 893698 h 3185"/>
              <a:gd name="T34" fmla="*/ 245292 w 2996"/>
              <a:gd name="T35" fmla="*/ 611061 h 3185"/>
              <a:gd name="T36" fmla="*/ 258857 w 2996"/>
              <a:gd name="T37" fmla="*/ 331250 h 3185"/>
              <a:gd name="T38" fmla="*/ 1417496 w 2996"/>
              <a:gd name="T39" fmla="*/ 176365 h 3185"/>
              <a:gd name="T40" fmla="*/ 1439539 w 2996"/>
              <a:gd name="T41" fmla="*/ 472569 h 3185"/>
              <a:gd name="T42" fmla="*/ 1385846 w 2996"/>
              <a:gd name="T43" fmla="*/ 611061 h 3185"/>
              <a:gd name="T44" fmla="*/ 1375672 w 2996"/>
              <a:gd name="T45" fmla="*/ 382690 h 3185"/>
              <a:gd name="T46" fmla="*/ 1363238 w 2996"/>
              <a:gd name="T47" fmla="*/ 234589 h 3185"/>
              <a:gd name="T48" fmla="*/ 321028 w 2996"/>
              <a:gd name="T49" fmla="*/ 287724 h 3185"/>
              <a:gd name="T50" fmla="*/ 307463 w 2996"/>
              <a:gd name="T51" fmla="*/ 498006 h 3185"/>
              <a:gd name="T52" fmla="*/ 307463 w 2996"/>
              <a:gd name="T53" fmla="*/ 725812 h 3185"/>
              <a:gd name="T54" fmla="*/ 321028 w 2996"/>
              <a:gd name="T55" fmla="*/ 937224 h 3185"/>
              <a:gd name="T56" fmla="*/ 1363238 w 2996"/>
              <a:gd name="T57" fmla="*/ 989794 h 3185"/>
              <a:gd name="T58" fmla="*/ 1375672 w 2996"/>
              <a:gd name="T59" fmla="*/ 841127 h 3185"/>
              <a:gd name="T60" fmla="*/ 1385846 w 2996"/>
              <a:gd name="T61" fmla="*/ 611061 h 3185"/>
              <a:gd name="T62" fmla="*/ 1206115 w 2996"/>
              <a:gd name="T63" fmla="*/ 1569200 h 3185"/>
              <a:gd name="T64" fmla="*/ 1550316 w 2996"/>
              <a:gd name="T65" fmla="*/ 1514368 h 3185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996" h="3185">
                <a:moveTo>
                  <a:pt x="2996" y="3185"/>
                </a:moveTo>
                <a:cubicBezTo>
                  <a:pt x="0" y="3185"/>
                  <a:pt x="0" y="3185"/>
                  <a:pt x="0" y="3185"/>
                </a:cubicBezTo>
                <a:cubicBezTo>
                  <a:pt x="0" y="2322"/>
                  <a:pt x="0" y="2322"/>
                  <a:pt x="0" y="2322"/>
                </a:cubicBezTo>
                <a:cubicBezTo>
                  <a:pt x="247" y="2318"/>
                  <a:pt x="247" y="2318"/>
                  <a:pt x="247" y="2318"/>
                </a:cubicBezTo>
                <a:cubicBezTo>
                  <a:pt x="247" y="2183"/>
                  <a:pt x="247" y="2183"/>
                  <a:pt x="247" y="2183"/>
                </a:cubicBezTo>
                <a:cubicBezTo>
                  <a:pt x="110" y="2179"/>
                  <a:pt x="110" y="2179"/>
                  <a:pt x="110" y="2179"/>
                </a:cubicBezTo>
                <a:cubicBezTo>
                  <a:pt x="110" y="0"/>
                  <a:pt x="110" y="0"/>
                  <a:pt x="110" y="0"/>
                </a:cubicBezTo>
                <a:cubicBezTo>
                  <a:pt x="2880" y="0"/>
                  <a:pt x="2880" y="0"/>
                  <a:pt x="2880" y="0"/>
                </a:cubicBezTo>
                <a:cubicBezTo>
                  <a:pt x="2880" y="2179"/>
                  <a:pt x="2880" y="2179"/>
                  <a:pt x="2880" y="2179"/>
                </a:cubicBezTo>
                <a:cubicBezTo>
                  <a:pt x="2743" y="2183"/>
                  <a:pt x="2743" y="2183"/>
                  <a:pt x="2743" y="2183"/>
                </a:cubicBezTo>
                <a:cubicBezTo>
                  <a:pt x="2743" y="2318"/>
                  <a:pt x="2743" y="2318"/>
                  <a:pt x="2743" y="2318"/>
                </a:cubicBezTo>
                <a:cubicBezTo>
                  <a:pt x="2996" y="2322"/>
                  <a:pt x="2996" y="2322"/>
                  <a:pt x="2996" y="2322"/>
                </a:cubicBezTo>
                <a:cubicBezTo>
                  <a:pt x="2996" y="3185"/>
                  <a:pt x="2996" y="3185"/>
                  <a:pt x="2996" y="3185"/>
                </a:cubicBezTo>
                <a:close/>
                <a:moveTo>
                  <a:pt x="2893" y="3081"/>
                </a:moveTo>
                <a:cubicBezTo>
                  <a:pt x="2893" y="2432"/>
                  <a:pt x="2893" y="2432"/>
                  <a:pt x="2893" y="2432"/>
                </a:cubicBezTo>
                <a:cubicBezTo>
                  <a:pt x="104" y="2432"/>
                  <a:pt x="104" y="2432"/>
                  <a:pt x="104" y="2432"/>
                </a:cubicBezTo>
                <a:cubicBezTo>
                  <a:pt x="104" y="3081"/>
                  <a:pt x="104" y="3081"/>
                  <a:pt x="104" y="3081"/>
                </a:cubicBezTo>
                <a:cubicBezTo>
                  <a:pt x="2893" y="3081"/>
                  <a:pt x="2893" y="3081"/>
                  <a:pt x="2893" y="3081"/>
                </a:cubicBezTo>
                <a:close/>
                <a:moveTo>
                  <a:pt x="2776" y="2069"/>
                </a:moveTo>
                <a:cubicBezTo>
                  <a:pt x="2776" y="104"/>
                  <a:pt x="2776" y="104"/>
                  <a:pt x="2776" y="104"/>
                </a:cubicBezTo>
                <a:cubicBezTo>
                  <a:pt x="214" y="104"/>
                  <a:pt x="214" y="104"/>
                  <a:pt x="214" y="104"/>
                </a:cubicBezTo>
                <a:cubicBezTo>
                  <a:pt x="214" y="2069"/>
                  <a:pt x="214" y="2069"/>
                  <a:pt x="214" y="2069"/>
                </a:cubicBezTo>
                <a:cubicBezTo>
                  <a:pt x="2776" y="2069"/>
                  <a:pt x="2776" y="2069"/>
                  <a:pt x="2776" y="2069"/>
                </a:cubicBezTo>
                <a:close/>
                <a:moveTo>
                  <a:pt x="2640" y="2325"/>
                </a:moveTo>
                <a:cubicBezTo>
                  <a:pt x="2640" y="2177"/>
                  <a:pt x="2640" y="2177"/>
                  <a:pt x="2640" y="2177"/>
                </a:cubicBezTo>
                <a:cubicBezTo>
                  <a:pt x="350" y="2177"/>
                  <a:pt x="350" y="2177"/>
                  <a:pt x="350" y="2177"/>
                </a:cubicBezTo>
                <a:cubicBezTo>
                  <a:pt x="350" y="2325"/>
                  <a:pt x="350" y="2325"/>
                  <a:pt x="350" y="2325"/>
                </a:cubicBezTo>
                <a:cubicBezTo>
                  <a:pt x="2640" y="2325"/>
                  <a:pt x="2640" y="2325"/>
                  <a:pt x="2640" y="2325"/>
                </a:cubicBezTo>
                <a:close/>
                <a:moveTo>
                  <a:pt x="2555" y="1081"/>
                </a:moveTo>
                <a:cubicBezTo>
                  <a:pt x="2555" y="1158"/>
                  <a:pt x="2553" y="1241"/>
                  <a:pt x="2547" y="1332"/>
                </a:cubicBezTo>
                <a:cubicBezTo>
                  <a:pt x="2542" y="1422"/>
                  <a:pt x="2537" y="1505"/>
                  <a:pt x="2531" y="1581"/>
                </a:cubicBezTo>
                <a:cubicBezTo>
                  <a:pt x="2526" y="1658"/>
                  <a:pt x="2518" y="1749"/>
                  <a:pt x="2508" y="1855"/>
                </a:cubicBezTo>
                <a:cubicBezTo>
                  <a:pt x="482" y="1855"/>
                  <a:pt x="482" y="1855"/>
                  <a:pt x="482" y="1855"/>
                </a:cubicBezTo>
                <a:cubicBezTo>
                  <a:pt x="472" y="1749"/>
                  <a:pt x="464" y="1658"/>
                  <a:pt x="458" y="1581"/>
                </a:cubicBezTo>
                <a:cubicBezTo>
                  <a:pt x="453" y="1505"/>
                  <a:pt x="448" y="1422"/>
                  <a:pt x="442" y="1332"/>
                </a:cubicBezTo>
                <a:cubicBezTo>
                  <a:pt x="437" y="1241"/>
                  <a:pt x="434" y="1158"/>
                  <a:pt x="434" y="1081"/>
                </a:cubicBezTo>
                <a:cubicBezTo>
                  <a:pt x="434" y="1007"/>
                  <a:pt x="437" y="925"/>
                  <a:pt x="442" y="836"/>
                </a:cubicBezTo>
                <a:cubicBezTo>
                  <a:pt x="448" y="745"/>
                  <a:pt x="453" y="662"/>
                  <a:pt x="458" y="586"/>
                </a:cubicBezTo>
                <a:cubicBezTo>
                  <a:pt x="464" y="509"/>
                  <a:pt x="472" y="418"/>
                  <a:pt x="482" y="312"/>
                </a:cubicBezTo>
                <a:cubicBezTo>
                  <a:pt x="2508" y="312"/>
                  <a:pt x="2508" y="312"/>
                  <a:pt x="2508" y="312"/>
                </a:cubicBezTo>
                <a:cubicBezTo>
                  <a:pt x="2518" y="418"/>
                  <a:pt x="2526" y="509"/>
                  <a:pt x="2531" y="586"/>
                </a:cubicBezTo>
                <a:cubicBezTo>
                  <a:pt x="2537" y="662"/>
                  <a:pt x="2542" y="745"/>
                  <a:pt x="2547" y="836"/>
                </a:cubicBezTo>
                <a:cubicBezTo>
                  <a:pt x="2553" y="925"/>
                  <a:pt x="2555" y="1007"/>
                  <a:pt x="2555" y="1081"/>
                </a:cubicBezTo>
                <a:close/>
                <a:moveTo>
                  <a:pt x="2452" y="1081"/>
                </a:moveTo>
                <a:cubicBezTo>
                  <a:pt x="2452" y="1021"/>
                  <a:pt x="2449" y="954"/>
                  <a:pt x="2446" y="881"/>
                </a:cubicBezTo>
                <a:cubicBezTo>
                  <a:pt x="2441" y="809"/>
                  <a:pt x="2437" y="740"/>
                  <a:pt x="2434" y="677"/>
                </a:cubicBezTo>
                <a:cubicBezTo>
                  <a:pt x="2430" y="614"/>
                  <a:pt x="2426" y="558"/>
                  <a:pt x="2422" y="509"/>
                </a:cubicBezTo>
                <a:cubicBezTo>
                  <a:pt x="2418" y="460"/>
                  <a:pt x="2414" y="429"/>
                  <a:pt x="2412" y="415"/>
                </a:cubicBezTo>
                <a:cubicBezTo>
                  <a:pt x="578" y="415"/>
                  <a:pt x="578" y="415"/>
                  <a:pt x="578" y="415"/>
                </a:cubicBezTo>
                <a:cubicBezTo>
                  <a:pt x="576" y="429"/>
                  <a:pt x="572" y="460"/>
                  <a:pt x="568" y="509"/>
                </a:cubicBezTo>
                <a:cubicBezTo>
                  <a:pt x="564" y="558"/>
                  <a:pt x="560" y="614"/>
                  <a:pt x="556" y="677"/>
                </a:cubicBezTo>
                <a:cubicBezTo>
                  <a:pt x="552" y="740"/>
                  <a:pt x="548" y="809"/>
                  <a:pt x="544" y="881"/>
                </a:cubicBezTo>
                <a:cubicBezTo>
                  <a:pt x="540" y="954"/>
                  <a:pt x="538" y="1021"/>
                  <a:pt x="538" y="1081"/>
                </a:cubicBezTo>
                <a:cubicBezTo>
                  <a:pt x="538" y="1145"/>
                  <a:pt x="540" y="1212"/>
                  <a:pt x="544" y="1284"/>
                </a:cubicBezTo>
                <a:cubicBezTo>
                  <a:pt x="548" y="1355"/>
                  <a:pt x="552" y="1423"/>
                  <a:pt x="556" y="1488"/>
                </a:cubicBezTo>
                <a:cubicBezTo>
                  <a:pt x="560" y="1553"/>
                  <a:pt x="564" y="1609"/>
                  <a:pt x="568" y="1658"/>
                </a:cubicBezTo>
                <a:cubicBezTo>
                  <a:pt x="572" y="1707"/>
                  <a:pt x="576" y="1738"/>
                  <a:pt x="578" y="1751"/>
                </a:cubicBezTo>
                <a:cubicBezTo>
                  <a:pt x="2412" y="1751"/>
                  <a:pt x="2412" y="1751"/>
                  <a:pt x="2412" y="1751"/>
                </a:cubicBezTo>
                <a:cubicBezTo>
                  <a:pt x="2414" y="1738"/>
                  <a:pt x="2418" y="1707"/>
                  <a:pt x="2422" y="1658"/>
                </a:cubicBezTo>
                <a:cubicBezTo>
                  <a:pt x="2426" y="1609"/>
                  <a:pt x="2430" y="1553"/>
                  <a:pt x="2434" y="1488"/>
                </a:cubicBezTo>
                <a:cubicBezTo>
                  <a:pt x="2437" y="1423"/>
                  <a:pt x="2441" y="1355"/>
                  <a:pt x="2446" y="1284"/>
                </a:cubicBezTo>
                <a:cubicBezTo>
                  <a:pt x="2449" y="1212"/>
                  <a:pt x="2452" y="1145"/>
                  <a:pt x="2452" y="1081"/>
                </a:cubicBezTo>
                <a:close/>
                <a:moveTo>
                  <a:pt x="2743" y="2776"/>
                </a:moveTo>
                <a:cubicBezTo>
                  <a:pt x="2134" y="2776"/>
                  <a:pt x="2134" y="2776"/>
                  <a:pt x="2134" y="2776"/>
                </a:cubicBezTo>
                <a:cubicBezTo>
                  <a:pt x="2134" y="2679"/>
                  <a:pt x="2134" y="2679"/>
                  <a:pt x="2134" y="2679"/>
                </a:cubicBezTo>
                <a:cubicBezTo>
                  <a:pt x="2743" y="2679"/>
                  <a:pt x="2743" y="2679"/>
                  <a:pt x="2743" y="2679"/>
                </a:cubicBezTo>
                <a:cubicBezTo>
                  <a:pt x="2743" y="2776"/>
                  <a:pt x="2743" y="2776"/>
                  <a:pt x="2743" y="2776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anchor="ctr" anchorCtr="1">
            <a:normAutofit fontScale="65000" lnSpcReduction="20000"/>
          </a:bodyPr>
          <a:p>
            <a:endParaRPr lang="zh-CN" altLang="en-US"/>
          </a:p>
        </p:txBody>
      </p:sp>
      <p:sp>
        <p:nvSpPr>
          <p:cNvPr id="57" name="圆角矩形 56"/>
          <p:cNvSpPr/>
          <p:nvPr>
            <p:custDataLst>
              <p:tags r:id="rId12"/>
            </p:custDataLst>
          </p:nvPr>
        </p:nvSpPr>
        <p:spPr>
          <a:xfrm>
            <a:off x="4372651" y="4050841"/>
            <a:ext cx="509346" cy="509346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rgbClr val="207CBC">
              <a:shade val="50000"/>
            </a:srgbClr>
          </a:lnRef>
          <a:fillRef idx="1">
            <a:srgbClr val="207CBC"/>
          </a:fillRef>
          <a:effectRef idx="0">
            <a:srgbClr val="207CBC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p>
            <a:pPr algn="ctr"/>
            <a:endParaRPr lang="zh-CN" altLang="en-US"/>
          </a:p>
        </p:txBody>
      </p:sp>
      <p:sp>
        <p:nvSpPr>
          <p:cNvPr id="58" name="KSO_Shape"/>
          <p:cNvSpPr/>
          <p:nvPr>
            <p:custDataLst>
              <p:tags r:id="rId13"/>
            </p:custDataLst>
          </p:nvPr>
        </p:nvSpPr>
        <p:spPr bwMode="auto">
          <a:xfrm flipH="1">
            <a:off x="4473049" y="4181580"/>
            <a:ext cx="308551" cy="247869"/>
          </a:xfrm>
          <a:custGeom>
            <a:avLst/>
            <a:gdLst>
              <a:gd name="T0" fmla="*/ 2147483646 w 288"/>
              <a:gd name="T1" fmla="*/ 0 h 232"/>
              <a:gd name="T2" fmla="*/ 0 w 288"/>
              <a:gd name="T3" fmla="*/ 2147483646 h 232"/>
              <a:gd name="T4" fmla="*/ 2147483646 w 288"/>
              <a:gd name="T5" fmla="*/ 2147483646 h 232"/>
              <a:gd name="T6" fmla="*/ 2147483646 w 288"/>
              <a:gd name="T7" fmla="*/ 2147483646 h 232"/>
              <a:gd name="T8" fmla="*/ 2147483646 w 288"/>
              <a:gd name="T9" fmla="*/ 2147483646 h 232"/>
              <a:gd name="T10" fmla="*/ 2147483646 w 288"/>
              <a:gd name="T11" fmla="*/ 2147483646 h 232"/>
              <a:gd name="T12" fmla="*/ 2147483646 w 288"/>
              <a:gd name="T13" fmla="*/ 2147483646 h 232"/>
              <a:gd name="T14" fmla="*/ 2147483646 w 288"/>
              <a:gd name="T15" fmla="*/ 0 h 232"/>
              <a:gd name="T16" fmla="*/ 2147483646 w 288"/>
              <a:gd name="T17" fmla="*/ 2147483646 h 232"/>
              <a:gd name="T18" fmla="*/ 2147483646 w 288"/>
              <a:gd name="T19" fmla="*/ 2147483646 h 232"/>
              <a:gd name="T20" fmla="*/ 2147483646 w 288"/>
              <a:gd name="T21" fmla="*/ 2147483646 h 232"/>
              <a:gd name="T22" fmla="*/ 2147483646 w 288"/>
              <a:gd name="T23" fmla="*/ 2147483646 h 232"/>
              <a:gd name="T24" fmla="*/ 2147483646 w 288"/>
              <a:gd name="T25" fmla="*/ 2147483646 h 232"/>
              <a:gd name="T26" fmla="*/ 2147483646 w 288"/>
              <a:gd name="T27" fmla="*/ 2147483646 h 232"/>
              <a:gd name="T28" fmla="*/ 2147483646 w 288"/>
              <a:gd name="T29" fmla="*/ 2147483646 h 232"/>
              <a:gd name="T30" fmla="*/ 2147483646 w 288"/>
              <a:gd name="T31" fmla="*/ 2147483646 h 232"/>
              <a:gd name="T32" fmla="*/ 2147483646 w 288"/>
              <a:gd name="T33" fmla="*/ 2147483646 h 232"/>
              <a:gd name="T34" fmla="*/ 2147483646 w 288"/>
              <a:gd name="T35" fmla="*/ 2147483646 h 232"/>
              <a:gd name="T36" fmla="*/ 2147483646 w 288"/>
              <a:gd name="T37" fmla="*/ 2147483646 h 232"/>
              <a:gd name="T38" fmla="*/ 2147483646 w 288"/>
              <a:gd name="T39" fmla="*/ 2147483646 h 232"/>
              <a:gd name="T40" fmla="*/ 2147483646 w 288"/>
              <a:gd name="T41" fmla="*/ 2147483646 h 232"/>
              <a:gd name="T42" fmla="*/ 2147483646 w 288"/>
              <a:gd name="T43" fmla="*/ 2147483646 h 232"/>
              <a:gd name="T44" fmla="*/ 2147483646 w 288"/>
              <a:gd name="T45" fmla="*/ 2147483646 h 232"/>
              <a:gd name="T46" fmla="*/ 2147483646 w 288"/>
              <a:gd name="T47" fmla="*/ 2147483646 h 232"/>
              <a:gd name="T48" fmla="*/ 2147483646 w 288"/>
              <a:gd name="T49" fmla="*/ 2147483646 h 232"/>
              <a:gd name="T50" fmla="*/ 2147483646 w 288"/>
              <a:gd name="T51" fmla="*/ 2147483646 h 232"/>
              <a:gd name="T52" fmla="*/ 2147483646 w 288"/>
              <a:gd name="T53" fmla="*/ 2147483646 h 232"/>
              <a:gd name="T54" fmla="*/ 2147483646 w 288"/>
              <a:gd name="T55" fmla="*/ 2147483646 h 232"/>
              <a:gd name="T56" fmla="*/ 2147483646 w 288"/>
              <a:gd name="T57" fmla="*/ 2147483646 h 232"/>
              <a:gd name="T58" fmla="*/ 2147483646 w 288"/>
              <a:gd name="T59" fmla="*/ 2147483646 h 232"/>
              <a:gd name="T60" fmla="*/ 2147483646 w 288"/>
              <a:gd name="T61" fmla="*/ 2147483646 h 232"/>
              <a:gd name="T62" fmla="*/ 2147483646 w 288"/>
              <a:gd name="T63" fmla="*/ 2147483646 h 232"/>
              <a:gd name="T64" fmla="*/ 2147483646 w 288"/>
              <a:gd name="T65" fmla="*/ 2147483646 h 232"/>
              <a:gd name="T66" fmla="*/ 2147483646 w 288"/>
              <a:gd name="T67" fmla="*/ 2147483646 h 232"/>
              <a:gd name="T68" fmla="*/ 2147483646 w 288"/>
              <a:gd name="T69" fmla="*/ 2147483646 h 232"/>
              <a:gd name="T70" fmla="*/ 2147483646 w 288"/>
              <a:gd name="T71" fmla="*/ 2147483646 h 232"/>
              <a:gd name="T72" fmla="*/ 2147483646 w 288"/>
              <a:gd name="T73" fmla="*/ 2147483646 h 232"/>
              <a:gd name="T74" fmla="*/ 2147483646 w 288"/>
              <a:gd name="T75" fmla="*/ 2147483646 h 23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288" h="232">
                <a:moveTo>
                  <a:pt x="144" y="0"/>
                </a:moveTo>
                <a:cubicBezTo>
                  <a:pt x="64" y="0"/>
                  <a:pt x="0" y="52"/>
                  <a:pt x="0" y="116"/>
                </a:cubicBezTo>
                <a:cubicBezTo>
                  <a:pt x="0" y="152"/>
                  <a:pt x="14" y="160"/>
                  <a:pt x="33" y="160"/>
                </a:cubicBezTo>
                <a:cubicBezTo>
                  <a:pt x="49" y="160"/>
                  <a:pt x="67" y="154"/>
                  <a:pt x="84" y="154"/>
                </a:cubicBezTo>
                <a:cubicBezTo>
                  <a:pt x="95" y="154"/>
                  <a:pt x="105" y="157"/>
                  <a:pt x="112" y="165"/>
                </a:cubicBezTo>
                <a:cubicBezTo>
                  <a:pt x="135" y="189"/>
                  <a:pt x="64" y="232"/>
                  <a:pt x="144" y="232"/>
                </a:cubicBezTo>
                <a:cubicBezTo>
                  <a:pt x="224" y="232"/>
                  <a:pt x="288" y="180"/>
                  <a:pt x="288" y="116"/>
                </a:cubicBezTo>
                <a:cubicBezTo>
                  <a:pt x="288" y="52"/>
                  <a:pt x="224" y="0"/>
                  <a:pt x="144" y="0"/>
                </a:cubicBezTo>
                <a:close/>
                <a:moveTo>
                  <a:pt x="60" y="104"/>
                </a:moveTo>
                <a:cubicBezTo>
                  <a:pt x="49" y="104"/>
                  <a:pt x="40" y="95"/>
                  <a:pt x="40" y="84"/>
                </a:cubicBezTo>
                <a:cubicBezTo>
                  <a:pt x="40" y="73"/>
                  <a:pt x="49" y="64"/>
                  <a:pt x="60" y="64"/>
                </a:cubicBezTo>
                <a:cubicBezTo>
                  <a:pt x="71" y="64"/>
                  <a:pt x="80" y="73"/>
                  <a:pt x="80" y="84"/>
                </a:cubicBezTo>
                <a:cubicBezTo>
                  <a:pt x="80" y="95"/>
                  <a:pt x="71" y="104"/>
                  <a:pt x="60" y="104"/>
                </a:cubicBezTo>
                <a:close/>
                <a:moveTo>
                  <a:pt x="116" y="64"/>
                </a:moveTo>
                <a:cubicBezTo>
                  <a:pt x="105" y="64"/>
                  <a:pt x="96" y="55"/>
                  <a:pt x="96" y="44"/>
                </a:cubicBezTo>
                <a:cubicBezTo>
                  <a:pt x="96" y="33"/>
                  <a:pt x="105" y="24"/>
                  <a:pt x="116" y="24"/>
                </a:cubicBezTo>
                <a:cubicBezTo>
                  <a:pt x="127" y="24"/>
                  <a:pt x="136" y="33"/>
                  <a:pt x="136" y="44"/>
                </a:cubicBezTo>
                <a:cubicBezTo>
                  <a:pt x="136" y="55"/>
                  <a:pt x="127" y="64"/>
                  <a:pt x="116" y="64"/>
                </a:cubicBezTo>
                <a:close/>
                <a:moveTo>
                  <a:pt x="164" y="216"/>
                </a:moveTo>
                <a:cubicBezTo>
                  <a:pt x="149" y="216"/>
                  <a:pt x="136" y="207"/>
                  <a:pt x="136" y="196"/>
                </a:cubicBezTo>
                <a:cubicBezTo>
                  <a:pt x="136" y="185"/>
                  <a:pt x="149" y="176"/>
                  <a:pt x="164" y="176"/>
                </a:cubicBezTo>
                <a:cubicBezTo>
                  <a:pt x="179" y="176"/>
                  <a:pt x="192" y="185"/>
                  <a:pt x="192" y="196"/>
                </a:cubicBezTo>
                <a:cubicBezTo>
                  <a:pt x="192" y="207"/>
                  <a:pt x="179" y="216"/>
                  <a:pt x="164" y="216"/>
                </a:cubicBezTo>
                <a:close/>
                <a:moveTo>
                  <a:pt x="172" y="64"/>
                </a:moveTo>
                <a:cubicBezTo>
                  <a:pt x="161" y="64"/>
                  <a:pt x="152" y="55"/>
                  <a:pt x="152" y="44"/>
                </a:cubicBezTo>
                <a:cubicBezTo>
                  <a:pt x="152" y="33"/>
                  <a:pt x="161" y="24"/>
                  <a:pt x="172" y="24"/>
                </a:cubicBezTo>
                <a:cubicBezTo>
                  <a:pt x="183" y="24"/>
                  <a:pt x="192" y="33"/>
                  <a:pt x="192" y="44"/>
                </a:cubicBezTo>
                <a:cubicBezTo>
                  <a:pt x="192" y="55"/>
                  <a:pt x="183" y="64"/>
                  <a:pt x="172" y="64"/>
                </a:cubicBezTo>
                <a:close/>
                <a:moveTo>
                  <a:pt x="208" y="76"/>
                </a:moveTo>
                <a:cubicBezTo>
                  <a:pt x="208" y="65"/>
                  <a:pt x="217" y="56"/>
                  <a:pt x="228" y="56"/>
                </a:cubicBezTo>
                <a:cubicBezTo>
                  <a:pt x="239" y="56"/>
                  <a:pt x="248" y="65"/>
                  <a:pt x="248" y="76"/>
                </a:cubicBezTo>
                <a:cubicBezTo>
                  <a:pt x="248" y="87"/>
                  <a:pt x="239" y="96"/>
                  <a:pt x="228" y="96"/>
                </a:cubicBezTo>
                <a:cubicBezTo>
                  <a:pt x="217" y="96"/>
                  <a:pt x="208" y="87"/>
                  <a:pt x="208" y="76"/>
                </a:cubicBezTo>
                <a:close/>
                <a:moveTo>
                  <a:pt x="264" y="132"/>
                </a:moveTo>
                <a:cubicBezTo>
                  <a:pt x="264" y="143"/>
                  <a:pt x="255" y="152"/>
                  <a:pt x="244" y="152"/>
                </a:cubicBezTo>
                <a:cubicBezTo>
                  <a:pt x="233" y="152"/>
                  <a:pt x="224" y="143"/>
                  <a:pt x="224" y="132"/>
                </a:cubicBezTo>
                <a:cubicBezTo>
                  <a:pt x="224" y="121"/>
                  <a:pt x="233" y="112"/>
                  <a:pt x="244" y="112"/>
                </a:cubicBezTo>
                <a:cubicBezTo>
                  <a:pt x="255" y="112"/>
                  <a:pt x="264" y="121"/>
                  <a:pt x="264" y="132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anchor="ctr">
            <a:normAutofit fontScale="52500" lnSpcReduction="20000"/>
          </a:bodyPr>
          <a:p>
            <a:endParaRPr lang="zh-CN" altLang="en-US"/>
          </a:p>
        </p:txBody>
      </p:sp>
      <p:sp>
        <p:nvSpPr>
          <p:cNvPr id="59" name="圆角矩形 58"/>
          <p:cNvSpPr/>
          <p:nvPr>
            <p:custDataLst>
              <p:tags r:id="rId14"/>
            </p:custDataLst>
          </p:nvPr>
        </p:nvSpPr>
        <p:spPr>
          <a:xfrm>
            <a:off x="4384977" y="2849045"/>
            <a:ext cx="509346" cy="509346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rgbClr val="207CBC">
              <a:shade val="50000"/>
            </a:srgbClr>
          </a:lnRef>
          <a:fillRef idx="1">
            <a:srgbClr val="207CBC"/>
          </a:fillRef>
          <a:effectRef idx="0">
            <a:srgbClr val="207CBC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p>
            <a:pPr algn="ctr"/>
            <a:endParaRPr lang="zh-CN" altLang="en-US"/>
          </a:p>
        </p:txBody>
      </p:sp>
      <p:sp>
        <p:nvSpPr>
          <p:cNvPr id="60" name="KSO_Shape"/>
          <p:cNvSpPr/>
          <p:nvPr>
            <p:custDataLst>
              <p:tags r:id="rId15"/>
            </p:custDataLst>
          </p:nvPr>
        </p:nvSpPr>
        <p:spPr bwMode="auto">
          <a:xfrm>
            <a:off x="4474034" y="2938102"/>
            <a:ext cx="331233" cy="331233"/>
          </a:xfrm>
          <a:custGeom>
            <a:avLst/>
            <a:gdLst>
              <a:gd name="T0" fmla="*/ 1799698 w 3272"/>
              <a:gd name="T1" fmla="*/ 900199 h 3272"/>
              <a:gd name="T2" fmla="*/ 899849 w 3272"/>
              <a:gd name="T3" fmla="*/ 0 h 3272"/>
              <a:gd name="T4" fmla="*/ 0 w 3272"/>
              <a:gd name="T5" fmla="*/ 900199 h 3272"/>
              <a:gd name="T6" fmla="*/ 899849 w 3272"/>
              <a:gd name="T7" fmla="*/ 1800397 h 3272"/>
              <a:gd name="T8" fmla="*/ 1012055 w 3272"/>
              <a:gd name="T9" fmla="*/ 1800397 h 3272"/>
              <a:gd name="T10" fmla="*/ 1124811 w 3272"/>
              <a:gd name="T11" fmla="*/ 1687597 h 3272"/>
              <a:gd name="T12" fmla="*/ 1012055 w 3272"/>
              <a:gd name="T13" fmla="*/ 1575347 h 3272"/>
              <a:gd name="T14" fmla="*/ 899849 w 3272"/>
              <a:gd name="T15" fmla="*/ 1575347 h 3272"/>
              <a:gd name="T16" fmla="*/ 224962 w 3272"/>
              <a:gd name="T17" fmla="*/ 900199 h 3272"/>
              <a:gd name="T18" fmla="*/ 899849 w 3272"/>
              <a:gd name="T19" fmla="*/ 225050 h 3272"/>
              <a:gd name="T20" fmla="*/ 1584636 w 3272"/>
              <a:gd name="T21" fmla="*/ 900199 h 3272"/>
              <a:gd name="T22" fmla="*/ 1584636 w 3272"/>
              <a:gd name="T23" fmla="*/ 1237498 h 3272"/>
              <a:gd name="T24" fmla="*/ 1461980 w 3272"/>
              <a:gd name="T25" fmla="*/ 1350298 h 3272"/>
              <a:gd name="T26" fmla="*/ 1334373 w 3272"/>
              <a:gd name="T27" fmla="*/ 1237498 h 3272"/>
              <a:gd name="T28" fmla="*/ 1334373 w 3272"/>
              <a:gd name="T29" fmla="*/ 900199 h 3272"/>
              <a:gd name="T30" fmla="*/ 899849 w 3272"/>
              <a:gd name="T31" fmla="*/ 450099 h 3272"/>
              <a:gd name="T32" fmla="*/ 449925 w 3272"/>
              <a:gd name="T33" fmla="*/ 900199 h 3272"/>
              <a:gd name="T34" fmla="*/ 899849 w 3272"/>
              <a:gd name="T35" fmla="*/ 1350298 h 3272"/>
              <a:gd name="T36" fmla="*/ 1129762 w 3272"/>
              <a:gd name="T37" fmla="*/ 1285369 h 3272"/>
              <a:gd name="T38" fmla="*/ 1461980 w 3272"/>
              <a:gd name="T39" fmla="*/ 1575347 h 3272"/>
              <a:gd name="T40" fmla="*/ 1799698 w 3272"/>
              <a:gd name="T41" fmla="*/ 1237498 h 3272"/>
              <a:gd name="T42" fmla="*/ 1799698 w 3272"/>
              <a:gd name="T43" fmla="*/ 900199 h 3272"/>
              <a:gd name="T44" fmla="*/ 899849 w 3272"/>
              <a:gd name="T45" fmla="*/ 1125248 h 3272"/>
              <a:gd name="T46" fmla="*/ 674887 w 3272"/>
              <a:gd name="T47" fmla="*/ 900199 h 3272"/>
              <a:gd name="T48" fmla="*/ 899849 w 3272"/>
              <a:gd name="T49" fmla="*/ 675149 h 3272"/>
              <a:gd name="T50" fmla="*/ 1124811 w 3272"/>
              <a:gd name="T51" fmla="*/ 900199 h 3272"/>
              <a:gd name="T52" fmla="*/ 899849 w 3272"/>
              <a:gd name="T53" fmla="*/ 1125248 h 327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3272" h="3272">
                <a:moveTo>
                  <a:pt x="3272" y="1636"/>
                </a:moveTo>
                <a:cubicBezTo>
                  <a:pt x="3272" y="733"/>
                  <a:pt x="2539" y="0"/>
                  <a:pt x="1636" y="0"/>
                </a:cubicBezTo>
                <a:cubicBezTo>
                  <a:pt x="733" y="0"/>
                  <a:pt x="0" y="733"/>
                  <a:pt x="0" y="1636"/>
                </a:cubicBezTo>
                <a:cubicBezTo>
                  <a:pt x="0" y="2539"/>
                  <a:pt x="733" y="3272"/>
                  <a:pt x="1636" y="3272"/>
                </a:cubicBezTo>
                <a:cubicBezTo>
                  <a:pt x="1840" y="3272"/>
                  <a:pt x="1840" y="3272"/>
                  <a:pt x="1840" y="3272"/>
                </a:cubicBezTo>
                <a:cubicBezTo>
                  <a:pt x="1953" y="3272"/>
                  <a:pt x="2045" y="3180"/>
                  <a:pt x="2045" y="3067"/>
                </a:cubicBezTo>
                <a:cubicBezTo>
                  <a:pt x="2045" y="2955"/>
                  <a:pt x="1953" y="2863"/>
                  <a:pt x="1840" y="2863"/>
                </a:cubicBezTo>
                <a:cubicBezTo>
                  <a:pt x="1636" y="2863"/>
                  <a:pt x="1636" y="2863"/>
                  <a:pt x="1636" y="2863"/>
                </a:cubicBezTo>
                <a:cubicBezTo>
                  <a:pt x="959" y="2863"/>
                  <a:pt x="409" y="2314"/>
                  <a:pt x="409" y="1636"/>
                </a:cubicBezTo>
                <a:cubicBezTo>
                  <a:pt x="409" y="958"/>
                  <a:pt x="959" y="409"/>
                  <a:pt x="1636" y="409"/>
                </a:cubicBezTo>
                <a:cubicBezTo>
                  <a:pt x="2314" y="409"/>
                  <a:pt x="2881" y="958"/>
                  <a:pt x="2881" y="1636"/>
                </a:cubicBezTo>
                <a:cubicBezTo>
                  <a:pt x="2881" y="2249"/>
                  <a:pt x="2881" y="2249"/>
                  <a:pt x="2881" y="2249"/>
                </a:cubicBezTo>
                <a:cubicBezTo>
                  <a:pt x="2881" y="2362"/>
                  <a:pt x="2771" y="2454"/>
                  <a:pt x="2658" y="2454"/>
                </a:cubicBezTo>
                <a:cubicBezTo>
                  <a:pt x="2546" y="2454"/>
                  <a:pt x="2426" y="2362"/>
                  <a:pt x="2426" y="2249"/>
                </a:cubicBezTo>
                <a:cubicBezTo>
                  <a:pt x="2426" y="1636"/>
                  <a:pt x="2426" y="1636"/>
                  <a:pt x="2426" y="1636"/>
                </a:cubicBezTo>
                <a:cubicBezTo>
                  <a:pt x="2426" y="1185"/>
                  <a:pt x="2087" y="818"/>
                  <a:pt x="1636" y="818"/>
                </a:cubicBezTo>
                <a:cubicBezTo>
                  <a:pt x="1184" y="818"/>
                  <a:pt x="818" y="1185"/>
                  <a:pt x="818" y="1636"/>
                </a:cubicBezTo>
                <a:cubicBezTo>
                  <a:pt x="818" y="2087"/>
                  <a:pt x="1184" y="2454"/>
                  <a:pt x="1636" y="2454"/>
                </a:cubicBezTo>
                <a:cubicBezTo>
                  <a:pt x="1789" y="2454"/>
                  <a:pt x="1931" y="2409"/>
                  <a:pt x="2054" y="2336"/>
                </a:cubicBezTo>
                <a:cubicBezTo>
                  <a:pt x="2096" y="2633"/>
                  <a:pt x="2349" y="2863"/>
                  <a:pt x="2658" y="2863"/>
                </a:cubicBezTo>
                <a:cubicBezTo>
                  <a:pt x="2997" y="2863"/>
                  <a:pt x="3272" y="2588"/>
                  <a:pt x="3272" y="2249"/>
                </a:cubicBezTo>
                <a:lnTo>
                  <a:pt x="3272" y="1636"/>
                </a:lnTo>
                <a:close/>
                <a:moveTo>
                  <a:pt x="1636" y="2045"/>
                </a:moveTo>
                <a:cubicBezTo>
                  <a:pt x="1410" y="2045"/>
                  <a:pt x="1227" y="1862"/>
                  <a:pt x="1227" y="1636"/>
                </a:cubicBezTo>
                <a:cubicBezTo>
                  <a:pt x="1227" y="1410"/>
                  <a:pt x="1410" y="1227"/>
                  <a:pt x="1636" y="1227"/>
                </a:cubicBezTo>
                <a:cubicBezTo>
                  <a:pt x="1862" y="1227"/>
                  <a:pt x="2045" y="1410"/>
                  <a:pt x="2045" y="1636"/>
                </a:cubicBezTo>
                <a:cubicBezTo>
                  <a:pt x="2045" y="1862"/>
                  <a:pt x="1862" y="2045"/>
                  <a:pt x="1636" y="2045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anchor="ctr" anchorCtr="1">
            <a:normAutofit fontScale="82500"/>
          </a:bodyPr>
          <a:p>
            <a:endParaRPr lang="zh-CN" altLang="en-US"/>
          </a:p>
        </p:txBody>
      </p:sp>
      <p:sp>
        <p:nvSpPr>
          <p:cNvPr id="61" name="圆角矩形 60"/>
          <p:cNvSpPr/>
          <p:nvPr>
            <p:custDataLst>
              <p:tags r:id="rId16"/>
            </p:custDataLst>
          </p:nvPr>
        </p:nvSpPr>
        <p:spPr>
          <a:xfrm>
            <a:off x="4372651" y="5089325"/>
            <a:ext cx="509346" cy="509346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rgbClr val="207CBC">
              <a:shade val="50000"/>
            </a:srgbClr>
          </a:lnRef>
          <a:fillRef idx="1">
            <a:srgbClr val="207CBC"/>
          </a:fillRef>
          <a:effectRef idx="0">
            <a:srgbClr val="207CBC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p>
            <a:pPr algn="ctr"/>
            <a:endParaRPr lang="zh-CN" altLang="en-US"/>
          </a:p>
        </p:txBody>
      </p:sp>
      <p:sp>
        <p:nvSpPr>
          <p:cNvPr id="62" name="KSO_Shape"/>
          <p:cNvSpPr/>
          <p:nvPr>
            <p:custDataLst>
              <p:tags r:id="rId17"/>
            </p:custDataLst>
          </p:nvPr>
        </p:nvSpPr>
        <p:spPr bwMode="auto">
          <a:xfrm>
            <a:off x="4452250" y="5193934"/>
            <a:ext cx="350149" cy="300128"/>
          </a:xfrm>
          <a:custGeom>
            <a:avLst/>
            <a:gdLst>
              <a:gd name="T0" fmla="*/ 852289 w 12766676"/>
              <a:gd name="T1" fmla="*/ 1146683 h 10934699"/>
              <a:gd name="T2" fmla="*/ 948108 w 12766676"/>
              <a:gd name="T3" fmla="*/ 1146683 h 10934699"/>
              <a:gd name="T4" fmla="*/ 948108 w 12766676"/>
              <a:gd name="T5" fmla="*/ 1542045 h 10934699"/>
              <a:gd name="T6" fmla="*/ 852289 w 12766676"/>
              <a:gd name="T7" fmla="*/ 1542045 h 10934699"/>
              <a:gd name="T8" fmla="*/ 1193698 w 12766676"/>
              <a:gd name="T9" fmla="*/ 1055119 h 10934699"/>
              <a:gd name="T10" fmla="*/ 1391603 w 12766676"/>
              <a:gd name="T11" fmla="*/ 1397646 h 10934699"/>
              <a:gd name="T12" fmla="*/ 1308545 w 12766676"/>
              <a:gd name="T13" fmla="*/ 1445108 h 10934699"/>
              <a:gd name="T14" fmla="*/ 1110640 w 12766676"/>
              <a:gd name="T15" fmla="*/ 1102804 h 10934699"/>
              <a:gd name="T16" fmla="*/ 606028 w 12766676"/>
              <a:gd name="T17" fmla="*/ 1055119 h 10934699"/>
              <a:gd name="T18" fmla="*/ 689309 w 12766676"/>
              <a:gd name="T19" fmla="*/ 1102804 h 10934699"/>
              <a:gd name="T20" fmla="*/ 491180 w 12766676"/>
              <a:gd name="T21" fmla="*/ 1445108 h 10934699"/>
              <a:gd name="T22" fmla="*/ 408123 w 12766676"/>
              <a:gd name="T23" fmla="*/ 1397646 h 10934699"/>
              <a:gd name="T24" fmla="*/ 1360932 w 12766676"/>
              <a:gd name="T25" fmla="*/ 852289 h 10934699"/>
              <a:gd name="T26" fmla="*/ 1703459 w 12766676"/>
              <a:gd name="T27" fmla="*/ 1050194 h 10934699"/>
              <a:gd name="T28" fmla="*/ 1655774 w 12766676"/>
              <a:gd name="T29" fmla="*/ 1133475 h 10934699"/>
              <a:gd name="T30" fmla="*/ 1312799 w 12766676"/>
              <a:gd name="T31" fmla="*/ 936018 h 10934699"/>
              <a:gd name="T32" fmla="*/ 438794 w 12766676"/>
              <a:gd name="T33" fmla="*/ 852289 h 10934699"/>
              <a:gd name="T34" fmla="*/ 486927 w 12766676"/>
              <a:gd name="T35" fmla="*/ 935346 h 10934699"/>
              <a:gd name="T36" fmla="*/ 144623 w 12766676"/>
              <a:gd name="T37" fmla="*/ 1133475 h 10934699"/>
              <a:gd name="T38" fmla="*/ 96266 w 12766676"/>
              <a:gd name="T39" fmla="*/ 1050194 h 10934699"/>
              <a:gd name="T40" fmla="*/ 1404363 w 12766676"/>
              <a:gd name="T41" fmla="*/ 593938 h 10934699"/>
              <a:gd name="T42" fmla="*/ 1800397 w 12766676"/>
              <a:gd name="T43" fmla="*/ 593938 h 10934699"/>
              <a:gd name="T44" fmla="*/ 1800397 w 12766676"/>
              <a:gd name="T45" fmla="*/ 689756 h 10934699"/>
              <a:gd name="T46" fmla="*/ 1404363 w 12766676"/>
              <a:gd name="T47" fmla="*/ 689756 h 10934699"/>
              <a:gd name="T48" fmla="*/ 0 w 12766676"/>
              <a:gd name="T49" fmla="*/ 593938 h 10934699"/>
              <a:gd name="T50" fmla="*/ 395362 w 12766676"/>
              <a:gd name="T51" fmla="*/ 593938 h 10934699"/>
              <a:gd name="T52" fmla="*/ 395362 w 12766676"/>
              <a:gd name="T53" fmla="*/ 689756 h 10934699"/>
              <a:gd name="T54" fmla="*/ 0 w 12766676"/>
              <a:gd name="T55" fmla="*/ 689756 h 10934699"/>
              <a:gd name="T56" fmla="*/ 899934 w 12766676"/>
              <a:gd name="T57" fmla="*/ 167297 h 10934699"/>
              <a:gd name="T58" fmla="*/ 813106 w 12766676"/>
              <a:gd name="T59" fmla="*/ 175767 h 10934699"/>
              <a:gd name="T60" fmla="*/ 813106 w 12766676"/>
              <a:gd name="T61" fmla="*/ 274769 h 10934699"/>
              <a:gd name="T62" fmla="*/ 743750 w 12766676"/>
              <a:gd name="T63" fmla="*/ 401830 h 10934699"/>
              <a:gd name="T64" fmla="*/ 612978 w 12766676"/>
              <a:gd name="T65" fmla="*/ 642716 h 10934699"/>
              <a:gd name="T66" fmla="*/ 899934 w 12766676"/>
              <a:gd name="T67" fmla="*/ 929661 h 10934699"/>
              <a:gd name="T68" fmla="*/ 1186890 w 12766676"/>
              <a:gd name="T69" fmla="*/ 642716 h 10934699"/>
              <a:gd name="T70" fmla="*/ 1056648 w 12766676"/>
              <a:gd name="T71" fmla="*/ 401830 h 10934699"/>
              <a:gd name="T72" fmla="*/ 987291 w 12766676"/>
              <a:gd name="T73" fmla="*/ 274769 h 10934699"/>
              <a:gd name="T74" fmla="*/ 987291 w 12766676"/>
              <a:gd name="T75" fmla="*/ 175767 h 10934699"/>
              <a:gd name="T76" fmla="*/ 899934 w 12766676"/>
              <a:gd name="T77" fmla="*/ 167297 h 10934699"/>
              <a:gd name="T78" fmla="*/ 899934 w 12766676"/>
              <a:gd name="T79" fmla="*/ 0 h 10934699"/>
              <a:gd name="T80" fmla="*/ 1083120 w 12766676"/>
              <a:gd name="T81" fmla="*/ 26471 h 10934699"/>
              <a:gd name="T82" fmla="*/ 1083120 w 12766676"/>
              <a:gd name="T83" fmla="*/ 274769 h 10934699"/>
              <a:gd name="T84" fmla="*/ 1104826 w 12766676"/>
              <a:gd name="T85" fmla="*/ 319240 h 10934699"/>
              <a:gd name="T86" fmla="*/ 1283247 w 12766676"/>
              <a:gd name="T87" fmla="*/ 642716 h 10934699"/>
              <a:gd name="T88" fmla="*/ 899934 w 12766676"/>
              <a:gd name="T89" fmla="*/ 1026015 h 10934699"/>
              <a:gd name="T90" fmla="*/ 517150 w 12766676"/>
              <a:gd name="T91" fmla="*/ 642716 h 10934699"/>
              <a:gd name="T92" fmla="*/ 695041 w 12766676"/>
              <a:gd name="T93" fmla="*/ 319240 h 10934699"/>
              <a:gd name="T94" fmla="*/ 717278 w 12766676"/>
              <a:gd name="T95" fmla="*/ 274769 h 10934699"/>
              <a:gd name="T96" fmla="*/ 717278 w 12766676"/>
              <a:gd name="T97" fmla="*/ 26471 h 10934699"/>
              <a:gd name="T98" fmla="*/ 899934 w 12766676"/>
              <a:gd name="T99" fmla="*/ 0 h 10934699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2766676" h="10934699">
                <a:moveTo>
                  <a:pt x="6043613" y="8131174"/>
                </a:moveTo>
                <a:lnTo>
                  <a:pt x="6723063" y="8131174"/>
                </a:lnTo>
                <a:lnTo>
                  <a:pt x="6723063" y="10934699"/>
                </a:lnTo>
                <a:lnTo>
                  <a:pt x="6043613" y="10934699"/>
                </a:lnTo>
                <a:lnTo>
                  <a:pt x="6043613" y="8131174"/>
                </a:lnTo>
                <a:close/>
                <a:moveTo>
                  <a:pt x="8464551" y="7481887"/>
                </a:moveTo>
                <a:lnTo>
                  <a:pt x="9867901" y="9910762"/>
                </a:lnTo>
                <a:lnTo>
                  <a:pt x="9278939" y="10247312"/>
                </a:lnTo>
                <a:lnTo>
                  <a:pt x="7875588" y="7820025"/>
                </a:lnTo>
                <a:lnTo>
                  <a:pt x="8464551" y="7481887"/>
                </a:lnTo>
                <a:close/>
                <a:moveTo>
                  <a:pt x="4297364" y="7481887"/>
                </a:moveTo>
                <a:lnTo>
                  <a:pt x="4887914" y="7820025"/>
                </a:lnTo>
                <a:lnTo>
                  <a:pt x="3482976" y="10247312"/>
                </a:lnTo>
                <a:lnTo>
                  <a:pt x="2894013" y="9910762"/>
                </a:lnTo>
                <a:lnTo>
                  <a:pt x="4297364" y="7481887"/>
                </a:lnTo>
                <a:close/>
                <a:moveTo>
                  <a:pt x="9650413" y="6043612"/>
                </a:moveTo>
                <a:lnTo>
                  <a:pt x="12079288" y="7446962"/>
                </a:lnTo>
                <a:lnTo>
                  <a:pt x="11741151" y="8037512"/>
                </a:lnTo>
                <a:lnTo>
                  <a:pt x="9309100" y="6637337"/>
                </a:lnTo>
                <a:lnTo>
                  <a:pt x="9650413" y="6043612"/>
                </a:lnTo>
                <a:close/>
                <a:moveTo>
                  <a:pt x="3111501" y="6043612"/>
                </a:moveTo>
                <a:lnTo>
                  <a:pt x="3452813" y="6632575"/>
                </a:lnTo>
                <a:lnTo>
                  <a:pt x="1025525" y="8037512"/>
                </a:lnTo>
                <a:lnTo>
                  <a:pt x="682625" y="7446962"/>
                </a:lnTo>
                <a:lnTo>
                  <a:pt x="3111501" y="6043612"/>
                </a:lnTo>
                <a:close/>
                <a:moveTo>
                  <a:pt x="9958388" y="4211638"/>
                </a:moveTo>
                <a:lnTo>
                  <a:pt x="12766676" y="4211638"/>
                </a:lnTo>
                <a:lnTo>
                  <a:pt x="12766676" y="4891088"/>
                </a:lnTo>
                <a:lnTo>
                  <a:pt x="9958388" y="4891088"/>
                </a:lnTo>
                <a:lnTo>
                  <a:pt x="9958388" y="4211638"/>
                </a:lnTo>
                <a:close/>
                <a:moveTo>
                  <a:pt x="0" y="4211637"/>
                </a:moveTo>
                <a:lnTo>
                  <a:pt x="2803525" y="4211637"/>
                </a:lnTo>
                <a:lnTo>
                  <a:pt x="2803525" y="4891087"/>
                </a:lnTo>
                <a:lnTo>
                  <a:pt x="0" y="4891087"/>
                </a:lnTo>
                <a:lnTo>
                  <a:pt x="0" y="4211637"/>
                </a:lnTo>
                <a:close/>
                <a:moveTo>
                  <a:pt x="6381460" y="1186307"/>
                </a:moveTo>
                <a:cubicBezTo>
                  <a:pt x="6171222" y="1186307"/>
                  <a:pt x="5964738" y="1208832"/>
                  <a:pt x="5765762" y="1246373"/>
                </a:cubicBezTo>
                <a:cubicBezTo>
                  <a:pt x="5765762" y="1246373"/>
                  <a:pt x="5765762" y="1832018"/>
                  <a:pt x="5765762" y="1948396"/>
                </a:cubicBezTo>
                <a:cubicBezTo>
                  <a:pt x="5765762" y="2481483"/>
                  <a:pt x="5457912" y="2744273"/>
                  <a:pt x="5273953" y="2849389"/>
                </a:cubicBezTo>
                <a:cubicBezTo>
                  <a:pt x="4703304" y="3187261"/>
                  <a:pt x="4346649" y="3840480"/>
                  <a:pt x="4346649" y="4557520"/>
                </a:cubicBezTo>
                <a:cubicBezTo>
                  <a:pt x="4346649" y="5680005"/>
                  <a:pt x="5262690" y="6592260"/>
                  <a:pt x="6381460" y="6592260"/>
                </a:cubicBezTo>
                <a:cubicBezTo>
                  <a:pt x="7503986" y="6592260"/>
                  <a:pt x="8416274" y="5680005"/>
                  <a:pt x="8416274" y="4557520"/>
                </a:cubicBezTo>
                <a:cubicBezTo>
                  <a:pt x="8416274" y="3840480"/>
                  <a:pt x="8063372" y="3187261"/>
                  <a:pt x="7492724" y="2849389"/>
                </a:cubicBezTo>
                <a:cubicBezTo>
                  <a:pt x="7308765" y="2744273"/>
                  <a:pt x="7000915" y="2481483"/>
                  <a:pt x="7000915" y="1948396"/>
                </a:cubicBezTo>
                <a:cubicBezTo>
                  <a:pt x="7000915" y="1749427"/>
                  <a:pt x="7000915" y="1246373"/>
                  <a:pt x="7000915" y="1246373"/>
                </a:cubicBezTo>
                <a:cubicBezTo>
                  <a:pt x="6798184" y="1208832"/>
                  <a:pt x="6595454" y="1186307"/>
                  <a:pt x="6381460" y="1186307"/>
                </a:cubicBezTo>
                <a:close/>
                <a:moveTo>
                  <a:pt x="6381460" y="0"/>
                </a:moveTo>
                <a:cubicBezTo>
                  <a:pt x="6835727" y="0"/>
                  <a:pt x="7271222" y="63821"/>
                  <a:pt x="7680437" y="187707"/>
                </a:cubicBezTo>
                <a:cubicBezTo>
                  <a:pt x="7680437" y="187707"/>
                  <a:pt x="7680437" y="1696869"/>
                  <a:pt x="7680437" y="1948396"/>
                </a:cubicBezTo>
                <a:cubicBezTo>
                  <a:pt x="7680437" y="2079791"/>
                  <a:pt x="7714225" y="2192415"/>
                  <a:pt x="7834362" y="2263744"/>
                </a:cubicBezTo>
                <a:cubicBezTo>
                  <a:pt x="8611495" y="2717994"/>
                  <a:pt x="9099550" y="3592707"/>
                  <a:pt x="9099550" y="4557520"/>
                </a:cubicBezTo>
                <a:cubicBezTo>
                  <a:pt x="9099550" y="6055418"/>
                  <a:pt x="7879413" y="7275512"/>
                  <a:pt x="6381460" y="7275512"/>
                </a:cubicBezTo>
                <a:cubicBezTo>
                  <a:pt x="4883509" y="7275512"/>
                  <a:pt x="3667126" y="6055418"/>
                  <a:pt x="3667126" y="4557520"/>
                </a:cubicBezTo>
                <a:cubicBezTo>
                  <a:pt x="3667126" y="3592707"/>
                  <a:pt x="4155181" y="2717994"/>
                  <a:pt x="4928560" y="2263744"/>
                </a:cubicBezTo>
                <a:cubicBezTo>
                  <a:pt x="5052451" y="2192415"/>
                  <a:pt x="5086240" y="2079791"/>
                  <a:pt x="5086240" y="1948396"/>
                </a:cubicBezTo>
                <a:cubicBezTo>
                  <a:pt x="5086240" y="1621787"/>
                  <a:pt x="5086240" y="187707"/>
                  <a:pt x="5086240" y="187707"/>
                </a:cubicBezTo>
                <a:cubicBezTo>
                  <a:pt x="5499209" y="63821"/>
                  <a:pt x="5934704" y="0"/>
                  <a:pt x="6381460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anchor="ctr" anchorCtr="1">
            <a:normAutofit fontScale="72500"/>
          </a:bodyPr>
          <a:p>
            <a:endParaRPr lang="zh-CN" altLang="en-US"/>
          </a:p>
        </p:txBody>
      </p:sp>
      <p:sp>
        <p:nvSpPr>
          <p:cNvPr id="63" name="文本框 62"/>
          <p:cNvSpPr txBox="1"/>
          <p:nvPr>
            <p:custDataLst>
              <p:tags r:id="rId18"/>
            </p:custDataLst>
          </p:nvPr>
        </p:nvSpPr>
        <p:spPr>
          <a:xfrm>
            <a:off x="5003964" y="5309396"/>
            <a:ext cx="2011608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dist"/>
            <a:r>
              <a:rPr lang="en-US" altLang="zh-CN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  <a:endParaRPr lang="en-US" altLang="zh-CN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4" name="文本框 63"/>
          <p:cNvSpPr txBox="1"/>
          <p:nvPr>
            <p:custDataLst>
              <p:tags r:id="rId19"/>
            </p:custDataLst>
          </p:nvPr>
        </p:nvSpPr>
        <p:spPr>
          <a:xfrm>
            <a:off x="5003964" y="4956507"/>
            <a:ext cx="2011608" cy="369332"/>
          </a:xfrm>
          <a:prstGeom prst="rect">
            <a:avLst/>
          </a:prstGeom>
          <a:noFill/>
        </p:spPr>
        <p:txBody>
          <a:bodyPr wrap="square" rtlCol="0">
            <a:normAutofit fontScale="92500" lnSpcReduction="10000"/>
          </a:bodyPr>
          <a:p>
            <a:r>
              <a:rPr lang="en-US" altLang="zh-CN" sz="2000" smtClean="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LOREM</a:t>
            </a:r>
            <a:endParaRPr lang="en-US" altLang="zh-CN" sz="2000" dirty="0" smtClean="0">
              <a:solidFill>
                <a:schemeClr val="tx1"/>
              </a:solidFill>
              <a:latin typeface="Arial" panose="020B0604020202020204" pitchFamily="34" charset="0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65" name="文本框 64"/>
          <p:cNvSpPr txBox="1"/>
          <p:nvPr>
            <p:custDataLst>
              <p:tags r:id="rId20"/>
            </p:custDataLst>
          </p:nvPr>
        </p:nvSpPr>
        <p:spPr>
          <a:xfrm>
            <a:off x="5003964" y="4285448"/>
            <a:ext cx="2011608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dist"/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  <a:endParaRPr lang="en-US" altLang="zh-CN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6" name="文本框 65"/>
          <p:cNvSpPr txBox="1"/>
          <p:nvPr>
            <p:custDataLst>
              <p:tags r:id="rId21"/>
            </p:custDataLst>
          </p:nvPr>
        </p:nvSpPr>
        <p:spPr>
          <a:xfrm>
            <a:off x="5003964" y="3932559"/>
            <a:ext cx="2011608" cy="369332"/>
          </a:xfrm>
          <a:prstGeom prst="rect">
            <a:avLst/>
          </a:prstGeom>
          <a:noFill/>
        </p:spPr>
        <p:txBody>
          <a:bodyPr wrap="square" rtlCol="0">
            <a:normAutofit fontScale="92500" lnSpcReduction="10000"/>
          </a:bodyPr>
          <a:p>
            <a:r>
              <a:rPr lang="en-US" altLang="zh-CN" sz="2000" dirty="0" smtClean="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LOREM</a:t>
            </a:r>
            <a:endParaRPr lang="en-US" altLang="zh-CN" sz="2000" dirty="0" smtClean="0">
              <a:solidFill>
                <a:schemeClr val="tx1"/>
              </a:solidFill>
              <a:latin typeface="Arial" panose="020B0604020202020204" pitchFamily="34" charset="0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67" name="文本框 66"/>
          <p:cNvSpPr txBox="1"/>
          <p:nvPr>
            <p:custDataLst>
              <p:tags r:id="rId22"/>
            </p:custDataLst>
          </p:nvPr>
        </p:nvSpPr>
        <p:spPr>
          <a:xfrm>
            <a:off x="5031101" y="1938488"/>
            <a:ext cx="2011608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dist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8" name="文本框 67"/>
          <p:cNvSpPr txBox="1"/>
          <p:nvPr>
            <p:custDataLst>
              <p:tags r:id="rId23"/>
            </p:custDataLst>
          </p:nvPr>
        </p:nvSpPr>
        <p:spPr>
          <a:xfrm>
            <a:off x="5031101" y="1585599"/>
            <a:ext cx="2011608" cy="369332"/>
          </a:xfrm>
          <a:prstGeom prst="rect">
            <a:avLst/>
          </a:prstGeom>
          <a:noFill/>
        </p:spPr>
        <p:txBody>
          <a:bodyPr wrap="square" rtlCol="0">
            <a:normAutofit fontScale="92500" lnSpcReduction="10000"/>
          </a:bodyPr>
          <a:p>
            <a:r>
              <a:rPr lang="zh-CN" altLang="en-US" sz="2000" dirty="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LOREM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69" name="文本框 68"/>
          <p:cNvSpPr txBox="1"/>
          <p:nvPr>
            <p:custDataLst>
              <p:tags r:id="rId24"/>
            </p:custDataLst>
          </p:nvPr>
        </p:nvSpPr>
        <p:spPr>
          <a:xfrm>
            <a:off x="5010302" y="3090422"/>
            <a:ext cx="2011608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dist"/>
            <a:r>
              <a:rPr lang="en-US" altLang="zh-CN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  <a:endParaRPr lang="en-US" altLang="zh-CN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0" name="文本框 69"/>
          <p:cNvSpPr txBox="1"/>
          <p:nvPr>
            <p:custDataLst>
              <p:tags r:id="rId25"/>
            </p:custDataLst>
          </p:nvPr>
        </p:nvSpPr>
        <p:spPr>
          <a:xfrm>
            <a:off x="5010302" y="2737533"/>
            <a:ext cx="2011608" cy="369332"/>
          </a:xfrm>
          <a:prstGeom prst="rect">
            <a:avLst/>
          </a:prstGeom>
          <a:noFill/>
        </p:spPr>
        <p:txBody>
          <a:bodyPr wrap="square" rtlCol="0">
            <a:normAutofit fontScale="92500" lnSpcReduction="10000"/>
          </a:bodyPr>
          <a:p>
            <a:r>
              <a:rPr lang="en-US" altLang="zh-CN" sz="2000" smtClean="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LOREM</a:t>
            </a:r>
            <a:endParaRPr lang="en-US" altLang="zh-CN" sz="2000" dirty="0" smtClean="0">
              <a:solidFill>
                <a:schemeClr val="tx1"/>
              </a:solidFill>
              <a:latin typeface="Arial" panose="020B0604020202020204" pitchFamily="34" charset="0"/>
              <a:ea typeface="黑体" panose="02010609060101010101" pitchFamily="49" charset="-122"/>
              <a:cs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椭圆 3"/>
          <p:cNvSpPr/>
          <p:nvPr/>
        </p:nvSpPr>
        <p:spPr>
          <a:xfrm rot="15600000">
            <a:off x="7222490" y="1612900"/>
            <a:ext cx="3599815" cy="3599815"/>
          </a:xfrm>
          <a:prstGeom prst="ellipse">
            <a:avLst/>
          </a:prstGeom>
          <a:noFill/>
          <a:ln w="25400">
            <a:gradFill>
              <a:gsLst>
                <a:gs pos="20000">
                  <a:schemeClr val="accent1">
                    <a:lumMod val="5000"/>
                    <a:lumOff val="95000"/>
                  </a:schemeClr>
                </a:gs>
                <a:gs pos="28000">
                  <a:schemeClr val="tx1"/>
                </a:gs>
                <a:gs pos="100000">
                  <a:schemeClr val="tx1"/>
                </a:gs>
              </a:gsLst>
              <a:lin ang="648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" name="图片 4" descr="8464389504591143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8560" y="1941195"/>
            <a:ext cx="4612005" cy="322072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8479790" y="2673985"/>
            <a:ext cx="1085850" cy="1477010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lIns="0" tIns="0" rIns="0" bIns="0" rtlCol="0">
            <a:spAutoFit/>
          </a:bodyPr>
          <a:p>
            <a:pPr algn="ctr"/>
            <a:r>
              <a:rPr lang="zh-CN" altLang="en-US" sz="9600">
                <a:effectLst/>
                <a:latin typeface="华文新魏" panose="02010800040101010101" charset="-122"/>
                <a:ea typeface="华文新魏" panose="02010800040101010101" charset="-122"/>
              </a:rPr>
              <a:t>壹</a:t>
            </a:r>
            <a:endParaRPr lang="zh-CN" altLang="en-US" sz="9600">
              <a:effectLst/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162810" y="1645285"/>
            <a:ext cx="2644775" cy="372935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vert="eaVert" wrap="square" rtlCol="0">
            <a:spAutoFit/>
          </a:bodyPr>
          <a:p>
            <a:pPr indent="0" algn="dist" fontAlgn="auto">
              <a:lnSpc>
                <a:spcPct val="200000"/>
              </a:lnSpc>
            </a:pPr>
            <a:r>
              <a:rPr lang="zh-CN" altLang="en-US" sz="4000" spc="100">
                <a:uFillTx/>
                <a:latin typeface="华文新魏" panose="02010800040101010101" charset="-122"/>
                <a:ea typeface="华文新魏" panose="02010800040101010101" charset="-122"/>
                <a:sym typeface="+mn-ea"/>
              </a:rPr>
              <a:t>生活即是艺术</a:t>
            </a:r>
            <a:endParaRPr lang="zh-CN" altLang="en-US" sz="4000" spc="100">
              <a:uFillTx/>
              <a:latin typeface="华文新魏" panose="02010800040101010101" charset="-122"/>
              <a:ea typeface="华文新魏" panose="02010800040101010101" charset="-122"/>
              <a:sym typeface="+mn-ea"/>
            </a:endParaRPr>
          </a:p>
          <a:p>
            <a:pPr indent="0" algn="dist" fontAlgn="auto">
              <a:lnSpc>
                <a:spcPct val="200000"/>
              </a:lnSpc>
            </a:pPr>
            <a:r>
              <a:rPr lang="zh-CN" altLang="en-US" sz="4000">
                <a:latin typeface="华文新魏" panose="02010800040101010101" charset="-122"/>
                <a:ea typeface="华文新魏" panose="02010800040101010101" charset="-122"/>
              </a:rPr>
              <a:t>人人皆有诗心</a:t>
            </a:r>
            <a:endParaRPr lang="zh-CN" altLang="en-US" sz="4000">
              <a:latin typeface="华文新魏" panose="02010800040101010101" charset="-122"/>
              <a:ea typeface="华文新魏" panose="020108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椭圆 6"/>
          <p:cNvSpPr/>
          <p:nvPr/>
        </p:nvSpPr>
        <p:spPr>
          <a:xfrm>
            <a:off x="8292465" y="1538605"/>
            <a:ext cx="2160000" cy="2160000"/>
          </a:xfrm>
          <a:prstGeom prst="ellipse">
            <a:avLst/>
          </a:prstGeom>
          <a:noFill/>
          <a:ln w="22225">
            <a:gradFill>
              <a:gsLst>
                <a:gs pos="40000">
                  <a:srgbClr val="E6A8C1"/>
                </a:gs>
                <a:gs pos="63000">
                  <a:srgbClr val="A95E70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4800">
                <a:solidFill>
                  <a:srgbClr val="A95E70"/>
                </a:solidFill>
              </a:rPr>
              <a:t>90%</a:t>
            </a:r>
            <a:endParaRPr lang="en-US" altLang="zh-CN" sz="4800">
              <a:solidFill>
                <a:srgbClr val="A95E7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7608570" y="1087120"/>
            <a:ext cx="3528060" cy="4887595"/>
          </a:xfrm>
          <a:prstGeom prst="rect">
            <a:avLst/>
          </a:prstGeom>
          <a:noFill/>
          <a:ln w="25400">
            <a:gradFill>
              <a:gsLst>
                <a:gs pos="39000">
                  <a:srgbClr val="E6A8C1"/>
                </a:gs>
                <a:gs pos="57000">
                  <a:srgbClr val="A95E70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A95E7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111490" y="3909060"/>
            <a:ext cx="25222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>
                <a:solidFill>
                  <a:srgbClr val="A95E70"/>
                </a:solidFill>
                <a:sym typeface="+mn-ea"/>
              </a:rPr>
              <a:t>Click enter title</a:t>
            </a:r>
            <a:endParaRPr lang="zh-CN" altLang="en-US" sz="2400">
              <a:solidFill>
                <a:srgbClr val="A95E70"/>
              </a:solidFill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223885" y="4369435"/>
            <a:ext cx="252222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fontAlgn="auto">
              <a:lnSpc>
                <a:spcPct val="150000"/>
              </a:lnSpc>
            </a:pPr>
            <a:r>
              <a:rPr lang="zh-CN" altLang="en-US" sz="2000" spc="100">
                <a:solidFill>
                  <a:srgbClr val="A95E70"/>
                </a:solidFill>
                <a:uFillTx/>
                <a:sym typeface="+mn-ea"/>
              </a:rPr>
              <a:t>单击此处编辑您想要的内容。</a:t>
            </a:r>
            <a:endParaRPr lang="zh-CN" altLang="en-US" sz="2000" spc="100">
              <a:solidFill>
                <a:srgbClr val="A95E70"/>
              </a:solidFill>
              <a:uFillTx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979295" y="2888615"/>
            <a:ext cx="420624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200000"/>
              </a:lnSpc>
            </a:pPr>
            <a:r>
              <a:rPr lang="zh-CN" altLang="en-US" spc="10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单击此处编辑您想要的内容，本模板所有图线及其相应的素材均可自由编辑、改色、替换。</a:t>
            </a:r>
            <a:endParaRPr lang="zh-CN" altLang="en-US" spc="100">
              <a:solidFill>
                <a:schemeClr val="tx1"/>
              </a:solidFill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八边形 13"/>
          <p:cNvSpPr/>
          <p:nvPr/>
        </p:nvSpPr>
        <p:spPr>
          <a:xfrm>
            <a:off x="1358900" y="3134995"/>
            <a:ext cx="360000" cy="360000"/>
          </a:xfrm>
          <a:prstGeom prst="octago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000">
                <a:solidFill>
                  <a:schemeClr val="tx1"/>
                </a:solidFill>
                <a:latin typeface="字体管家娜娜体" panose="00020600040101010101" charset="-122"/>
                <a:ea typeface="字体管家娜娜体" panose="00020600040101010101" charset="-122"/>
              </a:rPr>
              <a:t>1</a:t>
            </a:r>
            <a:endParaRPr lang="en-US" altLang="zh-CN" sz="2000">
              <a:solidFill>
                <a:schemeClr val="tx1"/>
              </a:solidFill>
              <a:latin typeface="字体管家娜娜体" panose="00020600040101010101" charset="-122"/>
              <a:ea typeface="字体管家娜娜体" panose="00020600040101010101" charset="-122"/>
            </a:endParaRPr>
          </a:p>
        </p:txBody>
      </p:sp>
      <p:sp>
        <p:nvSpPr>
          <p:cNvPr id="15" name="八边形 14"/>
          <p:cNvSpPr/>
          <p:nvPr/>
        </p:nvSpPr>
        <p:spPr>
          <a:xfrm>
            <a:off x="1358900" y="4963795"/>
            <a:ext cx="360000" cy="360000"/>
          </a:xfrm>
          <a:prstGeom prst="octago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000">
                <a:solidFill>
                  <a:schemeClr val="tx1"/>
                </a:solidFill>
                <a:latin typeface="字体管家娜娜体" panose="00020600040101010101" charset="-122"/>
                <a:ea typeface="字体管家娜娜体" panose="00020600040101010101" charset="-122"/>
              </a:rPr>
              <a:t>2</a:t>
            </a:r>
            <a:endParaRPr lang="en-US" altLang="zh-CN" sz="2000">
              <a:solidFill>
                <a:schemeClr val="tx1"/>
              </a:solidFill>
              <a:latin typeface="字体管家娜娜体" panose="00020600040101010101" charset="-122"/>
              <a:ea typeface="字体管家娜娜体" panose="0002060004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005965" y="4963795"/>
            <a:ext cx="32004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pc="10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单击此处编辑您想要的内容</a:t>
            </a:r>
            <a:endParaRPr lang="zh-CN" altLang="en-US" spc="100">
              <a:solidFill>
                <a:schemeClr val="tx1"/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242695" y="1292225"/>
            <a:ext cx="26720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4000">
                <a:effectLst>
                  <a:outerShdw blurRad="63500" sx="102000" sy="102000" algn="ctr" rotWithShape="0">
                    <a:schemeClr val="bg1">
                      <a:alpha val="40000"/>
                    </a:schemeClr>
                  </a:outerShdw>
                </a:effectLst>
                <a:latin typeface="华文新魏" panose="02010800040101010101" charset="-122"/>
                <a:ea typeface="华文新魏" panose="02010800040101010101" charset="-122"/>
              </a:rPr>
              <a:t>生活</a:t>
            </a:r>
            <a:r>
              <a:rPr lang="zh-CN" altLang="en-US" sz="3200">
                <a:effectLst>
                  <a:outerShdw blurRad="63500" sx="102000" sy="102000" algn="ctr" rotWithShape="0">
                    <a:schemeClr val="bg1">
                      <a:alpha val="40000"/>
                    </a:schemeClr>
                  </a:outerShdw>
                </a:effectLst>
                <a:latin typeface="华文新魏" panose="02010800040101010101" charset="-122"/>
                <a:ea typeface="华文新魏" panose="02010800040101010101" charset="-122"/>
              </a:rPr>
              <a:t>即</a:t>
            </a:r>
            <a:r>
              <a:rPr lang="zh-CN" altLang="en-US" sz="2800">
                <a:effectLst>
                  <a:outerShdw blurRad="63500" sx="102000" sy="102000" algn="ctr" rotWithShape="0">
                    <a:schemeClr val="bg1">
                      <a:alpha val="40000"/>
                    </a:schemeClr>
                  </a:outerShdw>
                </a:effectLst>
                <a:latin typeface="华文新魏" panose="02010800040101010101" charset="-122"/>
                <a:ea typeface="华文新魏" panose="02010800040101010101" charset="-122"/>
              </a:rPr>
              <a:t>是艺术</a:t>
            </a:r>
            <a:endParaRPr lang="zh-CN" altLang="en-US" sz="2800">
              <a:effectLst>
                <a:outerShdw blurRad="63500" sx="102000" sy="102000" algn="ctr" rotWithShape="0">
                  <a:schemeClr val="bg1">
                    <a:alpha val="40000"/>
                  </a:schemeClr>
                </a:outerShdw>
              </a:effectLst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619375" y="1998345"/>
            <a:ext cx="2621280" cy="706755"/>
          </a:xfrm>
          <a:prstGeom prst="rect">
            <a:avLst/>
          </a:prstGeom>
          <a:noFill/>
          <a:effectLst>
            <a:outerShdw blurRad="63500" sx="102000" sy="102000" algn="ctr" rotWithShape="0">
              <a:schemeClr val="bg1">
                <a:alpha val="40000"/>
              </a:schemeClr>
            </a:outerShdw>
          </a:effectLst>
        </p:spPr>
        <p:txBody>
          <a:bodyPr wrap="none" rtlCol="0">
            <a:spAutoFit/>
          </a:bodyPr>
          <a:p>
            <a:r>
              <a:rPr lang="zh-CN" altLang="en-US" sz="2800">
                <a:effectLst/>
                <a:latin typeface="华文新魏" panose="02010800040101010101" charset="-122"/>
                <a:ea typeface="华文新魏" panose="02010800040101010101" charset="-122"/>
              </a:rPr>
              <a:t>人人皆有</a:t>
            </a:r>
            <a:r>
              <a:rPr lang="zh-CN" altLang="en-US" sz="4000">
                <a:effectLst/>
                <a:latin typeface="华文新魏" panose="02010800040101010101" charset="-122"/>
                <a:ea typeface="华文新魏" panose="02010800040101010101" charset="-122"/>
              </a:rPr>
              <a:t>诗心</a:t>
            </a:r>
            <a:endParaRPr lang="zh-CN" altLang="en-US" sz="4000">
              <a:effectLst/>
              <a:latin typeface="华文新魏" panose="02010800040101010101" charset="-122"/>
              <a:ea typeface="华文新魏" panose="020108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21" grpId="0"/>
      <p:bldP spid="14" grpId="1" animBg="1"/>
      <p:bldP spid="16" grpId="0"/>
      <p:bldP spid="15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椭圆 8"/>
          <p:cNvSpPr/>
          <p:nvPr/>
        </p:nvSpPr>
        <p:spPr>
          <a:xfrm>
            <a:off x="2275205" y="3032125"/>
            <a:ext cx="1440011" cy="1440011"/>
          </a:xfrm>
          <a:prstGeom prst="ellipse">
            <a:avLst/>
          </a:prstGeom>
          <a:noFill/>
          <a:ln>
            <a:solidFill>
              <a:srgbClr val="A95E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8345805" y="3032125"/>
            <a:ext cx="1440011" cy="1440011"/>
          </a:xfrm>
          <a:prstGeom prst="ellipse">
            <a:avLst/>
          </a:prstGeom>
          <a:noFill/>
          <a:ln>
            <a:solidFill>
              <a:srgbClr val="A95E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5195570" y="2851785"/>
            <a:ext cx="1800013" cy="1800013"/>
          </a:xfrm>
          <a:prstGeom prst="ellipse">
            <a:avLst/>
          </a:prstGeom>
          <a:noFill/>
          <a:ln>
            <a:solidFill>
              <a:srgbClr val="A95E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50" name="照相机"/>
          <p:cNvSpPr/>
          <p:nvPr/>
        </p:nvSpPr>
        <p:spPr bwMode="auto">
          <a:xfrm>
            <a:off x="5532120" y="3294380"/>
            <a:ext cx="1127760" cy="914400"/>
          </a:xfrm>
          <a:custGeom>
            <a:avLst/>
            <a:gdLst/>
            <a:ahLst/>
            <a:cxnLst/>
            <a:rect l="0" t="0" r="r" b="b"/>
            <a:pathLst>
              <a:path w="1166813" h="874713">
                <a:moveTo>
                  <a:pt x="631825" y="339725"/>
                </a:moveTo>
                <a:lnTo>
                  <a:pt x="639247" y="339990"/>
                </a:lnTo>
                <a:lnTo>
                  <a:pt x="646669" y="340520"/>
                </a:lnTo>
                <a:lnTo>
                  <a:pt x="654090" y="341314"/>
                </a:lnTo>
                <a:lnTo>
                  <a:pt x="661247" y="342638"/>
                </a:lnTo>
                <a:lnTo>
                  <a:pt x="668404" y="344227"/>
                </a:lnTo>
                <a:lnTo>
                  <a:pt x="675296" y="346081"/>
                </a:lnTo>
                <a:lnTo>
                  <a:pt x="681922" y="348729"/>
                </a:lnTo>
                <a:lnTo>
                  <a:pt x="688814" y="351377"/>
                </a:lnTo>
                <a:lnTo>
                  <a:pt x="695175" y="354026"/>
                </a:lnTo>
                <a:lnTo>
                  <a:pt x="701537" y="357204"/>
                </a:lnTo>
                <a:lnTo>
                  <a:pt x="707633" y="360646"/>
                </a:lnTo>
                <a:lnTo>
                  <a:pt x="713465" y="364619"/>
                </a:lnTo>
                <a:lnTo>
                  <a:pt x="719296" y="368856"/>
                </a:lnTo>
                <a:lnTo>
                  <a:pt x="724862" y="373093"/>
                </a:lnTo>
                <a:lnTo>
                  <a:pt x="730164" y="377595"/>
                </a:lnTo>
                <a:lnTo>
                  <a:pt x="735200" y="382362"/>
                </a:lnTo>
                <a:lnTo>
                  <a:pt x="739971" y="387658"/>
                </a:lnTo>
                <a:lnTo>
                  <a:pt x="744742" y="392955"/>
                </a:lnTo>
                <a:lnTo>
                  <a:pt x="748983" y="398251"/>
                </a:lnTo>
                <a:lnTo>
                  <a:pt x="752959" y="404077"/>
                </a:lnTo>
                <a:lnTo>
                  <a:pt x="756670" y="409903"/>
                </a:lnTo>
                <a:lnTo>
                  <a:pt x="760116" y="415994"/>
                </a:lnTo>
                <a:lnTo>
                  <a:pt x="763562" y="422615"/>
                </a:lnTo>
                <a:lnTo>
                  <a:pt x="766477" y="428971"/>
                </a:lnTo>
                <a:lnTo>
                  <a:pt x="769128" y="435326"/>
                </a:lnTo>
                <a:lnTo>
                  <a:pt x="771514" y="442477"/>
                </a:lnTo>
                <a:lnTo>
                  <a:pt x="773369" y="449097"/>
                </a:lnTo>
                <a:lnTo>
                  <a:pt x="774959" y="456247"/>
                </a:lnTo>
                <a:lnTo>
                  <a:pt x="776285" y="463663"/>
                </a:lnTo>
                <a:lnTo>
                  <a:pt x="777080" y="470813"/>
                </a:lnTo>
                <a:lnTo>
                  <a:pt x="777610" y="478228"/>
                </a:lnTo>
                <a:lnTo>
                  <a:pt x="777875" y="485643"/>
                </a:lnTo>
                <a:lnTo>
                  <a:pt x="777610" y="493058"/>
                </a:lnTo>
                <a:lnTo>
                  <a:pt x="777080" y="500738"/>
                </a:lnTo>
                <a:lnTo>
                  <a:pt x="776285" y="507888"/>
                </a:lnTo>
                <a:lnTo>
                  <a:pt x="774959" y="515303"/>
                </a:lnTo>
                <a:lnTo>
                  <a:pt x="773369" y="522188"/>
                </a:lnTo>
                <a:lnTo>
                  <a:pt x="771514" y="529074"/>
                </a:lnTo>
                <a:lnTo>
                  <a:pt x="769128" y="535959"/>
                </a:lnTo>
                <a:lnTo>
                  <a:pt x="766477" y="542580"/>
                </a:lnTo>
                <a:lnTo>
                  <a:pt x="763562" y="548936"/>
                </a:lnTo>
                <a:lnTo>
                  <a:pt x="760116" y="555291"/>
                </a:lnTo>
                <a:lnTo>
                  <a:pt x="756670" y="561382"/>
                </a:lnTo>
                <a:lnTo>
                  <a:pt x="752959" y="567208"/>
                </a:lnTo>
                <a:lnTo>
                  <a:pt x="748983" y="573034"/>
                </a:lnTo>
                <a:lnTo>
                  <a:pt x="744742" y="578596"/>
                </a:lnTo>
                <a:lnTo>
                  <a:pt x="739971" y="583892"/>
                </a:lnTo>
                <a:lnTo>
                  <a:pt x="735200" y="588659"/>
                </a:lnTo>
                <a:lnTo>
                  <a:pt x="730164" y="593691"/>
                </a:lnTo>
                <a:lnTo>
                  <a:pt x="724862" y="598458"/>
                </a:lnTo>
                <a:lnTo>
                  <a:pt x="719296" y="602695"/>
                </a:lnTo>
                <a:lnTo>
                  <a:pt x="713465" y="606667"/>
                </a:lnTo>
                <a:lnTo>
                  <a:pt x="707633" y="610639"/>
                </a:lnTo>
                <a:lnTo>
                  <a:pt x="701537" y="614082"/>
                </a:lnTo>
                <a:lnTo>
                  <a:pt x="695175" y="617260"/>
                </a:lnTo>
                <a:lnTo>
                  <a:pt x="688814" y="620173"/>
                </a:lnTo>
                <a:lnTo>
                  <a:pt x="681922" y="622821"/>
                </a:lnTo>
                <a:lnTo>
                  <a:pt x="675296" y="624940"/>
                </a:lnTo>
                <a:lnTo>
                  <a:pt x="668404" y="626794"/>
                </a:lnTo>
                <a:lnTo>
                  <a:pt x="661247" y="628912"/>
                </a:lnTo>
                <a:lnTo>
                  <a:pt x="654090" y="629971"/>
                </a:lnTo>
                <a:lnTo>
                  <a:pt x="646669" y="631031"/>
                </a:lnTo>
                <a:lnTo>
                  <a:pt x="639247" y="631560"/>
                </a:lnTo>
                <a:lnTo>
                  <a:pt x="631825" y="631825"/>
                </a:lnTo>
                <a:lnTo>
                  <a:pt x="624403" y="631560"/>
                </a:lnTo>
                <a:lnTo>
                  <a:pt x="616982" y="631031"/>
                </a:lnTo>
                <a:lnTo>
                  <a:pt x="609560" y="629971"/>
                </a:lnTo>
                <a:lnTo>
                  <a:pt x="602403" y="628912"/>
                </a:lnTo>
                <a:lnTo>
                  <a:pt x="595511" y="626794"/>
                </a:lnTo>
                <a:lnTo>
                  <a:pt x="588355" y="624940"/>
                </a:lnTo>
                <a:lnTo>
                  <a:pt x="581728" y="622821"/>
                </a:lnTo>
                <a:lnTo>
                  <a:pt x="575102" y="620173"/>
                </a:lnTo>
                <a:lnTo>
                  <a:pt x="568475" y="617260"/>
                </a:lnTo>
                <a:lnTo>
                  <a:pt x="562378" y="614082"/>
                </a:lnTo>
                <a:lnTo>
                  <a:pt x="556282" y="610639"/>
                </a:lnTo>
                <a:lnTo>
                  <a:pt x="550186" y="606667"/>
                </a:lnTo>
                <a:lnTo>
                  <a:pt x="544619" y="602695"/>
                </a:lnTo>
                <a:lnTo>
                  <a:pt x="539053" y="598458"/>
                </a:lnTo>
                <a:lnTo>
                  <a:pt x="533487" y="593691"/>
                </a:lnTo>
                <a:lnTo>
                  <a:pt x="528450" y="588659"/>
                </a:lnTo>
                <a:lnTo>
                  <a:pt x="523679" y="583892"/>
                </a:lnTo>
                <a:lnTo>
                  <a:pt x="519173" y="578596"/>
                </a:lnTo>
                <a:lnTo>
                  <a:pt x="514667" y="573034"/>
                </a:lnTo>
                <a:lnTo>
                  <a:pt x="510691" y="567208"/>
                </a:lnTo>
                <a:lnTo>
                  <a:pt x="506980" y="561382"/>
                </a:lnTo>
                <a:lnTo>
                  <a:pt x="503534" y="555291"/>
                </a:lnTo>
                <a:lnTo>
                  <a:pt x="500354" y="548936"/>
                </a:lnTo>
                <a:lnTo>
                  <a:pt x="497438" y="542580"/>
                </a:lnTo>
                <a:lnTo>
                  <a:pt x="494522" y="535959"/>
                </a:lnTo>
                <a:lnTo>
                  <a:pt x="492402" y="529074"/>
                </a:lnTo>
                <a:lnTo>
                  <a:pt x="490281" y="522188"/>
                </a:lnTo>
                <a:lnTo>
                  <a:pt x="488691" y="515303"/>
                </a:lnTo>
                <a:lnTo>
                  <a:pt x="487366" y="507888"/>
                </a:lnTo>
                <a:lnTo>
                  <a:pt x="486570" y="500738"/>
                </a:lnTo>
                <a:lnTo>
                  <a:pt x="486040" y="493058"/>
                </a:lnTo>
                <a:lnTo>
                  <a:pt x="485775" y="485643"/>
                </a:lnTo>
                <a:lnTo>
                  <a:pt x="486040" y="478228"/>
                </a:lnTo>
                <a:lnTo>
                  <a:pt x="486570" y="470813"/>
                </a:lnTo>
                <a:lnTo>
                  <a:pt x="487366" y="463663"/>
                </a:lnTo>
                <a:lnTo>
                  <a:pt x="488691" y="456247"/>
                </a:lnTo>
                <a:lnTo>
                  <a:pt x="490281" y="449097"/>
                </a:lnTo>
                <a:lnTo>
                  <a:pt x="492402" y="442477"/>
                </a:lnTo>
                <a:lnTo>
                  <a:pt x="494522" y="435326"/>
                </a:lnTo>
                <a:lnTo>
                  <a:pt x="497438" y="428971"/>
                </a:lnTo>
                <a:lnTo>
                  <a:pt x="500354" y="422615"/>
                </a:lnTo>
                <a:lnTo>
                  <a:pt x="503534" y="415994"/>
                </a:lnTo>
                <a:lnTo>
                  <a:pt x="506980" y="409903"/>
                </a:lnTo>
                <a:lnTo>
                  <a:pt x="510691" y="404077"/>
                </a:lnTo>
                <a:lnTo>
                  <a:pt x="514667" y="398251"/>
                </a:lnTo>
                <a:lnTo>
                  <a:pt x="519173" y="392955"/>
                </a:lnTo>
                <a:lnTo>
                  <a:pt x="523679" y="387658"/>
                </a:lnTo>
                <a:lnTo>
                  <a:pt x="528450" y="382362"/>
                </a:lnTo>
                <a:lnTo>
                  <a:pt x="533487" y="377595"/>
                </a:lnTo>
                <a:lnTo>
                  <a:pt x="539053" y="373093"/>
                </a:lnTo>
                <a:lnTo>
                  <a:pt x="544619" y="368856"/>
                </a:lnTo>
                <a:lnTo>
                  <a:pt x="550186" y="364619"/>
                </a:lnTo>
                <a:lnTo>
                  <a:pt x="556282" y="360646"/>
                </a:lnTo>
                <a:lnTo>
                  <a:pt x="562378" y="357204"/>
                </a:lnTo>
                <a:lnTo>
                  <a:pt x="568475" y="354026"/>
                </a:lnTo>
                <a:lnTo>
                  <a:pt x="575102" y="351377"/>
                </a:lnTo>
                <a:lnTo>
                  <a:pt x="581728" y="348729"/>
                </a:lnTo>
                <a:lnTo>
                  <a:pt x="588355" y="346081"/>
                </a:lnTo>
                <a:lnTo>
                  <a:pt x="595511" y="344227"/>
                </a:lnTo>
                <a:lnTo>
                  <a:pt x="602403" y="342638"/>
                </a:lnTo>
                <a:lnTo>
                  <a:pt x="609560" y="341314"/>
                </a:lnTo>
                <a:lnTo>
                  <a:pt x="616982" y="340520"/>
                </a:lnTo>
                <a:lnTo>
                  <a:pt x="624403" y="339990"/>
                </a:lnTo>
                <a:lnTo>
                  <a:pt x="631825" y="339725"/>
                </a:lnTo>
                <a:close/>
                <a:moveTo>
                  <a:pt x="992942" y="242814"/>
                </a:moveTo>
                <a:lnTo>
                  <a:pt x="989237" y="243079"/>
                </a:lnTo>
                <a:lnTo>
                  <a:pt x="985797" y="243608"/>
                </a:lnTo>
                <a:lnTo>
                  <a:pt x="981827" y="244137"/>
                </a:lnTo>
                <a:lnTo>
                  <a:pt x="978387" y="244930"/>
                </a:lnTo>
                <a:lnTo>
                  <a:pt x="974947" y="245988"/>
                </a:lnTo>
                <a:lnTo>
                  <a:pt x="971506" y="247046"/>
                </a:lnTo>
                <a:lnTo>
                  <a:pt x="968331" y="248369"/>
                </a:lnTo>
                <a:lnTo>
                  <a:pt x="964890" y="249956"/>
                </a:lnTo>
                <a:lnTo>
                  <a:pt x="961714" y="251543"/>
                </a:lnTo>
                <a:lnTo>
                  <a:pt x="958803" y="253395"/>
                </a:lnTo>
                <a:lnTo>
                  <a:pt x="955892" y="255246"/>
                </a:lnTo>
                <a:lnTo>
                  <a:pt x="952981" y="257362"/>
                </a:lnTo>
                <a:lnTo>
                  <a:pt x="950335" y="259478"/>
                </a:lnTo>
                <a:lnTo>
                  <a:pt x="947424" y="261594"/>
                </a:lnTo>
                <a:lnTo>
                  <a:pt x="945042" y="264239"/>
                </a:lnTo>
                <a:lnTo>
                  <a:pt x="942660" y="266620"/>
                </a:lnTo>
                <a:lnTo>
                  <a:pt x="940278" y="269265"/>
                </a:lnTo>
                <a:lnTo>
                  <a:pt x="938161" y="272174"/>
                </a:lnTo>
                <a:lnTo>
                  <a:pt x="936044" y="275084"/>
                </a:lnTo>
                <a:lnTo>
                  <a:pt x="934192" y="277993"/>
                </a:lnTo>
                <a:lnTo>
                  <a:pt x="932604" y="280903"/>
                </a:lnTo>
                <a:lnTo>
                  <a:pt x="931016" y="284077"/>
                </a:lnTo>
                <a:lnTo>
                  <a:pt x="929428" y="287251"/>
                </a:lnTo>
                <a:lnTo>
                  <a:pt x="927840" y="290425"/>
                </a:lnTo>
                <a:lnTo>
                  <a:pt x="926782" y="294128"/>
                </a:lnTo>
                <a:lnTo>
                  <a:pt x="925723" y="297567"/>
                </a:lnTo>
                <a:lnTo>
                  <a:pt x="924929" y="301005"/>
                </a:lnTo>
                <a:lnTo>
                  <a:pt x="924400" y="304444"/>
                </a:lnTo>
                <a:lnTo>
                  <a:pt x="923870" y="308147"/>
                </a:lnTo>
                <a:lnTo>
                  <a:pt x="923606" y="312114"/>
                </a:lnTo>
                <a:lnTo>
                  <a:pt x="923606" y="315817"/>
                </a:lnTo>
                <a:lnTo>
                  <a:pt x="923606" y="319520"/>
                </a:lnTo>
                <a:lnTo>
                  <a:pt x="923870" y="323223"/>
                </a:lnTo>
                <a:lnTo>
                  <a:pt x="924400" y="326662"/>
                </a:lnTo>
                <a:lnTo>
                  <a:pt x="924929" y="330630"/>
                </a:lnTo>
                <a:lnTo>
                  <a:pt x="925723" y="334068"/>
                </a:lnTo>
                <a:lnTo>
                  <a:pt x="926782" y="337242"/>
                </a:lnTo>
                <a:lnTo>
                  <a:pt x="927840" y="340681"/>
                </a:lnTo>
                <a:lnTo>
                  <a:pt x="929428" y="343855"/>
                </a:lnTo>
                <a:lnTo>
                  <a:pt x="931016" y="347293"/>
                </a:lnTo>
                <a:lnTo>
                  <a:pt x="932604" y="350467"/>
                </a:lnTo>
                <a:lnTo>
                  <a:pt x="934192" y="353377"/>
                </a:lnTo>
                <a:lnTo>
                  <a:pt x="936044" y="356286"/>
                </a:lnTo>
                <a:lnTo>
                  <a:pt x="938161" y="359196"/>
                </a:lnTo>
                <a:lnTo>
                  <a:pt x="940278" y="361841"/>
                </a:lnTo>
                <a:lnTo>
                  <a:pt x="942660" y="364486"/>
                </a:lnTo>
                <a:lnTo>
                  <a:pt x="945042" y="367131"/>
                </a:lnTo>
                <a:lnTo>
                  <a:pt x="947424" y="369512"/>
                </a:lnTo>
                <a:lnTo>
                  <a:pt x="950335" y="371892"/>
                </a:lnTo>
                <a:lnTo>
                  <a:pt x="952981" y="374008"/>
                </a:lnTo>
                <a:lnTo>
                  <a:pt x="955892" y="375860"/>
                </a:lnTo>
                <a:lnTo>
                  <a:pt x="958803" y="377711"/>
                </a:lnTo>
                <a:lnTo>
                  <a:pt x="961714" y="379563"/>
                </a:lnTo>
                <a:lnTo>
                  <a:pt x="964890" y="381150"/>
                </a:lnTo>
                <a:lnTo>
                  <a:pt x="968331" y="382472"/>
                </a:lnTo>
                <a:lnTo>
                  <a:pt x="971506" y="383795"/>
                </a:lnTo>
                <a:lnTo>
                  <a:pt x="974947" y="385117"/>
                </a:lnTo>
                <a:lnTo>
                  <a:pt x="978387" y="386175"/>
                </a:lnTo>
                <a:lnTo>
                  <a:pt x="981827" y="386969"/>
                </a:lnTo>
                <a:lnTo>
                  <a:pt x="985797" y="387498"/>
                </a:lnTo>
                <a:lnTo>
                  <a:pt x="989237" y="388027"/>
                </a:lnTo>
                <a:lnTo>
                  <a:pt x="992942" y="388291"/>
                </a:lnTo>
                <a:lnTo>
                  <a:pt x="996647" y="388291"/>
                </a:lnTo>
                <a:lnTo>
                  <a:pt x="1000352" y="388291"/>
                </a:lnTo>
                <a:lnTo>
                  <a:pt x="1004057" y="388027"/>
                </a:lnTo>
                <a:lnTo>
                  <a:pt x="1007762" y="387498"/>
                </a:lnTo>
                <a:lnTo>
                  <a:pt x="1011467" y="386969"/>
                </a:lnTo>
                <a:lnTo>
                  <a:pt x="1014908" y="386175"/>
                </a:lnTo>
                <a:lnTo>
                  <a:pt x="1018348" y="385117"/>
                </a:lnTo>
                <a:lnTo>
                  <a:pt x="1021524" y="383795"/>
                </a:lnTo>
                <a:lnTo>
                  <a:pt x="1025229" y="382472"/>
                </a:lnTo>
                <a:lnTo>
                  <a:pt x="1028405" y="381150"/>
                </a:lnTo>
                <a:lnTo>
                  <a:pt x="1031580" y="379563"/>
                </a:lnTo>
                <a:lnTo>
                  <a:pt x="1034491" y="377711"/>
                </a:lnTo>
                <a:lnTo>
                  <a:pt x="1037403" y="375860"/>
                </a:lnTo>
                <a:lnTo>
                  <a:pt x="1040314" y="374008"/>
                </a:lnTo>
                <a:lnTo>
                  <a:pt x="1043225" y="371892"/>
                </a:lnTo>
                <a:lnTo>
                  <a:pt x="1045871" y="369512"/>
                </a:lnTo>
                <a:lnTo>
                  <a:pt x="1048253" y="367131"/>
                </a:lnTo>
                <a:lnTo>
                  <a:pt x="1050635" y="364486"/>
                </a:lnTo>
                <a:lnTo>
                  <a:pt x="1053017" y="361841"/>
                </a:lnTo>
                <a:lnTo>
                  <a:pt x="1055134" y="359196"/>
                </a:lnTo>
                <a:lnTo>
                  <a:pt x="1057251" y="356286"/>
                </a:lnTo>
                <a:lnTo>
                  <a:pt x="1059103" y="353377"/>
                </a:lnTo>
                <a:lnTo>
                  <a:pt x="1060956" y="350467"/>
                </a:lnTo>
                <a:lnTo>
                  <a:pt x="1062544" y="347293"/>
                </a:lnTo>
                <a:lnTo>
                  <a:pt x="1064132" y="343855"/>
                </a:lnTo>
                <a:lnTo>
                  <a:pt x="1065455" y="340681"/>
                </a:lnTo>
                <a:lnTo>
                  <a:pt x="1066513" y="337242"/>
                </a:lnTo>
                <a:lnTo>
                  <a:pt x="1067572" y="334068"/>
                </a:lnTo>
                <a:lnTo>
                  <a:pt x="1068366" y="330630"/>
                </a:lnTo>
                <a:lnTo>
                  <a:pt x="1068895" y="326662"/>
                </a:lnTo>
                <a:lnTo>
                  <a:pt x="1069424" y="323223"/>
                </a:lnTo>
                <a:lnTo>
                  <a:pt x="1069689" y="319520"/>
                </a:lnTo>
                <a:lnTo>
                  <a:pt x="1069689" y="315817"/>
                </a:lnTo>
                <a:lnTo>
                  <a:pt x="1069689" y="312114"/>
                </a:lnTo>
                <a:lnTo>
                  <a:pt x="1069424" y="308147"/>
                </a:lnTo>
                <a:lnTo>
                  <a:pt x="1068895" y="304444"/>
                </a:lnTo>
                <a:lnTo>
                  <a:pt x="1068366" y="301005"/>
                </a:lnTo>
                <a:lnTo>
                  <a:pt x="1067572" y="297567"/>
                </a:lnTo>
                <a:lnTo>
                  <a:pt x="1066513" y="294128"/>
                </a:lnTo>
                <a:lnTo>
                  <a:pt x="1065455" y="290425"/>
                </a:lnTo>
                <a:lnTo>
                  <a:pt x="1064132" y="287251"/>
                </a:lnTo>
                <a:lnTo>
                  <a:pt x="1062544" y="284077"/>
                </a:lnTo>
                <a:lnTo>
                  <a:pt x="1060956" y="280903"/>
                </a:lnTo>
                <a:lnTo>
                  <a:pt x="1059103" y="277993"/>
                </a:lnTo>
                <a:lnTo>
                  <a:pt x="1057251" y="275084"/>
                </a:lnTo>
                <a:lnTo>
                  <a:pt x="1055134" y="272174"/>
                </a:lnTo>
                <a:lnTo>
                  <a:pt x="1053017" y="269265"/>
                </a:lnTo>
                <a:lnTo>
                  <a:pt x="1050635" y="266620"/>
                </a:lnTo>
                <a:lnTo>
                  <a:pt x="1048253" y="264239"/>
                </a:lnTo>
                <a:lnTo>
                  <a:pt x="1045871" y="261594"/>
                </a:lnTo>
                <a:lnTo>
                  <a:pt x="1043225" y="259478"/>
                </a:lnTo>
                <a:lnTo>
                  <a:pt x="1040314" y="257362"/>
                </a:lnTo>
                <a:lnTo>
                  <a:pt x="1037403" y="255246"/>
                </a:lnTo>
                <a:lnTo>
                  <a:pt x="1034491" y="253395"/>
                </a:lnTo>
                <a:lnTo>
                  <a:pt x="1031580" y="251543"/>
                </a:lnTo>
                <a:lnTo>
                  <a:pt x="1028405" y="249956"/>
                </a:lnTo>
                <a:lnTo>
                  <a:pt x="1025229" y="248369"/>
                </a:lnTo>
                <a:lnTo>
                  <a:pt x="1021524" y="247046"/>
                </a:lnTo>
                <a:lnTo>
                  <a:pt x="1018348" y="245988"/>
                </a:lnTo>
                <a:lnTo>
                  <a:pt x="1014908" y="244930"/>
                </a:lnTo>
                <a:lnTo>
                  <a:pt x="1011467" y="244137"/>
                </a:lnTo>
                <a:lnTo>
                  <a:pt x="1007762" y="243608"/>
                </a:lnTo>
                <a:lnTo>
                  <a:pt x="1004057" y="243079"/>
                </a:lnTo>
                <a:lnTo>
                  <a:pt x="1000352" y="242814"/>
                </a:lnTo>
                <a:lnTo>
                  <a:pt x="996647" y="242814"/>
                </a:lnTo>
                <a:lnTo>
                  <a:pt x="992942" y="242814"/>
                </a:lnTo>
                <a:close/>
                <a:moveTo>
                  <a:pt x="632233" y="242814"/>
                </a:moveTo>
                <a:lnTo>
                  <a:pt x="619795" y="243079"/>
                </a:lnTo>
                <a:lnTo>
                  <a:pt x="607357" y="243872"/>
                </a:lnTo>
                <a:lnTo>
                  <a:pt x="595183" y="245459"/>
                </a:lnTo>
                <a:lnTo>
                  <a:pt x="583274" y="247575"/>
                </a:lnTo>
                <a:lnTo>
                  <a:pt x="571365" y="250221"/>
                </a:lnTo>
                <a:lnTo>
                  <a:pt x="559986" y="253659"/>
                </a:lnTo>
                <a:lnTo>
                  <a:pt x="548606" y="257627"/>
                </a:lnTo>
                <a:lnTo>
                  <a:pt x="537756" y="261859"/>
                </a:lnTo>
                <a:lnTo>
                  <a:pt x="526905" y="266620"/>
                </a:lnTo>
                <a:lnTo>
                  <a:pt x="516055" y="272174"/>
                </a:lnTo>
                <a:lnTo>
                  <a:pt x="505998" y="277993"/>
                </a:lnTo>
                <a:lnTo>
                  <a:pt x="496207" y="284077"/>
                </a:lnTo>
                <a:lnTo>
                  <a:pt x="486679" y="291219"/>
                </a:lnTo>
                <a:lnTo>
                  <a:pt x="477417" y="298360"/>
                </a:lnTo>
                <a:lnTo>
                  <a:pt x="468684" y="305766"/>
                </a:lnTo>
                <a:lnTo>
                  <a:pt x="460480" y="313966"/>
                </a:lnTo>
                <a:lnTo>
                  <a:pt x="452276" y="322165"/>
                </a:lnTo>
                <a:lnTo>
                  <a:pt x="444601" y="331159"/>
                </a:lnTo>
                <a:lnTo>
                  <a:pt x="437191" y="340152"/>
                </a:lnTo>
                <a:lnTo>
                  <a:pt x="430575" y="349938"/>
                </a:lnTo>
                <a:lnTo>
                  <a:pt x="424224" y="359725"/>
                </a:lnTo>
                <a:lnTo>
                  <a:pt x="418401" y="369776"/>
                </a:lnTo>
                <a:lnTo>
                  <a:pt x="413109" y="380092"/>
                </a:lnTo>
                <a:lnTo>
                  <a:pt x="408080" y="390936"/>
                </a:lnTo>
                <a:lnTo>
                  <a:pt x="403846" y="402046"/>
                </a:lnTo>
                <a:lnTo>
                  <a:pt x="399876" y="413419"/>
                </a:lnTo>
                <a:lnTo>
                  <a:pt x="396701" y="424793"/>
                </a:lnTo>
                <a:lnTo>
                  <a:pt x="394054" y="436431"/>
                </a:lnTo>
                <a:lnTo>
                  <a:pt x="391937" y="448598"/>
                </a:lnTo>
                <a:lnTo>
                  <a:pt x="390349" y="460765"/>
                </a:lnTo>
                <a:lnTo>
                  <a:pt x="389291" y="472932"/>
                </a:lnTo>
                <a:lnTo>
                  <a:pt x="389026" y="485364"/>
                </a:lnTo>
                <a:lnTo>
                  <a:pt x="389291" y="498060"/>
                </a:lnTo>
                <a:lnTo>
                  <a:pt x="390349" y="510227"/>
                </a:lnTo>
                <a:lnTo>
                  <a:pt x="391937" y="522395"/>
                </a:lnTo>
                <a:lnTo>
                  <a:pt x="394054" y="534562"/>
                </a:lnTo>
                <a:lnTo>
                  <a:pt x="396701" y="546200"/>
                </a:lnTo>
                <a:lnTo>
                  <a:pt x="399876" y="557838"/>
                </a:lnTo>
                <a:lnTo>
                  <a:pt x="403846" y="568947"/>
                </a:lnTo>
                <a:lnTo>
                  <a:pt x="408080" y="580056"/>
                </a:lnTo>
                <a:lnTo>
                  <a:pt x="413109" y="590901"/>
                </a:lnTo>
                <a:lnTo>
                  <a:pt x="418401" y="601217"/>
                </a:lnTo>
                <a:lnTo>
                  <a:pt x="424224" y="611532"/>
                </a:lnTo>
                <a:lnTo>
                  <a:pt x="430575" y="621319"/>
                </a:lnTo>
                <a:lnTo>
                  <a:pt x="437191" y="630841"/>
                </a:lnTo>
                <a:lnTo>
                  <a:pt x="444601" y="640099"/>
                </a:lnTo>
                <a:lnTo>
                  <a:pt x="452276" y="648827"/>
                </a:lnTo>
                <a:lnTo>
                  <a:pt x="460480" y="657291"/>
                </a:lnTo>
                <a:lnTo>
                  <a:pt x="468684" y="665491"/>
                </a:lnTo>
                <a:lnTo>
                  <a:pt x="477417" y="672897"/>
                </a:lnTo>
                <a:lnTo>
                  <a:pt x="486679" y="680039"/>
                </a:lnTo>
                <a:lnTo>
                  <a:pt x="496207" y="687180"/>
                </a:lnTo>
                <a:lnTo>
                  <a:pt x="505998" y="693264"/>
                </a:lnTo>
                <a:lnTo>
                  <a:pt x="516055" y="699083"/>
                </a:lnTo>
                <a:lnTo>
                  <a:pt x="526905" y="704637"/>
                </a:lnTo>
                <a:lnTo>
                  <a:pt x="537756" y="709399"/>
                </a:lnTo>
                <a:lnTo>
                  <a:pt x="548606" y="713631"/>
                </a:lnTo>
                <a:lnTo>
                  <a:pt x="559986" y="717598"/>
                </a:lnTo>
                <a:lnTo>
                  <a:pt x="571365" y="721037"/>
                </a:lnTo>
                <a:lnTo>
                  <a:pt x="583274" y="723682"/>
                </a:lnTo>
                <a:lnTo>
                  <a:pt x="595183" y="725798"/>
                </a:lnTo>
                <a:lnTo>
                  <a:pt x="607357" y="727385"/>
                </a:lnTo>
                <a:lnTo>
                  <a:pt x="619795" y="728178"/>
                </a:lnTo>
                <a:lnTo>
                  <a:pt x="632233" y="728443"/>
                </a:lnTo>
                <a:lnTo>
                  <a:pt x="644672" y="728178"/>
                </a:lnTo>
                <a:lnTo>
                  <a:pt x="657110" y="727385"/>
                </a:lnTo>
                <a:lnTo>
                  <a:pt x="669283" y="725798"/>
                </a:lnTo>
                <a:lnTo>
                  <a:pt x="681192" y="723682"/>
                </a:lnTo>
                <a:lnTo>
                  <a:pt x="693101" y="721037"/>
                </a:lnTo>
                <a:lnTo>
                  <a:pt x="704746" y="717598"/>
                </a:lnTo>
                <a:lnTo>
                  <a:pt x="715861" y="713631"/>
                </a:lnTo>
                <a:lnTo>
                  <a:pt x="726976" y="709399"/>
                </a:lnTo>
                <a:lnTo>
                  <a:pt x="737561" y="704637"/>
                </a:lnTo>
                <a:lnTo>
                  <a:pt x="748147" y="699083"/>
                </a:lnTo>
                <a:lnTo>
                  <a:pt x="758204" y="693264"/>
                </a:lnTo>
                <a:lnTo>
                  <a:pt x="767995" y="687180"/>
                </a:lnTo>
                <a:lnTo>
                  <a:pt x="777523" y="680039"/>
                </a:lnTo>
                <a:lnTo>
                  <a:pt x="786785" y="672897"/>
                </a:lnTo>
                <a:lnTo>
                  <a:pt x="795518" y="665491"/>
                </a:lnTo>
                <a:lnTo>
                  <a:pt x="803987" y="657291"/>
                </a:lnTo>
                <a:lnTo>
                  <a:pt x="811926" y="648827"/>
                </a:lnTo>
                <a:lnTo>
                  <a:pt x="819866" y="640099"/>
                </a:lnTo>
                <a:lnTo>
                  <a:pt x="826746" y="630841"/>
                </a:lnTo>
                <a:lnTo>
                  <a:pt x="833627" y="621319"/>
                </a:lnTo>
                <a:lnTo>
                  <a:pt x="839978" y="611532"/>
                </a:lnTo>
                <a:lnTo>
                  <a:pt x="845801" y="601217"/>
                </a:lnTo>
                <a:lnTo>
                  <a:pt x="851094" y="590901"/>
                </a:lnTo>
                <a:lnTo>
                  <a:pt x="856122" y="580056"/>
                </a:lnTo>
                <a:lnTo>
                  <a:pt x="860356" y="568947"/>
                </a:lnTo>
                <a:lnTo>
                  <a:pt x="864061" y="557838"/>
                </a:lnTo>
                <a:lnTo>
                  <a:pt x="867501" y="546200"/>
                </a:lnTo>
                <a:lnTo>
                  <a:pt x="870148" y="534562"/>
                </a:lnTo>
                <a:lnTo>
                  <a:pt x="872265" y="522395"/>
                </a:lnTo>
                <a:lnTo>
                  <a:pt x="873853" y="510227"/>
                </a:lnTo>
                <a:lnTo>
                  <a:pt x="874911" y="498060"/>
                </a:lnTo>
                <a:lnTo>
                  <a:pt x="875176" y="485364"/>
                </a:lnTo>
                <a:lnTo>
                  <a:pt x="874911" y="472932"/>
                </a:lnTo>
                <a:lnTo>
                  <a:pt x="873853" y="460765"/>
                </a:lnTo>
                <a:lnTo>
                  <a:pt x="872265" y="448598"/>
                </a:lnTo>
                <a:lnTo>
                  <a:pt x="870148" y="436431"/>
                </a:lnTo>
                <a:lnTo>
                  <a:pt x="867501" y="424793"/>
                </a:lnTo>
                <a:lnTo>
                  <a:pt x="864061" y="413419"/>
                </a:lnTo>
                <a:lnTo>
                  <a:pt x="860356" y="402046"/>
                </a:lnTo>
                <a:lnTo>
                  <a:pt x="856122" y="390936"/>
                </a:lnTo>
                <a:lnTo>
                  <a:pt x="851094" y="380092"/>
                </a:lnTo>
                <a:lnTo>
                  <a:pt x="845801" y="369776"/>
                </a:lnTo>
                <a:lnTo>
                  <a:pt x="839978" y="359725"/>
                </a:lnTo>
                <a:lnTo>
                  <a:pt x="833627" y="349938"/>
                </a:lnTo>
                <a:lnTo>
                  <a:pt x="826746" y="340152"/>
                </a:lnTo>
                <a:lnTo>
                  <a:pt x="819866" y="331159"/>
                </a:lnTo>
                <a:lnTo>
                  <a:pt x="811926" y="322165"/>
                </a:lnTo>
                <a:lnTo>
                  <a:pt x="803987" y="313966"/>
                </a:lnTo>
                <a:lnTo>
                  <a:pt x="795518" y="305766"/>
                </a:lnTo>
                <a:lnTo>
                  <a:pt x="786785" y="298360"/>
                </a:lnTo>
                <a:lnTo>
                  <a:pt x="777523" y="291219"/>
                </a:lnTo>
                <a:lnTo>
                  <a:pt x="767995" y="284077"/>
                </a:lnTo>
                <a:lnTo>
                  <a:pt x="758204" y="277993"/>
                </a:lnTo>
                <a:lnTo>
                  <a:pt x="748147" y="272174"/>
                </a:lnTo>
                <a:lnTo>
                  <a:pt x="737561" y="266620"/>
                </a:lnTo>
                <a:lnTo>
                  <a:pt x="726976" y="261859"/>
                </a:lnTo>
                <a:lnTo>
                  <a:pt x="715861" y="257627"/>
                </a:lnTo>
                <a:lnTo>
                  <a:pt x="704746" y="253659"/>
                </a:lnTo>
                <a:lnTo>
                  <a:pt x="693101" y="250221"/>
                </a:lnTo>
                <a:lnTo>
                  <a:pt x="681192" y="247575"/>
                </a:lnTo>
                <a:lnTo>
                  <a:pt x="669283" y="245459"/>
                </a:lnTo>
                <a:lnTo>
                  <a:pt x="657110" y="243872"/>
                </a:lnTo>
                <a:lnTo>
                  <a:pt x="644672" y="243079"/>
                </a:lnTo>
                <a:lnTo>
                  <a:pt x="632233" y="242814"/>
                </a:lnTo>
                <a:close/>
                <a:moveTo>
                  <a:pt x="291902" y="0"/>
                </a:moveTo>
                <a:lnTo>
                  <a:pt x="389026" y="0"/>
                </a:lnTo>
                <a:lnTo>
                  <a:pt x="394054" y="265"/>
                </a:lnTo>
                <a:lnTo>
                  <a:pt x="398818" y="529"/>
                </a:lnTo>
                <a:lnTo>
                  <a:pt x="403846" y="1058"/>
                </a:lnTo>
                <a:lnTo>
                  <a:pt x="408610" y="1852"/>
                </a:lnTo>
                <a:lnTo>
                  <a:pt x="413373" y="2910"/>
                </a:lnTo>
                <a:lnTo>
                  <a:pt x="417872" y="4232"/>
                </a:lnTo>
                <a:lnTo>
                  <a:pt x="422636" y="5819"/>
                </a:lnTo>
                <a:lnTo>
                  <a:pt x="426870" y="7406"/>
                </a:lnTo>
                <a:lnTo>
                  <a:pt x="431104" y="9522"/>
                </a:lnTo>
                <a:lnTo>
                  <a:pt x="435339" y="11903"/>
                </a:lnTo>
                <a:lnTo>
                  <a:pt x="439308" y="14019"/>
                </a:lnTo>
                <a:lnTo>
                  <a:pt x="443543" y="16664"/>
                </a:lnTo>
                <a:lnTo>
                  <a:pt x="447248" y="19309"/>
                </a:lnTo>
                <a:lnTo>
                  <a:pt x="450953" y="21954"/>
                </a:lnTo>
                <a:lnTo>
                  <a:pt x="454393" y="25128"/>
                </a:lnTo>
                <a:lnTo>
                  <a:pt x="457569" y="28302"/>
                </a:lnTo>
                <a:lnTo>
                  <a:pt x="461009" y="31741"/>
                </a:lnTo>
                <a:lnTo>
                  <a:pt x="464185" y="35179"/>
                </a:lnTo>
                <a:lnTo>
                  <a:pt x="466831" y="38882"/>
                </a:lnTo>
                <a:lnTo>
                  <a:pt x="469478" y="42585"/>
                </a:lnTo>
                <a:lnTo>
                  <a:pt x="472124" y="46553"/>
                </a:lnTo>
                <a:lnTo>
                  <a:pt x="474241" y="50785"/>
                </a:lnTo>
                <a:lnTo>
                  <a:pt x="476358" y="55017"/>
                </a:lnTo>
                <a:lnTo>
                  <a:pt x="478476" y="59249"/>
                </a:lnTo>
                <a:lnTo>
                  <a:pt x="480328" y="63481"/>
                </a:lnTo>
                <a:lnTo>
                  <a:pt x="481916" y="68242"/>
                </a:lnTo>
                <a:lnTo>
                  <a:pt x="483239" y="72739"/>
                </a:lnTo>
                <a:lnTo>
                  <a:pt x="484298" y="77500"/>
                </a:lnTo>
                <a:lnTo>
                  <a:pt x="485092" y="82261"/>
                </a:lnTo>
                <a:lnTo>
                  <a:pt x="485621" y="87286"/>
                </a:lnTo>
                <a:lnTo>
                  <a:pt x="486150" y="92047"/>
                </a:lnTo>
                <a:lnTo>
                  <a:pt x="486150" y="97073"/>
                </a:lnTo>
                <a:lnTo>
                  <a:pt x="1069689" y="97073"/>
                </a:lnTo>
                <a:lnTo>
                  <a:pt x="1074717" y="97073"/>
                </a:lnTo>
                <a:lnTo>
                  <a:pt x="1079745" y="97602"/>
                </a:lnTo>
                <a:lnTo>
                  <a:pt x="1084509" y="98131"/>
                </a:lnTo>
                <a:lnTo>
                  <a:pt x="1089273" y="98925"/>
                </a:lnTo>
                <a:lnTo>
                  <a:pt x="1093772" y="99983"/>
                </a:lnTo>
                <a:lnTo>
                  <a:pt x="1098535" y="101305"/>
                </a:lnTo>
                <a:lnTo>
                  <a:pt x="1103034" y="102892"/>
                </a:lnTo>
                <a:lnTo>
                  <a:pt x="1107533" y="104744"/>
                </a:lnTo>
                <a:lnTo>
                  <a:pt x="1111767" y="106595"/>
                </a:lnTo>
                <a:lnTo>
                  <a:pt x="1115737" y="108711"/>
                </a:lnTo>
                <a:lnTo>
                  <a:pt x="1119971" y="111092"/>
                </a:lnTo>
                <a:lnTo>
                  <a:pt x="1123941" y="113737"/>
                </a:lnTo>
                <a:lnTo>
                  <a:pt x="1127646" y="116382"/>
                </a:lnTo>
                <a:lnTo>
                  <a:pt x="1131351" y="119027"/>
                </a:lnTo>
                <a:lnTo>
                  <a:pt x="1134791" y="122201"/>
                </a:lnTo>
                <a:lnTo>
                  <a:pt x="1138496" y="125639"/>
                </a:lnTo>
                <a:lnTo>
                  <a:pt x="1141672" y="128813"/>
                </a:lnTo>
                <a:lnTo>
                  <a:pt x="1144583" y="132252"/>
                </a:lnTo>
                <a:lnTo>
                  <a:pt x="1147494" y="135955"/>
                </a:lnTo>
                <a:lnTo>
                  <a:pt x="1150141" y="139658"/>
                </a:lnTo>
                <a:lnTo>
                  <a:pt x="1152522" y="143890"/>
                </a:lnTo>
                <a:lnTo>
                  <a:pt x="1155169" y="147858"/>
                </a:lnTo>
                <a:lnTo>
                  <a:pt x="1157286" y="152090"/>
                </a:lnTo>
                <a:lnTo>
                  <a:pt x="1159139" y="156322"/>
                </a:lnTo>
                <a:lnTo>
                  <a:pt x="1160991" y="160818"/>
                </a:lnTo>
                <a:lnTo>
                  <a:pt x="1162579" y="165315"/>
                </a:lnTo>
                <a:lnTo>
                  <a:pt x="1163902" y="169811"/>
                </a:lnTo>
                <a:lnTo>
                  <a:pt x="1164961" y="174573"/>
                </a:lnTo>
                <a:lnTo>
                  <a:pt x="1165755" y="179334"/>
                </a:lnTo>
                <a:lnTo>
                  <a:pt x="1166284" y="184359"/>
                </a:lnTo>
                <a:lnTo>
                  <a:pt x="1166813" y="189120"/>
                </a:lnTo>
                <a:lnTo>
                  <a:pt x="1166813" y="194146"/>
                </a:lnTo>
                <a:lnTo>
                  <a:pt x="1166813" y="777111"/>
                </a:lnTo>
                <a:lnTo>
                  <a:pt x="1166813" y="782137"/>
                </a:lnTo>
                <a:lnTo>
                  <a:pt x="1166284" y="786898"/>
                </a:lnTo>
                <a:lnTo>
                  <a:pt x="1165755" y="791924"/>
                </a:lnTo>
                <a:lnTo>
                  <a:pt x="1164961" y="796949"/>
                </a:lnTo>
                <a:lnTo>
                  <a:pt x="1163902" y="801446"/>
                </a:lnTo>
                <a:lnTo>
                  <a:pt x="1162579" y="805942"/>
                </a:lnTo>
                <a:lnTo>
                  <a:pt x="1160991" y="810439"/>
                </a:lnTo>
                <a:lnTo>
                  <a:pt x="1159139" y="815200"/>
                </a:lnTo>
                <a:lnTo>
                  <a:pt x="1157286" y="819432"/>
                </a:lnTo>
                <a:lnTo>
                  <a:pt x="1155169" y="823400"/>
                </a:lnTo>
                <a:lnTo>
                  <a:pt x="1152522" y="827632"/>
                </a:lnTo>
                <a:lnTo>
                  <a:pt x="1150141" y="831335"/>
                </a:lnTo>
                <a:lnTo>
                  <a:pt x="1147494" y="835567"/>
                </a:lnTo>
                <a:lnTo>
                  <a:pt x="1144583" y="839005"/>
                </a:lnTo>
                <a:lnTo>
                  <a:pt x="1141672" y="842708"/>
                </a:lnTo>
                <a:lnTo>
                  <a:pt x="1138496" y="845882"/>
                </a:lnTo>
                <a:lnTo>
                  <a:pt x="1134791" y="849056"/>
                </a:lnTo>
                <a:lnTo>
                  <a:pt x="1131351" y="852495"/>
                </a:lnTo>
                <a:lnTo>
                  <a:pt x="1127646" y="855140"/>
                </a:lnTo>
                <a:lnTo>
                  <a:pt x="1123941" y="858049"/>
                </a:lnTo>
                <a:lnTo>
                  <a:pt x="1119971" y="860430"/>
                </a:lnTo>
                <a:lnTo>
                  <a:pt x="1115737" y="862811"/>
                </a:lnTo>
                <a:lnTo>
                  <a:pt x="1111767" y="864927"/>
                </a:lnTo>
                <a:lnTo>
                  <a:pt x="1107533" y="866778"/>
                </a:lnTo>
                <a:lnTo>
                  <a:pt x="1103034" y="868630"/>
                </a:lnTo>
                <a:lnTo>
                  <a:pt x="1098535" y="870217"/>
                </a:lnTo>
                <a:lnTo>
                  <a:pt x="1093772" y="871539"/>
                </a:lnTo>
                <a:lnTo>
                  <a:pt x="1089273" y="872597"/>
                </a:lnTo>
                <a:lnTo>
                  <a:pt x="1084509" y="873655"/>
                </a:lnTo>
                <a:lnTo>
                  <a:pt x="1079745" y="874184"/>
                </a:lnTo>
                <a:lnTo>
                  <a:pt x="1074717" y="874449"/>
                </a:lnTo>
                <a:lnTo>
                  <a:pt x="1069689" y="874713"/>
                </a:lnTo>
                <a:lnTo>
                  <a:pt x="97124" y="874713"/>
                </a:lnTo>
                <a:lnTo>
                  <a:pt x="92361" y="874449"/>
                </a:lnTo>
                <a:lnTo>
                  <a:pt x="87332" y="874184"/>
                </a:lnTo>
                <a:lnTo>
                  <a:pt x="82304" y="873655"/>
                </a:lnTo>
                <a:lnTo>
                  <a:pt x="77541" y="872597"/>
                </a:lnTo>
                <a:lnTo>
                  <a:pt x="73042" y="871539"/>
                </a:lnTo>
                <a:lnTo>
                  <a:pt x="68543" y="870217"/>
                </a:lnTo>
                <a:lnTo>
                  <a:pt x="63779" y="868630"/>
                </a:lnTo>
                <a:lnTo>
                  <a:pt x="59545" y="866778"/>
                </a:lnTo>
                <a:lnTo>
                  <a:pt x="55311" y="864927"/>
                </a:lnTo>
                <a:lnTo>
                  <a:pt x="51076" y="862811"/>
                </a:lnTo>
                <a:lnTo>
                  <a:pt x="47107" y="860430"/>
                </a:lnTo>
                <a:lnTo>
                  <a:pt x="42872" y="858049"/>
                </a:lnTo>
                <a:lnTo>
                  <a:pt x="39167" y="855140"/>
                </a:lnTo>
                <a:lnTo>
                  <a:pt x="35462" y="852495"/>
                </a:lnTo>
                <a:lnTo>
                  <a:pt x="32022" y="849056"/>
                </a:lnTo>
                <a:lnTo>
                  <a:pt x="28846" y="845882"/>
                </a:lnTo>
                <a:lnTo>
                  <a:pt x="25406" y="842708"/>
                </a:lnTo>
                <a:lnTo>
                  <a:pt x="22230" y="839005"/>
                </a:lnTo>
                <a:lnTo>
                  <a:pt x="19319" y="835567"/>
                </a:lnTo>
                <a:lnTo>
                  <a:pt x="16673" y="831335"/>
                </a:lnTo>
                <a:lnTo>
                  <a:pt x="14291" y="827632"/>
                </a:lnTo>
                <a:lnTo>
                  <a:pt x="11909" y="823400"/>
                </a:lnTo>
                <a:lnTo>
                  <a:pt x="9792" y="819432"/>
                </a:lnTo>
                <a:lnTo>
                  <a:pt x="7675" y="815200"/>
                </a:lnTo>
                <a:lnTo>
                  <a:pt x="5822" y="810439"/>
                </a:lnTo>
                <a:lnTo>
                  <a:pt x="4499" y="805942"/>
                </a:lnTo>
                <a:lnTo>
                  <a:pt x="3176" y="801446"/>
                </a:lnTo>
                <a:lnTo>
                  <a:pt x="2117" y="796949"/>
                </a:lnTo>
                <a:lnTo>
                  <a:pt x="1059" y="791924"/>
                </a:lnTo>
                <a:lnTo>
                  <a:pt x="529" y="786898"/>
                </a:lnTo>
                <a:lnTo>
                  <a:pt x="265" y="782137"/>
                </a:lnTo>
                <a:lnTo>
                  <a:pt x="40" y="777875"/>
                </a:lnTo>
                <a:lnTo>
                  <a:pt x="0" y="777875"/>
                </a:lnTo>
                <a:lnTo>
                  <a:pt x="0" y="777111"/>
                </a:lnTo>
                <a:lnTo>
                  <a:pt x="0" y="194146"/>
                </a:lnTo>
                <a:lnTo>
                  <a:pt x="0" y="193675"/>
                </a:lnTo>
                <a:lnTo>
                  <a:pt x="25" y="193675"/>
                </a:lnTo>
                <a:lnTo>
                  <a:pt x="265" y="189120"/>
                </a:lnTo>
                <a:lnTo>
                  <a:pt x="529" y="184359"/>
                </a:lnTo>
                <a:lnTo>
                  <a:pt x="1059" y="179334"/>
                </a:lnTo>
                <a:lnTo>
                  <a:pt x="2117" y="174573"/>
                </a:lnTo>
                <a:lnTo>
                  <a:pt x="3176" y="169811"/>
                </a:lnTo>
                <a:lnTo>
                  <a:pt x="4499" y="165315"/>
                </a:lnTo>
                <a:lnTo>
                  <a:pt x="5822" y="160818"/>
                </a:lnTo>
                <a:lnTo>
                  <a:pt x="7675" y="156322"/>
                </a:lnTo>
                <a:lnTo>
                  <a:pt x="9792" y="152090"/>
                </a:lnTo>
                <a:lnTo>
                  <a:pt x="11909" y="147858"/>
                </a:lnTo>
                <a:lnTo>
                  <a:pt x="14291" y="143890"/>
                </a:lnTo>
                <a:lnTo>
                  <a:pt x="16673" y="139658"/>
                </a:lnTo>
                <a:lnTo>
                  <a:pt x="19319" y="135955"/>
                </a:lnTo>
                <a:lnTo>
                  <a:pt x="22230" y="132252"/>
                </a:lnTo>
                <a:lnTo>
                  <a:pt x="25406" y="128813"/>
                </a:lnTo>
                <a:lnTo>
                  <a:pt x="28846" y="125639"/>
                </a:lnTo>
                <a:lnTo>
                  <a:pt x="32022" y="122201"/>
                </a:lnTo>
                <a:lnTo>
                  <a:pt x="35462" y="119027"/>
                </a:lnTo>
                <a:lnTo>
                  <a:pt x="39167" y="116382"/>
                </a:lnTo>
                <a:lnTo>
                  <a:pt x="42872" y="113737"/>
                </a:lnTo>
                <a:lnTo>
                  <a:pt x="47107" y="111092"/>
                </a:lnTo>
                <a:lnTo>
                  <a:pt x="51076" y="108711"/>
                </a:lnTo>
                <a:lnTo>
                  <a:pt x="55311" y="106595"/>
                </a:lnTo>
                <a:lnTo>
                  <a:pt x="59545" y="104744"/>
                </a:lnTo>
                <a:lnTo>
                  <a:pt x="63779" y="102892"/>
                </a:lnTo>
                <a:lnTo>
                  <a:pt x="68543" y="101305"/>
                </a:lnTo>
                <a:lnTo>
                  <a:pt x="73042" y="99983"/>
                </a:lnTo>
                <a:lnTo>
                  <a:pt x="77541" y="98925"/>
                </a:lnTo>
                <a:lnTo>
                  <a:pt x="82304" y="98131"/>
                </a:lnTo>
                <a:lnTo>
                  <a:pt x="87332" y="97602"/>
                </a:lnTo>
                <a:lnTo>
                  <a:pt x="92361" y="97073"/>
                </a:lnTo>
                <a:lnTo>
                  <a:pt x="97124" y="97073"/>
                </a:lnTo>
                <a:lnTo>
                  <a:pt x="194513" y="97073"/>
                </a:lnTo>
                <a:lnTo>
                  <a:pt x="194778" y="92047"/>
                </a:lnTo>
                <a:lnTo>
                  <a:pt x="195042" y="87286"/>
                </a:lnTo>
                <a:lnTo>
                  <a:pt x="195836" y="82261"/>
                </a:lnTo>
                <a:lnTo>
                  <a:pt x="196630" y="77500"/>
                </a:lnTo>
                <a:lnTo>
                  <a:pt x="197953" y="72739"/>
                </a:lnTo>
                <a:lnTo>
                  <a:pt x="199277" y="68242"/>
                </a:lnTo>
                <a:lnTo>
                  <a:pt x="200600" y="63481"/>
                </a:lnTo>
                <a:lnTo>
                  <a:pt x="202452" y="59249"/>
                </a:lnTo>
                <a:lnTo>
                  <a:pt x="204305" y="55017"/>
                </a:lnTo>
                <a:lnTo>
                  <a:pt x="206422" y="50785"/>
                </a:lnTo>
                <a:lnTo>
                  <a:pt x="208804" y="46553"/>
                </a:lnTo>
                <a:lnTo>
                  <a:pt x="211186" y="42585"/>
                </a:lnTo>
                <a:lnTo>
                  <a:pt x="213832" y="38882"/>
                </a:lnTo>
                <a:lnTo>
                  <a:pt x="217008" y="35179"/>
                </a:lnTo>
                <a:lnTo>
                  <a:pt x="219919" y="31741"/>
                </a:lnTo>
                <a:lnTo>
                  <a:pt x="223095" y="28302"/>
                </a:lnTo>
                <a:lnTo>
                  <a:pt x="226535" y="25128"/>
                </a:lnTo>
                <a:lnTo>
                  <a:pt x="229975" y="21954"/>
                </a:lnTo>
                <a:lnTo>
                  <a:pt x="233680" y="19309"/>
                </a:lnTo>
                <a:lnTo>
                  <a:pt x="237650" y="16664"/>
                </a:lnTo>
                <a:lnTo>
                  <a:pt x="241355" y="14019"/>
                </a:lnTo>
                <a:lnTo>
                  <a:pt x="245589" y="11903"/>
                </a:lnTo>
                <a:lnTo>
                  <a:pt x="249559" y="9522"/>
                </a:lnTo>
                <a:lnTo>
                  <a:pt x="254058" y="7406"/>
                </a:lnTo>
                <a:lnTo>
                  <a:pt x="258557" y="5819"/>
                </a:lnTo>
                <a:lnTo>
                  <a:pt x="262791" y="4232"/>
                </a:lnTo>
                <a:lnTo>
                  <a:pt x="267555" y="2910"/>
                </a:lnTo>
                <a:lnTo>
                  <a:pt x="272054" y="1852"/>
                </a:lnTo>
                <a:lnTo>
                  <a:pt x="277082" y="1058"/>
                </a:lnTo>
                <a:lnTo>
                  <a:pt x="281845" y="529"/>
                </a:lnTo>
                <a:lnTo>
                  <a:pt x="286874" y="265"/>
                </a:lnTo>
                <a:lnTo>
                  <a:pt x="291902" y="0"/>
                </a:lnTo>
                <a:close/>
              </a:path>
            </a:pathLst>
          </a:custGeom>
          <a:solidFill>
            <a:srgbClr val="E6A8C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" name="话筒"/>
          <p:cNvSpPr/>
          <p:nvPr/>
        </p:nvSpPr>
        <p:spPr>
          <a:xfrm>
            <a:off x="8753475" y="3294380"/>
            <a:ext cx="624840" cy="914400"/>
          </a:xfrm>
          <a:custGeom>
            <a:avLst/>
            <a:gdLst>
              <a:gd name="connsiteX0" fmla="*/ 788945 w 3886200"/>
              <a:gd name="connsiteY0" fmla="*/ 3994579 h 7565524"/>
              <a:gd name="connsiteX1" fmla="*/ 793367 w 3886200"/>
              <a:gd name="connsiteY1" fmla="*/ 4082152 h 7565524"/>
              <a:gd name="connsiteX2" fmla="*/ 1943100 w 3886200"/>
              <a:gd name="connsiteY2" fmla="*/ 5119688 h 7565524"/>
              <a:gd name="connsiteX3" fmla="*/ 3092833 w 3886200"/>
              <a:gd name="connsiteY3" fmla="*/ 4082152 h 7565524"/>
              <a:gd name="connsiteX4" fmla="*/ 3097256 w 3886200"/>
              <a:gd name="connsiteY4" fmla="*/ 3994579 h 7565524"/>
              <a:gd name="connsiteX5" fmla="*/ 3087777 w 3886200"/>
              <a:gd name="connsiteY5" fmla="*/ 4031441 h 7565524"/>
              <a:gd name="connsiteX6" fmla="*/ 1943100 w 3886200"/>
              <a:gd name="connsiteY6" fmla="*/ 4873587 h 7565524"/>
              <a:gd name="connsiteX7" fmla="*/ 798423 w 3886200"/>
              <a:gd name="connsiteY7" fmla="*/ 4031441 h 7565524"/>
              <a:gd name="connsiteX8" fmla="*/ 0 w 3886200"/>
              <a:gd name="connsiteY8" fmla="*/ 3009901 h 7565524"/>
              <a:gd name="connsiteX9" fmla="*/ 308086 w 3886200"/>
              <a:gd name="connsiteY9" fmla="*/ 3009901 h 7565524"/>
              <a:gd name="connsiteX10" fmla="*/ 308086 w 3886200"/>
              <a:gd name="connsiteY10" fmla="*/ 4175662 h 7565524"/>
              <a:gd name="connsiteX11" fmla="*/ 1943101 w 3886200"/>
              <a:gd name="connsiteY11" fmla="*/ 5810677 h 7565524"/>
              <a:gd name="connsiteX12" fmla="*/ 1943100 w 3886200"/>
              <a:gd name="connsiteY12" fmla="*/ 5810678 h 7565524"/>
              <a:gd name="connsiteX13" fmla="*/ 3578115 w 3886200"/>
              <a:gd name="connsiteY13" fmla="*/ 4175663 h 7565524"/>
              <a:gd name="connsiteX14" fmla="*/ 3578116 w 3886200"/>
              <a:gd name="connsiteY14" fmla="*/ 3009901 h 7565524"/>
              <a:gd name="connsiteX15" fmla="*/ 3886200 w 3886200"/>
              <a:gd name="connsiteY15" fmla="*/ 3009901 h 7565524"/>
              <a:gd name="connsiteX16" fmla="*/ 3886200 w 3886200"/>
              <a:gd name="connsiteY16" fmla="*/ 4235878 h 7565524"/>
              <a:gd name="connsiteX17" fmla="*/ 2520919 w 3886200"/>
              <a:gd name="connsiteY17" fmla="*/ 6091620 h 7565524"/>
              <a:gd name="connsiteX18" fmla="*/ 2336800 w 3886200"/>
              <a:gd name="connsiteY18" fmla="*/ 6138961 h 7565524"/>
              <a:gd name="connsiteX19" fmla="*/ 2336800 w 3886200"/>
              <a:gd name="connsiteY19" fmla="*/ 6591300 h 7565524"/>
              <a:gd name="connsiteX20" fmla="*/ 3062539 w 3886200"/>
              <a:gd name="connsiteY20" fmla="*/ 6591300 h 7565524"/>
              <a:gd name="connsiteX21" fmla="*/ 3549651 w 3886200"/>
              <a:gd name="connsiteY21" fmla="*/ 7078412 h 7565524"/>
              <a:gd name="connsiteX22" fmla="*/ 3549650 w 3886200"/>
              <a:gd name="connsiteY22" fmla="*/ 7078412 h 7565524"/>
              <a:gd name="connsiteX23" fmla="*/ 3062538 w 3886200"/>
              <a:gd name="connsiteY23" fmla="*/ 7565524 h 7565524"/>
              <a:gd name="connsiteX24" fmla="*/ 823662 w 3886200"/>
              <a:gd name="connsiteY24" fmla="*/ 7565523 h 7565524"/>
              <a:gd name="connsiteX25" fmla="*/ 346447 w 3886200"/>
              <a:gd name="connsiteY25" fmla="*/ 7176581 h 7565524"/>
              <a:gd name="connsiteX26" fmla="*/ 336550 w 3886200"/>
              <a:gd name="connsiteY26" fmla="*/ 7078412 h 7565524"/>
              <a:gd name="connsiteX27" fmla="*/ 346447 w 3886200"/>
              <a:gd name="connsiteY27" fmla="*/ 6980242 h 7565524"/>
              <a:gd name="connsiteX28" fmla="*/ 823662 w 3886200"/>
              <a:gd name="connsiteY28" fmla="*/ 6591300 h 7565524"/>
              <a:gd name="connsiteX29" fmla="*/ 1549400 w 3886200"/>
              <a:gd name="connsiteY29" fmla="*/ 6591300 h 7565524"/>
              <a:gd name="connsiteX30" fmla="*/ 1549400 w 3886200"/>
              <a:gd name="connsiteY30" fmla="*/ 6138961 h 7565524"/>
              <a:gd name="connsiteX31" fmla="*/ 1365282 w 3886200"/>
              <a:gd name="connsiteY31" fmla="*/ 6091620 h 7565524"/>
              <a:gd name="connsiteX32" fmla="*/ 0 w 3886200"/>
              <a:gd name="connsiteY32" fmla="*/ 4235878 h 7565524"/>
              <a:gd name="connsiteX33" fmla="*/ 622300 w 3886200"/>
              <a:gd name="connsiteY33" fmla="*/ 2818278 h 7565524"/>
              <a:gd name="connsiteX34" fmla="*/ 3263900 w 3886200"/>
              <a:gd name="connsiteY34" fmla="*/ 2818278 h 7565524"/>
              <a:gd name="connsiteX35" fmla="*/ 3263900 w 3886200"/>
              <a:gd name="connsiteY35" fmla="*/ 4152900 h 7565524"/>
              <a:gd name="connsiteX36" fmla="*/ 1943100 w 3886200"/>
              <a:gd name="connsiteY36" fmla="*/ 5473700 h 7565524"/>
              <a:gd name="connsiteX37" fmla="*/ 622300 w 3886200"/>
              <a:gd name="connsiteY37" fmla="*/ 4152900 h 7565524"/>
              <a:gd name="connsiteX38" fmla="*/ 622300 w 3886200"/>
              <a:gd name="connsiteY38" fmla="*/ 2432670 h 7565524"/>
              <a:gd name="connsiteX39" fmla="*/ 3263900 w 3886200"/>
              <a:gd name="connsiteY39" fmla="*/ 2432670 h 7565524"/>
              <a:gd name="connsiteX40" fmla="*/ 3263900 w 3886200"/>
              <a:gd name="connsiteY40" fmla="*/ 2655422 h 7565524"/>
              <a:gd name="connsiteX41" fmla="*/ 622300 w 3886200"/>
              <a:gd name="connsiteY41" fmla="*/ 2655422 h 7565524"/>
              <a:gd name="connsiteX42" fmla="*/ 622300 w 3886200"/>
              <a:gd name="connsiteY42" fmla="*/ 2047063 h 7565524"/>
              <a:gd name="connsiteX43" fmla="*/ 3263900 w 3886200"/>
              <a:gd name="connsiteY43" fmla="*/ 2047063 h 7565524"/>
              <a:gd name="connsiteX44" fmla="*/ 3263900 w 3886200"/>
              <a:gd name="connsiteY44" fmla="*/ 2269814 h 7565524"/>
              <a:gd name="connsiteX45" fmla="*/ 622300 w 3886200"/>
              <a:gd name="connsiteY45" fmla="*/ 2269814 h 7565524"/>
              <a:gd name="connsiteX46" fmla="*/ 622300 w 3886200"/>
              <a:gd name="connsiteY46" fmla="*/ 1661456 h 7565524"/>
              <a:gd name="connsiteX47" fmla="*/ 3263900 w 3886200"/>
              <a:gd name="connsiteY47" fmla="*/ 1661456 h 7565524"/>
              <a:gd name="connsiteX48" fmla="*/ 3263900 w 3886200"/>
              <a:gd name="connsiteY48" fmla="*/ 1884207 h 7565524"/>
              <a:gd name="connsiteX49" fmla="*/ 622300 w 3886200"/>
              <a:gd name="connsiteY49" fmla="*/ 1884207 h 7565524"/>
              <a:gd name="connsiteX50" fmla="*/ 1943100 w 3886200"/>
              <a:gd name="connsiteY50" fmla="*/ 0 h 7565524"/>
              <a:gd name="connsiteX51" fmla="*/ 3263900 w 3886200"/>
              <a:gd name="connsiteY51" fmla="*/ 1320800 h 7565524"/>
              <a:gd name="connsiteX52" fmla="*/ 3263900 w 3886200"/>
              <a:gd name="connsiteY52" fmla="*/ 1498600 h 7565524"/>
              <a:gd name="connsiteX53" fmla="*/ 622300 w 3886200"/>
              <a:gd name="connsiteY53" fmla="*/ 1498600 h 7565524"/>
              <a:gd name="connsiteX54" fmla="*/ 622300 w 3886200"/>
              <a:gd name="connsiteY54" fmla="*/ 1320800 h 7565524"/>
              <a:gd name="connsiteX55" fmla="*/ 1943100 w 3886200"/>
              <a:gd name="connsiteY55" fmla="*/ 0 h 756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3886200" h="7565524">
                <a:moveTo>
                  <a:pt x="788945" y="3994579"/>
                </a:moveTo>
                <a:lnTo>
                  <a:pt x="793367" y="4082152"/>
                </a:lnTo>
                <a:cubicBezTo>
                  <a:pt x="852550" y="4664920"/>
                  <a:pt x="1344717" y="5119688"/>
                  <a:pt x="1943100" y="5119688"/>
                </a:cubicBezTo>
                <a:cubicBezTo>
                  <a:pt x="2541483" y="5119688"/>
                  <a:pt x="3033650" y="4664920"/>
                  <a:pt x="3092833" y="4082152"/>
                </a:cubicBezTo>
                <a:lnTo>
                  <a:pt x="3097256" y="3994579"/>
                </a:lnTo>
                <a:lnTo>
                  <a:pt x="3087777" y="4031441"/>
                </a:lnTo>
                <a:cubicBezTo>
                  <a:pt x="2936026" y="4519338"/>
                  <a:pt x="2480933" y="4873587"/>
                  <a:pt x="1943100" y="4873587"/>
                </a:cubicBezTo>
                <a:cubicBezTo>
                  <a:pt x="1405268" y="4873587"/>
                  <a:pt x="950175" y="4519338"/>
                  <a:pt x="798423" y="4031441"/>
                </a:cubicBezTo>
                <a:close/>
                <a:moveTo>
                  <a:pt x="0" y="3009901"/>
                </a:moveTo>
                <a:lnTo>
                  <a:pt x="308086" y="3009901"/>
                </a:lnTo>
                <a:lnTo>
                  <a:pt x="308086" y="4175662"/>
                </a:lnTo>
                <a:cubicBezTo>
                  <a:pt x="308086" y="5078656"/>
                  <a:pt x="1040107" y="5810677"/>
                  <a:pt x="1943101" y="5810677"/>
                </a:cubicBezTo>
                <a:lnTo>
                  <a:pt x="1943100" y="5810678"/>
                </a:lnTo>
                <a:cubicBezTo>
                  <a:pt x="2846094" y="5810678"/>
                  <a:pt x="3578115" y="5078657"/>
                  <a:pt x="3578115" y="4175663"/>
                </a:cubicBezTo>
                <a:lnTo>
                  <a:pt x="3578116" y="3009901"/>
                </a:lnTo>
                <a:lnTo>
                  <a:pt x="3886200" y="3009901"/>
                </a:lnTo>
                <a:lnTo>
                  <a:pt x="3886200" y="4235878"/>
                </a:lnTo>
                <a:cubicBezTo>
                  <a:pt x="3886200" y="5107807"/>
                  <a:pt x="3311893" y="5845601"/>
                  <a:pt x="2520919" y="6091620"/>
                </a:cubicBezTo>
                <a:lnTo>
                  <a:pt x="2336800" y="6138961"/>
                </a:lnTo>
                <a:lnTo>
                  <a:pt x="2336800" y="6591300"/>
                </a:lnTo>
                <a:lnTo>
                  <a:pt x="3062539" y="6591300"/>
                </a:lnTo>
                <a:cubicBezTo>
                  <a:pt x="3331564" y="6591300"/>
                  <a:pt x="3549651" y="6809387"/>
                  <a:pt x="3549651" y="7078412"/>
                </a:cubicBezTo>
                <a:lnTo>
                  <a:pt x="3549650" y="7078412"/>
                </a:lnTo>
                <a:cubicBezTo>
                  <a:pt x="3549650" y="7347437"/>
                  <a:pt x="3331563" y="7565524"/>
                  <a:pt x="3062538" y="7565524"/>
                </a:cubicBezTo>
                <a:lnTo>
                  <a:pt x="823662" y="7565523"/>
                </a:lnTo>
                <a:cubicBezTo>
                  <a:pt x="588265" y="7565523"/>
                  <a:pt x="391868" y="7398550"/>
                  <a:pt x="346447" y="7176581"/>
                </a:cubicBezTo>
                <a:lnTo>
                  <a:pt x="336550" y="7078412"/>
                </a:lnTo>
                <a:lnTo>
                  <a:pt x="346447" y="6980242"/>
                </a:lnTo>
                <a:cubicBezTo>
                  <a:pt x="391868" y="6758273"/>
                  <a:pt x="588265" y="6591300"/>
                  <a:pt x="823662" y="6591300"/>
                </a:cubicBezTo>
                <a:lnTo>
                  <a:pt x="1549400" y="6591300"/>
                </a:lnTo>
                <a:lnTo>
                  <a:pt x="1549400" y="6138961"/>
                </a:lnTo>
                <a:lnTo>
                  <a:pt x="1365282" y="6091620"/>
                </a:lnTo>
                <a:cubicBezTo>
                  <a:pt x="574307" y="5845601"/>
                  <a:pt x="0" y="5107807"/>
                  <a:pt x="0" y="4235878"/>
                </a:cubicBezTo>
                <a:close/>
                <a:moveTo>
                  <a:pt x="622300" y="2818278"/>
                </a:moveTo>
                <a:lnTo>
                  <a:pt x="3263900" y="2818278"/>
                </a:lnTo>
                <a:lnTo>
                  <a:pt x="3263900" y="4152900"/>
                </a:lnTo>
                <a:cubicBezTo>
                  <a:pt x="3263900" y="4882358"/>
                  <a:pt x="2672558" y="5473700"/>
                  <a:pt x="1943100" y="5473700"/>
                </a:cubicBezTo>
                <a:cubicBezTo>
                  <a:pt x="1213642" y="5473700"/>
                  <a:pt x="622300" y="4882358"/>
                  <a:pt x="622300" y="4152900"/>
                </a:cubicBezTo>
                <a:close/>
                <a:moveTo>
                  <a:pt x="622300" y="2432670"/>
                </a:moveTo>
                <a:lnTo>
                  <a:pt x="3263900" y="2432670"/>
                </a:lnTo>
                <a:lnTo>
                  <a:pt x="3263900" y="2655422"/>
                </a:lnTo>
                <a:lnTo>
                  <a:pt x="622300" y="2655422"/>
                </a:lnTo>
                <a:close/>
                <a:moveTo>
                  <a:pt x="622300" y="2047063"/>
                </a:moveTo>
                <a:lnTo>
                  <a:pt x="3263900" y="2047063"/>
                </a:lnTo>
                <a:lnTo>
                  <a:pt x="3263900" y="2269814"/>
                </a:lnTo>
                <a:lnTo>
                  <a:pt x="622300" y="2269814"/>
                </a:lnTo>
                <a:close/>
                <a:moveTo>
                  <a:pt x="622300" y="1661456"/>
                </a:moveTo>
                <a:lnTo>
                  <a:pt x="3263900" y="1661456"/>
                </a:lnTo>
                <a:lnTo>
                  <a:pt x="3263900" y="1884207"/>
                </a:lnTo>
                <a:lnTo>
                  <a:pt x="622300" y="1884207"/>
                </a:lnTo>
                <a:close/>
                <a:moveTo>
                  <a:pt x="1943100" y="0"/>
                </a:moveTo>
                <a:cubicBezTo>
                  <a:pt x="2672558" y="0"/>
                  <a:pt x="3263900" y="591342"/>
                  <a:pt x="3263900" y="1320800"/>
                </a:cubicBezTo>
                <a:lnTo>
                  <a:pt x="3263900" y="1498600"/>
                </a:lnTo>
                <a:lnTo>
                  <a:pt x="622300" y="1498600"/>
                </a:lnTo>
                <a:lnTo>
                  <a:pt x="622300" y="1320800"/>
                </a:lnTo>
                <a:cubicBezTo>
                  <a:pt x="622300" y="591342"/>
                  <a:pt x="1213642" y="0"/>
                  <a:pt x="1943100" y="0"/>
                </a:cubicBezTo>
                <a:close/>
              </a:path>
            </a:pathLst>
          </a:custGeom>
          <a:solidFill>
            <a:srgbClr val="E6A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40" name="图片标识"/>
          <p:cNvSpPr/>
          <p:nvPr/>
        </p:nvSpPr>
        <p:spPr>
          <a:xfrm>
            <a:off x="2538095" y="3432175"/>
            <a:ext cx="914400" cy="640080"/>
          </a:xfrm>
          <a:custGeom>
            <a:avLst/>
            <a:gdLst/>
            <a:ahLst/>
            <a:cxnLst/>
            <a:rect l="l" t="t" r="r" b="b"/>
            <a:pathLst>
              <a:path w="3020771" h="2430682">
                <a:moveTo>
                  <a:pt x="1825368" y="324287"/>
                </a:moveTo>
                <a:cubicBezTo>
                  <a:pt x="1873942" y="326517"/>
                  <a:pt x="1919728" y="371122"/>
                  <a:pt x="1944326" y="451411"/>
                </a:cubicBezTo>
                <a:lnTo>
                  <a:pt x="2604083" y="1944545"/>
                </a:lnTo>
                <a:cubicBezTo>
                  <a:pt x="2676166" y="2111521"/>
                  <a:pt x="2659040" y="2171447"/>
                  <a:pt x="2418888" y="2164464"/>
                </a:cubicBezTo>
                <a:lnTo>
                  <a:pt x="624812" y="2164464"/>
                </a:lnTo>
                <a:cubicBezTo>
                  <a:pt x="375138" y="2161077"/>
                  <a:pt x="366330" y="2072939"/>
                  <a:pt x="451191" y="1886672"/>
                </a:cubicBezTo>
                <a:lnTo>
                  <a:pt x="798432" y="1018571"/>
                </a:lnTo>
                <a:cubicBezTo>
                  <a:pt x="869932" y="853533"/>
                  <a:pt x="972655" y="831231"/>
                  <a:pt x="1053075" y="1018571"/>
                </a:cubicBezTo>
                <a:lnTo>
                  <a:pt x="1284569" y="1493133"/>
                </a:lnTo>
                <a:lnTo>
                  <a:pt x="1689683" y="451411"/>
                </a:lnTo>
                <a:cubicBezTo>
                  <a:pt x="1725433" y="362202"/>
                  <a:pt x="1776794" y="322057"/>
                  <a:pt x="1825368" y="324287"/>
                </a:cubicBezTo>
                <a:close/>
                <a:moveTo>
                  <a:pt x="496418" y="157585"/>
                </a:moveTo>
                <a:cubicBezTo>
                  <a:pt x="335067" y="157585"/>
                  <a:pt x="204266" y="288386"/>
                  <a:pt x="204266" y="449737"/>
                </a:cubicBezTo>
                <a:lnTo>
                  <a:pt x="204266" y="1980945"/>
                </a:lnTo>
                <a:cubicBezTo>
                  <a:pt x="204266" y="2142296"/>
                  <a:pt x="335067" y="2273097"/>
                  <a:pt x="496418" y="2273097"/>
                </a:cubicBezTo>
                <a:lnTo>
                  <a:pt x="2541204" y="2273097"/>
                </a:lnTo>
                <a:cubicBezTo>
                  <a:pt x="2702555" y="2273097"/>
                  <a:pt x="2833356" y="2142296"/>
                  <a:pt x="2833356" y="1980945"/>
                </a:cubicBezTo>
                <a:lnTo>
                  <a:pt x="2833356" y="449737"/>
                </a:lnTo>
                <a:cubicBezTo>
                  <a:pt x="2833356" y="288386"/>
                  <a:pt x="2702555" y="157585"/>
                  <a:pt x="2541204" y="157585"/>
                </a:cubicBezTo>
                <a:close/>
                <a:moveTo>
                  <a:pt x="335677" y="0"/>
                </a:moveTo>
                <a:lnTo>
                  <a:pt x="2685094" y="0"/>
                </a:lnTo>
                <a:cubicBezTo>
                  <a:pt x="2870483" y="0"/>
                  <a:pt x="3020771" y="150288"/>
                  <a:pt x="3020771" y="335677"/>
                </a:cubicBezTo>
                <a:lnTo>
                  <a:pt x="3020771" y="2095005"/>
                </a:lnTo>
                <a:cubicBezTo>
                  <a:pt x="3020771" y="2280394"/>
                  <a:pt x="2870483" y="2430682"/>
                  <a:pt x="2685094" y="2430682"/>
                </a:cubicBezTo>
                <a:lnTo>
                  <a:pt x="335677" y="2430682"/>
                </a:lnTo>
                <a:cubicBezTo>
                  <a:pt x="150288" y="2430682"/>
                  <a:pt x="0" y="2280394"/>
                  <a:pt x="0" y="2095005"/>
                </a:cubicBezTo>
                <a:lnTo>
                  <a:pt x="0" y="335677"/>
                </a:lnTo>
                <a:cubicBezTo>
                  <a:pt x="0" y="150288"/>
                  <a:pt x="150288" y="0"/>
                  <a:pt x="335677" y="0"/>
                </a:cubicBezTo>
                <a:close/>
              </a:path>
            </a:pathLst>
          </a:custGeom>
          <a:solidFill>
            <a:srgbClr val="E6A8C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" name="文本框 25"/>
          <p:cNvSpPr txBox="1"/>
          <p:nvPr>
            <p:custDataLst>
              <p:tags r:id="rId1"/>
            </p:custDataLst>
          </p:nvPr>
        </p:nvSpPr>
        <p:spPr>
          <a:xfrm>
            <a:off x="1751330" y="5306060"/>
            <a:ext cx="2487930" cy="923290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Lorem ipsum dolor sit amet, consect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  <p:sp>
        <p:nvSpPr>
          <p:cNvPr id="27" name="文本框 26"/>
          <p:cNvSpPr txBox="1"/>
          <p:nvPr>
            <p:custDataLst>
              <p:tags r:id="rId2"/>
            </p:custDataLst>
          </p:nvPr>
        </p:nvSpPr>
        <p:spPr>
          <a:xfrm>
            <a:off x="1751330" y="4842510"/>
            <a:ext cx="2487930" cy="400050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 algn="ctr"/>
            <a:r>
              <a:rPr lang="en-US" altLang="zh-CN" sz="20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rPr>
              <a:t>LOREM</a:t>
            </a:r>
            <a:endParaRPr lang="en-US" altLang="zh-CN" sz="2000">
              <a:solidFill>
                <a:schemeClr val="tx1"/>
              </a:solidFill>
              <a:latin typeface="Arial" panose="020B0604020202020204" pitchFamily="34" charset="0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>
            <p:custDataLst>
              <p:tags r:id="rId3"/>
            </p:custDataLst>
          </p:nvPr>
        </p:nvSpPr>
        <p:spPr>
          <a:xfrm>
            <a:off x="4852035" y="5306060"/>
            <a:ext cx="2487930" cy="923290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Lorem ipsum dolor sit amet, consect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>
            <p:custDataLst>
              <p:tags r:id="rId4"/>
            </p:custDataLst>
          </p:nvPr>
        </p:nvSpPr>
        <p:spPr>
          <a:xfrm>
            <a:off x="4852035" y="4842510"/>
            <a:ext cx="2487930" cy="400050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 algn="ctr"/>
            <a:r>
              <a:rPr lang="en-US" altLang="zh-CN" sz="20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rPr>
              <a:t>LOREM</a:t>
            </a:r>
            <a:endParaRPr lang="en-US" altLang="zh-CN" sz="2000">
              <a:solidFill>
                <a:schemeClr val="tx1"/>
              </a:solidFill>
              <a:latin typeface="Arial" panose="020B0604020202020204" pitchFamily="34" charset="0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>
            <p:custDataLst>
              <p:tags r:id="rId5"/>
            </p:custDataLst>
          </p:nvPr>
        </p:nvSpPr>
        <p:spPr>
          <a:xfrm>
            <a:off x="7821930" y="5306060"/>
            <a:ext cx="2487930" cy="923290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Lorem ipsum dolor sit amet, consect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>
            <p:custDataLst>
              <p:tags r:id="rId6"/>
            </p:custDataLst>
          </p:nvPr>
        </p:nvSpPr>
        <p:spPr>
          <a:xfrm>
            <a:off x="7821930" y="4842510"/>
            <a:ext cx="2487930" cy="400050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 algn="ctr"/>
            <a:r>
              <a:rPr lang="en-US" altLang="zh-CN" sz="20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rPr>
              <a:t>LOREM</a:t>
            </a:r>
            <a:endParaRPr lang="en-US" altLang="zh-CN" sz="2000">
              <a:solidFill>
                <a:schemeClr val="tx1"/>
              </a:solidFill>
              <a:latin typeface="Arial" panose="020B0604020202020204" pitchFamily="34" charset="0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42695" y="1292225"/>
            <a:ext cx="26720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4000">
                <a:effectLst>
                  <a:outerShdw blurRad="63500" sx="102000" sy="102000" algn="ctr" rotWithShape="0">
                    <a:schemeClr val="bg1">
                      <a:alpha val="40000"/>
                    </a:schemeClr>
                  </a:outerShdw>
                </a:effectLst>
                <a:latin typeface="华文新魏" panose="02010800040101010101" charset="-122"/>
                <a:ea typeface="华文新魏" panose="02010800040101010101" charset="-122"/>
              </a:rPr>
              <a:t>生活</a:t>
            </a:r>
            <a:r>
              <a:rPr lang="zh-CN" altLang="en-US" sz="3200">
                <a:effectLst>
                  <a:outerShdw blurRad="63500" sx="102000" sy="102000" algn="ctr" rotWithShape="0">
                    <a:schemeClr val="bg1">
                      <a:alpha val="40000"/>
                    </a:schemeClr>
                  </a:outerShdw>
                </a:effectLst>
                <a:latin typeface="华文新魏" panose="02010800040101010101" charset="-122"/>
                <a:ea typeface="华文新魏" panose="02010800040101010101" charset="-122"/>
              </a:rPr>
              <a:t>即</a:t>
            </a:r>
            <a:r>
              <a:rPr lang="zh-CN" altLang="en-US" sz="2800">
                <a:effectLst>
                  <a:outerShdw blurRad="63500" sx="102000" sy="102000" algn="ctr" rotWithShape="0">
                    <a:schemeClr val="bg1">
                      <a:alpha val="40000"/>
                    </a:schemeClr>
                  </a:outerShdw>
                </a:effectLst>
                <a:latin typeface="华文新魏" panose="02010800040101010101" charset="-122"/>
                <a:ea typeface="华文新魏" panose="02010800040101010101" charset="-122"/>
              </a:rPr>
              <a:t>是艺术</a:t>
            </a:r>
            <a:endParaRPr lang="zh-CN" altLang="en-US" sz="2800">
              <a:effectLst>
                <a:outerShdw blurRad="63500" sx="102000" sy="102000" algn="ctr" rotWithShape="0">
                  <a:schemeClr val="bg1">
                    <a:alpha val="40000"/>
                  </a:schemeClr>
                </a:outerShdw>
              </a:effectLst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19375" y="1998345"/>
            <a:ext cx="2621280" cy="706755"/>
          </a:xfrm>
          <a:prstGeom prst="rect">
            <a:avLst/>
          </a:prstGeom>
          <a:noFill/>
          <a:effectLst>
            <a:outerShdw blurRad="63500" sx="102000" sy="102000" algn="ctr" rotWithShape="0">
              <a:schemeClr val="bg1">
                <a:alpha val="40000"/>
              </a:schemeClr>
            </a:outerShdw>
          </a:effectLst>
        </p:spPr>
        <p:txBody>
          <a:bodyPr wrap="none" rtlCol="0">
            <a:spAutoFit/>
          </a:bodyPr>
          <a:p>
            <a:r>
              <a:rPr lang="zh-CN" altLang="en-US" sz="2800">
                <a:effectLst/>
                <a:latin typeface="华文新魏" panose="02010800040101010101" charset="-122"/>
                <a:ea typeface="华文新魏" panose="02010800040101010101" charset="-122"/>
              </a:rPr>
              <a:t>人人皆有</a:t>
            </a:r>
            <a:r>
              <a:rPr lang="zh-CN" altLang="en-US" sz="4000">
                <a:effectLst/>
                <a:latin typeface="华文新魏" panose="02010800040101010101" charset="-122"/>
                <a:ea typeface="华文新魏" panose="02010800040101010101" charset="-122"/>
              </a:rPr>
              <a:t>诗心</a:t>
            </a:r>
            <a:endParaRPr lang="zh-CN" altLang="en-US" sz="4000">
              <a:effectLst/>
              <a:latin typeface="华文新魏" panose="02010800040101010101" charset="-122"/>
              <a:ea typeface="华文新魏" panose="020108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6" grpId="0"/>
      <p:bldP spid="15" grpId="0"/>
      <p:bldP spid="13" grpId="0"/>
      <p:bldP spid="17" grpId="0"/>
      <p:bldP spid="16" grpId="0"/>
      <p:bldP spid="11" grpId="0" animBg="1"/>
      <p:bldP spid="2050" grpId="0" animBg="1"/>
      <p:bldP spid="9" grpId="0" animBg="1"/>
      <p:bldP spid="340" grpId="0" animBg="1"/>
      <p:bldP spid="12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椭圆 2"/>
          <p:cNvSpPr/>
          <p:nvPr/>
        </p:nvSpPr>
        <p:spPr>
          <a:xfrm rot="15600000">
            <a:off x="7222490" y="1612900"/>
            <a:ext cx="3599815" cy="3599815"/>
          </a:xfrm>
          <a:prstGeom prst="ellipse">
            <a:avLst/>
          </a:prstGeom>
          <a:noFill/>
          <a:ln w="25400">
            <a:gradFill>
              <a:gsLst>
                <a:gs pos="20000">
                  <a:schemeClr val="accent1">
                    <a:lumMod val="5000"/>
                    <a:lumOff val="95000"/>
                  </a:schemeClr>
                </a:gs>
                <a:gs pos="28000">
                  <a:schemeClr val="tx1"/>
                </a:gs>
                <a:gs pos="100000">
                  <a:schemeClr val="tx1"/>
                </a:gs>
              </a:gsLst>
              <a:lin ang="648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 descr="8464389504591143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8560" y="1941195"/>
            <a:ext cx="4612005" cy="322072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8451850" y="2599055"/>
            <a:ext cx="1085850" cy="1477010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lIns="0" tIns="0" rIns="0" bIns="0" rtlCol="0">
            <a:spAutoFit/>
          </a:bodyPr>
          <a:p>
            <a:pPr algn="ctr"/>
            <a:r>
              <a:rPr lang="zh-CN" altLang="en-US" sz="9600">
                <a:effectLst/>
                <a:latin typeface="华文新魏" panose="02010800040101010101" charset="-122"/>
                <a:ea typeface="华文新魏" panose="02010800040101010101" charset="-122"/>
              </a:rPr>
              <a:t>贰</a:t>
            </a:r>
            <a:endParaRPr lang="zh-CN" altLang="en-US" sz="9600">
              <a:effectLst/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162810" y="1645285"/>
            <a:ext cx="2644775" cy="372935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vert="eaVert" wrap="square" rtlCol="0">
            <a:spAutoFit/>
          </a:bodyPr>
          <a:p>
            <a:pPr indent="0" algn="dist" fontAlgn="auto">
              <a:lnSpc>
                <a:spcPct val="200000"/>
              </a:lnSpc>
            </a:pPr>
            <a:r>
              <a:rPr lang="zh-CN" altLang="en-US" sz="4000" spc="100">
                <a:uFillTx/>
                <a:latin typeface="华文新魏" panose="02010800040101010101" charset="-122"/>
                <a:ea typeface="华文新魏" panose="02010800040101010101" charset="-122"/>
                <a:sym typeface="+mn-ea"/>
              </a:rPr>
              <a:t>生活即是艺术</a:t>
            </a:r>
            <a:endParaRPr lang="zh-CN" altLang="en-US" sz="4000" spc="100">
              <a:uFillTx/>
              <a:latin typeface="华文新魏" panose="02010800040101010101" charset="-122"/>
              <a:ea typeface="华文新魏" panose="02010800040101010101" charset="-122"/>
              <a:sym typeface="+mn-ea"/>
            </a:endParaRPr>
          </a:p>
          <a:p>
            <a:pPr indent="0" algn="dist" fontAlgn="auto">
              <a:lnSpc>
                <a:spcPct val="200000"/>
              </a:lnSpc>
            </a:pPr>
            <a:r>
              <a:rPr lang="zh-CN" altLang="en-US" sz="4000">
                <a:latin typeface="华文新魏" panose="02010800040101010101" charset="-122"/>
                <a:ea typeface="华文新魏" panose="02010800040101010101" charset="-122"/>
              </a:rPr>
              <a:t>人人皆有诗心</a:t>
            </a:r>
            <a:endParaRPr lang="zh-CN" altLang="en-US" sz="4000">
              <a:latin typeface="华文新魏" panose="02010800040101010101" charset="-122"/>
              <a:ea typeface="华文新魏" panose="020108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5" name="直接连接符 4"/>
          <p:cNvCxnSpPr/>
          <p:nvPr/>
        </p:nvCxnSpPr>
        <p:spPr>
          <a:xfrm>
            <a:off x="3405505" y="3916680"/>
            <a:ext cx="8784065" cy="15240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圆角矩形 3"/>
          <p:cNvSpPr/>
          <p:nvPr/>
        </p:nvSpPr>
        <p:spPr>
          <a:xfrm>
            <a:off x="1699895" y="2332355"/>
            <a:ext cx="1690370" cy="2620010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8" name="主页"/>
          <p:cNvSpPr/>
          <p:nvPr/>
        </p:nvSpPr>
        <p:spPr>
          <a:xfrm>
            <a:off x="2087880" y="2743200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1800200" h="1603947">
                <a:moveTo>
                  <a:pt x="900100" y="235795"/>
                </a:moveTo>
                <a:lnTo>
                  <a:pt x="1656184" y="919871"/>
                </a:lnTo>
                <a:lnTo>
                  <a:pt x="1656184" y="1603947"/>
                </a:lnTo>
                <a:lnTo>
                  <a:pt x="1242138" y="1603947"/>
                </a:lnTo>
                <a:lnTo>
                  <a:pt x="1242138" y="919870"/>
                </a:lnTo>
                <a:lnTo>
                  <a:pt x="558062" y="919870"/>
                </a:lnTo>
                <a:lnTo>
                  <a:pt x="558062" y="1603947"/>
                </a:lnTo>
                <a:lnTo>
                  <a:pt x="144016" y="1603947"/>
                </a:lnTo>
                <a:lnTo>
                  <a:pt x="144016" y="919871"/>
                </a:lnTo>
                <a:close/>
                <a:moveTo>
                  <a:pt x="900100" y="0"/>
                </a:moveTo>
                <a:lnTo>
                  <a:pt x="1310094" y="370947"/>
                </a:lnTo>
                <a:lnTo>
                  <a:pt x="1310094" y="14514"/>
                </a:lnTo>
                <a:lnTo>
                  <a:pt x="1428894" y="14514"/>
                </a:lnTo>
                <a:lnTo>
                  <a:pt x="1428894" y="478433"/>
                </a:lnTo>
                <a:lnTo>
                  <a:pt x="1800200" y="814377"/>
                </a:lnTo>
                <a:lnTo>
                  <a:pt x="1800200" y="988497"/>
                </a:lnTo>
                <a:lnTo>
                  <a:pt x="900100" y="174121"/>
                </a:lnTo>
                <a:lnTo>
                  <a:pt x="0" y="988498"/>
                </a:lnTo>
                <a:lnTo>
                  <a:pt x="0" y="814377"/>
                </a:lnTo>
                <a:close/>
              </a:path>
            </a:pathLst>
          </a:custGeom>
          <a:solidFill>
            <a:srgbClr val="E6A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2" name="喇叭"/>
          <p:cNvSpPr/>
          <p:nvPr/>
        </p:nvSpPr>
        <p:spPr bwMode="auto">
          <a:xfrm>
            <a:off x="4587240" y="2901315"/>
            <a:ext cx="756006" cy="756006"/>
          </a:xfrm>
          <a:custGeom>
            <a:avLst/>
            <a:gdLst>
              <a:gd name="T0" fmla="*/ 422276 w 1241425"/>
              <a:gd name="T1" fmla="*/ 315913 h 971550"/>
              <a:gd name="T2" fmla="*/ 110899 w 1241425"/>
              <a:gd name="T3" fmla="*/ 280695 h 971550"/>
              <a:gd name="T4" fmla="*/ 89354 w 1241425"/>
              <a:gd name="T5" fmla="*/ 299741 h 971550"/>
              <a:gd name="T6" fmla="*/ 84591 w 1241425"/>
              <a:gd name="T7" fmla="*/ 502893 h 971550"/>
              <a:gd name="T8" fmla="*/ 97065 w 1241425"/>
              <a:gd name="T9" fmla="*/ 529194 h 971550"/>
              <a:gd name="T10" fmla="*/ 123145 w 1241425"/>
              <a:gd name="T11" fmla="*/ 541891 h 971550"/>
              <a:gd name="T12" fmla="*/ 444273 w 1241425"/>
              <a:gd name="T13" fmla="*/ 540078 h 971550"/>
              <a:gd name="T14" fmla="*/ 465138 w 1241425"/>
              <a:gd name="T15" fmla="*/ 526247 h 971550"/>
              <a:gd name="T16" fmla="*/ 475343 w 1241425"/>
              <a:gd name="T17" fmla="*/ 501080 h 971550"/>
              <a:gd name="T18" fmla="*/ 475343 w 1241425"/>
              <a:gd name="T19" fmla="*/ 498812 h 971550"/>
              <a:gd name="T20" fmla="*/ 475116 w 1241425"/>
              <a:gd name="T21" fmla="*/ 315159 h 971550"/>
              <a:gd name="T22" fmla="*/ 462643 w 1241425"/>
              <a:gd name="T23" fmla="*/ 289765 h 971550"/>
              <a:gd name="T24" fmla="*/ 436563 w 1241425"/>
              <a:gd name="T25" fmla="*/ 277294 h 971550"/>
              <a:gd name="T26" fmla="*/ 595313 w 1241425"/>
              <a:gd name="T27" fmla="*/ 336486 h 971550"/>
              <a:gd name="T28" fmla="*/ 1189152 w 1241425"/>
              <a:gd name="T29" fmla="*/ 192773 h 971550"/>
              <a:gd name="T30" fmla="*/ 1210609 w 1241425"/>
              <a:gd name="T31" fmla="*/ 202317 h 971550"/>
              <a:gd name="T32" fmla="*/ 1227501 w 1241425"/>
              <a:gd name="T33" fmla="*/ 218452 h 971550"/>
              <a:gd name="T34" fmla="*/ 1238229 w 1241425"/>
              <a:gd name="T35" fmla="*/ 239132 h 971550"/>
              <a:gd name="T36" fmla="*/ 1241425 w 1241425"/>
              <a:gd name="T37" fmla="*/ 562286 h 971550"/>
              <a:gd name="T38" fmla="*/ 1237316 w 1241425"/>
              <a:gd name="T39" fmla="*/ 586374 h 971550"/>
              <a:gd name="T40" fmla="*/ 1225446 w 1241425"/>
              <a:gd name="T41" fmla="*/ 606373 h 971550"/>
              <a:gd name="T42" fmla="*/ 1207870 w 1241425"/>
              <a:gd name="T43" fmla="*/ 621599 h 971550"/>
              <a:gd name="T44" fmla="*/ 1185728 w 1241425"/>
              <a:gd name="T45" fmla="*/ 630462 h 971550"/>
              <a:gd name="T46" fmla="*/ 557440 w 1241425"/>
              <a:gd name="T47" fmla="*/ 296793 h 971550"/>
              <a:gd name="T48" fmla="*/ 559481 w 1241425"/>
              <a:gd name="T49" fmla="*/ 316972 h 971550"/>
              <a:gd name="T50" fmla="*/ 559707 w 1241425"/>
              <a:gd name="T51" fmla="*/ 319013 h 971550"/>
              <a:gd name="T52" fmla="*/ 559707 w 1241425"/>
              <a:gd name="T53" fmla="*/ 499719 h 971550"/>
              <a:gd name="T54" fmla="*/ 559481 w 1241425"/>
              <a:gd name="T55" fmla="*/ 503347 h 971550"/>
              <a:gd name="T56" fmla="*/ 555172 w 1241425"/>
              <a:gd name="T57" fmla="*/ 532369 h 971550"/>
              <a:gd name="T58" fmla="*/ 1102859 w 1241425"/>
              <a:gd name="T59" fmla="*/ 1814 h 971550"/>
              <a:gd name="T60" fmla="*/ 1125084 w 1241425"/>
              <a:gd name="T61" fmla="*/ 18819 h 971550"/>
              <a:gd name="T62" fmla="*/ 1131888 w 1241425"/>
              <a:gd name="T63" fmla="*/ 787896 h 971550"/>
              <a:gd name="T64" fmla="*/ 1122363 w 1241425"/>
              <a:gd name="T65" fmla="*/ 814651 h 971550"/>
              <a:gd name="T66" fmla="*/ 1098324 w 1241425"/>
              <a:gd name="T67" fmla="*/ 829389 h 971550"/>
              <a:gd name="T68" fmla="*/ 505052 w 1241425"/>
              <a:gd name="T69" fmla="*/ 603109 h 971550"/>
              <a:gd name="T70" fmla="*/ 475343 w 1241425"/>
              <a:gd name="T71" fmla="*/ 618300 h 971550"/>
              <a:gd name="T72" fmla="*/ 442006 w 1241425"/>
              <a:gd name="T73" fmla="*/ 625783 h 971550"/>
              <a:gd name="T74" fmla="*/ 542018 w 1241425"/>
              <a:gd name="T75" fmla="*/ 923256 h 971550"/>
              <a:gd name="T76" fmla="*/ 536575 w 1241425"/>
              <a:gd name="T77" fmla="*/ 950464 h 971550"/>
              <a:gd name="T78" fmla="*/ 514350 w 1241425"/>
              <a:gd name="T79" fmla="*/ 969056 h 971550"/>
              <a:gd name="T80" fmla="*/ 308202 w 1241425"/>
              <a:gd name="T81" fmla="*/ 970870 h 971550"/>
              <a:gd name="T82" fmla="*/ 288018 w 1241425"/>
              <a:gd name="T83" fmla="*/ 961801 h 971550"/>
              <a:gd name="T84" fmla="*/ 275318 w 1241425"/>
              <a:gd name="T85" fmla="*/ 943662 h 971550"/>
              <a:gd name="T86" fmla="*/ 87313 w 1241425"/>
              <a:gd name="T87" fmla="*/ 619661 h 971550"/>
              <a:gd name="T88" fmla="*/ 50800 w 1241425"/>
              <a:gd name="T89" fmla="*/ 600162 h 971550"/>
              <a:gd name="T90" fmla="*/ 21772 w 1241425"/>
              <a:gd name="T91" fmla="*/ 569780 h 971550"/>
              <a:gd name="T92" fmla="*/ 4082 w 1241425"/>
              <a:gd name="T93" fmla="*/ 530328 h 971550"/>
              <a:gd name="T94" fmla="*/ 227 w 1241425"/>
              <a:gd name="T95" fmla="*/ 313798 h 971550"/>
              <a:gd name="T96" fmla="*/ 10206 w 1241425"/>
              <a:gd name="T97" fmla="*/ 270946 h 971550"/>
              <a:gd name="T98" fmla="*/ 33338 w 1241425"/>
              <a:gd name="T99" fmla="*/ 234895 h 971550"/>
              <a:gd name="T100" fmla="*/ 56470 w 1241425"/>
              <a:gd name="T101" fmla="*/ 214716 h 971550"/>
              <a:gd name="T102" fmla="*/ 95704 w 1241425"/>
              <a:gd name="T103" fmla="*/ 197031 h 971550"/>
              <a:gd name="T104" fmla="*/ 437923 w 1241425"/>
              <a:gd name="T105" fmla="*/ 193176 h 971550"/>
              <a:gd name="T106" fmla="*/ 476477 w 1241425"/>
              <a:gd name="T107" fmla="*/ 201112 h 971550"/>
              <a:gd name="T108" fmla="*/ 510041 w 1241425"/>
              <a:gd name="T109" fmla="*/ 219931 h 9715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241425" h="971550">
                <a:moveTo>
                  <a:pt x="329747" y="670222"/>
                </a:moveTo>
                <a:lnTo>
                  <a:pt x="309336" y="710127"/>
                </a:lnTo>
                <a:lnTo>
                  <a:pt x="398463" y="887205"/>
                </a:lnTo>
                <a:lnTo>
                  <a:pt x="433841" y="887205"/>
                </a:lnTo>
                <a:lnTo>
                  <a:pt x="329747" y="670222"/>
                </a:lnTo>
                <a:close/>
                <a:moveTo>
                  <a:pt x="128588" y="315913"/>
                </a:moveTo>
                <a:lnTo>
                  <a:pt x="422276" y="315913"/>
                </a:lnTo>
                <a:lnTo>
                  <a:pt x="422276" y="377826"/>
                </a:lnTo>
                <a:lnTo>
                  <a:pt x="128588" y="377826"/>
                </a:lnTo>
                <a:lnTo>
                  <a:pt x="128588" y="315913"/>
                </a:lnTo>
                <a:close/>
                <a:moveTo>
                  <a:pt x="123145" y="277294"/>
                </a:moveTo>
                <a:lnTo>
                  <a:pt x="118836" y="277974"/>
                </a:lnTo>
                <a:lnTo>
                  <a:pt x="114754" y="279108"/>
                </a:lnTo>
                <a:lnTo>
                  <a:pt x="110899" y="280695"/>
                </a:lnTo>
                <a:lnTo>
                  <a:pt x="106816" y="282282"/>
                </a:lnTo>
                <a:lnTo>
                  <a:pt x="103415" y="284550"/>
                </a:lnTo>
                <a:lnTo>
                  <a:pt x="100013" y="287270"/>
                </a:lnTo>
                <a:lnTo>
                  <a:pt x="97065" y="289765"/>
                </a:lnTo>
                <a:lnTo>
                  <a:pt x="94343" y="292712"/>
                </a:lnTo>
                <a:lnTo>
                  <a:pt x="91622" y="296113"/>
                </a:lnTo>
                <a:lnTo>
                  <a:pt x="89354" y="299741"/>
                </a:lnTo>
                <a:lnTo>
                  <a:pt x="87766" y="303369"/>
                </a:lnTo>
                <a:lnTo>
                  <a:pt x="86179" y="307676"/>
                </a:lnTo>
                <a:lnTo>
                  <a:pt x="85272" y="311758"/>
                </a:lnTo>
                <a:lnTo>
                  <a:pt x="84591" y="316066"/>
                </a:lnTo>
                <a:lnTo>
                  <a:pt x="84365" y="320374"/>
                </a:lnTo>
                <a:lnTo>
                  <a:pt x="84365" y="498585"/>
                </a:lnTo>
                <a:lnTo>
                  <a:pt x="84591" y="502893"/>
                </a:lnTo>
                <a:lnTo>
                  <a:pt x="85272" y="507428"/>
                </a:lnTo>
                <a:lnTo>
                  <a:pt x="86179" y="511509"/>
                </a:lnTo>
                <a:lnTo>
                  <a:pt x="87766" y="515364"/>
                </a:lnTo>
                <a:lnTo>
                  <a:pt x="89581" y="519218"/>
                </a:lnTo>
                <a:lnTo>
                  <a:pt x="91622" y="522619"/>
                </a:lnTo>
                <a:lnTo>
                  <a:pt x="94343" y="526020"/>
                </a:lnTo>
                <a:lnTo>
                  <a:pt x="97065" y="529194"/>
                </a:lnTo>
                <a:lnTo>
                  <a:pt x="100013" y="531915"/>
                </a:lnTo>
                <a:lnTo>
                  <a:pt x="103415" y="534636"/>
                </a:lnTo>
                <a:lnTo>
                  <a:pt x="106816" y="536677"/>
                </a:lnTo>
                <a:lnTo>
                  <a:pt x="110899" y="538490"/>
                </a:lnTo>
                <a:lnTo>
                  <a:pt x="114754" y="539851"/>
                </a:lnTo>
                <a:lnTo>
                  <a:pt x="118836" y="541211"/>
                </a:lnTo>
                <a:lnTo>
                  <a:pt x="123145" y="541891"/>
                </a:lnTo>
                <a:lnTo>
                  <a:pt x="127681" y="541891"/>
                </a:lnTo>
                <a:lnTo>
                  <a:pt x="149452" y="541891"/>
                </a:lnTo>
                <a:lnTo>
                  <a:pt x="335190" y="541891"/>
                </a:lnTo>
                <a:lnTo>
                  <a:pt x="432027" y="541891"/>
                </a:lnTo>
                <a:lnTo>
                  <a:pt x="436336" y="541891"/>
                </a:lnTo>
                <a:lnTo>
                  <a:pt x="440418" y="541211"/>
                </a:lnTo>
                <a:lnTo>
                  <a:pt x="444273" y="540078"/>
                </a:lnTo>
                <a:lnTo>
                  <a:pt x="447902" y="538944"/>
                </a:lnTo>
                <a:lnTo>
                  <a:pt x="451531" y="537130"/>
                </a:lnTo>
                <a:lnTo>
                  <a:pt x="454932" y="535543"/>
                </a:lnTo>
                <a:lnTo>
                  <a:pt x="458107" y="533276"/>
                </a:lnTo>
                <a:lnTo>
                  <a:pt x="461282" y="530555"/>
                </a:lnTo>
                <a:lnTo>
                  <a:pt x="462643" y="529194"/>
                </a:lnTo>
                <a:lnTo>
                  <a:pt x="465138" y="526247"/>
                </a:lnTo>
                <a:lnTo>
                  <a:pt x="467632" y="523073"/>
                </a:lnTo>
                <a:lnTo>
                  <a:pt x="469673" y="519898"/>
                </a:lnTo>
                <a:lnTo>
                  <a:pt x="471488" y="516271"/>
                </a:lnTo>
                <a:lnTo>
                  <a:pt x="472848" y="512643"/>
                </a:lnTo>
                <a:lnTo>
                  <a:pt x="474209" y="509015"/>
                </a:lnTo>
                <a:lnTo>
                  <a:pt x="474890" y="504934"/>
                </a:lnTo>
                <a:lnTo>
                  <a:pt x="475343" y="501080"/>
                </a:lnTo>
                <a:lnTo>
                  <a:pt x="475343" y="500853"/>
                </a:lnTo>
                <a:lnTo>
                  <a:pt x="475343" y="500626"/>
                </a:lnTo>
                <a:lnTo>
                  <a:pt x="475343" y="500173"/>
                </a:lnTo>
                <a:lnTo>
                  <a:pt x="475343" y="499719"/>
                </a:lnTo>
                <a:lnTo>
                  <a:pt x="475343" y="499266"/>
                </a:lnTo>
                <a:lnTo>
                  <a:pt x="475343" y="499039"/>
                </a:lnTo>
                <a:lnTo>
                  <a:pt x="475343" y="498812"/>
                </a:lnTo>
                <a:lnTo>
                  <a:pt x="475343" y="498585"/>
                </a:lnTo>
                <a:lnTo>
                  <a:pt x="475343" y="320374"/>
                </a:lnTo>
                <a:lnTo>
                  <a:pt x="475343" y="320147"/>
                </a:lnTo>
                <a:lnTo>
                  <a:pt x="475343" y="319920"/>
                </a:lnTo>
                <a:lnTo>
                  <a:pt x="475343" y="319693"/>
                </a:lnTo>
                <a:lnTo>
                  <a:pt x="475343" y="319240"/>
                </a:lnTo>
                <a:lnTo>
                  <a:pt x="475116" y="315159"/>
                </a:lnTo>
                <a:lnTo>
                  <a:pt x="474436" y="311077"/>
                </a:lnTo>
                <a:lnTo>
                  <a:pt x="473075" y="306770"/>
                </a:lnTo>
                <a:lnTo>
                  <a:pt x="471714" y="303142"/>
                </a:lnTo>
                <a:lnTo>
                  <a:pt x="470127" y="299514"/>
                </a:lnTo>
                <a:lnTo>
                  <a:pt x="467859" y="295886"/>
                </a:lnTo>
                <a:lnTo>
                  <a:pt x="465364" y="292712"/>
                </a:lnTo>
                <a:lnTo>
                  <a:pt x="462643" y="289765"/>
                </a:lnTo>
                <a:lnTo>
                  <a:pt x="459468" y="287044"/>
                </a:lnTo>
                <a:lnTo>
                  <a:pt x="456520" y="284550"/>
                </a:lnTo>
                <a:lnTo>
                  <a:pt x="452664" y="282282"/>
                </a:lnTo>
                <a:lnTo>
                  <a:pt x="448809" y="280695"/>
                </a:lnTo>
                <a:lnTo>
                  <a:pt x="444954" y="279108"/>
                </a:lnTo>
                <a:lnTo>
                  <a:pt x="440872" y="277974"/>
                </a:lnTo>
                <a:lnTo>
                  <a:pt x="436563" y="277294"/>
                </a:lnTo>
                <a:lnTo>
                  <a:pt x="432027" y="277294"/>
                </a:lnTo>
                <a:lnTo>
                  <a:pt x="127681" y="277294"/>
                </a:lnTo>
                <a:lnTo>
                  <a:pt x="123145" y="277294"/>
                </a:lnTo>
                <a:close/>
                <a:moveTo>
                  <a:pt x="1011238" y="195263"/>
                </a:moveTo>
                <a:lnTo>
                  <a:pt x="1011238" y="319685"/>
                </a:lnTo>
                <a:lnTo>
                  <a:pt x="595313" y="392113"/>
                </a:lnTo>
                <a:lnTo>
                  <a:pt x="595313" y="336486"/>
                </a:lnTo>
                <a:lnTo>
                  <a:pt x="1011238" y="195263"/>
                </a:lnTo>
                <a:close/>
                <a:moveTo>
                  <a:pt x="1171575" y="190500"/>
                </a:moveTo>
                <a:lnTo>
                  <a:pt x="1175456" y="190727"/>
                </a:lnTo>
                <a:lnTo>
                  <a:pt x="1178880" y="190955"/>
                </a:lnTo>
                <a:lnTo>
                  <a:pt x="1182532" y="191409"/>
                </a:lnTo>
                <a:lnTo>
                  <a:pt x="1185728" y="191864"/>
                </a:lnTo>
                <a:lnTo>
                  <a:pt x="1189152" y="192773"/>
                </a:lnTo>
                <a:lnTo>
                  <a:pt x="1192576" y="193682"/>
                </a:lnTo>
                <a:lnTo>
                  <a:pt x="1195543" y="194818"/>
                </a:lnTo>
                <a:lnTo>
                  <a:pt x="1198739" y="196181"/>
                </a:lnTo>
                <a:lnTo>
                  <a:pt x="1201706" y="197545"/>
                </a:lnTo>
                <a:lnTo>
                  <a:pt x="1204902" y="198908"/>
                </a:lnTo>
                <a:lnTo>
                  <a:pt x="1207870" y="200726"/>
                </a:lnTo>
                <a:lnTo>
                  <a:pt x="1210609" y="202317"/>
                </a:lnTo>
                <a:lnTo>
                  <a:pt x="1213348" y="204363"/>
                </a:lnTo>
                <a:lnTo>
                  <a:pt x="1215859" y="206635"/>
                </a:lnTo>
                <a:lnTo>
                  <a:pt x="1218370" y="208680"/>
                </a:lnTo>
                <a:lnTo>
                  <a:pt x="1220881" y="210953"/>
                </a:lnTo>
                <a:lnTo>
                  <a:pt x="1223392" y="213453"/>
                </a:lnTo>
                <a:lnTo>
                  <a:pt x="1225446" y="215725"/>
                </a:lnTo>
                <a:lnTo>
                  <a:pt x="1227501" y="218452"/>
                </a:lnTo>
                <a:lnTo>
                  <a:pt x="1229327" y="221179"/>
                </a:lnTo>
                <a:lnTo>
                  <a:pt x="1231381" y="224133"/>
                </a:lnTo>
                <a:lnTo>
                  <a:pt x="1232751" y="227088"/>
                </a:lnTo>
                <a:lnTo>
                  <a:pt x="1234577" y="230042"/>
                </a:lnTo>
                <a:lnTo>
                  <a:pt x="1235718" y="232769"/>
                </a:lnTo>
                <a:lnTo>
                  <a:pt x="1237316" y="235951"/>
                </a:lnTo>
                <a:lnTo>
                  <a:pt x="1238229" y="239132"/>
                </a:lnTo>
                <a:lnTo>
                  <a:pt x="1239142" y="242541"/>
                </a:lnTo>
                <a:lnTo>
                  <a:pt x="1239827" y="245950"/>
                </a:lnTo>
                <a:lnTo>
                  <a:pt x="1240740" y="249359"/>
                </a:lnTo>
                <a:lnTo>
                  <a:pt x="1240968" y="252767"/>
                </a:lnTo>
                <a:lnTo>
                  <a:pt x="1241425" y="256176"/>
                </a:lnTo>
                <a:lnTo>
                  <a:pt x="1241425" y="259812"/>
                </a:lnTo>
                <a:lnTo>
                  <a:pt x="1241425" y="562286"/>
                </a:lnTo>
                <a:lnTo>
                  <a:pt x="1241425" y="566149"/>
                </a:lnTo>
                <a:lnTo>
                  <a:pt x="1240968" y="569558"/>
                </a:lnTo>
                <a:lnTo>
                  <a:pt x="1240740" y="572967"/>
                </a:lnTo>
                <a:lnTo>
                  <a:pt x="1239827" y="576375"/>
                </a:lnTo>
                <a:lnTo>
                  <a:pt x="1239142" y="579784"/>
                </a:lnTo>
                <a:lnTo>
                  <a:pt x="1238229" y="582966"/>
                </a:lnTo>
                <a:lnTo>
                  <a:pt x="1237316" y="586374"/>
                </a:lnTo>
                <a:lnTo>
                  <a:pt x="1235718" y="589329"/>
                </a:lnTo>
                <a:lnTo>
                  <a:pt x="1234577" y="592283"/>
                </a:lnTo>
                <a:lnTo>
                  <a:pt x="1232751" y="595237"/>
                </a:lnTo>
                <a:lnTo>
                  <a:pt x="1231381" y="598192"/>
                </a:lnTo>
                <a:lnTo>
                  <a:pt x="1229327" y="601146"/>
                </a:lnTo>
                <a:lnTo>
                  <a:pt x="1227501" y="603873"/>
                </a:lnTo>
                <a:lnTo>
                  <a:pt x="1225446" y="606373"/>
                </a:lnTo>
                <a:lnTo>
                  <a:pt x="1223392" y="608873"/>
                </a:lnTo>
                <a:lnTo>
                  <a:pt x="1220881" y="611372"/>
                </a:lnTo>
                <a:lnTo>
                  <a:pt x="1218370" y="613872"/>
                </a:lnTo>
                <a:lnTo>
                  <a:pt x="1215859" y="615690"/>
                </a:lnTo>
                <a:lnTo>
                  <a:pt x="1213348" y="617963"/>
                </a:lnTo>
                <a:lnTo>
                  <a:pt x="1210609" y="619781"/>
                </a:lnTo>
                <a:lnTo>
                  <a:pt x="1207870" y="621599"/>
                </a:lnTo>
                <a:lnTo>
                  <a:pt x="1204902" y="623189"/>
                </a:lnTo>
                <a:lnTo>
                  <a:pt x="1201706" y="625007"/>
                </a:lnTo>
                <a:lnTo>
                  <a:pt x="1198739" y="626144"/>
                </a:lnTo>
                <a:lnTo>
                  <a:pt x="1195543" y="627507"/>
                </a:lnTo>
                <a:lnTo>
                  <a:pt x="1192576" y="628644"/>
                </a:lnTo>
                <a:lnTo>
                  <a:pt x="1189152" y="629553"/>
                </a:lnTo>
                <a:lnTo>
                  <a:pt x="1185728" y="630462"/>
                </a:lnTo>
                <a:lnTo>
                  <a:pt x="1182532" y="630916"/>
                </a:lnTo>
                <a:lnTo>
                  <a:pt x="1178880" y="631371"/>
                </a:lnTo>
                <a:lnTo>
                  <a:pt x="1175456" y="631598"/>
                </a:lnTo>
                <a:lnTo>
                  <a:pt x="1171575" y="631825"/>
                </a:lnTo>
                <a:lnTo>
                  <a:pt x="1171575" y="190500"/>
                </a:lnTo>
                <a:close/>
                <a:moveTo>
                  <a:pt x="1047750" y="103617"/>
                </a:moveTo>
                <a:lnTo>
                  <a:pt x="557440" y="296793"/>
                </a:lnTo>
                <a:lnTo>
                  <a:pt x="558347" y="301328"/>
                </a:lnTo>
                <a:lnTo>
                  <a:pt x="558800" y="305636"/>
                </a:lnTo>
                <a:lnTo>
                  <a:pt x="559254" y="310171"/>
                </a:lnTo>
                <a:lnTo>
                  <a:pt x="559481" y="314932"/>
                </a:lnTo>
                <a:lnTo>
                  <a:pt x="559481" y="315159"/>
                </a:lnTo>
                <a:lnTo>
                  <a:pt x="559481" y="316519"/>
                </a:lnTo>
                <a:lnTo>
                  <a:pt x="559481" y="316972"/>
                </a:lnTo>
                <a:lnTo>
                  <a:pt x="559707" y="316972"/>
                </a:lnTo>
                <a:lnTo>
                  <a:pt x="559707" y="317653"/>
                </a:lnTo>
                <a:lnTo>
                  <a:pt x="559707" y="317879"/>
                </a:lnTo>
                <a:lnTo>
                  <a:pt x="559707" y="318333"/>
                </a:lnTo>
                <a:lnTo>
                  <a:pt x="559707" y="318560"/>
                </a:lnTo>
                <a:lnTo>
                  <a:pt x="559707" y="318786"/>
                </a:lnTo>
                <a:lnTo>
                  <a:pt x="559707" y="319013"/>
                </a:lnTo>
                <a:lnTo>
                  <a:pt x="559707" y="319240"/>
                </a:lnTo>
                <a:lnTo>
                  <a:pt x="559707" y="319693"/>
                </a:lnTo>
                <a:lnTo>
                  <a:pt x="559707" y="319920"/>
                </a:lnTo>
                <a:lnTo>
                  <a:pt x="559707" y="320374"/>
                </a:lnTo>
                <a:lnTo>
                  <a:pt x="559707" y="498585"/>
                </a:lnTo>
                <a:lnTo>
                  <a:pt x="559707" y="499039"/>
                </a:lnTo>
                <a:lnTo>
                  <a:pt x="559707" y="499719"/>
                </a:lnTo>
                <a:lnTo>
                  <a:pt x="559707" y="500173"/>
                </a:lnTo>
                <a:lnTo>
                  <a:pt x="559707" y="500853"/>
                </a:lnTo>
                <a:lnTo>
                  <a:pt x="559707" y="501306"/>
                </a:lnTo>
                <a:lnTo>
                  <a:pt x="559707" y="501533"/>
                </a:lnTo>
                <a:lnTo>
                  <a:pt x="559481" y="502440"/>
                </a:lnTo>
                <a:lnTo>
                  <a:pt x="559481" y="502893"/>
                </a:lnTo>
                <a:lnTo>
                  <a:pt x="559481" y="503347"/>
                </a:lnTo>
                <a:lnTo>
                  <a:pt x="559481" y="504254"/>
                </a:lnTo>
                <a:lnTo>
                  <a:pt x="559481" y="504707"/>
                </a:lnTo>
                <a:lnTo>
                  <a:pt x="559481" y="505161"/>
                </a:lnTo>
                <a:lnTo>
                  <a:pt x="559027" y="512189"/>
                </a:lnTo>
                <a:lnTo>
                  <a:pt x="557893" y="518991"/>
                </a:lnTo>
                <a:lnTo>
                  <a:pt x="556759" y="525793"/>
                </a:lnTo>
                <a:lnTo>
                  <a:pt x="555172" y="532369"/>
                </a:lnTo>
                <a:lnTo>
                  <a:pt x="1047750" y="726225"/>
                </a:lnTo>
                <a:lnTo>
                  <a:pt x="1047750" y="103617"/>
                </a:lnTo>
                <a:close/>
                <a:moveTo>
                  <a:pt x="1086758" y="0"/>
                </a:moveTo>
                <a:lnTo>
                  <a:pt x="1091066" y="0"/>
                </a:lnTo>
                <a:lnTo>
                  <a:pt x="1094922" y="227"/>
                </a:lnTo>
                <a:lnTo>
                  <a:pt x="1099004" y="907"/>
                </a:lnTo>
                <a:lnTo>
                  <a:pt x="1102859" y="1814"/>
                </a:lnTo>
                <a:lnTo>
                  <a:pt x="1106488" y="3401"/>
                </a:lnTo>
                <a:lnTo>
                  <a:pt x="1110116" y="5215"/>
                </a:lnTo>
                <a:lnTo>
                  <a:pt x="1113518" y="7256"/>
                </a:lnTo>
                <a:lnTo>
                  <a:pt x="1116693" y="9976"/>
                </a:lnTo>
                <a:lnTo>
                  <a:pt x="1119868" y="12697"/>
                </a:lnTo>
                <a:lnTo>
                  <a:pt x="1122590" y="15645"/>
                </a:lnTo>
                <a:lnTo>
                  <a:pt x="1125084" y="18819"/>
                </a:lnTo>
                <a:lnTo>
                  <a:pt x="1127126" y="22900"/>
                </a:lnTo>
                <a:lnTo>
                  <a:pt x="1128940" y="26755"/>
                </a:lnTo>
                <a:lnTo>
                  <a:pt x="1130074" y="30382"/>
                </a:lnTo>
                <a:lnTo>
                  <a:pt x="1130981" y="34237"/>
                </a:lnTo>
                <a:lnTo>
                  <a:pt x="1131661" y="38091"/>
                </a:lnTo>
                <a:lnTo>
                  <a:pt x="1131888" y="41946"/>
                </a:lnTo>
                <a:lnTo>
                  <a:pt x="1131888" y="787896"/>
                </a:lnTo>
                <a:lnTo>
                  <a:pt x="1131661" y="792431"/>
                </a:lnTo>
                <a:lnTo>
                  <a:pt x="1130981" y="796512"/>
                </a:lnTo>
                <a:lnTo>
                  <a:pt x="1129847" y="800367"/>
                </a:lnTo>
                <a:lnTo>
                  <a:pt x="1128713" y="804221"/>
                </a:lnTo>
                <a:lnTo>
                  <a:pt x="1126672" y="807849"/>
                </a:lnTo>
                <a:lnTo>
                  <a:pt x="1124858" y="811477"/>
                </a:lnTo>
                <a:lnTo>
                  <a:pt x="1122363" y="814651"/>
                </a:lnTo>
                <a:lnTo>
                  <a:pt x="1119415" y="817598"/>
                </a:lnTo>
                <a:lnTo>
                  <a:pt x="1116467" y="820546"/>
                </a:lnTo>
                <a:lnTo>
                  <a:pt x="1113292" y="823040"/>
                </a:lnTo>
                <a:lnTo>
                  <a:pt x="1109663" y="824854"/>
                </a:lnTo>
                <a:lnTo>
                  <a:pt x="1106034" y="826895"/>
                </a:lnTo>
                <a:lnTo>
                  <a:pt x="1102179" y="828028"/>
                </a:lnTo>
                <a:lnTo>
                  <a:pt x="1098324" y="829389"/>
                </a:lnTo>
                <a:lnTo>
                  <a:pt x="1094242" y="829842"/>
                </a:lnTo>
                <a:lnTo>
                  <a:pt x="1089706" y="830069"/>
                </a:lnTo>
                <a:lnTo>
                  <a:pt x="1085170" y="829842"/>
                </a:lnTo>
                <a:lnTo>
                  <a:pt x="1080634" y="829162"/>
                </a:lnTo>
                <a:lnTo>
                  <a:pt x="1076099" y="827801"/>
                </a:lnTo>
                <a:lnTo>
                  <a:pt x="1072016" y="826214"/>
                </a:lnTo>
                <a:lnTo>
                  <a:pt x="505052" y="603109"/>
                </a:lnTo>
                <a:lnTo>
                  <a:pt x="500970" y="605830"/>
                </a:lnTo>
                <a:lnTo>
                  <a:pt x="497114" y="608097"/>
                </a:lnTo>
                <a:lnTo>
                  <a:pt x="492806" y="610591"/>
                </a:lnTo>
                <a:lnTo>
                  <a:pt x="488497" y="612859"/>
                </a:lnTo>
                <a:lnTo>
                  <a:pt x="484414" y="614899"/>
                </a:lnTo>
                <a:lnTo>
                  <a:pt x="479879" y="616713"/>
                </a:lnTo>
                <a:lnTo>
                  <a:pt x="475343" y="618300"/>
                </a:lnTo>
                <a:lnTo>
                  <a:pt x="471034" y="620114"/>
                </a:lnTo>
                <a:lnTo>
                  <a:pt x="466045" y="621475"/>
                </a:lnTo>
                <a:lnTo>
                  <a:pt x="461509" y="622835"/>
                </a:lnTo>
                <a:lnTo>
                  <a:pt x="456973" y="623742"/>
                </a:lnTo>
                <a:lnTo>
                  <a:pt x="451984" y="624649"/>
                </a:lnTo>
                <a:lnTo>
                  <a:pt x="447222" y="625102"/>
                </a:lnTo>
                <a:lnTo>
                  <a:pt x="442006" y="625783"/>
                </a:lnTo>
                <a:lnTo>
                  <a:pt x="437243" y="626236"/>
                </a:lnTo>
                <a:lnTo>
                  <a:pt x="432027" y="626236"/>
                </a:lnTo>
                <a:lnTo>
                  <a:pt x="401638" y="626236"/>
                </a:lnTo>
                <a:lnTo>
                  <a:pt x="538390" y="911239"/>
                </a:lnTo>
                <a:lnTo>
                  <a:pt x="539977" y="915320"/>
                </a:lnTo>
                <a:lnTo>
                  <a:pt x="541338" y="919175"/>
                </a:lnTo>
                <a:lnTo>
                  <a:pt x="542018" y="923256"/>
                </a:lnTo>
                <a:lnTo>
                  <a:pt x="542472" y="927564"/>
                </a:lnTo>
                <a:lnTo>
                  <a:pt x="542472" y="931418"/>
                </a:lnTo>
                <a:lnTo>
                  <a:pt x="542018" y="935500"/>
                </a:lnTo>
                <a:lnTo>
                  <a:pt x="541338" y="939354"/>
                </a:lnTo>
                <a:lnTo>
                  <a:pt x="539977" y="943208"/>
                </a:lnTo>
                <a:lnTo>
                  <a:pt x="538616" y="946836"/>
                </a:lnTo>
                <a:lnTo>
                  <a:pt x="536575" y="950464"/>
                </a:lnTo>
                <a:lnTo>
                  <a:pt x="534534" y="953865"/>
                </a:lnTo>
                <a:lnTo>
                  <a:pt x="532040" y="957039"/>
                </a:lnTo>
                <a:lnTo>
                  <a:pt x="529091" y="959987"/>
                </a:lnTo>
                <a:lnTo>
                  <a:pt x="525916" y="962708"/>
                </a:lnTo>
                <a:lnTo>
                  <a:pt x="522288" y="965202"/>
                </a:lnTo>
                <a:lnTo>
                  <a:pt x="518659" y="967015"/>
                </a:lnTo>
                <a:lnTo>
                  <a:pt x="514350" y="969056"/>
                </a:lnTo>
                <a:lnTo>
                  <a:pt x="509588" y="970190"/>
                </a:lnTo>
                <a:lnTo>
                  <a:pt x="505052" y="970870"/>
                </a:lnTo>
                <a:lnTo>
                  <a:pt x="500516" y="971323"/>
                </a:lnTo>
                <a:lnTo>
                  <a:pt x="500516" y="971550"/>
                </a:lnTo>
                <a:lnTo>
                  <a:pt x="314779" y="971550"/>
                </a:lnTo>
                <a:lnTo>
                  <a:pt x="311604" y="971323"/>
                </a:lnTo>
                <a:lnTo>
                  <a:pt x="308202" y="970870"/>
                </a:lnTo>
                <a:lnTo>
                  <a:pt x="305027" y="970190"/>
                </a:lnTo>
                <a:lnTo>
                  <a:pt x="301852" y="969283"/>
                </a:lnTo>
                <a:lnTo>
                  <a:pt x="298904" y="968376"/>
                </a:lnTo>
                <a:lnTo>
                  <a:pt x="295956" y="966789"/>
                </a:lnTo>
                <a:lnTo>
                  <a:pt x="293008" y="965428"/>
                </a:lnTo>
                <a:lnTo>
                  <a:pt x="290513" y="963614"/>
                </a:lnTo>
                <a:lnTo>
                  <a:pt x="288018" y="961801"/>
                </a:lnTo>
                <a:lnTo>
                  <a:pt x="285524" y="959533"/>
                </a:lnTo>
                <a:lnTo>
                  <a:pt x="283483" y="957266"/>
                </a:lnTo>
                <a:lnTo>
                  <a:pt x="281441" y="954999"/>
                </a:lnTo>
                <a:lnTo>
                  <a:pt x="279400" y="952505"/>
                </a:lnTo>
                <a:lnTo>
                  <a:pt x="278040" y="949557"/>
                </a:lnTo>
                <a:lnTo>
                  <a:pt x="276679" y="946836"/>
                </a:lnTo>
                <a:lnTo>
                  <a:pt x="275318" y="943662"/>
                </a:lnTo>
                <a:lnTo>
                  <a:pt x="122918" y="626236"/>
                </a:lnTo>
                <a:lnTo>
                  <a:pt x="116795" y="625783"/>
                </a:lnTo>
                <a:lnTo>
                  <a:pt x="110672" y="624876"/>
                </a:lnTo>
                <a:lnTo>
                  <a:pt x="104775" y="623969"/>
                </a:lnTo>
                <a:lnTo>
                  <a:pt x="98652" y="622835"/>
                </a:lnTo>
                <a:lnTo>
                  <a:pt x="92756" y="621248"/>
                </a:lnTo>
                <a:lnTo>
                  <a:pt x="87313" y="619661"/>
                </a:lnTo>
                <a:lnTo>
                  <a:pt x="81643" y="617393"/>
                </a:lnTo>
                <a:lnTo>
                  <a:pt x="75973" y="615126"/>
                </a:lnTo>
                <a:lnTo>
                  <a:pt x="70757" y="612859"/>
                </a:lnTo>
                <a:lnTo>
                  <a:pt x="65315" y="609911"/>
                </a:lnTo>
                <a:lnTo>
                  <a:pt x="60552" y="606964"/>
                </a:lnTo>
                <a:lnTo>
                  <a:pt x="55336" y="603789"/>
                </a:lnTo>
                <a:lnTo>
                  <a:pt x="50800" y="600162"/>
                </a:lnTo>
                <a:lnTo>
                  <a:pt x="46265" y="596534"/>
                </a:lnTo>
                <a:lnTo>
                  <a:pt x="41729" y="592906"/>
                </a:lnTo>
                <a:lnTo>
                  <a:pt x="37420" y="588825"/>
                </a:lnTo>
                <a:lnTo>
                  <a:pt x="33338" y="584290"/>
                </a:lnTo>
                <a:lnTo>
                  <a:pt x="29256" y="579756"/>
                </a:lnTo>
                <a:lnTo>
                  <a:pt x="25400" y="574994"/>
                </a:lnTo>
                <a:lnTo>
                  <a:pt x="21772" y="569780"/>
                </a:lnTo>
                <a:lnTo>
                  <a:pt x="18597" y="564565"/>
                </a:lnTo>
                <a:lnTo>
                  <a:pt x="15648" y="559350"/>
                </a:lnTo>
                <a:lnTo>
                  <a:pt x="12700" y="553682"/>
                </a:lnTo>
                <a:lnTo>
                  <a:pt x="10206" y="548240"/>
                </a:lnTo>
                <a:lnTo>
                  <a:pt x="7711" y="542345"/>
                </a:lnTo>
                <a:lnTo>
                  <a:pt x="5897" y="536450"/>
                </a:lnTo>
                <a:lnTo>
                  <a:pt x="4082" y="530328"/>
                </a:lnTo>
                <a:lnTo>
                  <a:pt x="2722" y="524433"/>
                </a:lnTo>
                <a:lnTo>
                  <a:pt x="1361" y="518084"/>
                </a:lnTo>
                <a:lnTo>
                  <a:pt x="681" y="511736"/>
                </a:lnTo>
                <a:lnTo>
                  <a:pt x="227" y="505161"/>
                </a:lnTo>
                <a:lnTo>
                  <a:pt x="0" y="498585"/>
                </a:lnTo>
                <a:lnTo>
                  <a:pt x="0" y="320374"/>
                </a:lnTo>
                <a:lnTo>
                  <a:pt x="227" y="313798"/>
                </a:lnTo>
                <a:lnTo>
                  <a:pt x="681" y="307450"/>
                </a:lnTo>
                <a:lnTo>
                  <a:pt x="1361" y="301101"/>
                </a:lnTo>
                <a:lnTo>
                  <a:pt x="2722" y="294979"/>
                </a:lnTo>
                <a:lnTo>
                  <a:pt x="4082" y="288631"/>
                </a:lnTo>
                <a:lnTo>
                  <a:pt x="5897" y="282509"/>
                </a:lnTo>
                <a:lnTo>
                  <a:pt x="7711" y="276614"/>
                </a:lnTo>
                <a:lnTo>
                  <a:pt x="10206" y="270946"/>
                </a:lnTo>
                <a:lnTo>
                  <a:pt x="12700" y="265277"/>
                </a:lnTo>
                <a:lnTo>
                  <a:pt x="15648" y="260063"/>
                </a:lnTo>
                <a:lnTo>
                  <a:pt x="18597" y="254621"/>
                </a:lnTo>
                <a:lnTo>
                  <a:pt x="21772" y="249179"/>
                </a:lnTo>
                <a:lnTo>
                  <a:pt x="25400" y="244418"/>
                </a:lnTo>
                <a:lnTo>
                  <a:pt x="29256" y="239657"/>
                </a:lnTo>
                <a:lnTo>
                  <a:pt x="33338" y="234895"/>
                </a:lnTo>
                <a:lnTo>
                  <a:pt x="37420" y="230587"/>
                </a:lnTo>
                <a:lnTo>
                  <a:pt x="37647" y="230361"/>
                </a:lnTo>
                <a:lnTo>
                  <a:pt x="37420" y="230361"/>
                </a:lnTo>
                <a:lnTo>
                  <a:pt x="41956" y="226279"/>
                </a:lnTo>
                <a:lnTo>
                  <a:pt x="46718" y="221971"/>
                </a:lnTo>
                <a:lnTo>
                  <a:pt x="51254" y="218344"/>
                </a:lnTo>
                <a:lnTo>
                  <a:pt x="56470" y="214716"/>
                </a:lnTo>
                <a:lnTo>
                  <a:pt x="61459" y="211315"/>
                </a:lnTo>
                <a:lnTo>
                  <a:pt x="66902" y="208367"/>
                </a:lnTo>
                <a:lnTo>
                  <a:pt x="72345" y="205420"/>
                </a:lnTo>
                <a:lnTo>
                  <a:pt x="78015" y="203153"/>
                </a:lnTo>
                <a:lnTo>
                  <a:pt x="83911" y="200659"/>
                </a:lnTo>
                <a:lnTo>
                  <a:pt x="89581" y="198618"/>
                </a:lnTo>
                <a:lnTo>
                  <a:pt x="95704" y="197031"/>
                </a:lnTo>
                <a:lnTo>
                  <a:pt x="101827" y="195670"/>
                </a:lnTo>
                <a:lnTo>
                  <a:pt x="108177" y="194310"/>
                </a:lnTo>
                <a:lnTo>
                  <a:pt x="114527" y="193630"/>
                </a:lnTo>
                <a:lnTo>
                  <a:pt x="121104" y="193176"/>
                </a:lnTo>
                <a:lnTo>
                  <a:pt x="127681" y="192950"/>
                </a:lnTo>
                <a:lnTo>
                  <a:pt x="432027" y="192950"/>
                </a:lnTo>
                <a:lnTo>
                  <a:pt x="437923" y="193176"/>
                </a:lnTo>
                <a:lnTo>
                  <a:pt x="443820" y="193403"/>
                </a:lnTo>
                <a:lnTo>
                  <a:pt x="449263" y="194083"/>
                </a:lnTo>
                <a:lnTo>
                  <a:pt x="454932" y="194990"/>
                </a:lnTo>
                <a:lnTo>
                  <a:pt x="460602" y="196351"/>
                </a:lnTo>
                <a:lnTo>
                  <a:pt x="466045" y="197484"/>
                </a:lnTo>
                <a:lnTo>
                  <a:pt x="471488" y="199298"/>
                </a:lnTo>
                <a:lnTo>
                  <a:pt x="476477" y="201112"/>
                </a:lnTo>
                <a:lnTo>
                  <a:pt x="481920" y="203153"/>
                </a:lnTo>
                <a:lnTo>
                  <a:pt x="486682" y="205193"/>
                </a:lnTo>
                <a:lnTo>
                  <a:pt x="491898" y="207914"/>
                </a:lnTo>
                <a:lnTo>
                  <a:pt x="496434" y="210635"/>
                </a:lnTo>
                <a:lnTo>
                  <a:pt x="501423" y="213582"/>
                </a:lnTo>
                <a:lnTo>
                  <a:pt x="505732" y="216757"/>
                </a:lnTo>
                <a:lnTo>
                  <a:pt x="510041" y="219931"/>
                </a:lnTo>
                <a:lnTo>
                  <a:pt x="514577" y="223332"/>
                </a:lnTo>
                <a:lnTo>
                  <a:pt x="1074511" y="2721"/>
                </a:lnTo>
                <a:lnTo>
                  <a:pt x="1078593" y="1360"/>
                </a:lnTo>
                <a:lnTo>
                  <a:pt x="1082676" y="454"/>
                </a:lnTo>
                <a:lnTo>
                  <a:pt x="1086758" y="0"/>
                </a:lnTo>
                <a:close/>
              </a:path>
            </a:pathLst>
          </a:custGeom>
          <a:solidFill>
            <a:srgbClr val="E6A8C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" name="卡带"/>
          <p:cNvSpPr/>
          <p:nvPr/>
        </p:nvSpPr>
        <p:spPr bwMode="auto">
          <a:xfrm>
            <a:off x="6992620" y="2865120"/>
            <a:ext cx="828006" cy="828006"/>
          </a:xfrm>
          <a:custGeom>
            <a:avLst/>
            <a:gdLst>
              <a:gd name="T0" fmla="*/ 1647712 w 5287"/>
              <a:gd name="T1" fmla="*/ 1098609 h 5287"/>
              <a:gd name="T2" fmla="*/ 1572423 w 5287"/>
              <a:gd name="T3" fmla="*/ 1202741 h 5287"/>
              <a:gd name="T4" fmla="*/ 1450303 w 5287"/>
              <a:gd name="T5" fmla="*/ 1198417 h 5287"/>
              <a:gd name="T6" fmla="*/ 1223356 w 5287"/>
              <a:gd name="T7" fmla="*/ 1087799 h 5287"/>
              <a:gd name="T8" fmla="*/ 1136179 w 5287"/>
              <a:gd name="T9" fmla="*/ 978263 h 5287"/>
              <a:gd name="T10" fmla="*/ 1149868 w 5287"/>
              <a:gd name="T11" fmla="*/ 891786 h 5287"/>
              <a:gd name="T12" fmla="*/ 1302247 w 5287"/>
              <a:gd name="T13" fmla="*/ 765675 h 5287"/>
              <a:gd name="T14" fmla="*/ 1512984 w 5287"/>
              <a:gd name="T15" fmla="*/ 689648 h 5287"/>
              <a:gd name="T16" fmla="*/ 1603763 w 5287"/>
              <a:gd name="T17" fmla="*/ 726040 h 5287"/>
              <a:gd name="T18" fmla="*/ 1663202 w 5287"/>
              <a:gd name="T19" fmla="*/ 860799 h 5287"/>
              <a:gd name="T20" fmla="*/ 1005414 w 5287"/>
              <a:gd name="T21" fmla="*/ 234927 h 5287"/>
              <a:gd name="T22" fmla="*/ 1155632 w 5287"/>
              <a:gd name="T23" fmla="*/ 283570 h 5287"/>
              <a:gd name="T24" fmla="*/ 1215791 w 5287"/>
              <a:gd name="T25" fmla="*/ 373650 h 5287"/>
              <a:gd name="T26" fmla="*/ 1163197 w 5287"/>
              <a:gd name="T27" fmla="*/ 550926 h 5287"/>
              <a:gd name="T28" fmla="*/ 1030630 w 5287"/>
              <a:gd name="T29" fmla="*/ 741534 h 5287"/>
              <a:gd name="T30" fmla="*/ 945615 w 5287"/>
              <a:gd name="T31" fmla="*/ 771440 h 5287"/>
              <a:gd name="T32" fmla="*/ 850153 w 5287"/>
              <a:gd name="T33" fmla="*/ 720636 h 5287"/>
              <a:gd name="T34" fmla="*/ 721549 w 5287"/>
              <a:gd name="T35" fmla="*/ 500481 h 5287"/>
              <a:gd name="T36" fmla="*/ 693091 w 5287"/>
              <a:gd name="T37" fmla="*/ 352030 h 5287"/>
              <a:gd name="T38" fmla="*/ 775945 w 5287"/>
              <a:gd name="T39" fmla="*/ 269157 h 5287"/>
              <a:gd name="T40" fmla="*/ 938771 w 5287"/>
              <a:gd name="T41" fmla="*/ 232045 h 5287"/>
              <a:gd name="T42" fmla="*/ 250363 w 5287"/>
              <a:gd name="T43" fmla="*/ 826209 h 5287"/>
              <a:gd name="T44" fmla="*/ 320248 w 5287"/>
              <a:gd name="T45" fmla="*/ 709105 h 5287"/>
              <a:gd name="T46" fmla="*/ 427598 w 5287"/>
              <a:gd name="T47" fmla="*/ 696494 h 5287"/>
              <a:gd name="T48" fmla="*/ 652384 w 5287"/>
              <a:gd name="T49" fmla="*/ 793780 h 5287"/>
              <a:gd name="T50" fmla="*/ 764778 w 5287"/>
              <a:gd name="T51" fmla="*/ 911244 h 5287"/>
              <a:gd name="T52" fmla="*/ 762256 w 5287"/>
              <a:gd name="T53" fmla="*/ 997720 h 5287"/>
              <a:gd name="T54" fmla="*/ 636534 w 5287"/>
              <a:gd name="T55" fmla="*/ 1118787 h 5287"/>
              <a:gd name="T56" fmla="*/ 414630 w 5287"/>
              <a:gd name="T57" fmla="*/ 1208866 h 5287"/>
              <a:gd name="T58" fmla="*/ 313764 w 5287"/>
              <a:gd name="T59" fmla="*/ 1188688 h 5287"/>
              <a:gd name="T60" fmla="*/ 247481 w 5287"/>
              <a:gd name="T61" fmla="*/ 1065460 h 5287"/>
              <a:gd name="T62" fmla="*/ 691290 w 5287"/>
              <a:gd name="T63" fmla="*/ 1511893 h 5287"/>
              <a:gd name="T64" fmla="*/ 766579 w 5287"/>
              <a:gd name="T65" fmla="*/ 1300747 h 5287"/>
              <a:gd name="T66" fmla="*/ 893021 w 5287"/>
              <a:gd name="T67" fmla="*/ 1149053 h 5287"/>
              <a:gd name="T68" fmla="*/ 979477 w 5287"/>
              <a:gd name="T69" fmla="*/ 1134641 h 5287"/>
              <a:gd name="T70" fmla="*/ 1088988 w 5287"/>
              <a:gd name="T71" fmla="*/ 1221838 h 5287"/>
              <a:gd name="T72" fmla="*/ 1199941 w 5287"/>
              <a:gd name="T73" fmla="*/ 1449198 h 5287"/>
              <a:gd name="T74" fmla="*/ 1203903 w 5287"/>
              <a:gd name="T75" fmla="*/ 1570985 h 5287"/>
              <a:gd name="T76" fmla="*/ 1099435 w 5287"/>
              <a:gd name="T77" fmla="*/ 1646652 h 5287"/>
              <a:gd name="T78" fmla="*/ 938771 w 5287"/>
              <a:gd name="T79" fmla="*/ 1670433 h 5287"/>
              <a:gd name="T80" fmla="*/ 775945 w 5287"/>
              <a:gd name="T81" fmla="*/ 1634041 h 5287"/>
              <a:gd name="T82" fmla="*/ 693091 w 5287"/>
              <a:gd name="T83" fmla="*/ 1550808 h 5287"/>
              <a:gd name="T84" fmla="*/ 760455 w 5287"/>
              <a:gd name="T85" fmla="*/ 19097 h 5287"/>
              <a:gd name="T86" fmla="*/ 458578 w 5287"/>
              <a:gd name="T87" fmla="*/ 138002 h 5287"/>
              <a:gd name="T88" fmla="*/ 217221 w 5287"/>
              <a:gd name="T89" fmla="*/ 346265 h 5287"/>
              <a:gd name="T90" fmla="*/ 57998 w 5287"/>
              <a:gd name="T91" fmla="*/ 625151 h 5287"/>
              <a:gd name="T92" fmla="*/ 0 w 5287"/>
              <a:gd name="T93" fmla="*/ 952320 h 5287"/>
              <a:gd name="T94" fmla="*/ 50073 w 5287"/>
              <a:gd name="T95" fmla="*/ 1257869 h 5287"/>
              <a:gd name="T96" fmla="*/ 203172 w 5287"/>
              <a:gd name="T97" fmla="*/ 1540719 h 5287"/>
              <a:gd name="T98" fmla="*/ 439126 w 5287"/>
              <a:gd name="T99" fmla="*/ 1754747 h 5287"/>
              <a:gd name="T100" fmla="*/ 737400 w 5287"/>
              <a:gd name="T101" fmla="*/ 1880859 h 5287"/>
              <a:gd name="T102" fmla="*/ 1049723 w 5287"/>
              <a:gd name="T103" fmla="*/ 1900316 h 5287"/>
              <a:gd name="T104" fmla="*/ 1365288 w 5287"/>
              <a:gd name="T105" fmla="*/ 1810957 h 5287"/>
              <a:gd name="T106" fmla="*/ 1626098 w 5287"/>
              <a:gd name="T107" fmla="*/ 1625754 h 5287"/>
              <a:gd name="T108" fmla="*/ 1810898 w 5287"/>
              <a:gd name="T109" fmla="*/ 1365244 h 5287"/>
              <a:gd name="T110" fmla="*/ 1899876 w 5287"/>
              <a:gd name="T111" fmla="*/ 1049966 h 5287"/>
              <a:gd name="T112" fmla="*/ 1880423 w 5287"/>
              <a:gd name="T113" fmla="*/ 737210 h 5287"/>
              <a:gd name="T114" fmla="*/ 1754341 w 5287"/>
              <a:gd name="T115" fmla="*/ 439227 h 5287"/>
              <a:gd name="T116" fmla="*/ 1540362 w 5287"/>
              <a:gd name="T117" fmla="*/ 203219 h 5287"/>
              <a:gd name="T118" fmla="*/ 1257578 w 5287"/>
              <a:gd name="T119" fmla="*/ 50084 h 5287"/>
              <a:gd name="T120" fmla="*/ 952460 w 5287"/>
              <a:gd name="T121" fmla="*/ 0 h 5287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5287" h="5287">
                <a:moveTo>
                  <a:pt x="4641" y="2641"/>
                </a:moveTo>
                <a:lnTo>
                  <a:pt x="4641" y="2641"/>
                </a:lnTo>
                <a:lnTo>
                  <a:pt x="4640" y="2677"/>
                </a:lnTo>
                <a:lnTo>
                  <a:pt x="4639" y="2715"/>
                </a:lnTo>
                <a:lnTo>
                  <a:pt x="4636" y="2751"/>
                </a:lnTo>
                <a:lnTo>
                  <a:pt x="4633" y="2788"/>
                </a:lnTo>
                <a:lnTo>
                  <a:pt x="4629" y="2822"/>
                </a:lnTo>
                <a:lnTo>
                  <a:pt x="4623" y="2858"/>
                </a:lnTo>
                <a:lnTo>
                  <a:pt x="4617" y="2891"/>
                </a:lnTo>
                <a:lnTo>
                  <a:pt x="4610" y="2924"/>
                </a:lnTo>
                <a:lnTo>
                  <a:pt x="4602" y="2957"/>
                </a:lnTo>
                <a:lnTo>
                  <a:pt x="4593" y="2989"/>
                </a:lnTo>
                <a:lnTo>
                  <a:pt x="4583" y="3019"/>
                </a:lnTo>
                <a:lnTo>
                  <a:pt x="4574" y="3049"/>
                </a:lnTo>
                <a:lnTo>
                  <a:pt x="4563" y="3077"/>
                </a:lnTo>
                <a:lnTo>
                  <a:pt x="4552" y="3105"/>
                </a:lnTo>
                <a:lnTo>
                  <a:pt x="4539" y="3131"/>
                </a:lnTo>
                <a:lnTo>
                  <a:pt x="4526" y="3157"/>
                </a:lnTo>
                <a:lnTo>
                  <a:pt x="4512" y="3181"/>
                </a:lnTo>
                <a:lnTo>
                  <a:pt x="4498" y="3203"/>
                </a:lnTo>
                <a:lnTo>
                  <a:pt x="4483" y="3225"/>
                </a:lnTo>
                <a:lnTo>
                  <a:pt x="4468" y="3246"/>
                </a:lnTo>
                <a:lnTo>
                  <a:pt x="4452" y="3265"/>
                </a:lnTo>
                <a:lnTo>
                  <a:pt x="4435" y="3283"/>
                </a:lnTo>
                <a:lnTo>
                  <a:pt x="4418" y="3299"/>
                </a:lnTo>
                <a:lnTo>
                  <a:pt x="4401" y="3314"/>
                </a:lnTo>
                <a:lnTo>
                  <a:pt x="4384" y="3326"/>
                </a:lnTo>
                <a:lnTo>
                  <a:pt x="4365" y="3338"/>
                </a:lnTo>
                <a:lnTo>
                  <a:pt x="4347" y="3348"/>
                </a:lnTo>
                <a:lnTo>
                  <a:pt x="4327" y="3355"/>
                </a:lnTo>
                <a:lnTo>
                  <a:pt x="4308" y="3363"/>
                </a:lnTo>
                <a:lnTo>
                  <a:pt x="4288" y="3368"/>
                </a:lnTo>
                <a:lnTo>
                  <a:pt x="4268" y="3370"/>
                </a:lnTo>
                <a:lnTo>
                  <a:pt x="4248" y="3371"/>
                </a:lnTo>
                <a:lnTo>
                  <a:pt x="4226" y="3370"/>
                </a:lnTo>
                <a:lnTo>
                  <a:pt x="4200" y="3368"/>
                </a:lnTo>
                <a:lnTo>
                  <a:pt x="4170" y="3363"/>
                </a:lnTo>
                <a:lnTo>
                  <a:pt x="4139" y="3355"/>
                </a:lnTo>
                <a:lnTo>
                  <a:pt x="4103" y="3348"/>
                </a:lnTo>
                <a:lnTo>
                  <a:pt x="4065" y="3338"/>
                </a:lnTo>
                <a:lnTo>
                  <a:pt x="4026" y="3326"/>
                </a:lnTo>
                <a:lnTo>
                  <a:pt x="3984" y="3314"/>
                </a:lnTo>
                <a:lnTo>
                  <a:pt x="3940" y="3299"/>
                </a:lnTo>
                <a:lnTo>
                  <a:pt x="3896" y="3283"/>
                </a:lnTo>
                <a:lnTo>
                  <a:pt x="3850" y="3265"/>
                </a:lnTo>
                <a:lnTo>
                  <a:pt x="3804" y="3246"/>
                </a:lnTo>
                <a:lnTo>
                  <a:pt x="3756" y="3225"/>
                </a:lnTo>
                <a:lnTo>
                  <a:pt x="3708" y="3203"/>
                </a:lnTo>
                <a:lnTo>
                  <a:pt x="3662" y="3181"/>
                </a:lnTo>
                <a:lnTo>
                  <a:pt x="3615" y="3157"/>
                </a:lnTo>
                <a:lnTo>
                  <a:pt x="3569" y="3131"/>
                </a:lnTo>
                <a:lnTo>
                  <a:pt x="3523" y="3105"/>
                </a:lnTo>
                <a:lnTo>
                  <a:pt x="3479" y="3077"/>
                </a:lnTo>
                <a:lnTo>
                  <a:pt x="3436" y="3049"/>
                </a:lnTo>
                <a:lnTo>
                  <a:pt x="3396" y="3019"/>
                </a:lnTo>
                <a:lnTo>
                  <a:pt x="3356" y="2989"/>
                </a:lnTo>
                <a:lnTo>
                  <a:pt x="3320" y="2957"/>
                </a:lnTo>
                <a:lnTo>
                  <a:pt x="3287" y="2924"/>
                </a:lnTo>
                <a:lnTo>
                  <a:pt x="3255" y="2891"/>
                </a:lnTo>
                <a:lnTo>
                  <a:pt x="3241" y="2875"/>
                </a:lnTo>
                <a:lnTo>
                  <a:pt x="3228" y="2858"/>
                </a:lnTo>
                <a:lnTo>
                  <a:pt x="3216" y="2840"/>
                </a:lnTo>
                <a:lnTo>
                  <a:pt x="3203" y="2822"/>
                </a:lnTo>
                <a:lnTo>
                  <a:pt x="3192" y="2805"/>
                </a:lnTo>
                <a:lnTo>
                  <a:pt x="3182" y="2788"/>
                </a:lnTo>
                <a:lnTo>
                  <a:pt x="3174" y="2769"/>
                </a:lnTo>
                <a:lnTo>
                  <a:pt x="3166" y="2751"/>
                </a:lnTo>
                <a:lnTo>
                  <a:pt x="3160" y="2733"/>
                </a:lnTo>
                <a:lnTo>
                  <a:pt x="3154" y="2715"/>
                </a:lnTo>
                <a:lnTo>
                  <a:pt x="3151" y="2696"/>
                </a:lnTo>
                <a:lnTo>
                  <a:pt x="3147" y="2677"/>
                </a:lnTo>
                <a:lnTo>
                  <a:pt x="3144" y="2659"/>
                </a:lnTo>
                <a:lnTo>
                  <a:pt x="3144" y="2641"/>
                </a:lnTo>
                <a:lnTo>
                  <a:pt x="3144" y="2621"/>
                </a:lnTo>
                <a:lnTo>
                  <a:pt x="3147" y="2603"/>
                </a:lnTo>
                <a:lnTo>
                  <a:pt x="3151" y="2584"/>
                </a:lnTo>
                <a:lnTo>
                  <a:pt x="3154" y="2566"/>
                </a:lnTo>
                <a:lnTo>
                  <a:pt x="3160" y="2547"/>
                </a:lnTo>
                <a:lnTo>
                  <a:pt x="3166" y="2529"/>
                </a:lnTo>
                <a:lnTo>
                  <a:pt x="3174" y="2511"/>
                </a:lnTo>
                <a:lnTo>
                  <a:pt x="3182" y="2494"/>
                </a:lnTo>
                <a:lnTo>
                  <a:pt x="3192" y="2475"/>
                </a:lnTo>
                <a:lnTo>
                  <a:pt x="3203" y="2458"/>
                </a:lnTo>
                <a:lnTo>
                  <a:pt x="3216" y="2441"/>
                </a:lnTo>
                <a:lnTo>
                  <a:pt x="3228" y="2424"/>
                </a:lnTo>
                <a:lnTo>
                  <a:pt x="3241" y="2407"/>
                </a:lnTo>
                <a:lnTo>
                  <a:pt x="3255" y="2389"/>
                </a:lnTo>
                <a:lnTo>
                  <a:pt x="3287" y="2356"/>
                </a:lnTo>
                <a:lnTo>
                  <a:pt x="3320" y="2324"/>
                </a:lnTo>
                <a:lnTo>
                  <a:pt x="3356" y="2293"/>
                </a:lnTo>
                <a:lnTo>
                  <a:pt x="3396" y="2262"/>
                </a:lnTo>
                <a:lnTo>
                  <a:pt x="3436" y="2232"/>
                </a:lnTo>
                <a:lnTo>
                  <a:pt x="3479" y="2203"/>
                </a:lnTo>
                <a:lnTo>
                  <a:pt x="3523" y="2176"/>
                </a:lnTo>
                <a:lnTo>
                  <a:pt x="3569" y="2149"/>
                </a:lnTo>
                <a:lnTo>
                  <a:pt x="3615" y="2125"/>
                </a:lnTo>
                <a:lnTo>
                  <a:pt x="3662" y="2100"/>
                </a:lnTo>
                <a:lnTo>
                  <a:pt x="3708" y="2077"/>
                </a:lnTo>
                <a:lnTo>
                  <a:pt x="3756" y="2056"/>
                </a:lnTo>
                <a:lnTo>
                  <a:pt x="3804" y="2035"/>
                </a:lnTo>
                <a:lnTo>
                  <a:pt x="3850" y="2015"/>
                </a:lnTo>
                <a:lnTo>
                  <a:pt x="3896" y="1998"/>
                </a:lnTo>
                <a:lnTo>
                  <a:pt x="3940" y="1982"/>
                </a:lnTo>
                <a:lnTo>
                  <a:pt x="3984" y="1968"/>
                </a:lnTo>
                <a:lnTo>
                  <a:pt x="4026" y="1954"/>
                </a:lnTo>
                <a:lnTo>
                  <a:pt x="4065" y="1943"/>
                </a:lnTo>
                <a:lnTo>
                  <a:pt x="4103" y="1933"/>
                </a:lnTo>
                <a:lnTo>
                  <a:pt x="4139" y="1925"/>
                </a:lnTo>
                <a:lnTo>
                  <a:pt x="4170" y="1919"/>
                </a:lnTo>
                <a:lnTo>
                  <a:pt x="4200" y="1914"/>
                </a:lnTo>
                <a:lnTo>
                  <a:pt x="4226" y="1911"/>
                </a:lnTo>
                <a:lnTo>
                  <a:pt x="4248" y="1910"/>
                </a:lnTo>
                <a:lnTo>
                  <a:pt x="4268" y="1911"/>
                </a:lnTo>
                <a:lnTo>
                  <a:pt x="4288" y="1914"/>
                </a:lnTo>
                <a:lnTo>
                  <a:pt x="4308" y="1919"/>
                </a:lnTo>
                <a:lnTo>
                  <a:pt x="4327" y="1925"/>
                </a:lnTo>
                <a:lnTo>
                  <a:pt x="4347" y="1933"/>
                </a:lnTo>
                <a:lnTo>
                  <a:pt x="4365" y="1943"/>
                </a:lnTo>
                <a:lnTo>
                  <a:pt x="4384" y="1954"/>
                </a:lnTo>
                <a:lnTo>
                  <a:pt x="4401" y="1968"/>
                </a:lnTo>
                <a:lnTo>
                  <a:pt x="4418" y="1982"/>
                </a:lnTo>
                <a:lnTo>
                  <a:pt x="4435" y="1998"/>
                </a:lnTo>
                <a:lnTo>
                  <a:pt x="4452" y="2015"/>
                </a:lnTo>
                <a:lnTo>
                  <a:pt x="4468" y="2035"/>
                </a:lnTo>
                <a:lnTo>
                  <a:pt x="4483" y="2056"/>
                </a:lnTo>
                <a:lnTo>
                  <a:pt x="4498" y="2077"/>
                </a:lnTo>
                <a:lnTo>
                  <a:pt x="4512" y="2100"/>
                </a:lnTo>
                <a:lnTo>
                  <a:pt x="4526" y="2125"/>
                </a:lnTo>
                <a:lnTo>
                  <a:pt x="4539" y="2149"/>
                </a:lnTo>
                <a:lnTo>
                  <a:pt x="4552" y="2176"/>
                </a:lnTo>
                <a:lnTo>
                  <a:pt x="4563" y="2203"/>
                </a:lnTo>
                <a:lnTo>
                  <a:pt x="4574" y="2232"/>
                </a:lnTo>
                <a:lnTo>
                  <a:pt x="4583" y="2262"/>
                </a:lnTo>
                <a:lnTo>
                  <a:pt x="4593" y="2293"/>
                </a:lnTo>
                <a:lnTo>
                  <a:pt x="4602" y="2324"/>
                </a:lnTo>
                <a:lnTo>
                  <a:pt x="4610" y="2356"/>
                </a:lnTo>
                <a:lnTo>
                  <a:pt x="4617" y="2389"/>
                </a:lnTo>
                <a:lnTo>
                  <a:pt x="4623" y="2424"/>
                </a:lnTo>
                <a:lnTo>
                  <a:pt x="4629" y="2458"/>
                </a:lnTo>
                <a:lnTo>
                  <a:pt x="4633" y="2494"/>
                </a:lnTo>
                <a:lnTo>
                  <a:pt x="4636" y="2529"/>
                </a:lnTo>
                <a:lnTo>
                  <a:pt x="4639" y="2566"/>
                </a:lnTo>
                <a:lnTo>
                  <a:pt x="4640" y="2603"/>
                </a:lnTo>
                <a:lnTo>
                  <a:pt x="4641" y="2641"/>
                </a:lnTo>
                <a:close/>
                <a:moveTo>
                  <a:pt x="2644" y="644"/>
                </a:moveTo>
                <a:lnTo>
                  <a:pt x="2644" y="644"/>
                </a:lnTo>
                <a:lnTo>
                  <a:pt x="2681" y="644"/>
                </a:lnTo>
                <a:lnTo>
                  <a:pt x="2719" y="646"/>
                </a:lnTo>
                <a:lnTo>
                  <a:pt x="2756" y="649"/>
                </a:lnTo>
                <a:lnTo>
                  <a:pt x="2791" y="652"/>
                </a:lnTo>
                <a:lnTo>
                  <a:pt x="2827" y="656"/>
                </a:lnTo>
                <a:lnTo>
                  <a:pt x="2861" y="662"/>
                </a:lnTo>
                <a:lnTo>
                  <a:pt x="2896" y="668"/>
                </a:lnTo>
                <a:lnTo>
                  <a:pt x="2929" y="674"/>
                </a:lnTo>
                <a:lnTo>
                  <a:pt x="2961" y="683"/>
                </a:lnTo>
                <a:lnTo>
                  <a:pt x="2992" y="692"/>
                </a:lnTo>
                <a:lnTo>
                  <a:pt x="3023" y="701"/>
                </a:lnTo>
                <a:lnTo>
                  <a:pt x="3052" y="711"/>
                </a:lnTo>
                <a:lnTo>
                  <a:pt x="3081" y="722"/>
                </a:lnTo>
                <a:lnTo>
                  <a:pt x="3109" y="733"/>
                </a:lnTo>
                <a:lnTo>
                  <a:pt x="3136" y="747"/>
                </a:lnTo>
                <a:lnTo>
                  <a:pt x="3160" y="759"/>
                </a:lnTo>
                <a:lnTo>
                  <a:pt x="3185" y="773"/>
                </a:lnTo>
                <a:lnTo>
                  <a:pt x="3208" y="787"/>
                </a:lnTo>
                <a:lnTo>
                  <a:pt x="3229" y="802"/>
                </a:lnTo>
                <a:lnTo>
                  <a:pt x="3250" y="818"/>
                </a:lnTo>
                <a:lnTo>
                  <a:pt x="3268" y="834"/>
                </a:lnTo>
                <a:lnTo>
                  <a:pt x="3287" y="850"/>
                </a:lnTo>
                <a:lnTo>
                  <a:pt x="3303" y="867"/>
                </a:lnTo>
                <a:lnTo>
                  <a:pt x="3317" y="884"/>
                </a:lnTo>
                <a:lnTo>
                  <a:pt x="3331" y="902"/>
                </a:lnTo>
                <a:lnTo>
                  <a:pt x="3342" y="921"/>
                </a:lnTo>
                <a:lnTo>
                  <a:pt x="3352" y="939"/>
                </a:lnTo>
                <a:lnTo>
                  <a:pt x="3360" y="958"/>
                </a:lnTo>
                <a:lnTo>
                  <a:pt x="3366" y="977"/>
                </a:lnTo>
                <a:lnTo>
                  <a:pt x="3371" y="997"/>
                </a:lnTo>
                <a:lnTo>
                  <a:pt x="3374" y="1016"/>
                </a:lnTo>
                <a:lnTo>
                  <a:pt x="3375" y="1037"/>
                </a:lnTo>
                <a:lnTo>
                  <a:pt x="3374" y="1059"/>
                </a:lnTo>
                <a:lnTo>
                  <a:pt x="3371" y="1085"/>
                </a:lnTo>
                <a:lnTo>
                  <a:pt x="3366" y="1115"/>
                </a:lnTo>
                <a:lnTo>
                  <a:pt x="3360" y="1148"/>
                </a:lnTo>
                <a:lnTo>
                  <a:pt x="3352" y="1182"/>
                </a:lnTo>
                <a:lnTo>
                  <a:pt x="3342" y="1220"/>
                </a:lnTo>
                <a:lnTo>
                  <a:pt x="3331" y="1259"/>
                </a:lnTo>
                <a:lnTo>
                  <a:pt x="3317" y="1301"/>
                </a:lnTo>
                <a:lnTo>
                  <a:pt x="3303" y="1345"/>
                </a:lnTo>
                <a:lnTo>
                  <a:pt x="3287" y="1389"/>
                </a:lnTo>
                <a:lnTo>
                  <a:pt x="3268" y="1436"/>
                </a:lnTo>
                <a:lnTo>
                  <a:pt x="3250" y="1482"/>
                </a:lnTo>
                <a:lnTo>
                  <a:pt x="3229" y="1529"/>
                </a:lnTo>
                <a:lnTo>
                  <a:pt x="3208" y="1577"/>
                </a:lnTo>
                <a:lnTo>
                  <a:pt x="3185" y="1624"/>
                </a:lnTo>
                <a:lnTo>
                  <a:pt x="3160" y="1671"/>
                </a:lnTo>
                <a:lnTo>
                  <a:pt x="3136" y="1718"/>
                </a:lnTo>
                <a:lnTo>
                  <a:pt x="3109" y="1763"/>
                </a:lnTo>
                <a:lnTo>
                  <a:pt x="3081" y="1807"/>
                </a:lnTo>
                <a:lnTo>
                  <a:pt x="3052" y="1850"/>
                </a:lnTo>
                <a:lnTo>
                  <a:pt x="3023" y="1890"/>
                </a:lnTo>
                <a:lnTo>
                  <a:pt x="2992" y="1930"/>
                </a:lnTo>
                <a:lnTo>
                  <a:pt x="2961" y="1965"/>
                </a:lnTo>
                <a:lnTo>
                  <a:pt x="2929" y="2000"/>
                </a:lnTo>
                <a:lnTo>
                  <a:pt x="2896" y="2030"/>
                </a:lnTo>
                <a:lnTo>
                  <a:pt x="2878" y="2045"/>
                </a:lnTo>
                <a:lnTo>
                  <a:pt x="2861" y="2058"/>
                </a:lnTo>
                <a:lnTo>
                  <a:pt x="2844" y="2071"/>
                </a:lnTo>
                <a:lnTo>
                  <a:pt x="2827" y="2083"/>
                </a:lnTo>
                <a:lnTo>
                  <a:pt x="2809" y="2094"/>
                </a:lnTo>
                <a:lnTo>
                  <a:pt x="2791" y="2104"/>
                </a:lnTo>
                <a:lnTo>
                  <a:pt x="2773" y="2112"/>
                </a:lnTo>
                <a:lnTo>
                  <a:pt x="2756" y="2120"/>
                </a:lnTo>
                <a:lnTo>
                  <a:pt x="2737" y="2126"/>
                </a:lnTo>
                <a:lnTo>
                  <a:pt x="2719" y="2132"/>
                </a:lnTo>
                <a:lnTo>
                  <a:pt x="2701" y="2136"/>
                </a:lnTo>
                <a:lnTo>
                  <a:pt x="2681" y="2139"/>
                </a:lnTo>
                <a:lnTo>
                  <a:pt x="2663" y="2141"/>
                </a:lnTo>
                <a:lnTo>
                  <a:pt x="2644" y="2142"/>
                </a:lnTo>
                <a:lnTo>
                  <a:pt x="2625" y="2141"/>
                </a:lnTo>
                <a:lnTo>
                  <a:pt x="2606" y="2139"/>
                </a:lnTo>
                <a:lnTo>
                  <a:pt x="2588" y="2136"/>
                </a:lnTo>
                <a:lnTo>
                  <a:pt x="2570" y="2132"/>
                </a:lnTo>
                <a:lnTo>
                  <a:pt x="2551" y="2126"/>
                </a:lnTo>
                <a:lnTo>
                  <a:pt x="2533" y="2120"/>
                </a:lnTo>
                <a:lnTo>
                  <a:pt x="2514" y="2112"/>
                </a:lnTo>
                <a:lnTo>
                  <a:pt x="2497" y="2104"/>
                </a:lnTo>
                <a:lnTo>
                  <a:pt x="2479" y="2094"/>
                </a:lnTo>
                <a:lnTo>
                  <a:pt x="2462" y="2083"/>
                </a:lnTo>
                <a:lnTo>
                  <a:pt x="2444" y="2071"/>
                </a:lnTo>
                <a:lnTo>
                  <a:pt x="2427" y="2058"/>
                </a:lnTo>
                <a:lnTo>
                  <a:pt x="2410" y="2045"/>
                </a:lnTo>
                <a:lnTo>
                  <a:pt x="2393" y="2030"/>
                </a:lnTo>
                <a:lnTo>
                  <a:pt x="2360" y="2000"/>
                </a:lnTo>
                <a:lnTo>
                  <a:pt x="2328" y="1965"/>
                </a:lnTo>
                <a:lnTo>
                  <a:pt x="2296" y="1930"/>
                </a:lnTo>
                <a:lnTo>
                  <a:pt x="2266" y="1890"/>
                </a:lnTo>
                <a:lnTo>
                  <a:pt x="2236" y="1850"/>
                </a:lnTo>
                <a:lnTo>
                  <a:pt x="2208" y="1807"/>
                </a:lnTo>
                <a:lnTo>
                  <a:pt x="2180" y="1763"/>
                </a:lnTo>
                <a:lnTo>
                  <a:pt x="2154" y="1718"/>
                </a:lnTo>
                <a:lnTo>
                  <a:pt x="2128" y="1671"/>
                </a:lnTo>
                <a:lnTo>
                  <a:pt x="2104" y="1624"/>
                </a:lnTo>
                <a:lnTo>
                  <a:pt x="2082" y="1577"/>
                </a:lnTo>
                <a:lnTo>
                  <a:pt x="2060" y="1529"/>
                </a:lnTo>
                <a:lnTo>
                  <a:pt x="2039" y="1482"/>
                </a:lnTo>
                <a:lnTo>
                  <a:pt x="2020" y="1436"/>
                </a:lnTo>
                <a:lnTo>
                  <a:pt x="2003" y="1389"/>
                </a:lnTo>
                <a:lnTo>
                  <a:pt x="1986" y="1345"/>
                </a:lnTo>
                <a:lnTo>
                  <a:pt x="1973" y="1301"/>
                </a:lnTo>
                <a:lnTo>
                  <a:pt x="1959" y="1259"/>
                </a:lnTo>
                <a:lnTo>
                  <a:pt x="1948" y="1220"/>
                </a:lnTo>
                <a:lnTo>
                  <a:pt x="1938" y="1182"/>
                </a:lnTo>
                <a:lnTo>
                  <a:pt x="1930" y="1148"/>
                </a:lnTo>
                <a:lnTo>
                  <a:pt x="1924" y="1115"/>
                </a:lnTo>
                <a:lnTo>
                  <a:pt x="1919" y="1085"/>
                </a:lnTo>
                <a:lnTo>
                  <a:pt x="1916" y="1059"/>
                </a:lnTo>
                <a:lnTo>
                  <a:pt x="1915" y="1037"/>
                </a:lnTo>
                <a:lnTo>
                  <a:pt x="1916" y="1016"/>
                </a:lnTo>
                <a:lnTo>
                  <a:pt x="1919" y="997"/>
                </a:lnTo>
                <a:lnTo>
                  <a:pt x="1924" y="977"/>
                </a:lnTo>
                <a:lnTo>
                  <a:pt x="1930" y="958"/>
                </a:lnTo>
                <a:lnTo>
                  <a:pt x="1938" y="939"/>
                </a:lnTo>
                <a:lnTo>
                  <a:pt x="1948" y="921"/>
                </a:lnTo>
                <a:lnTo>
                  <a:pt x="1959" y="902"/>
                </a:lnTo>
                <a:lnTo>
                  <a:pt x="1973" y="884"/>
                </a:lnTo>
                <a:lnTo>
                  <a:pt x="1986" y="867"/>
                </a:lnTo>
                <a:lnTo>
                  <a:pt x="2003" y="850"/>
                </a:lnTo>
                <a:lnTo>
                  <a:pt x="2020" y="834"/>
                </a:lnTo>
                <a:lnTo>
                  <a:pt x="2039" y="818"/>
                </a:lnTo>
                <a:lnTo>
                  <a:pt x="2060" y="802"/>
                </a:lnTo>
                <a:lnTo>
                  <a:pt x="2082" y="787"/>
                </a:lnTo>
                <a:lnTo>
                  <a:pt x="2104" y="773"/>
                </a:lnTo>
                <a:lnTo>
                  <a:pt x="2128" y="759"/>
                </a:lnTo>
                <a:lnTo>
                  <a:pt x="2154" y="747"/>
                </a:lnTo>
                <a:lnTo>
                  <a:pt x="2180" y="733"/>
                </a:lnTo>
                <a:lnTo>
                  <a:pt x="2208" y="722"/>
                </a:lnTo>
                <a:lnTo>
                  <a:pt x="2236" y="711"/>
                </a:lnTo>
                <a:lnTo>
                  <a:pt x="2266" y="701"/>
                </a:lnTo>
                <a:lnTo>
                  <a:pt x="2296" y="692"/>
                </a:lnTo>
                <a:lnTo>
                  <a:pt x="2328" y="683"/>
                </a:lnTo>
                <a:lnTo>
                  <a:pt x="2360" y="674"/>
                </a:lnTo>
                <a:lnTo>
                  <a:pt x="2393" y="668"/>
                </a:lnTo>
                <a:lnTo>
                  <a:pt x="2427" y="662"/>
                </a:lnTo>
                <a:lnTo>
                  <a:pt x="2462" y="656"/>
                </a:lnTo>
                <a:lnTo>
                  <a:pt x="2497" y="652"/>
                </a:lnTo>
                <a:lnTo>
                  <a:pt x="2533" y="649"/>
                </a:lnTo>
                <a:lnTo>
                  <a:pt x="2570" y="646"/>
                </a:lnTo>
                <a:lnTo>
                  <a:pt x="2606" y="644"/>
                </a:lnTo>
                <a:lnTo>
                  <a:pt x="2644" y="644"/>
                </a:lnTo>
                <a:close/>
                <a:moveTo>
                  <a:pt x="649" y="2641"/>
                </a:moveTo>
                <a:lnTo>
                  <a:pt x="649" y="2641"/>
                </a:lnTo>
                <a:lnTo>
                  <a:pt x="649" y="2603"/>
                </a:lnTo>
                <a:lnTo>
                  <a:pt x="650" y="2566"/>
                </a:lnTo>
                <a:lnTo>
                  <a:pt x="652" y="2529"/>
                </a:lnTo>
                <a:lnTo>
                  <a:pt x="656" y="2494"/>
                </a:lnTo>
                <a:lnTo>
                  <a:pt x="661" y="2458"/>
                </a:lnTo>
                <a:lnTo>
                  <a:pt x="666" y="2424"/>
                </a:lnTo>
                <a:lnTo>
                  <a:pt x="672" y="2389"/>
                </a:lnTo>
                <a:lnTo>
                  <a:pt x="679" y="2356"/>
                </a:lnTo>
                <a:lnTo>
                  <a:pt x="687" y="2324"/>
                </a:lnTo>
                <a:lnTo>
                  <a:pt x="695" y="2293"/>
                </a:lnTo>
                <a:lnTo>
                  <a:pt x="705" y="2262"/>
                </a:lnTo>
                <a:lnTo>
                  <a:pt x="715" y="2232"/>
                </a:lnTo>
                <a:lnTo>
                  <a:pt x="726" y="2203"/>
                </a:lnTo>
                <a:lnTo>
                  <a:pt x="738" y="2176"/>
                </a:lnTo>
                <a:lnTo>
                  <a:pt x="750" y="2149"/>
                </a:lnTo>
                <a:lnTo>
                  <a:pt x="764" y="2125"/>
                </a:lnTo>
                <a:lnTo>
                  <a:pt x="777" y="2100"/>
                </a:lnTo>
                <a:lnTo>
                  <a:pt x="791" y="2077"/>
                </a:lnTo>
                <a:lnTo>
                  <a:pt x="806" y="2056"/>
                </a:lnTo>
                <a:lnTo>
                  <a:pt x="822" y="2035"/>
                </a:lnTo>
                <a:lnTo>
                  <a:pt x="837" y="2015"/>
                </a:lnTo>
                <a:lnTo>
                  <a:pt x="853" y="1998"/>
                </a:lnTo>
                <a:lnTo>
                  <a:pt x="871" y="1982"/>
                </a:lnTo>
                <a:lnTo>
                  <a:pt x="889" y="1968"/>
                </a:lnTo>
                <a:lnTo>
                  <a:pt x="906" y="1954"/>
                </a:lnTo>
                <a:lnTo>
                  <a:pt x="925" y="1943"/>
                </a:lnTo>
                <a:lnTo>
                  <a:pt x="943" y="1933"/>
                </a:lnTo>
                <a:lnTo>
                  <a:pt x="963" y="1925"/>
                </a:lnTo>
                <a:lnTo>
                  <a:pt x="982" y="1919"/>
                </a:lnTo>
                <a:lnTo>
                  <a:pt x="1002" y="1914"/>
                </a:lnTo>
                <a:lnTo>
                  <a:pt x="1021" y="1911"/>
                </a:lnTo>
                <a:lnTo>
                  <a:pt x="1042" y="1910"/>
                </a:lnTo>
                <a:lnTo>
                  <a:pt x="1064" y="1911"/>
                </a:lnTo>
                <a:lnTo>
                  <a:pt x="1090" y="1914"/>
                </a:lnTo>
                <a:lnTo>
                  <a:pt x="1119" y="1919"/>
                </a:lnTo>
                <a:lnTo>
                  <a:pt x="1151" y="1925"/>
                </a:lnTo>
                <a:lnTo>
                  <a:pt x="1187" y="1933"/>
                </a:lnTo>
                <a:lnTo>
                  <a:pt x="1224" y="1943"/>
                </a:lnTo>
                <a:lnTo>
                  <a:pt x="1264" y="1954"/>
                </a:lnTo>
                <a:lnTo>
                  <a:pt x="1306" y="1968"/>
                </a:lnTo>
                <a:lnTo>
                  <a:pt x="1349" y="1982"/>
                </a:lnTo>
                <a:lnTo>
                  <a:pt x="1394" y="1998"/>
                </a:lnTo>
                <a:lnTo>
                  <a:pt x="1439" y="2015"/>
                </a:lnTo>
                <a:lnTo>
                  <a:pt x="1486" y="2035"/>
                </a:lnTo>
                <a:lnTo>
                  <a:pt x="1534" y="2056"/>
                </a:lnTo>
                <a:lnTo>
                  <a:pt x="1580" y="2077"/>
                </a:lnTo>
                <a:lnTo>
                  <a:pt x="1628" y="2100"/>
                </a:lnTo>
                <a:lnTo>
                  <a:pt x="1675" y="2125"/>
                </a:lnTo>
                <a:lnTo>
                  <a:pt x="1721" y="2149"/>
                </a:lnTo>
                <a:lnTo>
                  <a:pt x="1767" y="2176"/>
                </a:lnTo>
                <a:lnTo>
                  <a:pt x="1811" y="2203"/>
                </a:lnTo>
                <a:lnTo>
                  <a:pt x="1854" y="2232"/>
                </a:lnTo>
                <a:lnTo>
                  <a:pt x="1894" y="2262"/>
                </a:lnTo>
                <a:lnTo>
                  <a:pt x="1933" y="2293"/>
                </a:lnTo>
                <a:lnTo>
                  <a:pt x="1970" y="2324"/>
                </a:lnTo>
                <a:lnTo>
                  <a:pt x="2003" y="2356"/>
                </a:lnTo>
                <a:lnTo>
                  <a:pt x="2035" y="2389"/>
                </a:lnTo>
                <a:lnTo>
                  <a:pt x="2049" y="2407"/>
                </a:lnTo>
                <a:lnTo>
                  <a:pt x="2062" y="2424"/>
                </a:lnTo>
                <a:lnTo>
                  <a:pt x="2074" y="2441"/>
                </a:lnTo>
                <a:lnTo>
                  <a:pt x="2087" y="2458"/>
                </a:lnTo>
                <a:lnTo>
                  <a:pt x="2098" y="2475"/>
                </a:lnTo>
                <a:lnTo>
                  <a:pt x="2107" y="2494"/>
                </a:lnTo>
                <a:lnTo>
                  <a:pt x="2116" y="2511"/>
                </a:lnTo>
                <a:lnTo>
                  <a:pt x="2123" y="2529"/>
                </a:lnTo>
                <a:lnTo>
                  <a:pt x="2129" y="2547"/>
                </a:lnTo>
                <a:lnTo>
                  <a:pt x="2136" y="2566"/>
                </a:lnTo>
                <a:lnTo>
                  <a:pt x="2139" y="2584"/>
                </a:lnTo>
                <a:lnTo>
                  <a:pt x="2143" y="2603"/>
                </a:lnTo>
                <a:lnTo>
                  <a:pt x="2145" y="2621"/>
                </a:lnTo>
                <a:lnTo>
                  <a:pt x="2145" y="2641"/>
                </a:lnTo>
                <a:lnTo>
                  <a:pt x="2145" y="2659"/>
                </a:lnTo>
                <a:lnTo>
                  <a:pt x="2143" y="2677"/>
                </a:lnTo>
                <a:lnTo>
                  <a:pt x="2139" y="2696"/>
                </a:lnTo>
                <a:lnTo>
                  <a:pt x="2136" y="2715"/>
                </a:lnTo>
                <a:lnTo>
                  <a:pt x="2129" y="2733"/>
                </a:lnTo>
                <a:lnTo>
                  <a:pt x="2123" y="2751"/>
                </a:lnTo>
                <a:lnTo>
                  <a:pt x="2116" y="2769"/>
                </a:lnTo>
                <a:lnTo>
                  <a:pt x="2107" y="2788"/>
                </a:lnTo>
                <a:lnTo>
                  <a:pt x="2098" y="2805"/>
                </a:lnTo>
                <a:lnTo>
                  <a:pt x="2087" y="2822"/>
                </a:lnTo>
                <a:lnTo>
                  <a:pt x="2074" y="2840"/>
                </a:lnTo>
                <a:lnTo>
                  <a:pt x="2062" y="2858"/>
                </a:lnTo>
                <a:lnTo>
                  <a:pt x="2049" y="2875"/>
                </a:lnTo>
                <a:lnTo>
                  <a:pt x="2035" y="2891"/>
                </a:lnTo>
                <a:lnTo>
                  <a:pt x="2003" y="2924"/>
                </a:lnTo>
                <a:lnTo>
                  <a:pt x="1970" y="2957"/>
                </a:lnTo>
                <a:lnTo>
                  <a:pt x="1933" y="2989"/>
                </a:lnTo>
                <a:lnTo>
                  <a:pt x="1894" y="3019"/>
                </a:lnTo>
                <a:lnTo>
                  <a:pt x="1854" y="3049"/>
                </a:lnTo>
                <a:lnTo>
                  <a:pt x="1811" y="3077"/>
                </a:lnTo>
                <a:lnTo>
                  <a:pt x="1767" y="3105"/>
                </a:lnTo>
                <a:lnTo>
                  <a:pt x="1721" y="3131"/>
                </a:lnTo>
                <a:lnTo>
                  <a:pt x="1675" y="3157"/>
                </a:lnTo>
                <a:lnTo>
                  <a:pt x="1628" y="3181"/>
                </a:lnTo>
                <a:lnTo>
                  <a:pt x="1580" y="3203"/>
                </a:lnTo>
                <a:lnTo>
                  <a:pt x="1534" y="3225"/>
                </a:lnTo>
                <a:lnTo>
                  <a:pt x="1486" y="3246"/>
                </a:lnTo>
                <a:lnTo>
                  <a:pt x="1439" y="3265"/>
                </a:lnTo>
                <a:lnTo>
                  <a:pt x="1394" y="3283"/>
                </a:lnTo>
                <a:lnTo>
                  <a:pt x="1349" y="3299"/>
                </a:lnTo>
                <a:lnTo>
                  <a:pt x="1306" y="3314"/>
                </a:lnTo>
                <a:lnTo>
                  <a:pt x="1264" y="3326"/>
                </a:lnTo>
                <a:lnTo>
                  <a:pt x="1224" y="3338"/>
                </a:lnTo>
                <a:lnTo>
                  <a:pt x="1187" y="3348"/>
                </a:lnTo>
                <a:lnTo>
                  <a:pt x="1151" y="3355"/>
                </a:lnTo>
                <a:lnTo>
                  <a:pt x="1119" y="3363"/>
                </a:lnTo>
                <a:lnTo>
                  <a:pt x="1090" y="3368"/>
                </a:lnTo>
                <a:lnTo>
                  <a:pt x="1064" y="3370"/>
                </a:lnTo>
                <a:lnTo>
                  <a:pt x="1042" y="3371"/>
                </a:lnTo>
                <a:lnTo>
                  <a:pt x="1021" y="3370"/>
                </a:lnTo>
                <a:lnTo>
                  <a:pt x="1002" y="3368"/>
                </a:lnTo>
                <a:lnTo>
                  <a:pt x="982" y="3363"/>
                </a:lnTo>
                <a:lnTo>
                  <a:pt x="963" y="3355"/>
                </a:lnTo>
                <a:lnTo>
                  <a:pt x="943" y="3348"/>
                </a:lnTo>
                <a:lnTo>
                  <a:pt x="925" y="3338"/>
                </a:lnTo>
                <a:lnTo>
                  <a:pt x="906" y="3326"/>
                </a:lnTo>
                <a:lnTo>
                  <a:pt x="889" y="3314"/>
                </a:lnTo>
                <a:lnTo>
                  <a:pt x="871" y="3299"/>
                </a:lnTo>
                <a:lnTo>
                  <a:pt x="853" y="3283"/>
                </a:lnTo>
                <a:lnTo>
                  <a:pt x="837" y="3265"/>
                </a:lnTo>
                <a:lnTo>
                  <a:pt x="822" y="3246"/>
                </a:lnTo>
                <a:lnTo>
                  <a:pt x="806" y="3225"/>
                </a:lnTo>
                <a:lnTo>
                  <a:pt x="791" y="3203"/>
                </a:lnTo>
                <a:lnTo>
                  <a:pt x="777" y="3181"/>
                </a:lnTo>
                <a:lnTo>
                  <a:pt x="764" y="3157"/>
                </a:lnTo>
                <a:lnTo>
                  <a:pt x="750" y="3131"/>
                </a:lnTo>
                <a:lnTo>
                  <a:pt x="738" y="3105"/>
                </a:lnTo>
                <a:lnTo>
                  <a:pt x="726" y="3077"/>
                </a:lnTo>
                <a:lnTo>
                  <a:pt x="715" y="3049"/>
                </a:lnTo>
                <a:lnTo>
                  <a:pt x="705" y="3019"/>
                </a:lnTo>
                <a:lnTo>
                  <a:pt x="695" y="2989"/>
                </a:lnTo>
                <a:lnTo>
                  <a:pt x="687" y="2957"/>
                </a:lnTo>
                <a:lnTo>
                  <a:pt x="679" y="2924"/>
                </a:lnTo>
                <a:lnTo>
                  <a:pt x="672" y="2891"/>
                </a:lnTo>
                <a:lnTo>
                  <a:pt x="666" y="2858"/>
                </a:lnTo>
                <a:lnTo>
                  <a:pt x="661" y="2822"/>
                </a:lnTo>
                <a:lnTo>
                  <a:pt x="656" y="2788"/>
                </a:lnTo>
                <a:lnTo>
                  <a:pt x="652" y="2751"/>
                </a:lnTo>
                <a:lnTo>
                  <a:pt x="650" y="2715"/>
                </a:lnTo>
                <a:lnTo>
                  <a:pt x="649" y="2677"/>
                </a:lnTo>
                <a:lnTo>
                  <a:pt x="649" y="2641"/>
                </a:lnTo>
                <a:close/>
                <a:moveTo>
                  <a:pt x="1915" y="4244"/>
                </a:moveTo>
                <a:lnTo>
                  <a:pt x="1915" y="4244"/>
                </a:lnTo>
                <a:lnTo>
                  <a:pt x="1916" y="4222"/>
                </a:lnTo>
                <a:lnTo>
                  <a:pt x="1919" y="4196"/>
                </a:lnTo>
                <a:lnTo>
                  <a:pt x="1924" y="4167"/>
                </a:lnTo>
                <a:lnTo>
                  <a:pt x="1930" y="4134"/>
                </a:lnTo>
                <a:lnTo>
                  <a:pt x="1938" y="4099"/>
                </a:lnTo>
                <a:lnTo>
                  <a:pt x="1948" y="4061"/>
                </a:lnTo>
                <a:lnTo>
                  <a:pt x="1959" y="4022"/>
                </a:lnTo>
                <a:lnTo>
                  <a:pt x="1973" y="3980"/>
                </a:lnTo>
                <a:lnTo>
                  <a:pt x="1986" y="3936"/>
                </a:lnTo>
                <a:lnTo>
                  <a:pt x="2003" y="3892"/>
                </a:lnTo>
                <a:lnTo>
                  <a:pt x="2020" y="3846"/>
                </a:lnTo>
                <a:lnTo>
                  <a:pt x="2039" y="3799"/>
                </a:lnTo>
                <a:lnTo>
                  <a:pt x="2060" y="3752"/>
                </a:lnTo>
                <a:lnTo>
                  <a:pt x="2082" y="3705"/>
                </a:lnTo>
                <a:lnTo>
                  <a:pt x="2104" y="3658"/>
                </a:lnTo>
                <a:lnTo>
                  <a:pt x="2128" y="3610"/>
                </a:lnTo>
                <a:lnTo>
                  <a:pt x="2154" y="3564"/>
                </a:lnTo>
                <a:lnTo>
                  <a:pt x="2180" y="3518"/>
                </a:lnTo>
                <a:lnTo>
                  <a:pt x="2208" y="3474"/>
                </a:lnTo>
                <a:lnTo>
                  <a:pt x="2236" y="3433"/>
                </a:lnTo>
                <a:lnTo>
                  <a:pt x="2266" y="3391"/>
                </a:lnTo>
                <a:lnTo>
                  <a:pt x="2296" y="3353"/>
                </a:lnTo>
                <a:lnTo>
                  <a:pt x="2328" y="3316"/>
                </a:lnTo>
                <a:lnTo>
                  <a:pt x="2360" y="3282"/>
                </a:lnTo>
                <a:lnTo>
                  <a:pt x="2393" y="3251"/>
                </a:lnTo>
                <a:lnTo>
                  <a:pt x="2410" y="3236"/>
                </a:lnTo>
                <a:lnTo>
                  <a:pt x="2427" y="3223"/>
                </a:lnTo>
                <a:lnTo>
                  <a:pt x="2444" y="3211"/>
                </a:lnTo>
                <a:lnTo>
                  <a:pt x="2462" y="3198"/>
                </a:lnTo>
                <a:lnTo>
                  <a:pt x="2479" y="3189"/>
                </a:lnTo>
                <a:lnTo>
                  <a:pt x="2497" y="3179"/>
                </a:lnTo>
                <a:lnTo>
                  <a:pt x="2514" y="3170"/>
                </a:lnTo>
                <a:lnTo>
                  <a:pt x="2533" y="3162"/>
                </a:lnTo>
                <a:lnTo>
                  <a:pt x="2551" y="3155"/>
                </a:lnTo>
                <a:lnTo>
                  <a:pt x="2570" y="3149"/>
                </a:lnTo>
                <a:lnTo>
                  <a:pt x="2588" y="3146"/>
                </a:lnTo>
                <a:lnTo>
                  <a:pt x="2606" y="3142"/>
                </a:lnTo>
                <a:lnTo>
                  <a:pt x="2625" y="3141"/>
                </a:lnTo>
                <a:lnTo>
                  <a:pt x="2644" y="3140"/>
                </a:lnTo>
                <a:lnTo>
                  <a:pt x="2663" y="3141"/>
                </a:lnTo>
                <a:lnTo>
                  <a:pt x="2681" y="3142"/>
                </a:lnTo>
                <a:lnTo>
                  <a:pt x="2701" y="3146"/>
                </a:lnTo>
                <a:lnTo>
                  <a:pt x="2719" y="3149"/>
                </a:lnTo>
                <a:lnTo>
                  <a:pt x="2737" y="3155"/>
                </a:lnTo>
                <a:lnTo>
                  <a:pt x="2756" y="3162"/>
                </a:lnTo>
                <a:lnTo>
                  <a:pt x="2773" y="3170"/>
                </a:lnTo>
                <a:lnTo>
                  <a:pt x="2791" y="3179"/>
                </a:lnTo>
                <a:lnTo>
                  <a:pt x="2809" y="3189"/>
                </a:lnTo>
                <a:lnTo>
                  <a:pt x="2827" y="3198"/>
                </a:lnTo>
                <a:lnTo>
                  <a:pt x="2844" y="3211"/>
                </a:lnTo>
                <a:lnTo>
                  <a:pt x="2861" y="3223"/>
                </a:lnTo>
                <a:lnTo>
                  <a:pt x="2878" y="3236"/>
                </a:lnTo>
                <a:lnTo>
                  <a:pt x="2896" y="3251"/>
                </a:lnTo>
                <a:lnTo>
                  <a:pt x="2929" y="3282"/>
                </a:lnTo>
                <a:lnTo>
                  <a:pt x="2961" y="3316"/>
                </a:lnTo>
                <a:lnTo>
                  <a:pt x="2992" y="3353"/>
                </a:lnTo>
                <a:lnTo>
                  <a:pt x="3023" y="3391"/>
                </a:lnTo>
                <a:lnTo>
                  <a:pt x="3052" y="3433"/>
                </a:lnTo>
                <a:lnTo>
                  <a:pt x="3081" y="3474"/>
                </a:lnTo>
                <a:lnTo>
                  <a:pt x="3109" y="3518"/>
                </a:lnTo>
                <a:lnTo>
                  <a:pt x="3136" y="3564"/>
                </a:lnTo>
                <a:lnTo>
                  <a:pt x="3160" y="3610"/>
                </a:lnTo>
                <a:lnTo>
                  <a:pt x="3185" y="3658"/>
                </a:lnTo>
                <a:lnTo>
                  <a:pt x="3208" y="3705"/>
                </a:lnTo>
                <a:lnTo>
                  <a:pt x="3229" y="3752"/>
                </a:lnTo>
                <a:lnTo>
                  <a:pt x="3250" y="3799"/>
                </a:lnTo>
                <a:lnTo>
                  <a:pt x="3268" y="3846"/>
                </a:lnTo>
                <a:lnTo>
                  <a:pt x="3287" y="3892"/>
                </a:lnTo>
                <a:lnTo>
                  <a:pt x="3303" y="3936"/>
                </a:lnTo>
                <a:lnTo>
                  <a:pt x="3317" y="3980"/>
                </a:lnTo>
                <a:lnTo>
                  <a:pt x="3331" y="4022"/>
                </a:lnTo>
                <a:lnTo>
                  <a:pt x="3342" y="4061"/>
                </a:lnTo>
                <a:lnTo>
                  <a:pt x="3352" y="4099"/>
                </a:lnTo>
                <a:lnTo>
                  <a:pt x="3360" y="4134"/>
                </a:lnTo>
                <a:lnTo>
                  <a:pt x="3366" y="4167"/>
                </a:lnTo>
                <a:lnTo>
                  <a:pt x="3371" y="4196"/>
                </a:lnTo>
                <a:lnTo>
                  <a:pt x="3374" y="4222"/>
                </a:lnTo>
                <a:lnTo>
                  <a:pt x="3375" y="4244"/>
                </a:lnTo>
                <a:lnTo>
                  <a:pt x="3374" y="4264"/>
                </a:lnTo>
                <a:lnTo>
                  <a:pt x="3371" y="4284"/>
                </a:lnTo>
                <a:lnTo>
                  <a:pt x="3366" y="4304"/>
                </a:lnTo>
                <a:lnTo>
                  <a:pt x="3360" y="4324"/>
                </a:lnTo>
                <a:lnTo>
                  <a:pt x="3352" y="4342"/>
                </a:lnTo>
                <a:lnTo>
                  <a:pt x="3342" y="4360"/>
                </a:lnTo>
                <a:lnTo>
                  <a:pt x="3331" y="4379"/>
                </a:lnTo>
                <a:lnTo>
                  <a:pt x="3317" y="4397"/>
                </a:lnTo>
                <a:lnTo>
                  <a:pt x="3303" y="4414"/>
                </a:lnTo>
                <a:lnTo>
                  <a:pt x="3287" y="4432"/>
                </a:lnTo>
                <a:lnTo>
                  <a:pt x="3268" y="4447"/>
                </a:lnTo>
                <a:lnTo>
                  <a:pt x="3250" y="4463"/>
                </a:lnTo>
                <a:lnTo>
                  <a:pt x="3229" y="4479"/>
                </a:lnTo>
                <a:lnTo>
                  <a:pt x="3208" y="4494"/>
                </a:lnTo>
                <a:lnTo>
                  <a:pt x="3185" y="4509"/>
                </a:lnTo>
                <a:lnTo>
                  <a:pt x="3160" y="4522"/>
                </a:lnTo>
                <a:lnTo>
                  <a:pt x="3136" y="4535"/>
                </a:lnTo>
                <a:lnTo>
                  <a:pt x="3109" y="4548"/>
                </a:lnTo>
                <a:lnTo>
                  <a:pt x="3081" y="4559"/>
                </a:lnTo>
                <a:lnTo>
                  <a:pt x="3052" y="4570"/>
                </a:lnTo>
                <a:lnTo>
                  <a:pt x="3023" y="4580"/>
                </a:lnTo>
                <a:lnTo>
                  <a:pt x="2992" y="4590"/>
                </a:lnTo>
                <a:lnTo>
                  <a:pt x="2961" y="4598"/>
                </a:lnTo>
                <a:lnTo>
                  <a:pt x="2929" y="4607"/>
                </a:lnTo>
                <a:lnTo>
                  <a:pt x="2896" y="4613"/>
                </a:lnTo>
                <a:lnTo>
                  <a:pt x="2861" y="4619"/>
                </a:lnTo>
                <a:lnTo>
                  <a:pt x="2827" y="4625"/>
                </a:lnTo>
                <a:lnTo>
                  <a:pt x="2791" y="4629"/>
                </a:lnTo>
                <a:lnTo>
                  <a:pt x="2756" y="4633"/>
                </a:lnTo>
                <a:lnTo>
                  <a:pt x="2719" y="4635"/>
                </a:lnTo>
                <a:lnTo>
                  <a:pt x="2681" y="4636"/>
                </a:lnTo>
                <a:lnTo>
                  <a:pt x="2644" y="4637"/>
                </a:lnTo>
                <a:lnTo>
                  <a:pt x="2606" y="4636"/>
                </a:lnTo>
                <a:lnTo>
                  <a:pt x="2570" y="4635"/>
                </a:lnTo>
                <a:lnTo>
                  <a:pt x="2533" y="4633"/>
                </a:lnTo>
                <a:lnTo>
                  <a:pt x="2497" y="4629"/>
                </a:lnTo>
                <a:lnTo>
                  <a:pt x="2462" y="4625"/>
                </a:lnTo>
                <a:lnTo>
                  <a:pt x="2427" y="4619"/>
                </a:lnTo>
                <a:lnTo>
                  <a:pt x="2393" y="4613"/>
                </a:lnTo>
                <a:lnTo>
                  <a:pt x="2360" y="4607"/>
                </a:lnTo>
                <a:lnTo>
                  <a:pt x="2328" y="4598"/>
                </a:lnTo>
                <a:lnTo>
                  <a:pt x="2296" y="4590"/>
                </a:lnTo>
                <a:lnTo>
                  <a:pt x="2266" y="4580"/>
                </a:lnTo>
                <a:lnTo>
                  <a:pt x="2236" y="4570"/>
                </a:lnTo>
                <a:lnTo>
                  <a:pt x="2208" y="4559"/>
                </a:lnTo>
                <a:lnTo>
                  <a:pt x="2180" y="4548"/>
                </a:lnTo>
                <a:lnTo>
                  <a:pt x="2154" y="4535"/>
                </a:lnTo>
                <a:lnTo>
                  <a:pt x="2128" y="4522"/>
                </a:lnTo>
                <a:lnTo>
                  <a:pt x="2104" y="4509"/>
                </a:lnTo>
                <a:lnTo>
                  <a:pt x="2082" y="4494"/>
                </a:lnTo>
                <a:lnTo>
                  <a:pt x="2060" y="4479"/>
                </a:lnTo>
                <a:lnTo>
                  <a:pt x="2039" y="4463"/>
                </a:lnTo>
                <a:lnTo>
                  <a:pt x="2020" y="4447"/>
                </a:lnTo>
                <a:lnTo>
                  <a:pt x="2003" y="4432"/>
                </a:lnTo>
                <a:lnTo>
                  <a:pt x="1986" y="4414"/>
                </a:lnTo>
                <a:lnTo>
                  <a:pt x="1973" y="4397"/>
                </a:lnTo>
                <a:lnTo>
                  <a:pt x="1959" y="4379"/>
                </a:lnTo>
                <a:lnTo>
                  <a:pt x="1948" y="4360"/>
                </a:lnTo>
                <a:lnTo>
                  <a:pt x="1938" y="4342"/>
                </a:lnTo>
                <a:lnTo>
                  <a:pt x="1930" y="4324"/>
                </a:lnTo>
                <a:lnTo>
                  <a:pt x="1924" y="4304"/>
                </a:lnTo>
                <a:lnTo>
                  <a:pt x="1919" y="4284"/>
                </a:lnTo>
                <a:lnTo>
                  <a:pt x="1916" y="4264"/>
                </a:lnTo>
                <a:lnTo>
                  <a:pt x="1915" y="4244"/>
                </a:lnTo>
                <a:close/>
                <a:moveTo>
                  <a:pt x="2644" y="0"/>
                </a:moveTo>
                <a:lnTo>
                  <a:pt x="2644" y="0"/>
                </a:lnTo>
                <a:lnTo>
                  <a:pt x="2576" y="0"/>
                </a:lnTo>
                <a:lnTo>
                  <a:pt x="2508" y="3"/>
                </a:lnTo>
                <a:lnTo>
                  <a:pt x="2441" y="8"/>
                </a:lnTo>
                <a:lnTo>
                  <a:pt x="2373" y="14"/>
                </a:lnTo>
                <a:lnTo>
                  <a:pt x="2307" y="21"/>
                </a:lnTo>
                <a:lnTo>
                  <a:pt x="2241" y="30"/>
                </a:lnTo>
                <a:lnTo>
                  <a:pt x="2176" y="41"/>
                </a:lnTo>
                <a:lnTo>
                  <a:pt x="2111" y="53"/>
                </a:lnTo>
                <a:lnTo>
                  <a:pt x="2047" y="68"/>
                </a:lnTo>
                <a:lnTo>
                  <a:pt x="1984" y="84"/>
                </a:lnTo>
                <a:lnTo>
                  <a:pt x="1920" y="100"/>
                </a:lnTo>
                <a:lnTo>
                  <a:pt x="1857" y="119"/>
                </a:lnTo>
                <a:lnTo>
                  <a:pt x="1796" y="139"/>
                </a:lnTo>
                <a:lnTo>
                  <a:pt x="1735" y="161"/>
                </a:lnTo>
                <a:lnTo>
                  <a:pt x="1675" y="183"/>
                </a:lnTo>
                <a:lnTo>
                  <a:pt x="1615" y="207"/>
                </a:lnTo>
                <a:lnTo>
                  <a:pt x="1556" y="233"/>
                </a:lnTo>
                <a:lnTo>
                  <a:pt x="1498" y="260"/>
                </a:lnTo>
                <a:lnTo>
                  <a:pt x="1441" y="290"/>
                </a:lnTo>
                <a:lnTo>
                  <a:pt x="1384" y="319"/>
                </a:lnTo>
                <a:lnTo>
                  <a:pt x="1328" y="350"/>
                </a:lnTo>
                <a:lnTo>
                  <a:pt x="1273" y="383"/>
                </a:lnTo>
                <a:lnTo>
                  <a:pt x="1219" y="416"/>
                </a:lnTo>
                <a:lnTo>
                  <a:pt x="1166" y="451"/>
                </a:lnTo>
                <a:lnTo>
                  <a:pt x="1113" y="488"/>
                </a:lnTo>
                <a:lnTo>
                  <a:pt x="1062" y="525"/>
                </a:lnTo>
                <a:lnTo>
                  <a:pt x="1012" y="564"/>
                </a:lnTo>
                <a:lnTo>
                  <a:pt x="963" y="603"/>
                </a:lnTo>
                <a:lnTo>
                  <a:pt x="913" y="645"/>
                </a:lnTo>
                <a:lnTo>
                  <a:pt x="866" y="687"/>
                </a:lnTo>
                <a:lnTo>
                  <a:pt x="820" y="730"/>
                </a:lnTo>
                <a:lnTo>
                  <a:pt x="774" y="774"/>
                </a:lnTo>
                <a:lnTo>
                  <a:pt x="730" y="819"/>
                </a:lnTo>
                <a:lnTo>
                  <a:pt x="687" y="866"/>
                </a:lnTo>
                <a:lnTo>
                  <a:pt x="645" y="914"/>
                </a:lnTo>
                <a:lnTo>
                  <a:pt x="603" y="961"/>
                </a:lnTo>
                <a:lnTo>
                  <a:pt x="564" y="1012"/>
                </a:lnTo>
                <a:lnTo>
                  <a:pt x="525" y="1062"/>
                </a:lnTo>
                <a:lnTo>
                  <a:pt x="488" y="1113"/>
                </a:lnTo>
                <a:lnTo>
                  <a:pt x="451" y="1165"/>
                </a:lnTo>
                <a:lnTo>
                  <a:pt x="417" y="1219"/>
                </a:lnTo>
                <a:lnTo>
                  <a:pt x="383" y="1273"/>
                </a:lnTo>
                <a:lnTo>
                  <a:pt x="351" y="1328"/>
                </a:lnTo>
                <a:lnTo>
                  <a:pt x="319" y="1383"/>
                </a:lnTo>
                <a:lnTo>
                  <a:pt x="290" y="1439"/>
                </a:lnTo>
                <a:lnTo>
                  <a:pt x="260" y="1497"/>
                </a:lnTo>
                <a:lnTo>
                  <a:pt x="233" y="1556"/>
                </a:lnTo>
                <a:lnTo>
                  <a:pt x="207" y="1615"/>
                </a:lnTo>
                <a:lnTo>
                  <a:pt x="183" y="1673"/>
                </a:lnTo>
                <a:lnTo>
                  <a:pt x="161" y="1735"/>
                </a:lnTo>
                <a:lnTo>
                  <a:pt x="139" y="1796"/>
                </a:lnTo>
                <a:lnTo>
                  <a:pt x="119" y="1857"/>
                </a:lnTo>
                <a:lnTo>
                  <a:pt x="101" y="1920"/>
                </a:lnTo>
                <a:lnTo>
                  <a:pt x="84" y="1982"/>
                </a:lnTo>
                <a:lnTo>
                  <a:pt x="68" y="2046"/>
                </a:lnTo>
                <a:lnTo>
                  <a:pt x="54" y="2111"/>
                </a:lnTo>
                <a:lnTo>
                  <a:pt x="41" y="2175"/>
                </a:lnTo>
                <a:lnTo>
                  <a:pt x="31" y="2241"/>
                </a:lnTo>
                <a:lnTo>
                  <a:pt x="21" y="2306"/>
                </a:lnTo>
                <a:lnTo>
                  <a:pt x="14" y="2373"/>
                </a:lnTo>
                <a:lnTo>
                  <a:pt x="8" y="2440"/>
                </a:lnTo>
                <a:lnTo>
                  <a:pt x="4" y="2507"/>
                </a:lnTo>
                <a:lnTo>
                  <a:pt x="0" y="2574"/>
                </a:lnTo>
                <a:lnTo>
                  <a:pt x="0" y="2643"/>
                </a:lnTo>
                <a:lnTo>
                  <a:pt x="0" y="2712"/>
                </a:lnTo>
                <a:lnTo>
                  <a:pt x="4" y="2779"/>
                </a:lnTo>
                <a:lnTo>
                  <a:pt x="8" y="2847"/>
                </a:lnTo>
                <a:lnTo>
                  <a:pt x="14" y="2914"/>
                </a:lnTo>
                <a:lnTo>
                  <a:pt x="21" y="2980"/>
                </a:lnTo>
                <a:lnTo>
                  <a:pt x="31" y="3046"/>
                </a:lnTo>
                <a:lnTo>
                  <a:pt x="41" y="3111"/>
                </a:lnTo>
                <a:lnTo>
                  <a:pt x="54" y="3176"/>
                </a:lnTo>
                <a:lnTo>
                  <a:pt x="68" y="3240"/>
                </a:lnTo>
                <a:lnTo>
                  <a:pt x="84" y="3304"/>
                </a:lnTo>
                <a:lnTo>
                  <a:pt x="101" y="3368"/>
                </a:lnTo>
                <a:lnTo>
                  <a:pt x="119" y="3430"/>
                </a:lnTo>
                <a:lnTo>
                  <a:pt x="139" y="3491"/>
                </a:lnTo>
                <a:lnTo>
                  <a:pt x="161" y="3553"/>
                </a:lnTo>
                <a:lnTo>
                  <a:pt x="183" y="3613"/>
                </a:lnTo>
                <a:lnTo>
                  <a:pt x="207" y="3673"/>
                </a:lnTo>
                <a:lnTo>
                  <a:pt x="233" y="3732"/>
                </a:lnTo>
                <a:lnTo>
                  <a:pt x="260" y="3789"/>
                </a:lnTo>
                <a:lnTo>
                  <a:pt x="290" y="3847"/>
                </a:lnTo>
                <a:lnTo>
                  <a:pt x="319" y="3903"/>
                </a:lnTo>
                <a:lnTo>
                  <a:pt x="351" y="3960"/>
                </a:lnTo>
                <a:lnTo>
                  <a:pt x="383" y="4015"/>
                </a:lnTo>
                <a:lnTo>
                  <a:pt x="417" y="4069"/>
                </a:lnTo>
                <a:lnTo>
                  <a:pt x="451" y="4121"/>
                </a:lnTo>
                <a:lnTo>
                  <a:pt x="488" y="4174"/>
                </a:lnTo>
                <a:lnTo>
                  <a:pt x="525" y="4226"/>
                </a:lnTo>
                <a:lnTo>
                  <a:pt x="564" y="4276"/>
                </a:lnTo>
                <a:lnTo>
                  <a:pt x="603" y="4325"/>
                </a:lnTo>
                <a:lnTo>
                  <a:pt x="645" y="4374"/>
                </a:lnTo>
                <a:lnTo>
                  <a:pt x="687" y="4421"/>
                </a:lnTo>
                <a:lnTo>
                  <a:pt x="730" y="4467"/>
                </a:lnTo>
                <a:lnTo>
                  <a:pt x="774" y="4512"/>
                </a:lnTo>
                <a:lnTo>
                  <a:pt x="820" y="4558"/>
                </a:lnTo>
                <a:lnTo>
                  <a:pt x="866" y="4601"/>
                </a:lnTo>
                <a:lnTo>
                  <a:pt x="913" y="4642"/>
                </a:lnTo>
                <a:lnTo>
                  <a:pt x="963" y="4684"/>
                </a:lnTo>
                <a:lnTo>
                  <a:pt x="1012" y="4723"/>
                </a:lnTo>
                <a:lnTo>
                  <a:pt x="1062" y="4762"/>
                </a:lnTo>
                <a:lnTo>
                  <a:pt x="1113" y="4799"/>
                </a:lnTo>
                <a:lnTo>
                  <a:pt x="1166" y="4836"/>
                </a:lnTo>
                <a:lnTo>
                  <a:pt x="1219" y="4870"/>
                </a:lnTo>
                <a:lnTo>
                  <a:pt x="1273" y="4905"/>
                </a:lnTo>
                <a:lnTo>
                  <a:pt x="1328" y="4937"/>
                </a:lnTo>
                <a:lnTo>
                  <a:pt x="1384" y="4968"/>
                </a:lnTo>
                <a:lnTo>
                  <a:pt x="1441" y="4998"/>
                </a:lnTo>
                <a:lnTo>
                  <a:pt x="1498" y="5026"/>
                </a:lnTo>
                <a:lnTo>
                  <a:pt x="1556" y="5054"/>
                </a:lnTo>
                <a:lnTo>
                  <a:pt x="1615" y="5080"/>
                </a:lnTo>
                <a:lnTo>
                  <a:pt x="1675" y="5104"/>
                </a:lnTo>
                <a:lnTo>
                  <a:pt x="1735" y="5127"/>
                </a:lnTo>
                <a:lnTo>
                  <a:pt x="1796" y="5149"/>
                </a:lnTo>
                <a:lnTo>
                  <a:pt x="1857" y="5168"/>
                </a:lnTo>
                <a:lnTo>
                  <a:pt x="1920" y="5187"/>
                </a:lnTo>
                <a:lnTo>
                  <a:pt x="1984" y="5204"/>
                </a:lnTo>
                <a:lnTo>
                  <a:pt x="2047" y="5220"/>
                </a:lnTo>
                <a:lnTo>
                  <a:pt x="2111" y="5233"/>
                </a:lnTo>
                <a:lnTo>
                  <a:pt x="2176" y="5245"/>
                </a:lnTo>
                <a:lnTo>
                  <a:pt x="2241" y="5256"/>
                </a:lnTo>
                <a:lnTo>
                  <a:pt x="2307" y="5266"/>
                </a:lnTo>
                <a:lnTo>
                  <a:pt x="2373" y="5274"/>
                </a:lnTo>
                <a:lnTo>
                  <a:pt x="2441" y="5280"/>
                </a:lnTo>
                <a:lnTo>
                  <a:pt x="2508" y="5283"/>
                </a:lnTo>
                <a:lnTo>
                  <a:pt x="2576" y="5286"/>
                </a:lnTo>
                <a:lnTo>
                  <a:pt x="2644" y="5287"/>
                </a:lnTo>
                <a:lnTo>
                  <a:pt x="2712" y="5286"/>
                </a:lnTo>
                <a:lnTo>
                  <a:pt x="2780" y="5283"/>
                </a:lnTo>
                <a:lnTo>
                  <a:pt x="2848" y="5280"/>
                </a:lnTo>
                <a:lnTo>
                  <a:pt x="2914" y="5274"/>
                </a:lnTo>
                <a:lnTo>
                  <a:pt x="2980" y="5266"/>
                </a:lnTo>
                <a:lnTo>
                  <a:pt x="3046" y="5256"/>
                </a:lnTo>
                <a:lnTo>
                  <a:pt x="3111" y="5245"/>
                </a:lnTo>
                <a:lnTo>
                  <a:pt x="3176" y="5233"/>
                </a:lnTo>
                <a:lnTo>
                  <a:pt x="3241" y="5220"/>
                </a:lnTo>
                <a:lnTo>
                  <a:pt x="3305" y="5204"/>
                </a:lnTo>
                <a:lnTo>
                  <a:pt x="3368" y="5187"/>
                </a:lnTo>
                <a:lnTo>
                  <a:pt x="3430" y="5168"/>
                </a:lnTo>
                <a:lnTo>
                  <a:pt x="3491" y="5149"/>
                </a:lnTo>
                <a:lnTo>
                  <a:pt x="3553" y="5127"/>
                </a:lnTo>
                <a:lnTo>
                  <a:pt x="3613" y="5104"/>
                </a:lnTo>
                <a:lnTo>
                  <a:pt x="3673" y="5080"/>
                </a:lnTo>
                <a:lnTo>
                  <a:pt x="3732" y="5054"/>
                </a:lnTo>
                <a:lnTo>
                  <a:pt x="3790" y="5026"/>
                </a:lnTo>
                <a:lnTo>
                  <a:pt x="3847" y="4998"/>
                </a:lnTo>
                <a:lnTo>
                  <a:pt x="3904" y="4968"/>
                </a:lnTo>
                <a:lnTo>
                  <a:pt x="3960" y="4937"/>
                </a:lnTo>
                <a:lnTo>
                  <a:pt x="4015" y="4905"/>
                </a:lnTo>
                <a:lnTo>
                  <a:pt x="4069" y="4870"/>
                </a:lnTo>
                <a:lnTo>
                  <a:pt x="4121" y="4836"/>
                </a:lnTo>
                <a:lnTo>
                  <a:pt x="4174" y="4799"/>
                </a:lnTo>
                <a:lnTo>
                  <a:pt x="4226" y="4762"/>
                </a:lnTo>
                <a:lnTo>
                  <a:pt x="4276" y="4723"/>
                </a:lnTo>
                <a:lnTo>
                  <a:pt x="4325" y="4684"/>
                </a:lnTo>
                <a:lnTo>
                  <a:pt x="4374" y="4642"/>
                </a:lnTo>
                <a:lnTo>
                  <a:pt x="4422" y="4601"/>
                </a:lnTo>
                <a:lnTo>
                  <a:pt x="4468" y="4558"/>
                </a:lnTo>
                <a:lnTo>
                  <a:pt x="4514" y="4512"/>
                </a:lnTo>
                <a:lnTo>
                  <a:pt x="4558" y="4467"/>
                </a:lnTo>
                <a:lnTo>
                  <a:pt x="4601" y="4421"/>
                </a:lnTo>
                <a:lnTo>
                  <a:pt x="4642" y="4374"/>
                </a:lnTo>
                <a:lnTo>
                  <a:pt x="4684" y="4325"/>
                </a:lnTo>
                <a:lnTo>
                  <a:pt x="4723" y="4276"/>
                </a:lnTo>
                <a:lnTo>
                  <a:pt x="4762" y="4226"/>
                </a:lnTo>
                <a:lnTo>
                  <a:pt x="4799" y="4174"/>
                </a:lnTo>
                <a:lnTo>
                  <a:pt x="4836" y="4121"/>
                </a:lnTo>
                <a:lnTo>
                  <a:pt x="4870" y="4069"/>
                </a:lnTo>
                <a:lnTo>
                  <a:pt x="4905" y="4015"/>
                </a:lnTo>
                <a:lnTo>
                  <a:pt x="4938" y="3960"/>
                </a:lnTo>
                <a:lnTo>
                  <a:pt x="4968" y="3903"/>
                </a:lnTo>
                <a:lnTo>
                  <a:pt x="4998" y="3847"/>
                </a:lnTo>
                <a:lnTo>
                  <a:pt x="5027" y="3789"/>
                </a:lnTo>
                <a:lnTo>
                  <a:pt x="5054" y="3732"/>
                </a:lnTo>
                <a:lnTo>
                  <a:pt x="5080" y="3673"/>
                </a:lnTo>
                <a:lnTo>
                  <a:pt x="5104" y="3613"/>
                </a:lnTo>
                <a:lnTo>
                  <a:pt x="5126" y="3553"/>
                </a:lnTo>
                <a:lnTo>
                  <a:pt x="5149" y="3491"/>
                </a:lnTo>
                <a:lnTo>
                  <a:pt x="5168" y="3430"/>
                </a:lnTo>
                <a:lnTo>
                  <a:pt x="5187" y="3368"/>
                </a:lnTo>
                <a:lnTo>
                  <a:pt x="5204" y="3304"/>
                </a:lnTo>
                <a:lnTo>
                  <a:pt x="5220" y="3240"/>
                </a:lnTo>
                <a:lnTo>
                  <a:pt x="5233" y="3176"/>
                </a:lnTo>
                <a:lnTo>
                  <a:pt x="5247" y="3111"/>
                </a:lnTo>
                <a:lnTo>
                  <a:pt x="5256" y="3046"/>
                </a:lnTo>
                <a:lnTo>
                  <a:pt x="5266" y="2980"/>
                </a:lnTo>
                <a:lnTo>
                  <a:pt x="5274" y="2914"/>
                </a:lnTo>
                <a:lnTo>
                  <a:pt x="5280" y="2847"/>
                </a:lnTo>
                <a:lnTo>
                  <a:pt x="5283" y="2779"/>
                </a:lnTo>
                <a:lnTo>
                  <a:pt x="5287" y="2712"/>
                </a:lnTo>
                <a:lnTo>
                  <a:pt x="5287" y="2643"/>
                </a:lnTo>
                <a:lnTo>
                  <a:pt x="5287" y="2574"/>
                </a:lnTo>
                <a:lnTo>
                  <a:pt x="5283" y="2507"/>
                </a:lnTo>
                <a:lnTo>
                  <a:pt x="5280" y="2440"/>
                </a:lnTo>
                <a:lnTo>
                  <a:pt x="5274" y="2373"/>
                </a:lnTo>
                <a:lnTo>
                  <a:pt x="5266" y="2306"/>
                </a:lnTo>
                <a:lnTo>
                  <a:pt x="5256" y="2241"/>
                </a:lnTo>
                <a:lnTo>
                  <a:pt x="5247" y="2175"/>
                </a:lnTo>
                <a:lnTo>
                  <a:pt x="5233" y="2111"/>
                </a:lnTo>
                <a:lnTo>
                  <a:pt x="5220" y="2046"/>
                </a:lnTo>
                <a:lnTo>
                  <a:pt x="5204" y="1982"/>
                </a:lnTo>
                <a:lnTo>
                  <a:pt x="5187" y="1920"/>
                </a:lnTo>
                <a:lnTo>
                  <a:pt x="5168" y="1857"/>
                </a:lnTo>
                <a:lnTo>
                  <a:pt x="5149" y="1796"/>
                </a:lnTo>
                <a:lnTo>
                  <a:pt x="5126" y="1735"/>
                </a:lnTo>
                <a:lnTo>
                  <a:pt x="5104" y="1673"/>
                </a:lnTo>
                <a:lnTo>
                  <a:pt x="5080" y="1615"/>
                </a:lnTo>
                <a:lnTo>
                  <a:pt x="5054" y="1556"/>
                </a:lnTo>
                <a:lnTo>
                  <a:pt x="5027" y="1497"/>
                </a:lnTo>
                <a:lnTo>
                  <a:pt x="4998" y="1439"/>
                </a:lnTo>
                <a:lnTo>
                  <a:pt x="4968" y="1383"/>
                </a:lnTo>
                <a:lnTo>
                  <a:pt x="4938" y="1328"/>
                </a:lnTo>
                <a:lnTo>
                  <a:pt x="4905" y="1273"/>
                </a:lnTo>
                <a:lnTo>
                  <a:pt x="4870" y="1219"/>
                </a:lnTo>
                <a:lnTo>
                  <a:pt x="4836" y="1165"/>
                </a:lnTo>
                <a:lnTo>
                  <a:pt x="4799" y="1113"/>
                </a:lnTo>
                <a:lnTo>
                  <a:pt x="4762" y="1062"/>
                </a:lnTo>
                <a:lnTo>
                  <a:pt x="4723" y="1012"/>
                </a:lnTo>
                <a:lnTo>
                  <a:pt x="4684" y="961"/>
                </a:lnTo>
                <a:lnTo>
                  <a:pt x="4642" y="914"/>
                </a:lnTo>
                <a:lnTo>
                  <a:pt x="4601" y="866"/>
                </a:lnTo>
                <a:lnTo>
                  <a:pt x="4558" y="819"/>
                </a:lnTo>
                <a:lnTo>
                  <a:pt x="4514" y="774"/>
                </a:lnTo>
                <a:lnTo>
                  <a:pt x="4468" y="730"/>
                </a:lnTo>
                <a:lnTo>
                  <a:pt x="4422" y="687"/>
                </a:lnTo>
                <a:lnTo>
                  <a:pt x="4374" y="645"/>
                </a:lnTo>
                <a:lnTo>
                  <a:pt x="4325" y="603"/>
                </a:lnTo>
                <a:lnTo>
                  <a:pt x="4276" y="564"/>
                </a:lnTo>
                <a:lnTo>
                  <a:pt x="4226" y="525"/>
                </a:lnTo>
                <a:lnTo>
                  <a:pt x="4174" y="488"/>
                </a:lnTo>
                <a:lnTo>
                  <a:pt x="4121" y="451"/>
                </a:lnTo>
                <a:lnTo>
                  <a:pt x="4069" y="416"/>
                </a:lnTo>
                <a:lnTo>
                  <a:pt x="4015" y="383"/>
                </a:lnTo>
                <a:lnTo>
                  <a:pt x="3960" y="350"/>
                </a:lnTo>
                <a:lnTo>
                  <a:pt x="3904" y="319"/>
                </a:lnTo>
                <a:lnTo>
                  <a:pt x="3847" y="290"/>
                </a:lnTo>
                <a:lnTo>
                  <a:pt x="3790" y="260"/>
                </a:lnTo>
                <a:lnTo>
                  <a:pt x="3732" y="233"/>
                </a:lnTo>
                <a:lnTo>
                  <a:pt x="3673" y="207"/>
                </a:lnTo>
                <a:lnTo>
                  <a:pt x="3613" y="183"/>
                </a:lnTo>
                <a:lnTo>
                  <a:pt x="3553" y="161"/>
                </a:lnTo>
                <a:lnTo>
                  <a:pt x="3491" y="139"/>
                </a:lnTo>
                <a:lnTo>
                  <a:pt x="3430" y="119"/>
                </a:lnTo>
                <a:lnTo>
                  <a:pt x="3368" y="100"/>
                </a:lnTo>
                <a:lnTo>
                  <a:pt x="3305" y="84"/>
                </a:lnTo>
                <a:lnTo>
                  <a:pt x="3241" y="68"/>
                </a:lnTo>
                <a:lnTo>
                  <a:pt x="3176" y="53"/>
                </a:lnTo>
                <a:lnTo>
                  <a:pt x="3111" y="41"/>
                </a:lnTo>
                <a:lnTo>
                  <a:pt x="3046" y="30"/>
                </a:lnTo>
                <a:lnTo>
                  <a:pt x="2980" y="21"/>
                </a:lnTo>
                <a:lnTo>
                  <a:pt x="2914" y="14"/>
                </a:lnTo>
                <a:lnTo>
                  <a:pt x="2848" y="8"/>
                </a:lnTo>
                <a:lnTo>
                  <a:pt x="2780" y="3"/>
                </a:lnTo>
                <a:lnTo>
                  <a:pt x="2712" y="0"/>
                </a:lnTo>
                <a:lnTo>
                  <a:pt x="2644" y="0"/>
                </a:lnTo>
                <a:close/>
              </a:path>
            </a:pathLst>
          </a:custGeom>
          <a:solidFill>
            <a:srgbClr val="E6A8C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杯子"/>
          <p:cNvSpPr/>
          <p:nvPr/>
        </p:nvSpPr>
        <p:spPr bwMode="auto">
          <a:xfrm>
            <a:off x="9606915" y="2811780"/>
            <a:ext cx="720005" cy="936007"/>
          </a:xfrm>
          <a:custGeom>
            <a:avLst/>
            <a:gdLst>
              <a:gd name="T0" fmla="*/ 772999 w 4260"/>
              <a:gd name="T1" fmla="*/ 441923 h 5716"/>
              <a:gd name="T2" fmla="*/ 796666 w 4260"/>
              <a:gd name="T3" fmla="*/ 368935 h 5716"/>
              <a:gd name="T4" fmla="*/ 816666 w 4260"/>
              <a:gd name="T5" fmla="*/ 321944 h 5716"/>
              <a:gd name="T6" fmla="*/ 842333 w 4260"/>
              <a:gd name="T7" fmla="*/ 273619 h 5716"/>
              <a:gd name="T8" fmla="*/ 874666 w 4260"/>
              <a:gd name="T9" fmla="*/ 224627 h 5716"/>
              <a:gd name="T10" fmla="*/ 913333 w 4260"/>
              <a:gd name="T11" fmla="*/ 177302 h 5716"/>
              <a:gd name="T12" fmla="*/ 959666 w 4260"/>
              <a:gd name="T13" fmla="*/ 132643 h 5716"/>
              <a:gd name="T14" fmla="*/ 1014333 w 4260"/>
              <a:gd name="T15" fmla="*/ 92317 h 5716"/>
              <a:gd name="T16" fmla="*/ 961333 w 4260"/>
              <a:gd name="T17" fmla="*/ 11665 h 5716"/>
              <a:gd name="T18" fmla="*/ 892333 w 4260"/>
              <a:gd name="T19" fmla="*/ 62989 h 5716"/>
              <a:gd name="T20" fmla="*/ 834666 w 4260"/>
              <a:gd name="T21" fmla="*/ 119646 h 5716"/>
              <a:gd name="T22" fmla="*/ 787333 w 4260"/>
              <a:gd name="T23" fmla="*/ 179302 h 5716"/>
              <a:gd name="T24" fmla="*/ 749333 w 4260"/>
              <a:gd name="T25" fmla="*/ 239958 h 5716"/>
              <a:gd name="T26" fmla="*/ 719666 w 4260"/>
              <a:gd name="T27" fmla="*/ 299948 h 5716"/>
              <a:gd name="T28" fmla="*/ 697666 w 4260"/>
              <a:gd name="T29" fmla="*/ 356604 h 5716"/>
              <a:gd name="T30" fmla="*/ 678333 w 4260"/>
              <a:gd name="T31" fmla="*/ 419927 h 5716"/>
              <a:gd name="T32" fmla="*/ 640000 w 4260"/>
              <a:gd name="T33" fmla="*/ 1756359 h 5716"/>
              <a:gd name="T34" fmla="*/ 780333 w 4260"/>
              <a:gd name="T35" fmla="*/ 1378092 h 5716"/>
              <a:gd name="T36" fmla="*/ 486333 w 4260"/>
              <a:gd name="T37" fmla="*/ 758867 h 5716"/>
              <a:gd name="T38" fmla="*/ 495333 w 4260"/>
              <a:gd name="T39" fmla="*/ 715541 h 5716"/>
              <a:gd name="T40" fmla="*/ 512333 w 4260"/>
              <a:gd name="T41" fmla="*/ 675548 h 5716"/>
              <a:gd name="T42" fmla="*/ 536000 w 4260"/>
              <a:gd name="T43" fmla="*/ 640221 h 5716"/>
              <a:gd name="T44" fmla="*/ 566666 w 4260"/>
              <a:gd name="T45" fmla="*/ 609560 h 5716"/>
              <a:gd name="T46" fmla="*/ 602000 w 4260"/>
              <a:gd name="T47" fmla="*/ 585897 h 5716"/>
              <a:gd name="T48" fmla="*/ 642000 w 4260"/>
              <a:gd name="T49" fmla="*/ 568900 h 5716"/>
              <a:gd name="T50" fmla="*/ 685333 w 4260"/>
              <a:gd name="T51" fmla="*/ 559902 h 5716"/>
              <a:gd name="T52" fmla="*/ 719666 w 4260"/>
              <a:gd name="T53" fmla="*/ 559235 h 5716"/>
              <a:gd name="T54" fmla="*/ 764333 w 4260"/>
              <a:gd name="T55" fmla="*/ 565901 h 5716"/>
              <a:gd name="T56" fmla="*/ 804666 w 4260"/>
              <a:gd name="T57" fmla="*/ 580898 h 5716"/>
              <a:gd name="T58" fmla="*/ 841666 w 4260"/>
              <a:gd name="T59" fmla="*/ 603228 h 5716"/>
              <a:gd name="T60" fmla="*/ 873333 w 4260"/>
              <a:gd name="T61" fmla="*/ 632223 h 5716"/>
              <a:gd name="T62" fmla="*/ 898999 w 4260"/>
              <a:gd name="T63" fmla="*/ 666550 h 5716"/>
              <a:gd name="T64" fmla="*/ 917666 w 4260"/>
              <a:gd name="T65" fmla="*/ 705210 h 5716"/>
              <a:gd name="T66" fmla="*/ 928999 w 4260"/>
              <a:gd name="T67" fmla="*/ 747869 h 5716"/>
              <a:gd name="T68" fmla="*/ 931333 w 4260"/>
              <a:gd name="T69" fmla="*/ 781863 h 5716"/>
              <a:gd name="T70" fmla="*/ 926666 w 4260"/>
              <a:gd name="T71" fmla="*/ 826855 h 5716"/>
              <a:gd name="T72" fmla="*/ 913666 w 4260"/>
              <a:gd name="T73" fmla="*/ 868515 h 5716"/>
              <a:gd name="T74" fmla="*/ 892999 w 4260"/>
              <a:gd name="T75" fmla="*/ 906508 h 5716"/>
              <a:gd name="T76" fmla="*/ 865999 w 4260"/>
              <a:gd name="T77" fmla="*/ 939502 h 5716"/>
              <a:gd name="T78" fmla="*/ 832999 w 4260"/>
              <a:gd name="T79" fmla="*/ 966498 h 5716"/>
              <a:gd name="T80" fmla="*/ 794999 w 4260"/>
              <a:gd name="T81" fmla="*/ 987161 h 5716"/>
              <a:gd name="T82" fmla="*/ 753333 w 4260"/>
              <a:gd name="T83" fmla="*/ 1000158 h 5716"/>
              <a:gd name="T84" fmla="*/ 708333 w 4260"/>
              <a:gd name="T85" fmla="*/ 1004824 h 5716"/>
              <a:gd name="T86" fmla="*/ 674333 w 4260"/>
              <a:gd name="T87" fmla="*/ 1002158 h 5716"/>
              <a:gd name="T88" fmla="*/ 631666 w 4260"/>
              <a:gd name="T89" fmla="*/ 991160 h 5716"/>
              <a:gd name="T90" fmla="*/ 592666 w 4260"/>
              <a:gd name="T91" fmla="*/ 972497 h 5716"/>
              <a:gd name="T92" fmla="*/ 558333 w 4260"/>
              <a:gd name="T93" fmla="*/ 946834 h 5716"/>
              <a:gd name="T94" fmla="*/ 529666 w 4260"/>
              <a:gd name="T95" fmla="*/ 915173 h 5716"/>
              <a:gd name="T96" fmla="*/ 507333 w 4260"/>
              <a:gd name="T97" fmla="*/ 878180 h 5716"/>
              <a:gd name="T98" fmla="*/ 492333 w 4260"/>
              <a:gd name="T99" fmla="*/ 837853 h 5716"/>
              <a:gd name="T100" fmla="*/ 485666 w 4260"/>
              <a:gd name="T101" fmla="*/ 793195 h 571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4260" h="5716">
                <a:moveTo>
                  <a:pt x="2341" y="4135"/>
                </a:moveTo>
                <a:lnTo>
                  <a:pt x="4260" y="1326"/>
                </a:lnTo>
                <a:lnTo>
                  <a:pt x="2319" y="1326"/>
                </a:lnTo>
                <a:lnTo>
                  <a:pt x="2336" y="1268"/>
                </a:lnTo>
                <a:lnTo>
                  <a:pt x="2355" y="1206"/>
                </a:lnTo>
                <a:lnTo>
                  <a:pt x="2378" y="1141"/>
                </a:lnTo>
                <a:lnTo>
                  <a:pt x="2390" y="1107"/>
                </a:lnTo>
                <a:lnTo>
                  <a:pt x="2404" y="1073"/>
                </a:lnTo>
                <a:lnTo>
                  <a:pt x="2419" y="1038"/>
                </a:lnTo>
                <a:lnTo>
                  <a:pt x="2433" y="1002"/>
                </a:lnTo>
                <a:lnTo>
                  <a:pt x="2450" y="966"/>
                </a:lnTo>
                <a:lnTo>
                  <a:pt x="2468" y="931"/>
                </a:lnTo>
                <a:lnTo>
                  <a:pt x="2487" y="894"/>
                </a:lnTo>
                <a:lnTo>
                  <a:pt x="2507" y="858"/>
                </a:lnTo>
                <a:lnTo>
                  <a:pt x="2527" y="821"/>
                </a:lnTo>
                <a:lnTo>
                  <a:pt x="2549" y="785"/>
                </a:lnTo>
                <a:lnTo>
                  <a:pt x="2573" y="748"/>
                </a:lnTo>
                <a:lnTo>
                  <a:pt x="2597" y="711"/>
                </a:lnTo>
                <a:lnTo>
                  <a:pt x="2624" y="674"/>
                </a:lnTo>
                <a:lnTo>
                  <a:pt x="2650" y="638"/>
                </a:lnTo>
                <a:lnTo>
                  <a:pt x="2679" y="603"/>
                </a:lnTo>
                <a:lnTo>
                  <a:pt x="2709" y="567"/>
                </a:lnTo>
                <a:lnTo>
                  <a:pt x="2740" y="532"/>
                </a:lnTo>
                <a:lnTo>
                  <a:pt x="2773" y="498"/>
                </a:lnTo>
                <a:lnTo>
                  <a:pt x="2807" y="464"/>
                </a:lnTo>
                <a:lnTo>
                  <a:pt x="2842" y="430"/>
                </a:lnTo>
                <a:lnTo>
                  <a:pt x="2879" y="398"/>
                </a:lnTo>
                <a:lnTo>
                  <a:pt x="2918" y="366"/>
                </a:lnTo>
                <a:lnTo>
                  <a:pt x="2958" y="336"/>
                </a:lnTo>
                <a:lnTo>
                  <a:pt x="3000" y="306"/>
                </a:lnTo>
                <a:lnTo>
                  <a:pt x="3043" y="277"/>
                </a:lnTo>
                <a:lnTo>
                  <a:pt x="3088" y="250"/>
                </a:lnTo>
                <a:lnTo>
                  <a:pt x="2942" y="0"/>
                </a:lnTo>
                <a:lnTo>
                  <a:pt x="2884" y="35"/>
                </a:lnTo>
                <a:lnTo>
                  <a:pt x="2830" y="72"/>
                </a:lnTo>
                <a:lnTo>
                  <a:pt x="2776" y="110"/>
                </a:lnTo>
                <a:lnTo>
                  <a:pt x="2726" y="149"/>
                </a:lnTo>
                <a:lnTo>
                  <a:pt x="2677" y="189"/>
                </a:lnTo>
                <a:lnTo>
                  <a:pt x="2631" y="230"/>
                </a:lnTo>
                <a:lnTo>
                  <a:pt x="2587" y="272"/>
                </a:lnTo>
                <a:lnTo>
                  <a:pt x="2545" y="315"/>
                </a:lnTo>
                <a:lnTo>
                  <a:pt x="2504" y="359"/>
                </a:lnTo>
                <a:lnTo>
                  <a:pt x="2466" y="403"/>
                </a:lnTo>
                <a:lnTo>
                  <a:pt x="2429" y="447"/>
                </a:lnTo>
                <a:lnTo>
                  <a:pt x="2394" y="492"/>
                </a:lnTo>
                <a:lnTo>
                  <a:pt x="2362" y="538"/>
                </a:lnTo>
                <a:lnTo>
                  <a:pt x="2331" y="584"/>
                </a:lnTo>
                <a:lnTo>
                  <a:pt x="2302" y="629"/>
                </a:lnTo>
                <a:lnTo>
                  <a:pt x="2275" y="675"/>
                </a:lnTo>
                <a:lnTo>
                  <a:pt x="2248" y="720"/>
                </a:lnTo>
                <a:lnTo>
                  <a:pt x="2224" y="767"/>
                </a:lnTo>
                <a:lnTo>
                  <a:pt x="2201" y="812"/>
                </a:lnTo>
                <a:lnTo>
                  <a:pt x="2180" y="856"/>
                </a:lnTo>
                <a:lnTo>
                  <a:pt x="2159" y="900"/>
                </a:lnTo>
                <a:lnTo>
                  <a:pt x="2141" y="944"/>
                </a:lnTo>
                <a:lnTo>
                  <a:pt x="2123" y="987"/>
                </a:lnTo>
                <a:lnTo>
                  <a:pt x="2108" y="1029"/>
                </a:lnTo>
                <a:lnTo>
                  <a:pt x="2093" y="1070"/>
                </a:lnTo>
                <a:lnTo>
                  <a:pt x="2079" y="1110"/>
                </a:lnTo>
                <a:lnTo>
                  <a:pt x="2067" y="1150"/>
                </a:lnTo>
                <a:lnTo>
                  <a:pt x="2055" y="1188"/>
                </a:lnTo>
                <a:lnTo>
                  <a:pt x="2035" y="1260"/>
                </a:lnTo>
                <a:lnTo>
                  <a:pt x="2019" y="1326"/>
                </a:lnTo>
                <a:lnTo>
                  <a:pt x="0" y="1326"/>
                </a:lnTo>
                <a:lnTo>
                  <a:pt x="1920" y="4135"/>
                </a:lnTo>
                <a:lnTo>
                  <a:pt x="1920" y="5270"/>
                </a:lnTo>
                <a:lnTo>
                  <a:pt x="630" y="5716"/>
                </a:lnTo>
                <a:lnTo>
                  <a:pt x="3632" y="5716"/>
                </a:lnTo>
                <a:lnTo>
                  <a:pt x="2341" y="5271"/>
                </a:lnTo>
                <a:lnTo>
                  <a:pt x="2341" y="4135"/>
                </a:lnTo>
                <a:close/>
                <a:moveTo>
                  <a:pt x="1456" y="2346"/>
                </a:moveTo>
                <a:lnTo>
                  <a:pt x="1456" y="2346"/>
                </a:lnTo>
                <a:lnTo>
                  <a:pt x="1457" y="2312"/>
                </a:lnTo>
                <a:lnTo>
                  <a:pt x="1459" y="2277"/>
                </a:lnTo>
                <a:lnTo>
                  <a:pt x="1463" y="2244"/>
                </a:lnTo>
                <a:lnTo>
                  <a:pt x="1469" y="2211"/>
                </a:lnTo>
                <a:lnTo>
                  <a:pt x="1477" y="2178"/>
                </a:lnTo>
                <a:lnTo>
                  <a:pt x="1486" y="2147"/>
                </a:lnTo>
                <a:lnTo>
                  <a:pt x="1497" y="2116"/>
                </a:lnTo>
                <a:lnTo>
                  <a:pt x="1508" y="2086"/>
                </a:lnTo>
                <a:lnTo>
                  <a:pt x="1522" y="2056"/>
                </a:lnTo>
                <a:lnTo>
                  <a:pt x="1537" y="2027"/>
                </a:lnTo>
                <a:lnTo>
                  <a:pt x="1552" y="2000"/>
                </a:lnTo>
                <a:lnTo>
                  <a:pt x="1570" y="1972"/>
                </a:lnTo>
                <a:lnTo>
                  <a:pt x="1589" y="1946"/>
                </a:lnTo>
                <a:lnTo>
                  <a:pt x="1608" y="1921"/>
                </a:lnTo>
                <a:lnTo>
                  <a:pt x="1629" y="1897"/>
                </a:lnTo>
                <a:lnTo>
                  <a:pt x="1652" y="1873"/>
                </a:lnTo>
                <a:lnTo>
                  <a:pt x="1675" y="1850"/>
                </a:lnTo>
                <a:lnTo>
                  <a:pt x="1700" y="1829"/>
                </a:lnTo>
                <a:lnTo>
                  <a:pt x="1725" y="1810"/>
                </a:lnTo>
                <a:lnTo>
                  <a:pt x="1751" y="1791"/>
                </a:lnTo>
                <a:lnTo>
                  <a:pt x="1778" y="1774"/>
                </a:lnTo>
                <a:lnTo>
                  <a:pt x="1806" y="1758"/>
                </a:lnTo>
                <a:lnTo>
                  <a:pt x="1835" y="1743"/>
                </a:lnTo>
                <a:lnTo>
                  <a:pt x="1865" y="1729"/>
                </a:lnTo>
                <a:lnTo>
                  <a:pt x="1895" y="1718"/>
                </a:lnTo>
                <a:lnTo>
                  <a:pt x="1926" y="1707"/>
                </a:lnTo>
                <a:lnTo>
                  <a:pt x="1957" y="1698"/>
                </a:lnTo>
                <a:lnTo>
                  <a:pt x="1990" y="1691"/>
                </a:lnTo>
                <a:lnTo>
                  <a:pt x="2023" y="1684"/>
                </a:lnTo>
                <a:lnTo>
                  <a:pt x="2056" y="1680"/>
                </a:lnTo>
                <a:lnTo>
                  <a:pt x="2091" y="1678"/>
                </a:lnTo>
                <a:lnTo>
                  <a:pt x="2125" y="1677"/>
                </a:lnTo>
                <a:lnTo>
                  <a:pt x="2159" y="1678"/>
                </a:lnTo>
                <a:lnTo>
                  <a:pt x="2194" y="1680"/>
                </a:lnTo>
                <a:lnTo>
                  <a:pt x="2226" y="1684"/>
                </a:lnTo>
                <a:lnTo>
                  <a:pt x="2260" y="1691"/>
                </a:lnTo>
                <a:lnTo>
                  <a:pt x="2293" y="1698"/>
                </a:lnTo>
                <a:lnTo>
                  <a:pt x="2324" y="1707"/>
                </a:lnTo>
                <a:lnTo>
                  <a:pt x="2355" y="1718"/>
                </a:lnTo>
                <a:lnTo>
                  <a:pt x="2385" y="1729"/>
                </a:lnTo>
                <a:lnTo>
                  <a:pt x="2414" y="1743"/>
                </a:lnTo>
                <a:lnTo>
                  <a:pt x="2444" y="1758"/>
                </a:lnTo>
                <a:lnTo>
                  <a:pt x="2472" y="1774"/>
                </a:lnTo>
                <a:lnTo>
                  <a:pt x="2499" y="1791"/>
                </a:lnTo>
                <a:lnTo>
                  <a:pt x="2525" y="1810"/>
                </a:lnTo>
                <a:lnTo>
                  <a:pt x="2550" y="1829"/>
                </a:lnTo>
                <a:lnTo>
                  <a:pt x="2574" y="1850"/>
                </a:lnTo>
                <a:lnTo>
                  <a:pt x="2598" y="1873"/>
                </a:lnTo>
                <a:lnTo>
                  <a:pt x="2620" y="1897"/>
                </a:lnTo>
                <a:lnTo>
                  <a:pt x="2642" y="1921"/>
                </a:lnTo>
                <a:lnTo>
                  <a:pt x="2661" y="1946"/>
                </a:lnTo>
                <a:lnTo>
                  <a:pt x="2679" y="1972"/>
                </a:lnTo>
                <a:lnTo>
                  <a:pt x="2697" y="2000"/>
                </a:lnTo>
                <a:lnTo>
                  <a:pt x="2713" y="2027"/>
                </a:lnTo>
                <a:lnTo>
                  <a:pt x="2728" y="2056"/>
                </a:lnTo>
                <a:lnTo>
                  <a:pt x="2741" y="2086"/>
                </a:lnTo>
                <a:lnTo>
                  <a:pt x="2753" y="2116"/>
                </a:lnTo>
                <a:lnTo>
                  <a:pt x="2763" y="2147"/>
                </a:lnTo>
                <a:lnTo>
                  <a:pt x="2773" y="2178"/>
                </a:lnTo>
                <a:lnTo>
                  <a:pt x="2780" y="2211"/>
                </a:lnTo>
                <a:lnTo>
                  <a:pt x="2787" y="2244"/>
                </a:lnTo>
                <a:lnTo>
                  <a:pt x="2791" y="2277"/>
                </a:lnTo>
                <a:lnTo>
                  <a:pt x="2793" y="2312"/>
                </a:lnTo>
                <a:lnTo>
                  <a:pt x="2794" y="2346"/>
                </a:lnTo>
                <a:lnTo>
                  <a:pt x="2793" y="2380"/>
                </a:lnTo>
                <a:lnTo>
                  <a:pt x="2791" y="2415"/>
                </a:lnTo>
                <a:lnTo>
                  <a:pt x="2787" y="2447"/>
                </a:lnTo>
                <a:lnTo>
                  <a:pt x="2780" y="2481"/>
                </a:lnTo>
                <a:lnTo>
                  <a:pt x="2773" y="2514"/>
                </a:lnTo>
                <a:lnTo>
                  <a:pt x="2763" y="2545"/>
                </a:lnTo>
                <a:lnTo>
                  <a:pt x="2753" y="2576"/>
                </a:lnTo>
                <a:lnTo>
                  <a:pt x="2741" y="2606"/>
                </a:lnTo>
                <a:lnTo>
                  <a:pt x="2728" y="2635"/>
                </a:lnTo>
                <a:lnTo>
                  <a:pt x="2713" y="2665"/>
                </a:lnTo>
                <a:lnTo>
                  <a:pt x="2697" y="2693"/>
                </a:lnTo>
                <a:lnTo>
                  <a:pt x="2679" y="2720"/>
                </a:lnTo>
                <a:lnTo>
                  <a:pt x="2661" y="2746"/>
                </a:lnTo>
                <a:lnTo>
                  <a:pt x="2642" y="2771"/>
                </a:lnTo>
                <a:lnTo>
                  <a:pt x="2620" y="2795"/>
                </a:lnTo>
                <a:lnTo>
                  <a:pt x="2598" y="2819"/>
                </a:lnTo>
                <a:lnTo>
                  <a:pt x="2574" y="2841"/>
                </a:lnTo>
                <a:lnTo>
                  <a:pt x="2550" y="2862"/>
                </a:lnTo>
                <a:lnTo>
                  <a:pt x="2525" y="2882"/>
                </a:lnTo>
                <a:lnTo>
                  <a:pt x="2499" y="2900"/>
                </a:lnTo>
                <a:lnTo>
                  <a:pt x="2472" y="2918"/>
                </a:lnTo>
                <a:lnTo>
                  <a:pt x="2444" y="2934"/>
                </a:lnTo>
                <a:lnTo>
                  <a:pt x="2414" y="2949"/>
                </a:lnTo>
                <a:lnTo>
                  <a:pt x="2385" y="2962"/>
                </a:lnTo>
                <a:lnTo>
                  <a:pt x="2355" y="2974"/>
                </a:lnTo>
                <a:lnTo>
                  <a:pt x="2324" y="2984"/>
                </a:lnTo>
                <a:lnTo>
                  <a:pt x="2293" y="2994"/>
                </a:lnTo>
                <a:lnTo>
                  <a:pt x="2260" y="3001"/>
                </a:lnTo>
                <a:lnTo>
                  <a:pt x="2226" y="3007"/>
                </a:lnTo>
                <a:lnTo>
                  <a:pt x="2194" y="3012"/>
                </a:lnTo>
                <a:lnTo>
                  <a:pt x="2159" y="3014"/>
                </a:lnTo>
                <a:lnTo>
                  <a:pt x="2125" y="3015"/>
                </a:lnTo>
                <a:lnTo>
                  <a:pt x="2091" y="3014"/>
                </a:lnTo>
                <a:lnTo>
                  <a:pt x="2056" y="3012"/>
                </a:lnTo>
                <a:lnTo>
                  <a:pt x="2023" y="3007"/>
                </a:lnTo>
                <a:lnTo>
                  <a:pt x="1990" y="3001"/>
                </a:lnTo>
                <a:lnTo>
                  <a:pt x="1957" y="2994"/>
                </a:lnTo>
                <a:lnTo>
                  <a:pt x="1926" y="2984"/>
                </a:lnTo>
                <a:lnTo>
                  <a:pt x="1895" y="2974"/>
                </a:lnTo>
                <a:lnTo>
                  <a:pt x="1865" y="2962"/>
                </a:lnTo>
                <a:lnTo>
                  <a:pt x="1835" y="2949"/>
                </a:lnTo>
                <a:lnTo>
                  <a:pt x="1806" y="2934"/>
                </a:lnTo>
                <a:lnTo>
                  <a:pt x="1778" y="2918"/>
                </a:lnTo>
                <a:lnTo>
                  <a:pt x="1751" y="2900"/>
                </a:lnTo>
                <a:lnTo>
                  <a:pt x="1725" y="2882"/>
                </a:lnTo>
                <a:lnTo>
                  <a:pt x="1700" y="2862"/>
                </a:lnTo>
                <a:lnTo>
                  <a:pt x="1675" y="2841"/>
                </a:lnTo>
                <a:lnTo>
                  <a:pt x="1652" y="2819"/>
                </a:lnTo>
                <a:lnTo>
                  <a:pt x="1629" y="2795"/>
                </a:lnTo>
                <a:lnTo>
                  <a:pt x="1608" y="2771"/>
                </a:lnTo>
                <a:lnTo>
                  <a:pt x="1589" y="2746"/>
                </a:lnTo>
                <a:lnTo>
                  <a:pt x="1570" y="2720"/>
                </a:lnTo>
                <a:lnTo>
                  <a:pt x="1552" y="2693"/>
                </a:lnTo>
                <a:lnTo>
                  <a:pt x="1537" y="2665"/>
                </a:lnTo>
                <a:lnTo>
                  <a:pt x="1522" y="2635"/>
                </a:lnTo>
                <a:lnTo>
                  <a:pt x="1508" y="2606"/>
                </a:lnTo>
                <a:lnTo>
                  <a:pt x="1497" y="2576"/>
                </a:lnTo>
                <a:lnTo>
                  <a:pt x="1486" y="2545"/>
                </a:lnTo>
                <a:lnTo>
                  <a:pt x="1477" y="2514"/>
                </a:lnTo>
                <a:lnTo>
                  <a:pt x="1469" y="2481"/>
                </a:lnTo>
                <a:lnTo>
                  <a:pt x="1463" y="2447"/>
                </a:lnTo>
                <a:lnTo>
                  <a:pt x="1459" y="2415"/>
                </a:lnTo>
                <a:lnTo>
                  <a:pt x="1457" y="2380"/>
                </a:lnTo>
                <a:lnTo>
                  <a:pt x="1456" y="2346"/>
                </a:lnTo>
                <a:close/>
              </a:path>
            </a:pathLst>
          </a:custGeom>
          <a:solidFill>
            <a:srgbClr val="E6A8C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7" name="文本框 66"/>
          <p:cNvSpPr txBox="1"/>
          <p:nvPr>
            <p:custDataLst>
              <p:tags r:id="rId1"/>
            </p:custDataLst>
          </p:nvPr>
        </p:nvSpPr>
        <p:spPr>
          <a:xfrm>
            <a:off x="1539236" y="4300688"/>
            <a:ext cx="2011608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8" name="文本框 67"/>
          <p:cNvSpPr txBox="1"/>
          <p:nvPr>
            <p:custDataLst>
              <p:tags r:id="rId2"/>
            </p:custDataLst>
          </p:nvPr>
        </p:nvSpPr>
        <p:spPr>
          <a:xfrm>
            <a:off x="1539236" y="3947799"/>
            <a:ext cx="2011608" cy="369332"/>
          </a:xfrm>
          <a:prstGeom prst="rect">
            <a:avLst/>
          </a:prstGeom>
          <a:noFill/>
        </p:spPr>
        <p:txBody>
          <a:bodyPr wrap="square" rtlCol="0">
            <a:normAutofit fontScale="92500" lnSpcReduction="10000"/>
          </a:bodyPr>
          <a:p>
            <a:pPr algn="ctr"/>
            <a:r>
              <a:rPr lang="zh-CN" altLang="en-US" sz="2000" b="1" dirty="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LOREM</a:t>
            </a:r>
            <a:endParaRPr lang="zh-CN" altLang="en-US" sz="2000" b="1" dirty="0">
              <a:solidFill>
                <a:schemeClr val="tx1"/>
              </a:solidFill>
              <a:latin typeface="Arial" panose="020B0604020202020204" pitchFamily="34" charset="0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26" name="文本框 25"/>
          <p:cNvSpPr txBox="1"/>
          <p:nvPr>
            <p:custDataLst>
              <p:tags r:id="rId3"/>
            </p:custDataLst>
          </p:nvPr>
        </p:nvSpPr>
        <p:spPr>
          <a:xfrm>
            <a:off x="3721735" y="4666615"/>
            <a:ext cx="2487930" cy="923290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Lorem ipsum dolor sit amet, consect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  <p:sp>
        <p:nvSpPr>
          <p:cNvPr id="27" name="文本框 26"/>
          <p:cNvSpPr txBox="1"/>
          <p:nvPr>
            <p:custDataLst>
              <p:tags r:id="rId4"/>
            </p:custDataLst>
          </p:nvPr>
        </p:nvSpPr>
        <p:spPr>
          <a:xfrm>
            <a:off x="3721735" y="4203065"/>
            <a:ext cx="2487930" cy="400050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 algn="ctr"/>
            <a:r>
              <a:rPr lang="en-US" altLang="zh-CN" sz="20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rPr>
              <a:t>LOREM</a:t>
            </a:r>
            <a:endParaRPr lang="en-US" altLang="zh-CN" sz="2000">
              <a:solidFill>
                <a:schemeClr val="tx1"/>
              </a:solidFill>
              <a:latin typeface="Arial" panose="020B0604020202020204" pitchFamily="34" charset="0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6162675" y="4666615"/>
            <a:ext cx="2487930" cy="923290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Lorem ipsum dolor sit amet, consect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6162675" y="4203065"/>
            <a:ext cx="2487930" cy="400050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 algn="ctr"/>
            <a:r>
              <a:rPr lang="en-US" altLang="zh-CN" sz="20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rPr>
              <a:t>LOREM</a:t>
            </a:r>
            <a:endParaRPr lang="en-US" altLang="zh-CN" sz="2000">
              <a:solidFill>
                <a:schemeClr val="tx1"/>
              </a:solidFill>
              <a:latin typeface="Arial" panose="020B0604020202020204" pitchFamily="34" charset="0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8722995" y="4666615"/>
            <a:ext cx="2487930" cy="923290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Lorem ipsum dolor sit amet, consect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8722995" y="4203065"/>
            <a:ext cx="2487930" cy="400050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 algn="ctr"/>
            <a:r>
              <a:rPr lang="en-US" altLang="zh-CN" sz="20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rPr>
              <a:t>LOREM</a:t>
            </a:r>
            <a:endParaRPr lang="en-US" altLang="zh-CN" sz="2000">
              <a:solidFill>
                <a:schemeClr val="tx1"/>
              </a:solidFill>
              <a:latin typeface="Arial" panose="020B0604020202020204" pitchFamily="34" charset="0"/>
              <a:ea typeface="+mn-ea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6" grpId="0"/>
      <p:bldP spid="7" grpId="0"/>
      <p:bldP spid="6" grpId="0"/>
      <p:bldP spid="9" grpId="0"/>
      <p:bldP spid="8" grpId="0"/>
      <p:bldP spid="4" grpId="0" animBg="1"/>
      <p:bldP spid="348" grpId="0" animBg="1"/>
      <p:bldP spid="68" grpId="0"/>
      <p:bldP spid="67" grpId="0"/>
      <p:bldP spid="22" grpId="0" animBg="1"/>
      <p:bldP spid="2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5" name="直接连接符 4"/>
          <p:cNvCxnSpPr/>
          <p:nvPr/>
        </p:nvCxnSpPr>
        <p:spPr>
          <a:xfrm>
            <a:off x="37465" y="3916680"/>
            <a:ext cx="8784065" cy="15240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圆角矩形 3"/>
          <p:cNvSpPr/>
          <p:nvPr/>
        </p:nvSpPr>
        <p:spPr>
          <a:xfrm>
            <a:off x="8862695" y="2332355"/>
            <a:ext cx="1690370" cy="2620010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>
            <p:custDataLst>
              <p:tags r:id="rId1"/>
            </p:custDataLst>
          </p:nvPr>
        </p:nvSpPr>
        <p:spPr>
          <a:xfrm>
            <a:off x="8702036" y="4300688"/>
            <a:ext cx="2011608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8" name="文本框 67"/>
          <p:cNvSpPr txBox="1"/>
          <p:nvPr>
            <p:custDataLst>
              <p:tags r:id="rId2"/>
            </p:custDataLst>
          </p:nvPr>
        </p:nvSpPr>
        <p:spPr>
          <a:xfrm>
            <a:off x="8702036" y="3947799"/>
            <a:ext cx="2011608" cy="369332"/>
          </a:xfrm>
          <a:prstGeom prst="rect">
            <a:avLst/>
          </a:prstGeom>
          <a:noFill/>
        </p:spPr>
        <p:txBody>
          <a:bodyPr wrap="square" rtlCol="0">
            <a:normAutofit fontScale="92500" lnSpcReduction="10000"/>
          </a:bodyPr>
          <a:p>
            <a:pPr algn="ctr"/>
            <a:r>
              <a:rPr lang="zh-CN" altLang="en-US" sz="2000" b="1" dirty="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LOREM</a:t>
            </a:r>
            <a:endParaRPr lang="zh-CN" altLang="en-US" sz="2000" b="1" dirty="0">
              <a:solidFill>
                <a:schemeClr val="tx1"/>
              </a:solidFill>
              <a:latin typeface="Arial" panose="020B0604020202020204" pitchFamily="34" charset="0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26" name="文本框 25"/>
          <p:cNvSpPr txBox="1"/>
          <p:nvPr>
            <p:custDataLst>
              <p:tags r:id="rId3"/>
            </p:custDataLst>
          </p:nvPr>
        </p:nvSpPr>
        <p:spPr>
          <a:xfrm>
            <a:off x="871855" y="4670425"/>
            <a:ext cx="2487930" cy="923290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Lorem ipsum dolor sit amet, consect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  <p:sp>
        <p:nvSpPr>
          <p:cNvPr id="27" name="文本框 26"/>
          <p:cNvSpPr txBox="1"/>
          <p:nvPr>
            <p:custDataLst>
              <p:tags r:id="rId4"/>
            </p:custDataLst>
          </p:nvPr>
        </p:nvSpPr>
        <p:spPr>
          <a:xfrm>
            <a:off x="871855" y="4206875"/>
            <a:ext cx="2487930" cy="400050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 algn="ctr"/>
            <a:r>
              <a:rPr lang="en-US" altLang="zh-CN" sz="20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rPr>
              <a:t>LOREM</a:t>
            </a:r>
            <a:endParaRPr lang="en-US" altLang="zh-CN" sz="2000">
              <a:solidFill>
                <a:schemeClr val="tx1"/>
              </a:solidFill>
              <a:latin typeface="Arial" panose="020B0604020202020204" pitchFamily="34" charset="0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3312795" y="4670425"/>
            <a:ext cx="2487930" cy="923290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Lorem ipsum dolor sit amet, consect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3312795" y="4206875"/>
            <a:ext cx="2487930" cy="400050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 algn="ctr"/>
            <a:r>
              <a:rPr lang="en-US" altLang="zh-CN" sz="20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rPr>
              <a:t>LOREM</a:t>
            </a:r>
            <a:endParaRPr lang="en-US" altLang="zh-CN" sz="2000">
              <a:solidFill>
                <a:schemeClr val="tx1"/>
              </a:solidFill>
              <a:latin typeface="Arial" panose="020B0604020202020204" pitchFamily="34" charset="0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5873115" y="4670425"/>
            <a:ext cx="2487930" cy="923290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Lorem ipsum dolor sit amet, consect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5873115" y="4206875"/>
            <a:ext cx="2487930" cy="400050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 algn="ctr"/>
            <a:r>
              <a:rPr lang="en-US" altLang="zh-CN" sz="20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rPr>
              <a:t>LOREM</a:t>
            </a:r>
            <a:endParaRPr lang="en-US" altLang="zh-CN" sz="2000">
              <a:solidFill>
                <a:schemeClr val="tx1"/>
              </a:solidFill>
              <a:latin typeface="Arial" panose="020B0604020202020204" pitchFamily="34" charset="0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245" name="旗帜"/>
          <p:cNvSpPr/>
          <p:nvPr/>
        </p:nvSpPr>
        <p:spPr>
          <a:xfrm>
            <a:off x="9250680" y="2705100"/>
            <a:ext cx="914400" cy="1066800"/>
          </a:xfrm>
          <a:custGeom>
            <a:avLst/>
            <a:gdLst>
              <a:gd name="connsiteX0" fmla="*/ 119442 w 2112807"/>
              <a:gd name="connsiteY0" fmla="*/ 0 h 3733939"/>
              <a:gd name="connsiteX1" fmla="*/ 238884 w 2112807"/>
              <a:gd name="connsiteY1" fmla="*/ 119442 h 3733939"/>
              <a:gd name="connsiteX2" fmla="*/ 165934 w 2112807"/>
              <a:gd name="connsiteY2" fmla="*/ 229498 h 3733939"/>
              <a:gd name="connsiteX3" fmla="*/ 142301 w 2112807"/>
              <a:gd name="connsiteY3" fmla="*/ 234269 h 3733939"/>
              <a:gd name="connsiteX4" fmla="*/ 142301 w 2112807"/>
              <a:gd name="connsiteY4" fmla="*/ 412408 h 3733939"/>
              <a:gd name="connsiteX5" fmla="*/ 159590 w 2112807"/>
              <a:gd name="connsiteY5" fmla="*/ 392780 h 3733939"/>
              <a:gd name="connsiteX6" fmla="*/ 2112807 w 2112807"/>
              <a:gd name="connsiteY6" fmla="*/ 464309 h 3733939"/>
              <a:gd name="connsiteX7" fmla="*/ 2112807 w 2112807"/>
              <a:gd name="connsiteY7" fmla="*/ 1976477 h 3733939"/>
              <a:gd name="connsiteX8" fmla="*/ 159590 w 2112807"/>
              <a:gd name="connsiteY8" fmla="*/ 1904948 h 3733939"/>
              <a:gd name="connsiteX9" fmla="*/ 142301 w 2112807"/>
              <a:gd name="connsiteY9" fmla="*/ 1924576 h 3733939"/>
              <a:gd name="connsiteX10" fmla="*/ 142301 w 2112807"/>
              <a:gd name="connsiteY10" fmla="*/ 3733939 h 3733939"/>
              <a:gd name="connsiteX11" fmla="*/ 96582 w 2112807"/>
              <a:gd name="connsiteY11" fmla="*/ 3733939 h 3733939"/>
              <a:gd name="connsiteX12" fmla="*/ 96582 w 2112807"/>
              <a:gd name="connsiteY12" fmla="*/ 234269 h 3733939"/>
              <a:gd name="connsiteX13" fmla="*/ 72950 w 2112807"/>
              <a:gd name="connsiteY13" fmla="*/ 229498 h 3733939"/>
              <a:gd name="connsiteX14" fmla="*/ 0 w 2112807"/>
              <a:gd name="connsiteY14" fmla="*/ 119442 h 3733939"/>
              <a:gd name="connsiteX15" fmla="*/ 119442 w 2112807"/>
              <a:gd name="connsiteY15" fmla="*/ 0 h 3733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112807" h="3733939">
                <a:moveTo>
                  <a:pt x="119442" y="0"/>
                </a:moveTo>
                <a:cubicBezTo>
                  <a:pt x="185408" y="0"/>
                  <a:pt x="238884" y="53476"/>
                  <a:pt x="238884" y="119442"/>
                </a:cubicBezTo>
                <a:cubicBezTo>
                  <a:pt x="238884" y="168916"/>
                  <a:pt x="208804" y="211365"/>
                  <a:pt x="165934" y="229498"/>
                </a:cubicBezTo>
                <a:lnTo>
                  <a:pt x="142301" y="234269"/>
                </a:lnTo>
                <a:lnTo>
                  <a:pt x="142301" y="412408"/>
                </a:lnTo>
                <a:lnTo>
                  <a:pt x="159590" y="392780"/>
                </a:lnTo>
                <a:cubicBezTo>
                  <a:pt x="810663" y="-273233"/>
                  <a:pt x="1461735" y="1278149"/>
                  <a:pt x="2112807" y="464309"/>
                </a:cubicBezTo>
                <a:lnTo>
                  <a:pt x="2112807" y="1976477"/>
                </a:lnTo>
                <a:cubicBezTo>
                  <a:pt x="1461735" y="2790317"/>
                  <a:pt x="810663" y="1238935"/>
                  <a:pt x="159590" y="1904948"/>
                </a:cubicBezTo>
                <a:lnTo>
                  <a:pt x="142301" y="1924576"/>
                </a:lnTo>
                <a:lnTo>
                  <a:pt x="142301" y="3733939"/>
                </a:lnTo>
                <a:lnTo>
                  <a:pt x="96582" y="3733939"/>
                </a:lnTo>
                <a:lnTo>
                  <a:pt x="96582" y="234269"/>
                </a:lnTo>
                <a:lnTo>
                  <a:pt x="72950" y="229498"/>
                </a:lnTo>
                <a:cubicBezTo>
                  <a:pt x="30080" y="211365"/>
                  <a:pt x="0" y="168916"/>
                  <a:pt x="0" y="119442"/>
                </a:cubicBezTo>
                <a:cubicBezTo>
                  <a:pt x="0" y="53476"/>
                  <a:pt x="53476" y="0"/>
                  <a:pt x="119442" y="0"/>
                </a:cubicBezTo>
                <a:close/>
              </a:path>
            </a:pathLst>
          </a:custGeom>
          <a:solidFill>
            <a:srgbClr val="E6A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68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2050" name="照相机"/>
          <p:cNvSpPr/>
          <p:nvPr/>
        </p:nvSpPr>
        <p:spPr bwMode="auto">
          <a:xfrm>
            <a:off x="4107180" y="3013710"/>
            <a:ext cx="900007" cy="648005"/>
          </a:xfrm>
          <a:custGeom>
            <a:avLst/>
            <a:gdLst/>
            <a:ahLst/>
            <a:cxnLst/>
            <a:rect l="0" t="0" r="r" b="b"/>
            <a:pathLst>
              <a:path w="1166813" h="874713">
                <a:moveTo>
                  <a:pt x="631825" y="339725"/>
                </a:moveTo>
                <a:lnTo>
                  <a:pt x="639247" y="339990"/>
                </a:lnTo>
                <a:lnTo>
                  <a:pt x="646669" y="340520"/>
                </a:lnTo>
                <a:lnTo>
                  <a:pt x="654090" y="341314"/>
                </a:lnTo>
                <a:lnTo>
                  <a:pt x="661247" y="342638"/>
                </a:lnTo>
                <a:lnTo>
                  <a:pt x="668404" y="344227"/>
                </a:lnTo>
                <a:lnTo>
                  <a:pt x="675296" y="346081"/>
                </a:lnTo>
                <a:lnTo>
                  <a:pt x="681922" y="348729"/>
                </a:lnTo>
                <a:lnTo>
                  <a:pt x="688814" y="351377"/>
                </a:lnTo>
                <a:lnTo>
                  <a:pt x="695175" y="354026"/>
                </a:lnTo>
                <a:lnTo>
                  <a:pt x="701537" y="357204"/>
                </a:lnTo>
                <a:lnTo>
                  <a:pt x="707633" y="360646"/>
                </a:lnTo>
                <a:lnTo>
                  <a:pt x="713465" y="364619"/>
                </a:lnTo>
                <a:lnTo>
                  <a:pt x="719296" y="368856"/>
                </a:lnTo>
                <a:lnTo>
                  <a:pt x="724862" y="373093"/>
                </a:lnTo>
                <a:lnTo>
                  <a:pt x="730164" y="377595"/>
                </a:lnTo>
                <a:lnTo>
                  <a:pt x="735200" y="382362"/>
                </a:lnTo>
                <a:lnTo>
                  <a:pt x="739971" y="387658"/>
                </a:lnTo>
                <a:lnTo>
                  <a:pt x="744742" y="392955"/>
                </a:lnTo>
                <a:lnTo>
                  <a:pt x="748983" y="398251"/>
                </a:lnTo>
                <a:lnTo>
                  <a:pt x="752959" y="404077"/>
                </a:lnTo>
                <a:lnTo>
                  <a:pt x="756670" y="409903"/>
                </a:lnTo>
                <a:lnTo>
                  <a:pt x="760116" y="415994"/>
                </a:lnTo>
                <a:lnTo>
                  <a:pt x="763562" y="422615"/>
                </a:lnTo>
                <a:lnTo>
                  <a:pt x="766477" y="428971"/>
                </a:lnTo>
                <a:lnTo>
                  <a:pt x="769128" y="435326"/>
                </a:lnTo>
                <a:lnTo>
                  <a:pt x="771514" y="442477"/>
                </a:lnTo>
                <a:lnTo>
                  <a:pt x="773369" y="449097"/>
                </a:lnTo>
                <a:lnTo>
                  <a:pt x="774959" y="456247"/>
                </a:lnTo>
                <a:lnTo>
                  <a:pt x="776285" y="463663"/>
                </a:lnTo>
                <a:lnTo>
                  <a:pt x="777080" y="470813"/>
                </a:lnTo>
                <a:lnTo>
                  <a:pt x="777610" y="478228"/>
                </a:lnTo>
                <a:lnTo>
                  <a:pt x="777875" y="485643"/>
                </a:lnTo>
                <a:lnTo>
                  <a:pt x="777610" y="493058"/>
                </a:lnTo>
                <a:lnTo>
                  <a:pt x="777080" y="500738"/>
                </a:lnTo>
                <a:lnTo>
                  <a:pt x="776285" y="507888"/>
                </a:lnTo>
                <a:lnTo>
                  <a:pt x="774959" y="515303"/>
                </a:lnTo>
                <a:lnTo>
                  <a:pt x="773369" y="522188"/>
                </a:lnTo>
                <a:lnTo>
                  <a:pt x="771514" y="529074"/>
                </a:lnTo>
                <a:lnTo>
                  <a:pt x="769128" y="535959"/>
                </a:lnTo>
                <a:lnTo>
                  <a:pt x="766477" y="542580"/>
                </a:lnTo>
                <a:lnTo>
                  <a:pt x="763562" y="548936"/>
                </a:lnTo>
                <a:lnTo>
                  <a:pt x="760116" y="555291"/>
                </a:lnTo>
                <a:lnTo>
                  <a:pt x="756670" y="561382"/>
                </a:lnTo>
                <a:lnTo>
                  <a:pt x="752959" y="567208"/>
                </a:lnTo>
                <a:lnTo>
                  <a:pt x="748983" y="573034"/>
                </a:lnTo>
                <a:lnTo>
                  <a:pt x="744742" y="578596"/>
                </a:lnTo>
                <a:lnTo>
                  <a:pt x="739971" y="583892"/>
                </a:lnTo>
                <a:lnTo>
                  <a:pt x="735200" y="588659"/>
                </a:lnTo>
                <a:lnTo>
                  <a:pt x="730164" y="593691"/>
                </a:lnTo>
                <a:lnTo>
                  <a:pt x="724862" y="598458"/>
                </a:lnTo>
                <a:lnTo>
                  <a:pt x="719296" y="602695"/>
                </a:lnTo>
                <a:lnTo>
                  <a:pt x="713465" y="606667"/>
                </a:lnTo>
                <a:lnTo>
                  <a:pt x="707633" y="610639"/>
                </a:lnTo>
                <a:lnTo>
                  <a:pt x="701537" y="614082"/>
                </a:lnTo>
                <a:lnTo>
                  <a:pt x="695175" y="617260"/>
                </a:lnTo>
                <a:lnTo>
                  <a:pt x="688814" y="620173"/>
                </a:lnTo>
                <a:lnTo>
                  <a:pt x="681922" y="622821"/>
                </a:lnTo>
                <a:lnTo>
                  <a:pt x="675296" y="624940"/>
                </a:lnTo>
                <a:lnTo>
                  <a:pt x="668404" y="626794"/>
                </a:lnTo>
                <a:lnTo>
                  <a:pt x="661247" y="628912"/>
                </a:lnTo>
                <a:lnTo>
                  <a:pt x="654090" y="629971"/>
                </a:lnTo>
                <a:lnTo>
                  <a:pt x="646669" y="631031"/>
                </a:lnTo>
                <a:lnTo>
                  <a:pt x="639247" y="631560"/>
                </a:lnTo>
                <a:lnTo>
                  <a:pt x="631825" y="631825"/>
                </a:lnTo>
                <a:lnTo>
                  <a:pt x="624403" y="631560"/>
                </a:lnTo>
                <a:lnTo>
                  <a:pt x="616982" y="631031"/>
                </a:lnTo>
                <a:lnTo>
                  <a:pt x="609560" y="629971"/>
                </a:lnTo>
                <a:lnTo>
                  <a:pt x="602403" y="628912"/>
                </a:lnTo>
                <a:lnTo>
                  <a:pt x="595511" y="626794"/>
                </a:lnTo>
                <a:lnTo>
                  <a:pt x="588355" y="624940"/>
                </a:lnTo>
                <a:lnTo>
                  <a:pt x="581728" y="622821"/>
                </a:lnTo>
                <a:lnTo>
                  <a:pt x="575102" y="620173"/>
                </a:lnTo>
                <a:lnTo>
                  <a:pt x="568475" y="617260"/>
                </a:lnTo>
                <a:lnTo>
                  <a:pt x="562378" y="614082"/>
                </a:lnTo>
                <a:lnTo>
                  <a:pt x="556282" y="610639"/>
                </a:lnTo>
                <a:lnTo>
                  <a:pt x="550186" y="606667"/>
                </a:lnTo>
                <a:lnTo>
                  <a:pt x="544619" y="602695"/>
                </a:lnTo>
                <a:lnTo>
                  <a:pt x="539053" y="598458"/>
                </a:lnTo>
                <a:lnTo>
                  <a:pt x="533487" y="593691"/>
                </a:lnTo>
                <a:lnTo>
                  <a:pt x="528450" y="588659"/>
                </a:lnTo>
                <a:lnTo>
                  <a:pt x="523679" y="583892"/>
                </a:lnTo>
                <a:lnTo>
                  <a:pt x="519173" y="578596"/>
                </a:lnTo>
                <a:lnTo>
                  <a:pt x="514667" y="573034"/>
                </a:lnTo>
                <a:lnTo>
                  <a:pt x="510691" y="567208"/>
                </a:lnTo>
                <a:lnTo>
                  <a:pt x="506980" y="561382"/>
                </a:lnTo>
                <a:lnTo>
                  <a:pt x="503534" y="555291"/>
                </a:lnTo>
                <a:lnTo>
                  <a:pt x="500354" y="548936"/>
                </a:lnTo>
                <a:lnTo>
                  <a:pt x="497438" y="542580"/>
                </a:lnTo>
                <a:lnTo>
                  <a:pt x="494522" y="535959"/>
                </a:lnTo>
                <a:lnTo>
                  <a:pt x="492402" y="529074"/>
                </a:lnTo>
                <a:lnTo>
                  <a:pt x="490281" y="522188"/>
                </a:lnTo>
                <a:lnTo>
                  <a:pt x="488691" y="515303"/>
                </a:lnTo>
                <a:lnTo>
                  <a:pt x="487366" y="507888"/>
                </a:lnTo>
                <a:lnTo>
                  <a:pt x="486570" y="500738"/>
                </a:lnTo>
                <a:lnTo>
                  <a:pt x="486040" y="493058"/>
                </a:lnTo>
                <a:lnTo>
                  <a:pt x="485775" y="485643"/>
                </a:lnTo>
                <a:lnTo>
                  <a:pt x="486040" y="478228"/>
                </a:lnTo>
                <a:lnTo>
                  <a:pt x="486570" y="470813"/>
                </a:lnTo>
                <a:lnTo>
                  <a:pt x="487366" y="463663"/>
                </a:lnTo>
                <a:lnTo>
                  <a:pt x="488691" y="456247"/>
                </a:lnTo>
                <a:lnTo>
                  <a:pt x="490281" y="449097"/>
                </a:lnTo>
                <a:lnTo>
                  <a:pt x="492402" y="442477"/>
                </a:lnTo>
                <a:lnTo>
                  <a:pt x="494522" y="435326"/>
                </a:lnTo>
                <a:lnTo>
                  <a:pt x="497438" y="428971"/>
                </a:lnTo>
                <a:lnTo>
                  <a:pt x="500354" y="422615"/>
                </a:lnTo>
                <a:lnTo>
                  <a:pt x="503534" y="415994"/>
                </a:lnTo>
                <a:lnTo>
                  <a:pt x="506980" y="409903"/>
                </a:lnTo>
                <a:lnTo>
                  <a:pt x="510691" y="404077"/>
                </a:lnTo>
                <a:lnTo>
                  <a:pt x="514667" y="398251"/>
                </a:lnTo>
                <a:lnTo>
                  <a:pt x="519173" y="392955"/>
                </a:lnTo>
                <a:lnTo>
                  <a:pt x="523679" y="387658"/>
                </a:lnTo>
                <a:lnTo>
                  <a:pt x="528450" y="382362"/>
                </a:lnTo>
                <a:lnTo>
                  <a:pt x="533487" y="377595"/>
                </a:lnTo>
                <a:lnTo>
                  <a:pt x="539053" y="373093"/>
                </a:lnTo>
                <a:lnTo>
                  <a:pt x="544619" y="368856"/>
                </a:lnTo>
                <a:lnTo>
                  <a:pt x="550186" y="364619"/>
                </a:lnTo>
                <a:lnTo>
                  <a:pt x="556282" y="360646"/>
                </a:lnTo>
                <a:lnTo>
                  <a:pt x="562378" y="357204"/>
                </a:lnTo>
                <a:lnTo>
                  <a:pt x="568475" y="354026"/>
                </a:lnTo>
                <a:lnTo>
                  <a:pt x="575102" y="351377"/>
                </a:lnTo>
                <a:lnTo>
                  <a:pt x="581728" y="348729"/>
                </a:lnTo>
                <a:lnTo>
                  <a:pt x="588355" y="346081"/>
                </a:lnTo>
                <a:lnTo>
                  <a:pt x="595511" y="344227"/>
                </a:lnTo>
                <a:lnTo>
                  <a:pt x="602403" y="342638"/>
                </a:lnTo>
                <a:lnTo>
                  <a:pt x="609560" y="341314"/>
                </a:lnTo>
                <a:lnTo>
                  <a:pt x="616982" y="340520"/>
                </a:lnTo>
                <a:lnTo>
                  <a:pt x="624403" y="339990"/>
                </a:lnTo>
                <a:lnTo>
                  <a:pt x="631825" y="339725"/>
                </a:lnTo>
                <a:close/>
                <a:moveTo>
                  <a:pt x="992942" y="242814"/>
                </a:moveTo>
                <a:lnTo>
                  <a:pt x="989237" y="243079"/>
                </a:lnTo>
                <a:lnTo>
                  <a:pt x="985797" y="243608"/>
                </a:lnTo>
                <a:lnTo>
                  <a:pt x="981827" y="244137"/>
                </a:lnTo>
                <a:lnTo>
                  <a:pt x="978387" y="244930"/>
                </a:lnTo>
                <a:lnTo>
                  <a:pt x="974947" y="245988"/>
                </a:lnTo>
                <a:lnTo>
                  <a:pt x="971506" y="247046"/>
                </a:lnTo>
                <a:lnTo>
                  <a:pt x="968331" y="248369"/>
                </a:lnTo>
                <a:lnTo>
                  <a:pt x="964890" y="249956"/>
                </a:lnTo>
                <a:lnTo>
                  <a:pt x="961714" y="251543"/>
                </a:lnTo>
                <a:lnTo>
                  <a:pt x="958803" y="253395"/>
                </a:lnTo>
                <a:lnTo>
                  <a:pt x="955892" y="255246"/>
                </a:lnTo>
                <a:lnTo>
                  <a:pt x="952981" y="257362"/>
                </a:lnTo>
                <a:lnTo>
                  <a:pt x="950335" y="259478"/>
                </a:lnTo>
                <a:lnTo>
                  <a:pt x="947424" y="261594"/>
                </a:lnTo>
                <a:lnTo>
                  <a:pt x="945042" y="264239"/>
                </a:lnTo>
                <a:lnTo>
                  <a:pt x="942660" y="266620"/>
                </a:lnTo>
                <a:lnTo>
                  <a:pt x="940278" y="269265"/>
                </a:lnTo>
                <a:lnTo>
                  <a:pt x="938161" y="272174"/>
                </a:lnTo>
                <a:lnTo>
                  <a:pt x="936044" y="275084"/>
                </a:lnTo>
                <a:lnTo>
                  <a:pt x="934192" y="277993"/>
                </a:lnTo>
                <a:lnTo>
                  <a:pt x="932604" y="280903"/>
                </a:lnTo>
                <a:lnTo>
                  <a:pt x="931016" y="284077"/>
                </a:lnTo>
                <a:lnTo>
                  <a:pt x="929428" y="287251"/>
                </a:lnTo>
                <a:lnTo>
                  <a:pt x="927840" y="290425"/>
                </a:lnTo>
                <a:lnTo>
                  <a:pt x="926782" y="294128"/>
                </a:lnTo>
                <a:lnTo>
                  <a:pt x="925723" y="297567"/>
                </a:lnTo>
                <a:lnTo>
                  <a:pt x="924929" y="301005"/>
                </a:lnTo>
                <a:lnTo>
                  <a:pt x="924400" y="304444"/>
                </a:lnTo>
                <a:lnTo>
                  <a:pt x="923870" y="308147"/>
                </a:lnTo>
                <a:lnTo>
                  <a:pt x="923606" y="312114"/>
                </a:lnTo>
                <a:lnTo>
                  <a:pt x="923606" y="315817"/>
                </a:lnTo>
                <a:lnTo>
                  <a:pt x="923606" y="319520"/>
                </a:lnTo>
                <a:lnTo>
                  <a:pt x="923870" y="323223"/>
                </a:lnTo>
                <a:lnTo>
                  <a:pt x="924400" y="326662"/>
                </a:lnTo>
                <a:lnTo>
                  <a:pt x="924929" y="330630"/>
                </a:lnTo>
                <a:lnTo>
                  <a:pt x="925723" y="334068"/>
                </a:lnTo>
                <a:lnTo>
                  <a:pt x="926782" y="337242"/>
                </a:lnTo>
                <a:lnTo>
                  <a:pt x="927840" y="340681"/>
                </a:lnTo>
                <a:lnTo>
                  <a:pt x="929428" y="343855"/>
                </a:lnTo>
                <a:lnTo>
                  <a:pt x="931016" y="347293"/>
                </a:lnTo>
                <a:lnTo>
                  <a:pt x="932604" y="350467"/>
                </a:lnTo>
                <a:lnTo>
                  <a:pt x="934192" y="353377"/>
                </a:lnTo>
                <a:lnTo>
                  <a:pt x="936044" y="356286"/>
                </a:lnTo>
                <a:lnTo>
                  <a:pt x="938161" y="359196"/>
                </a:lnTo>
                <a:lnTo>
                  <a:pt x="940278" y="361841"/>
                </a:lnTo>
                <a:lnTo>
                  <a:pt x="942660" y="364486"/>
                </a:lnTo>
                <a:lnTo>
                  <a:pt x="945042" y="367131"/>
                </a:lnTo>
                <a:lnTo>
                  <a:pt x="947424" y="369512"/>
                </a:lnTo>
                <a:lnTo>
                  <a:pt x="950335" y="371892"/>
                </a:lnTo>
                <a:lnTo>
                  <a:pt x="952981" y="374008"/>
                </a:lnTo>
                <a:lnTo>
                  <a:pt x="955892" y="375860"/>
                </a:lnTo>
                <a:lnTo>
                  <a:pt x="958803" y="377711"/>
                </a:lnTo>
                <a:lnTo>
                  <a:pt x="961714" y="379563"/>
                </a:lnTo>
                <a:lnTo>
                  <a:pt x="964890" y="381150"/>
                </a:lnTo>
                <a:lnTo>
                  <a:pt x="968331" y="382472"/>
                </a:lnTo>
                <a:lnTo>
                  <a:pt x="971506" y="383795"/>
                </a:lnTo>
                <a:lnTo>
                  <a:pt x="974947" y="385117"/>
                </a:lnTo>
                <a:lnTo>
                  <a:pt x="978387" y="386175"/>
                </a:lnTo>
                <a:lnTo>
                  <a:pt x="981827" y="386969"/>
                </a:lnTo>
                <a:lnTo>
                  <a:pt x="985797" y="387498"/>
                </a:lnTo>
                <a:lnTo>
                  <a:pt x="989237" y="388027"/>
                </a:lnTo>
                <a:lnTo>
                  <a:pt x="992942" y="388291"/>
                </a:lnTo>
                <a:lnTo>
                  <a:pt x="996647" y="388291"/>
                </a:lnTo>
                <a:lnTo>
                  <a:pt x="1000352" y="388291"/>
                </a:lnTo>
                <a:lnTo>
                  <a:pt x="1004057" y="388027"/>
                </a:lnTo>
                <a:lnTo>
                  <a:pt x="1007762" y="387498"/>
                </a:lnTo>
                <a:lnTo>
                  <a:pt x="1011467" y="386969"/>
                </a:lnTo>
                <a:lnTo>
                  <a:pt x="1014908" y="386175"/>
                </a:lnTo>
                <a:lnTo>
                  <a:pt x="1018348" y="385117"/>
                </a:lnTo>
                <a:lnTo>
                  <a:pt x="1021524" y="383795"/>
                </a:lnTo>
                <a:lnTo>
                  <a:pt x="1025229" y="382472"/>
                </a:lnTo>
                <a:lnTo>
                  <a:pt x="1028405" y="381150"/>
                </a:lnTo>
                <a:lnTo>
                  <a:pt x="1031580" y="379563"/>
                </a:lnTo>
                <a:lnTo>
                  <a:pt x="1034491" y="377711"/>
                </a:lnTo>
                <a:lnTo>
                  <a:pt x="1037403" y="375860"/>
                </a:lnTo>
                <a:lnTo>
                  <a:pt x="1040314" y="374008"/>
                </a:lnTo>
                <a:lnTo>
                  <a:pt x="1043225" y="371892"/>
                </a:lnTo>
                <a:lnTo>
                  <a:pt x="1045871" y="369512"/>
                </a:lnTo>
                <a:lnTo>
                  <a:pt x="1048253" y="367131"/>
                </a:lnTo>
                <a:lnTo>
                  <a:pt x="1050635" y="364486"/>
                </a:lnTo>
                <a:lnTo>
                  <a:pt x="1053017" y="361841"/>
                </a:lnTo>
                <a:lnTo>
                  <a:pt x="1055134" y="359196"/>
                </a:lnTo>
                <a:lnTo>
                  <a:pt x="1057251" y="356286"/>
                </a:lnTo>
                <a:lnTo>
                  <a:pt x="1059103" y="353377"/>
                </a:lnTo>
                <a:lnTo>
                  <a:pt x="1060956" y="350467"/>
                </a:lnTo>
                <a:lnTo>
                  <a:pt x="1062544" y="347293"/>
                </a:lnTo>
                <a:lnTo>
                  <a:pt x="1064132" y="343855"/>
                </a:lnTo>
                <a:lnTo>
                  <a:pt x="1065455" y="340681"/>
                </a:lnTo>
                <a:lnTo>
                  <a:pt x="1066513" y="337242"/>
                </a:lnTo>
                <a:lnTo>
                  <a:pt x="1067572" y="334068"/>
                </a:lnTo>
                <a:lnTo>
                  <a:pt x="1068366" y="330630"/>
                </a:lnTo>
                <a:lnTo>
                  <a:pt x="1068895" y="326662"/>
                </a:lnTo>
                <a:lnTo>
                  <a:pt x="1069424" y="323223"/>
                </a:lnTo>
                <a:lnTo>
                  <a:pt x="1069689" y="319520"/>
                </a:lnTo>
                <a:lnTo>
                  <a:pt x="1069689" y="315817"/>
                </a:lnTo>
                <a:lnTo>
                  <a:pt x="1069689" y="312114"/>
                </a:lnTo>
                <a:lnTo>
                  <a:pt x="1069424" y="308147"/>
                </a:lnTo>
                <a:lnTo>
                  <a:pt x="1068895" y="304444"/>
                </a:lnTo>
                <a:lnTo>
                  <a:pt x="1068366" y="301005"/>
                </a:lnTo>
                <a:lnTo>
                  <a:pt x="1067572" y="297567"/>
                </a:lnTo>
                <a:lnTo>
                  <a:pt x="1066513" y="294128"/>
                </a:lnTo>
                <a:lnTo>
                  <a:pt x="1065455" y="290425"/>
                </a:lnTo>
                <a:lnTo>
                  <a:pt x="1064132" y="287251"/>
                </a:lnTo>
                <a:lnTo>
                  <a:pt x="1062544" y="284077"/>
                </a:lnTo>
                <a:lnTo>
                  <a:pt x="1060956" y="280903"/>
                </a:lnTo>
                <a:lnTo>
                  <a:pt x="1059103" y="277993"/>
                </a:lnTo>
                <a:lnTo>
                  <a:pt x="1057251" y="275084"/>
                </a:lnTo>
                <a:lnTo>
                  <a:pt x="1055134" y="272174"/>
                </a:lnTo>
                <a:lnTo>
                  <a:pt x="1053017" y="269265"/>
                </a:lnTo>
                <a:lnTo>
                  <a:pt x="1050635" y="266620"/>
                </a:lnTo>
                <a:lnTo>
                  <a:pt x="1048253" y="264239"/>
                </a:lnTo>
                <a:lnTo>
                  <a:pt x="1045871" y="261594"/>
                </a:lnTo>
                <a:lnTo>
                  <a:pt x="1043225" y="259478"/>
                </a:lnTo>
                <a:lnTo>
                  <a:pt x="1040314" y="257362"/>
                </a:lnTo>
                <a:lnTo>
                  <a:pt x="1037403" y="255246"/>
                </a:lnTo>
                <a:lnTo>
                  <a:pt x="1034491" y="253395"/>
                </a:lnTo>
                <a:lnTo>
                  <a:pt x="1031580" y="251543"/>
                </a:lnTo>
                <a:lnTo>
                  <a:pt x="1028405" y="249956"/>
                </a:lnTo>
                <a:lnTo>
                  <a:pt x="1025229" y="248369"/>
                </a:lnTo>
                <a:lnTo>
                  <a:pt x="1021524" y="247046"/>
                </a:lnTo>
                <a:lnTo>
                  <a:pt x="1018348" y="245988"/>
                </a:lnTo>
                <a:lnTo>
                  <a:pt x="1014908" y="244930"/>
                </a:lnTo>
                <a:lnTo>
                  <a:pt x="1011467" y="244137"/>
                </a:lnTo>
                <a:lnTo>
                  <a:pt x="1007762" y="243608"/>
                </a:lnTo>
                <a:lnTo>
                  <a:pt x="1004057" y="243079"/>
                </a:lnTo>
                <a:lnTo>
                  <a:pt x="1000352" y="242814"/>
                </a:lnTo>
                <a:lnTo>
                  <a:pt x="996647" y="242814"/>
                </a:lnTo>
                <a:lnTo>
                  <a:pt x="992942" y="242814"/>
                </a:lnTo>
                <a:close/>
                <a:moveTo>
                  <a:pt x="632233" y="242814"/>
                </a:moveTo>
                <a:lnTo>
                  <a:pt x="619795" y="243079"/>
                </a:lnTo>
                <a:lnTo>
                  <a:pt x="607357" y="243872"/>
                </a:lnTo>
                <a:lnTo>
                  <a:pt x="595183" y="245459"/>
                </a:lnTo>
                <a:lnTo>
                  <a:pt x="583274" y="247575"/>
                </a:lnTo>
                <a:lnTo>
                  <a:pt x="571365" y="250221"/>
                </a:lnTo>
                <a:lnTo>
                  <a:pt x="559986" y="253659"/>
                </a:lnTo>
                <a:lnTo>
                  <a:pt x="548606" y="257627"/>
                </a:lnTo>
                <a:lnTo>
                  <a:pt x="537756" y="261859"/>
                </a:lnTo>
                <a:lnTo>
                  <a:pt x="526905" y="266620"/>
                </a:lnTo>
                <a:lnTo>
                  <a:pt x="516055" y="272174"/>
                </a:lnTo>
                <a:lnTo>
                  <a:pt x="505998" y="277993"/>
                </a:lnTo>
                <a:lnTo>
                  <a:pt x="496207" y="284077"/>
                </a:lnTo>
                <a:lnTo>
                  <a:pt x="486679" y="291219"/>
                </a:lnTo>
                <a:lnTo>
                  <a:pt x="477417" y="298360"/>
                </a:lnTo>
                <a:lnTo>
                  <a:pt x="468684" y="305766"/>
                </a:lnTo>
                <a:lnTo>
                  <a:pt x="460480" y="313966"/>
                </a:lnTo>
                <a:lnTo>
                  <a:pt x="452276" y="322165"/>
                </a:lnTo>
                <a:lnTo>
                  <a:pt x="444601" y="331159"/>
                </a:lnTo>
                <a:lnTo>
                  <a:pt x="437191" y="340152"/>
                </a:lnTo>
                <a:lnTo>
                  <a:pt x="430575" y="349938"/>
                </a:lnTo>
                <a:lnTo>
                  <a:pt x="424224" y="359725"/>
                </a:lnTo>
                <a:lnTo>
                  <a:pt x="418401" y="369776"/>
                </a:lnTo>
                <a:lnTo>
                  <a:pt x="413109" y="380092"/>
                </a:lnTo>
                <a:lnTo>
                  <a:pt x="408080" y="390936"/>
                </a:lnTo>
                <a:lnTo>
                  <a:pt x="403846" y="402046"/>
                </a:lnTo>
                <a:lnTo>
                  <a:pt x="399876" y="413419"/>
                </a:lnTo>
                <a:lnTo>
                  <a:pt x="396701" y="424793"/>
                </a:lnTo>
                <a:lnTo>
                  <a:pt x="394054" y="436431"/>
                </a:lnTo>
                <a:lnTo>
                  <a:pt x="391937" y="448598"/>
                </a:lnTo>
                <a:lnTo>
                  <a:pt x="390349" y="460765"/>
                </a:lnTo>
                <a:lnTo>
                  <a:pt x="389291" y="472932"/>
                </a:lnTo>
                <a:lnTo>
                  <a:pt x="389026" y="485364"/>
                </a:lnTo>
                <a:lnTo>
                  <a:pt x="389291" y="498060"/>
                </a:lnTo>
                <a:lnTo>
                  <a:pt x="390349" y="510227"/>
                </a:lnTo>
                <a:lnTo>
                  <a:pt x="391937" y="522395"/>
                </a:lnTo>
                <a:lnTo>
                  <a:pt x="394054" y="534562"/>
                </a:lnTo>
                <a:lnTo>
                  <a:pt x="396701" y="546200"/>
                </a:lnTo>
                <a:lnTo>
                  <a:pt x="399876" y="557838"/>
                </a:lnTo>
                <a:lnTo>
                  <a:pt x="403846" y="568947"/>
                </a:lnTo>
                <a:lnTo>
                  <a:pt x="408080" y="580056"/>
                </a:lnTo>
                <a:lnTo>
                  <a:pt x="413109" y="590901"/>
                </a:lnTo>
                <a:lnTo>
                  <a:pt x="418401" y="601217"/>
                </a:lnTo>
                <a:lnTo>
                  <a:pt x="424224" y="611532"/>
                </a:lnTo>
                <a:lnTo>
                  <a:pt x="430575" y="621319"/>
                </a:lnTo>
                <a:lnTo>
                  <a:pt x="437191" y="630841"/>
                </a:lnTo>
                <a:lnTo>
                  <a:pt x="444601" y="640099"/>
                </a:lnTo>
                <a:lnTo>
                  <a:pt x="452276" y="648827"/>
                </a:lnTo>
                <a:lnTo>
                  <a:pt x="460480" y="657291"/>
                </a:lnTo>
                <a:lnTo>
                  <a:pt x="468684" y="665491"/>
                </a:lnTo>
                <a:lnTo>
                  <a:pt x="477417" y="672897"/>
                </a:lnTo>
                <a:lnTo>
                  <a:pt x="486679" y="680039"/>
                </a:lnTo>
                <a:lnTo>
                  <a:pt x="496207" y="687180"/>
                </a:lnTo>
                <a:lnTo>
                  <a:pt x="505998" y="693264"/>
                </a:lnTo>
                <a:lnTo>
                  <a:pt x="516055" y="699083"/>
                </a:lnTo>
                <a:lnTo>
                  <a:pt x="526905" y="704637"/>
                </a:lnTo>
                <a:lnTo>
                  <a:pt x="537756" y="709399"/>
                </a:lnTo>
                <a:lnTo>
                  <a:pt x="548606" y="713631"/>
                </a:lnTo>
                <a:lnTo>
                  <a:pt x="559986" y="717598"/>
                </a:lnTo>
                <a:lnTo>
                  <a:pt x="571365" y="721037"/>
                </a:lnTo>
                <a:lnTo>
                  <a:pt x="583274" y="723682"/>
                </a:lnTo>
                <a:lnTo>
                  <a:pt x="595183" y="725798"/>
                </a:lnTo>
                <a:lnTo>
                  <a:pt x="607357" y="727385"/>
                </a:lnTo>
                <a:lnTo>
                  <a:pt x="619795" y="728178"/>
                </a:lnTo>
                <a:lnTo>
                  <a:pt x="632233" y="728443"/>
                </a:lnTo>
                <a:lnTo>
                  <a:pt x="644672" y="728178"/>
                </a:lnTo>
                <a:lnTo>
                  <a:pt x="657110" y="727385"/>
                </a:lnTo>
                <a:lnTo>
                  <a:pt x="669283" y="725798"/>
                </a:lnTo>
                <a:lnTo>
                  <a:pt x="681192" y="723682"/>
                </a:lnTo>
                <a:lnTo>
                  <a:pt x="693101" y="721037"/>
                </a:lnTo>
                <a:lnTo>
                  <a:pt x="704746" y="717598"/>
                </a:lnTo>
                <a:lnTo>
                  <a:pt x="715861" y="713631"/>
                </a:lnTo>
                <a:lnTo>
                  <a:pt x="726976" y="709399"/>
                </a:lnTo>
                <a:lnTo>
                  <a:pt x="737561" y="704637"/>
                </a:lnTo>
                <a:lnTo>
                  <a:pt x="748147" y="699083"/>
                </a:lnTo>
                <a:lnTo>
                  <a:pt x="758204" y="693264"/>
                </a:lnTo>
                <a:lnTo>
                  <a:pt x="767995" y="687180"/>
                </a:lnTo>
                <a:lnTo>
                  <a:pt x="777523" y="680039"/>
                </a:lnTo>
                <a:lnTo>
                  <a:pt x="786785" y="672897"/>
                </a:lnTo>
                <a:lnTo>
                  <a:pt x="795518" y="665491"/>
                </a:lnTo>
                <a:lnTo>
                  <a:pt x="803987" y="657291"/>
                </a:lnTo>
                <a:lnTo>
                  <a:pt x="811926" y="648827"/>
                </a:lnTo>
                <a:lnTo>
                  <a:pt x="819866" y="640099"/>
                </a:lnTo>
                <a:lnTo>
                  <a:pt x="826746" y="630841"/>
                </a:lnTo>
                <a:lnTo>
                  <a:pt x="833627" y="621319"/>
                </a:lnTo>
                <a:lnTo>
                  <a:pt x="839978" y="611532"/>
                </a:lnTo>
                <a:lnTo>
                  <a:pt x="845801" y="601217"/>
                </a:lnTo>
                <a:lnTo>
                  <a:pt x="851094" y="590901"/>
                </a:lnTo>
                <a:lnTo>
                  <a:pt x="856122" y="580056"/>
                </a:lnTo>
                <a:lnTo>
                  <a:pt x="860356" y="568947"/>
                </a:lnTo>
                <a:lnTo>
                  <a:pt x="864061" y="557838"/>
                </a:lnTo>
                <a:lnTo>
                  <a:pt x="867501" y="546200"/>
                </a:lnTo>
                <a:lnTo>
                  <a:pt x="870148" y="534562"/>
                </a:lnTo>
                <a:lnTo>
                  <a:pt x="872265" y="522395"/>
                </a:lnTo>
                <a:lnTo>
                  <a:pt x="873853" y="510227"/>
                </a:lnTo>
                <a:lnTo>
                  <a:pt x="874911" y="498060"/>
                </a:lnTo>
                <a:lnTo>
                  <a:pt x="875176" y="485364"/>
                </a:lnTo>
                <a:lnTo>
                  <a:pt x="874911" y="472932"/>
                </a:lnTo>
                <a:lnTo>
                  <a:pt x="873853" y="460765"/>
                </a:lnTo>
                <a:lnTo>
                  <a:pt x="872265" y="448598"/>
                </a:lnTo>
                <a:lnTo>
                  <a:pt x="870148" y="436431"/>
                </a:lnTo>
                <a:lnTo>
                  <a:pt x="867501" y="424793"/>
                </a:lnTo>
                <a:lnTo>
                  <a:pt x="864061" y="413419"/>
                </a:lnTo>
                <a:lnTo>
                  <a:pt x="860356" y="402046"/>
                </a:lnTo>
                <a:lnTo>
                  <a:pt x="856122" y="390936"/>
                </a:lnTo>
                <a:lnTo>
                  <a:pt x="851094" y="380092"/>
                </a:lnTo>
                <a:lnTo>
                  <a:pt x="845801" y="369776"/>
                </a:lnTo>
                <a:lnTo>
                  <a:pt x="839978" y="359725"/>
                </a:lnTo>
                <a:lnTo>
                  <a:pt x="833627" y="349938"/>
                </a:lnTo>
                <a:lnTo>
                  <a:pt x="826746" y="340152"/>
                </a:lnTo>
                <a:lnTo>
                  <a:pt x="819866" y="331159"/>
                </a:lnTo>
                <a:lnTo>
                  <a:pt x="811926" y="322165"/>
                </a:lnTo>
                <a:lnTo>
                  <a:pt x="803987" y="313966"/>
                </a:lnTo>
                <a:lnTo>
                  <a:pt x="795518" y="305766"/>
                </a:lnTo>
                <a:lnTo>
                  <a:pt x="786785" y="298360"/>
                </a:lnTo>
                <a:lnTo>
                  <a:pt x="777523" y="291219"/>
                </a:lnTo>
                <a:lnTo>
                  <a:pt x="767995" y="284077"/>
                </a:lnTo>
                <a:lnTo>
                  <a:pt x="758204" y="277993"/>
                </a:lnTo>
                <a:lnTo>
                  <a:pt x="748147" y="272174"/>
                </a:lnTo>
                <a:lnTo>
                  <a:pt x="737561" y="266620"/>
                </a:lnTo>
                <a:lnTo>
                  <a:pt x="726976" y="261859"/>
                </a:lnTo>
                <a:lnTo>
                  <a:pt x="715861" y="257627"/>
                </a:lnTo>
                <a:lnTo>
                  <a:pt x="704746" y="253659"/>
                </a:lnTo>
                <a:lnTo>
                  <a:pt x="693101" y="250221"/>
                </a:lnTo>
                <a:lnTo>
                  <a:pt x="681192" y="247575"/>
                </a:lnTo>
                <a:lnTo>
                  <a:pt x="669283" y="245459"/>
                </a:lnTo>
                <a:lnTo>
                  <a:pt x="657110" y="243872"/>
                </a:lnTo>
                <a:lnTo>
                  <a:pt x="644672" y="243079"/>
                </a:lnTo>
                <a:lnTo>
                  <a:pt x="632233" y="242814"/>
                </a:lnTo>
                <a:close/>
                <a:moveTo>
                  <a:pt x="291902" y="0"/>
                </a:moveTo>
                <a:lnTo>
                  <a:pt x="389026" y="0"/>
                </a:lnTo>
                <a:lnTo>
                  <a:pt x="394054" y="265"/>
                </a:lnTo>
                <a:lnTo>
                  <a:pt x="398818" y="529"/>
                </a:lnTo>
                <a:lnTo>
                  <a:pt x="403846" y="1058"/>
                </a:lnTo>
                <a:lnTo>
                  <a:pt x="408610" y="1852"/>
                </a:lnTo>
                <a:lnTo>
                  <a:pt x="413373" y="2910"/>
                </a:lnTo>
                <a:lnTo>
                  <a:pt x="417872" y="4232"/>
                </a:lnTo>
                <a:lnTo>
                  <a:pt x="422636" y="5819"/>
                </a:lnTo>
                <a:lnTo>
                  <a:pt x="426870" y="7406"/>
                </a:lnTo>
                <a:lnTo>
                  <a:pt x="431104" y="9522"/>
                </a:lnTo>
                <a:lnTo>
                  <a:pt x="435339" y="11903"/>
                </a:lnTo>
                <a:lnTo>
                  <a:pt x="439308" y="14019"/>
                </a:lnTo>
                <a:lnTo>
                  <a:pt x="443543" y="16664"/>
                </a:lnTo>
                <a:lnTo>
                  <a:pt x="447248" y="19309"/>
                </a:lnTo>
                <a:lnTo>
                  <a:pt x="450953" y="21954"/>
                </a:lnTo>
                <a:lnTo>
                  <a:pt x="454393" y="25128"/>
                </a:lnTo>
                <a:lnTo>
                  <a:pt x="457569" y="28302"/>
                </a:lnTo>
                <a:lnTo>
                  <a:pt x="461009" y="31741"/>
                </a:lnTo>
                <a:lnTo>
                  <a:pt x="464185" y="35179"/>
                </a:lnTo>
                <a:lnTo>
                  <a:pt x="466831" y="38882"/>
                </a:lnTo>
                <a:lnTo>
                  <a:pt x="469478" y="42585"/>
                </a:lnTo>
                <a:lnTo>
                  <a:pt x="472124" y="46553"/>
                </a:lnTo>
                <a:lnTo>
                  <a:pt x="474241" y="50785"/>
                </a:lnTo>
                <a:lnTo>
                  <a:pt x="476358" y="55017"/>
                </a:lnTo>
                <a:lnTo>
                  <a:pt x="478476" y="59249"/>
                </a:lnTo>
                <a:lnTo>
                  <a:pt x="480328" y="63481"/>
                </a:lnTo>
                <a:lnTo>
                  <a:pt x="481916" y="68242"/>
                </a:lnTo>
                <a:lnTo>
                  <a:pt x="483239" y="72739"/>
                </a:lnTo>
                <a:lnTo>
                  <a:pt x="484298" y="77500"/>
                </a:lnTo>
                <a:lnTo>
                  <a:pt x="485092" y="82261"/>
                </a:lnTo>
                <a:lnTo>
                  <a:pt x="485621" y="87286"/>
                </a:lnTo>
                <a:lnTo>
                  <a:pt x="486150" y="92047"/>
                </a:lnTo>
                <a:lnTo>
                  <a:pt x="486150" y="97073"/>
                </a:lnTo>
                <a:lnTo>
                  <a:pt x="1069689" y="97073"/>
                </a:lnTo>
                <a:lnTo>
                  <a:pt x="1074717" y="97073"/>
                </a:lnTo>
                <a:lnTo>
                  <a:pt x="1079745" y="97602"/>
                </a:lnTo>
                <a:lnTo>
                  <a:pt x="1084509" y="98131"/>
                </a:lnTo>
                <a:lnTo>
                  <a:pt x="1089273" y="98925"/>
                </a:lnTo>
                <a:lnTo>
                  <a:pt x="1093772" y="99983"/>
                </a:lnTo>
                <a:lnTo>
                  <a:pt x="1098535" y="101305"/>
                </a:lnTo>
                <a:lnTo>
                  <a:pt x="1103034" y="102892"/>
                </a:lnTo>
                <a:lnTo>
                  <a:pt x="1107533" y="104744"/>
                </a:lnTo>
                <a:lnTo>
                  <a:pt x="1111767" y="106595"/>
                </a:lnTo>
                <a:lnTo>
                  <a:pt x="1115737" y="108711"/>
                </a:lnTo>
                <a:lnTo>
                  <a:pt x="1119971" y="111092"/>
                </a:lnTo>
                <a:lnTo>
                  <a:pt x="1123941" y="113737"/>
                </a:lnTo>
                <a:lnTo>
                  <a:pt x="1127646" y="116382"/>
                </a:lnTo>
                <a:lnTo>
                  <a:pt x="1131351" y="119027"/>
                </a:lnTo>
                <a:lnTo>
                  <a:pt x="1134791" y="122201"/>
                </a:lnTo>
                <a:lnTo>
                  <a:pt x="1138496" y="125639"/>
                </a:lnTo>
                <a:lnTo>
                  <a:pt x="1141672" y="128813"/>
                </a:lnTo>
                <a:lnTo>
                  <a:pt x="1144583" y="132252"/>
                </a:lnTo>
                <a:lnTo>
                  <a:pt x="1147494" y="135955"/>
                </a:lnTo>
                <a:lnTo>
                  <a:pt x="1150141" y="139658"/>
                </a:lnTo>
                <a:lnTo>
                  <a:pt x="1152522" y="143890"/>
                </a:lnTo>
                <a:lnTo>
                  <a:pt x="1155169" y="147858"/>
                </a:lnTo>
                <a:lnTo>
                  <a:pt x="1157286" y="152090"/>
                </a:lnTo>
                <a:lnTo>
                  <a:pt x="1159139" y="156322"/>
                </a:lnTo>
                <a:lnTo>
                  <a:pt x="1160991" y="160818"/>
                </a:lnTo>
                <a:lnTo>
                  <a:pt x="1162579" y="165315"/>
                </a:lnTo>
                <a:lnTo>
                  <a:pt x="1163902" y="169811"/>
                </a:lnTo>
                <a:lnTo>
                  <a:pt x="1164961" y="174573"/>
                </a:lnTo>
                <a:lnTo>
                  <a:pt x="1165755" y="179334"/>
                </a:lnTo>
                <a:lnTo>
                  <a:pt x="1166284" y="184359"/>
                </a:lnTo>
                <a:lnTo>
                  <a:pt x="1166813" y="189120"/>
                </a:lnTo>
                <a:lnTo>
                  <a:pt x="1166813" y="194146"/>
                </a:lnTo>
                <a:lnTo>
                  <a:pt x="1166813" y="777111"/>
                </a:lnTo>
                <a:lnTo>
                  <a:pt x="1166813" y="782137"/>
                </a:lnTo>
                <a:lnTo>
                  <a:pt x="1166284" y="786898"/>
                </a:lnTo>
                <a:lnTo>
                  <a:pt x="1165755" y="791924"/>
                </a:lnTo>
                <a:lnTo>
                  <a:pt x="1164961" y="796949"/>
                </a:lnTo>
                <a:lnTo>
                  <a:pt x="1163902" y="801446"/>
                </a:lnTo>
                <a:lnTo>
                  <a:pt x="1162579" y="805942"/>
                </a:lnTo>
                <a:lnTo>
                  <a:pt x="1160991" y="810439"/>
                </a:lnTo>
                <a:lnTo>
                  <a:pt x="1159139" y="815200"/>
                </a:lnTo>
                <a:lnTo>
                  <a:pt x="1157286" y="819432"/>
                </a:lnTo>
                <a:lnTo>
                  <a:pt x="1155169" y="823400"/>
                </a:lnTo>
                <a:lnTo>
                  <a:pt x="1152522" y="827632"/>
                </a:lnTo>
                <a:lnTo>
                  <a:pt x="1150141" y="831335"/>
                </a:lnTo>
                <a:lnTo>
                  <a:pt x="1147494" y="835567"/>
                </a:lnTo>
                <a:lnTo>
                  <a:pt x="1144583" y="839005"/>
                </a:lnTo>
                <a:lnTo>
                  <a:pt x="1141672" y="842708"/>
                </a:lnTo>
                <a:lnTo>
                  <a:pt x="1138496" y="845882"/>
                </a:lnTo>
                <a:lnTo>
                  <a:pt x="1134791" y="849056"/>
                </a:lnTo>
                <a:lnTo>
                  <a:pt x="1131351" y="852495"/>
                </a:lnTo>
                <a:lnTo>
                  <a:pt x="1127646" y="855140"/>
                </a:lnTo>
                <a:lnTo>
                  <a:pt x="1123941" y="858049"/>
                </a:lnTo>
                <a:lnTo>
                  <a:pt x="1119971" y="860430"/>
                </a:lnTo>
                <a:lnTo>
                  <a:pt x="1115737" y="862811"/>
                </a:lnTo>
                <a:lnTo>
                  <a:pt x="1111767" y="864927"/>
                </a:lnTo>
                <a:lnTo>
                  <a:pt x="1107533" y="866778"/>
                </a:lnTo>
                <a:lnTo>
                  <a:pt x="1103034" y="868630"/>
                </a:lnTo>
                <a:lnTo>
                  <a:pt x="1098535" y="870217"/>
                </a:lnTo>
                <a:lnTo>
                  <a:pt x="1093772" y="871539"/>
                </a:lnTo>
                <a:lnTo>
                  <a:pt x="1089273" y="872597"/>
                </a:lnTo>
                <a:lnTo>
                  <a:pt x="1084509" y="873655"/>
                </a:lnTo>
                <a:lnTo>
                  <a:pt x="1079745" y="874184"/>
                </a:lnTo>
                <a:lnTo>
                  <a:pt x="1074717" y="874449"/>
                </a:lnTo>
                <a:lnTo>
                  <a:pt x="1069689" y="874713"/>
                </a:lnTo>
                <a:lnTo>
                  <a:pt x="97124" y="874713"/>
                </a:lnTo>
                <a:lnTo>
                  <a:pt x="92361" y="874449"/>
                </a:lnTo>
                <a:lnTo>
                  <a:pt x="87332" y="874184"/>
                </a:lnTo>
                <a:lnTo>
                  <a:pt x="82304" y="873655"/>
                </a:lnTo>
                <a:lnTo>
                  <a:pt x="77541" y="872597"/>
                </a:lnTo>
                <a:lnTo>
                  <a:pt x="73042" y="871539"/>
                </a:lnTo>
                <a:lnTo>
                  <a:pt x="68543" y="870217"/>
                </a:lnTo>
                <a:lnTo>
                  <a:pt x="63779" y="868630"/>
                </a:lnTo>
                <a:lnTo>
                  <a:pt x="59545" y="866778"/>
                </a:lnTo>
                <a:lnTo>
                  <a:pt x="55311" y="864927"/>
                </a:lnTo>
                <a:lnTo>
                  <a:pt x="51076" y="862811"/>
                </a:lnTo>
                <a:lnTo>
                  <a:pt x="47107" y="860430"/>
                </a:lnTo>
                <a:lnTo>
                  <a:pt x="42872" y="858049"/>
                </a:lnTo>
                <a:lnTo>
                  <a:pt x="39167" y="855140"/>
                </a:lnTo>
                <a:lnTo>
                  <a:pt x="35462" y="852495"/>
                </a:lnTo>
                <a:lnTo>
                  <a:pt x="32022" y="849056"/>
                </a:lnTo>
                <a:lnTo>
                  <a:pt x="28846" y="845882"/>
                </a:lnTo>
                <a:lnTo>
                  <a:pt x="25406" y="842708"/>
                </a:lnTo>
                <a:lnTo>
                  <a:pt x="22230" y="839005"/>
                </a:lnTo>
                <a:lnTo>
                  <a:pt x="19319" y="835567"/>
                </a:lnTo>
                <a:lnTo>
                  <a:pt x="16673" y="831335"/>
                </a:lnTo>
                <a:lnTo>
                  <a:pt x="14291" y="827632"/>
                </a:lnTo>
                <a:lnTo>
                  <a:pt x="11909" y="823400"/>
                </a:lnTo>
                <a:lnTo>
                  <a:pt x="9792" y="819432"/>
                </a:lnTo>
                <a:lnTo>
                  <a:pt x="7675" y="815200"/>
                </a:lnTo>
                <a:lnTo>
                  <a:pt x="5822" y="810439"/>
                </a:lnTo>
                <a:lnTo>
                  <a:pt x="4499" y="805942"/>
                </a:lnTo>
                <a:lnTo>
                  <a:pt x="3176" y="801446"/>
                </a:lnTo>
                <a:lnTo>
                  <a:pt x="2117" y="796949"/>
                </a:lnTo>
                <a:lnTo>
                  <a:pt x="1059" y="791924"/>
                </a:lnTo>
                <a:lnTo>
                  <a:pt x="529" y="786898"/>
                </a:lnTo>
                <a:lnTo>
                  <a:pt x="265" y="782137"/>
                </a:lnTo>
                <a:lnTo>
                  <a:pt x="40" y="777875"/>
                </a:lnTo>
                <a:lnTo>
                  <a:pt x="0" y="777875"/>
                </a:lnTo>
                <a:lnTo>
                  <a:pt x="0" y="777111"/>
                </a:lnTo>
                <a:lnTo>
                  <a:pt x="0" y="194146"/>
                </a:lnTo>
                <a:lnTo>
                  <a:pt x="0" y="193675"/>
                </a:lnTo>
                <a:lnTo>
                  <a:pt x="25" y="193675"/>
                </a:lnTo>
                <a:lnTo>
                  <a:pt x="265" y="189120"/>
                </a:lnTo>
                <a:lnTo>
                  <a:pt x="529" y="184359"/>
                </a:lnTo>
                <a:lnTo>
                  <a:pt x="1059" y="179334"/>
                </a:lnTo>
                <a:lnTo>
                  <a:pt x="2117" y="174573"/>
                </a:lnTo>
                <a:lnTo>
                  <a:pt x="3176" y="169811"/>
                </a:lnTo>
                <a:lnTo>
                  <a:pt x="4499" y="165315"/>
                </a:lnTo>
                <a:lnTo>
                  <a:pt x="5822" y="160818"/>
                </a:lnTo>
                <a:lnTo>
                  <a:pt x="7675" y="156322"/>
                </a:lnTo>
                <a:lnTo>
                  <a:pt x="9792" y="152090"/>
                </a:lnTo>
                <a:lnTo>
                  <a:pt x="11909" y="147858"/>
                </a:lnTo>
                <a:lnTo>
                  <a:pt x="14291" y="143890"/>
                </a:lnTo>
                <a:lnTo>
                  <a:pt x="16673" y="139658"/>
                </a:lnTo>
                <a:lnTo>
                  <a:pt x="19319" y="135955"/>
                </a:lnTo>
                <a:lnTo>
                  <a:pt x="22230" y="132252"/>
                </a:lnTo>
                <a:lnTo>
                  <a:pt x="25406" y="128813"/>
                </a:lnTo>
                <a:lnTo>
                  <a:pt x="28846" y="125639"/>
                </a:lnTo>
                <a:lnTo>
                  <a:pt x="32022" y="122201"/>
                </a:lnTo>
                <a:lnTo>
                  <a:pt x="35462" y="119027"/>
                </a:lnTo>
                <a:lnTo>
                  <a:pt x="39167" y="116382"/>
                </a:lnTo>
                <a:lnTo>
                  <a:pt x="42872" y="113737"/>
                </a:lnTo>
                <a:lnTo>
                  <a:pt x="47107" y="111092"/>
                </a:lnTo>
                <a:lnTo>
                  <a:pt x="51076" y="108711"/>
                </a:lnTo>
                <a:lnTo>
                  <a:pt x="55311" y="106595"/>
                </a:lnTo>
                <a:lnTo>
                  <a:pt x="59545" y="104744"/>
                </a:lnTo>
                <a:lnTo>
                  <a:pt x="63779" y="102892"/>
                </a:lnTo>
                <a:lnTo>
                  <a:pt x="68543" y="101305"/>
                </a:lnTo>
                <a:lnTo>
                  <a:pt x="73042" y="99983"/>
                </a:lnTo>
                <a:lnTo>
                  <a:pt x="77541" y="98925"/>
                </a:lnTo>
                <a:lnTo>
                  <a:pt x="82304" y="98131"/>
                </a:lnTo>
                <a:lnTo>
                  <a:pt x="87332" y="97602"/>
                </a:lnTo>
                <a:lnTo>
                  <a:pt x="92361" y="97073"/>
                </a:lnTo>
                <a:lnTo>
                  <a:pt x="97124" y="97073"/>
                </a:lnTo>
                <a:lnTo>
                  <a:pt x="194513" y="97073"/>
                </a:lnTo>
                <a:lnTo>
                  <a:pt x="194778" y="92047"/>
                </a:lnTo>
                <a:lnTo>
                  <a:pt x="195042" y="87286"/>
                </a:lnTo>
                <a:lnTo>
                  <a:pt x="195836" y="82261"/>
                </a:lnTo>
                <a:lnTo>
                  <a:pt x="196630" y="77500"/>
                </a:lnTo>
                <a:lnTo>
                  <a:pt x="197953" y="72739"/>
                </a:lnTo>
                <a:lnTo>
                  <a:pt x="199277" y="68242"/>
                </a:lnTo>
                <a:lnTo>
                  <a:pt x="200600" y="63481"/>
                </a:lnTo>
                <a:lnTo>
                  <a:pt x="202452" y="59249"/>
                </a:lnTo>
                <a:lnTo>
                  <a:pt x="204305" y="55017"/>
                </a:lnTo>
                <a:lnTo>
                  <a:pt x="206422" y="50785"/>
                </a:lnTo>
                <a:lnTo>
                  <a:pt x="208804" y="46553"/>
                </a:lnTo>
                <a:lnTo>
                  <a:pt x="211186" y="42585"/>
                </a:lnTo>
                <a:lnTo>
                  <a:pt x="213832" y="38882"/>
                </a:lnTo>
                <a:lnTo>
                  <a:pt x="217008" y="35179"/>
                </a:lnTo>
                <a:lnTo>
                  <a:pt x="219919" y="31741"/>
                </a:lnTo>
                <a:lnTo>
                  <a:pt x="223095" y="28302"/>
                </a:lnTo>
                <a:lnTo>
                  <a:pt x="226535" y="25128"/>
                </a:lnTo>
                <a:lnTo>
                  <a:pt x="229975" y="21954"/>
                </a:lnTo>
                <a:lnTo>
                  <a:pt x="233680" y="19309"/>
                </a:lnTo>
                <a:lnTo>
                  <a:pt x="237650" y="16664"/>
                </a:lnTo>
                <a:lnTo>
                  <a:pt x="241355" y="14019"/>
                </a:lnTo>
                <a:lnTo>
                  <a:pt x="245589" y="11903"/>
                </a:lnTo>
                <a:lnTo>
                  <a:pt x="249559" y="9522"/>
                </a:lnTo>
                <a:lnTo>
                  <a:pt x="254058" y="7406"/>
                </a:lnTo>
                <a:lnTo>
                  <a:pt x="258557" y="5819"/>
                </a:lnTo>
                <a:lnTo>
                  <a:pt x="262791" y="4232"/>
                </a:lnTo>
                <a:lnTo>
                  <a:pt x="267555" y="2910"/>
                </a:lnTo>
                <a:lnTo>
                  <a:pt x="272054" y="1852"/>
                </a:lnTo>
                <a:lnTo>
                  <a:pt x="277082" y="1058"/>
                </a:lnTo>
                <a:lnTo>
                  <a:pt x="281845" y="529"/>
                </a:lnTo>
                <a:lnTo>
                  <a:pt x="286874" y="265"/>
                </a:lnTo>
                <a:lnTo>
                  <a:pt x="291902" y="0"/>
                </a:lnTo>
                <a:close/>
              </a:path>
            </a:pathLst>
          </a:custGeom>
          <a:solidFill>
            <a:srgbClr val="E6A8C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" name="话筒"/>
          <p:cNvSpPr/>
          <p:nvPr/>
        </p:nvSpPr>
        <p:spPr>
          <a:xfrm>
            <a:off x="6847205" y="2977515"/>
            <a:ext cx="540004" cy="720005"/>
          </a:xfrm>
          <a:custGeom>
            <a:avLst/>
            <a:gdLst>
              <a:gd name="connsiteX0" fmla="*/ 788945 w 3886200"/>
              <a:gd name="connsiteY0" fmla="*/ 3994579 h 7565524"/>
              <a:gd name="connsiteX1" fmla="*/ 793367 w 3886200"/>
              <a:gd name="connsiteY1" fmla="*/ 4082152 h 7565524"/>
              <a:gd name="connsiteX2" fmla="*/ 1943100 w 3886200"/>
              <a:gd name="connsiteY2" fmla="*/ 5119688 h 7565524"/>
              <a:gd name="connsiteX3" fmla="*/ 3092833 w 3886200"/>
              <a:gd name="connsiteY3" fmla="*/ 4082152 h 7565524"/>
              <a:gd name="connsiteX4" fmla="*/ 3097256 w 3886200"/>
              <a:gd name="connsiteY4" fmla="*/ 3994579 h 7565524"/>
              <a:gd name="connsiteX5" fmla="*/ 3087777 w 3886200"/>
              <a:gd name="connsiteY5" fmla="*/ 4031441 h 7565524"/>
              <a:gd name="connsiteX6" fmla="*/ 1943100 w 3886200"/>
              <a:gd name="connsiteY6" fmla="*/ 4873587 h 7565524"/>
              <a:gd name="connsiteX7" fmla="*/ 798423 w 3886200"/>
              <a:gd name="connsiteY7" fmla="*/ 4031441 h 7565524"/>
              <a:gd name="connsiteX8" fmla="*/ 0 w 3886200"/>
              <a:gd name="connsiteY8" fmla="*/ 3009901 h 7565524"/>
              <a:gd name="connsiteX9" fmla="*/ 308086 w 3886200"/>
              <a:gd name="connsiteY9" fmla="*/ 3009901 h 7565524"/>
              <a:gd name="connsiteX10" fmla="*/ 308086 w 3886200"/>
              <a:gd name="connsiteY10" fmla="*/ 4175662 h 7565524"/>
              <a:gd name="connsiteX11" fmla="*/ 1943101 w 3886200"/>
              <a:gd name="connsiteY11" fmla="*/ 5810677 h 7565524"/>
              <a:gd name="connsiteX12" fmla="*/ 1943100 w 3886200"/>
              <a:gd name="connsiteY12" fmla="*/ 5810678 h 7565524"/>
              <a:gd name="connsiteX13" fmla="*/ 3578115 w 3886200"/>
              <a:gd name="connsiteY13" fmla="*/ 4175663 h 7565524"/>
              <a:gd name="connsiteX14" fmla="*/ 3578116 w 3886200"/>
              <a:gd name="connsiteY14" fmla="*/ 3009901 h 7565524"/>
              <a:gd name="connsiteX15" fmla="*/ 3886200 w 3886200"/>
              <a:gd name="connsiteY15" fmla="*/ 3009901 h 7565524"/>
              <a:gd name="connsiteX16" fmla="*/ 3886200 w 3886200"/>
              <a:gd name="connsiteY16" fmla="*/ 4235878 h 7565524"/>
              <a:gd name="connsiteX17" fmla="*/ 2520919 w 3886200"/>
              <a:gd name="connsiteY17" fmla="*/ 6091620 h 7565524"/>
              <a:gd name="connsiteX18" fmla="*/ 2336800 w 3886200"/>
              <a:gd name="connsiteY18" fmla="*/ 6138961 h 7565524"/>
              <a:gd name="connsiteX19" fmla="*/ 2336800 w 3886200"/>
              <a:gd name="connsiteY19" fmla="*/ 6591300 h 7565524"/>
              <a:gd name="connsiteX20" fmla="*/ 3062539 w 3886200"/>
              <a:gd name="connsiteY20" fmla="*/ 6591300 h 7565524"/>
              <a:gd name="connsiteX21" fmla="*/ 3549651 w 3886200"/>
              <a:gd name="connsiteY21" fmla="*/ 7078412 h 7565524"/>
              <a:gd name="connsiteX22" fmla="*/ 3549650 w 3886200"/>
              <a:gd name="connsiteY22" fmla="*/ 7078412 h 7565524"/>
              <a:gd name="connsiteX23" fmla="*/ 3062538 w 3886200"/>
              <a:gd name="connsiteY23" fmla="*/ 7565524 h 7565524"/>
              <a:gd name="connsiteX24" fmla="*/ 823662 w 3886200"/>
              <a:gd name="connsiteY24" fmla="*/ 7565523 h 7565524"/>
              <a:gd name="connsiteX25" fmla="*/ 346447 w 3886200"/>
              <a:gd name="connsiteY25" fmla="*/ 7176581 h 7565524"/>
              <a:gd name="connsiteX26" fmla="*/ 336550 w 3886200"/>
              <a:gd name="connsiteY26" fmla="*/ 7078412 h 7565524"/>
              <a:gd name="connsiteX27" fmla="*/ 346447 w 3886200"/>
              <a:gd name="connsiteY27" fmla="*/ 6980242 h 7565524"/>
              <a:gd name="connsiteX28" fmla="*/ 823662 w 3886200"/>
              <a:gd name="connsiteY28" fmla="*/ 6591300 h 7565524"/>
              <a:gd name="connsiteX29" fmla="*/ 1549400 w 3886200"/>
              <a:gd name="connsiteY29" fmla="*/ 6591300 h 7565524"/>
              <a:gd name="connsiteX30" fmla="*/ 1549400 w 3886200"/>
              <a:gd name="connsiteY30" fmla="*/ 6138961 h 7565524"/>
              <a:gd name="connsiteX31" fmla="*/ 1365282 w 3886200"/>
              <a:gd name="connsiteY31" fmla="*/ 6091620 h 7565524"/>
              <a:gd name="connsiteX32" fmla="*/ 0 w 3886200"/>
              <a:gd name="connsiteY32" fmla="*/ 4235878 h 7565524"/>
              <a:gd name="connsiteX33" fmla="*/ 622300 w 3886200"/>
              <a:gd name="connsiteY33" fmla="*/ 2818278 h 7565524"/>
              <a:gd name="connsiteX34" fmla="*/ 3263900 w 3886200"/>
              <a:gd name="connsiteY34" fmla="*/ 2818278 h 7565524"/>
              <a:gd name="connsiteX35" fmla="*/ 3263900 w 3886200"/>
              <a:gd name="connsiteY35" fmla="*/ 4152900 h 7565524"/>
              <a:gd name="connsiteX36" fmla="*/ 1943100 w 3886200"/>
              <a:gd name="connsiteY36" fmla="*/ 5473700 h 7565524"/>
              <a:gd name="connsiteX37" fmla="*/ 622300 w 3886200"/>
              <a:gd name="connsiteY37" fmla="*/ 4152900 h 7565524"/>
              <a:gd name="connsiteX38" fmla="*/ 622300 w 3886200"/>
              <a:gd name="connsiteY38" fmla="*/ 2432670 h 7565524"/>
              <a:gd name="connsiteX39" fmla="*/ 3263900 w 3886200"/>
              <a:gd name="connsiteY39" fmla="*/ 2432670 h 7565524"/>
              <a:gd name="connsiteX40" fmla="*/ 3263900 w 3886200"/>
              <a:gd name="connsiteY40" fmla="*/ 2655422 h 7565524"/>
              <a:gd name="connsiteX41" fmla="*/ 622300 w 3886200"/>
              <a:gd name="connsiteY41" fmla="*/ 2655422 h 7565524"/>
              <a:gd name="connsiteX42" fmla="*/ 622300 w 3886200"/>
              <a:gd name="connsiteY42" fmla="*/ 2047063 h 7565524"/>
              <a:gd name="connsiteX43" fmla="*/ 3263900 w 3886200"/>
              <a:gd name="connsiteY43" fmla="*/ 2047063 h 7565524"/>
              <a:gd name="connsiteX44" fmla="*/ 3263900 w 3886200"/>
              <a:gd name="connsiteY44" fmla="*/ 2269814 h 7565524"/>
              <a:gd name="connsiteX45" fmla="*/ 622300 w 3886200"/>
              <a:gd name="connsiteY45" fmla="*/ 2269814 h 7565524"/>
              <a:gd name="connsiteX46" fmla="*/ 622300 w 3886200"/>
              <a:gd name="connsiteY46" fmla="*/ 1661456 h 7565524"/>
              <a:gd name="connsiteX47" fmla="*/ 3263900 w 3886200"/>
              <a:gd name="connsiteY47" fmla="*/ 1661456 h 7565524"/>
              <a:gd name="connsiteX48" fmla="*/ 3263900 w 3886200"/>
              <a:gd name="connsiteY48" fmla="*/ 1884207 h 7565524"/>
              <a:gd name="connsiteX49" fmla="*/ 622300 w 3886200"/>
              <a:gd name="connsiteY49" fmla="*/ 1884207 h 7565524"/>
              <a:gd name="connsiteX50" fmla="*/ 1943100 w 3886200"/>
              <a:gd name="connsiteY50" fmla="*/ 0 h 7565524"/>
              <a:gd name="connsiteX51" fmla="*/ 3263900 w 3886200"/>
              <a:gd name="connsiteY51" fmla="*/ 1320800 h 7565524"/>
              <a:gd name="connsiteX52" fmla="*/ 3263900 w 3886200"/>
              <a:gd name="connsiteY52" fmla="*/ 1498600 h 7565524"/>
              <a:gd name="connsiteX53" fmla="*/ 622300 w 3886200"/>
              <a:gd name="connsiteY53" fmla="*/ 1498600 h 7565524"/>
              <a:gd name="connsiteX54" fmla="*/ 622300 w 3886200"/>
              <a:gd name="connsiteY54" fmla="*/ 1320800 h 7565524"/>
              <a:gd name="connsiteX55" fmla="*/ 1943100 w 3886200"/>
              <a:gd name="connsiteY55" fmla="*/ 0 h 756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3886200" h="7565524">
                <a:moveTo>
                  <a:pt x="788945" y="3994579"/>
                </a:moveTo>
                <a:lnTo>
                  <a:pt x="793367" y="4082152"/>
                </a:lnTo>
                <a:cubicBezTo>
                  <a:pt x="852550" y="4664920"/>
                  <a:pt x="1344717" y="5119688"/>
                  <a:pt x="1943100" y="5119688"/>
                </a:cubicBezTo>
                <a:cubicBezTo>
                  <a:pt x="2541483" y="5119688"/>
                  <a:pt x="3033650" y="4664920"/>
                  <a:pt x="3092833" y="4082152"/>
                </a:cubicBezTo>
                <a:lnTo>
                  <a:pt x="3097256" y="3994579"/>
                </a:lnTo>
                <a:lnTo>
                  <a:pt x="3087777" y="4031441"/>
                </a:lnTo>
                <a:cubicBezTo>
                  <a:pt x="2936026" y="4519338"/>
                  <a:pt x="2480933" y="4873587"/>
                  <a:pt x="1943100" y="4873587"/>
                </a:cubicBezTo>
                <a:cubicBezTo>
                  <a:pt x="1405268" y="4873587"/>
                  <a:pt x="950175" y="4519338"/>
                  <a:pt x="798423" y="4031441"/>
                </a:cubicBezTo>
                <a:close/>
                <a:moveTo>
                  <a:pt x="0" y="3009901"/>
                </a:moveTo>
                <a:lnTo>
                  <a:pt x="308086" y="3009901"/>
                </a:lnTo>
                <a:lnTo>
                  <a:pt x="308086" y="4175662"/>
                </a:lnTo>
                <a:cubicBezTo>
                  <a:pt x="308086" y="5078656"/>
                  <a:pt x="1040107" y="5810677"/>
                  <a:pt x="1943101" y="5810677"/>
                </a:cubicBezTo>
                <a:lnTo>
                  <a:pt x="1943100" y="5810678"/>
                </a:lnTo>
                <a:cubicBezTo>
                  <a:pt x="2846094" y="5810678"/>
                  <a:pt x="3578115" y="5078657"/>
                  <a:pt x="3578115" y="4175663"/>
                </a:cubicBezTo>
                <a:lnTo>
                  <a:pt x="3578116" y="3009901"/>
                </a:lnTo>
                <a:lnTo>
                  <a:pt x="3886200" y="3009901"/>
                </a:lnTo>
                <a:lnTo>
                  <a:pt x="3886200" y="4235878"/>
                </a:lnTo>
                <a:cubicBezTo>
                  <a:pt x="3886200" y="5107807"/>
                  <a:pt x="3311893" y="5845601"/>
                  <a:pt x="2520919" y="6091620"/>
                </a:cubicBezTo>
                <a:lnTo>
                  <a:pt x="2336800" y="6138961"/>
                </a:lnTo>
                <a:lnTo>
                  <a:pt x="2336800" y="6591300"/>
                </a:lnTo>
                <a:lnTo>
                  <a:pt x="3062539" y="6591300"/>
                </a:lnTo>
                <a:cubicBezTo>
                  <a:pt x="3331564" y="6591300"/>
                  <a:pt x="3549651" y="6809387"/>
                  <a:pt x="3549651" y="7078412"/>
                </a:cubicBezTo>
                <a:lnTo>
                  <a:pt x="3549650" y="7078412"/>
                </a:lnTo>
                <a:cubicBezTo>
                  <a:pt x="3549650" y="7347437"/>
                  <a:pt x="3331563" y="7565524"/>
                  <a:pt x="3062538" y="7565524"/>
                </a:cubicBezTo>
                <a:lnTo>
                  <a:pt x="823662" y="7565523"/>
                </a:lnTo>
                <a:cubicBezTo>
                  <a:pt x="588265" y="7565523"/>
                  <a:pt x="391868" y="7398550"/>
                  <a:pt x="346447" y="7176581"/>
                </a:cubicBezTo>
                <a:lnTo>
                  <a:pt x="336550" y="7078412"/>
                </a:lnTo>
                <a:lnTo>
                  <a:pt x="346447" y="6980242"/>
                </a:lnTo>
                <a:cubicBezTo>
                  <a:pt x="391868" y="6758273"/>
                  <a:pt x="588265" y="6591300"/>
                  <a:pt x="823662" y="6591300"/>
                </a:cubicBezTo>
                <a:lnTo>
                  <a:pt x="1549400" y="6591300"/>
                </a:lnTo>
                <a:lnTo>
                  <a:pt x="1549400" y="6138961"/>
                </a:lnTo>
                <a:lnTo>
                  <a:pt x="1365282" y="6091620"/>
                </a:lnTo>
                <a:cubicBezTo>
                  <a:pt x="574307" y="5845601"/>
                  <a:pt x="0" y="5107807"/>
                  <a:pt x="0" y="4235878"/>
                </a:cubicBezTo>
                <a:close/>
                <a:moveTo>
                  <a:pt x="622300" y="2818278"/>
                </a:moveTo>
                <a:lnTo>
                  <a:pt x="3263900" y="2818278"/>
                </a:lnTo>
                <a:lnTo>
                  <a:pt x="3263900" y="4152900"/>
                </a:lnTo>
                <a:cubicBezTo>
                  <a:pt x="3263900" y="4882358"/>
                  <a:pt x="2672558" y="5473700"/>
                  <a:pt x="1943100" y="5473700"/>
                </a:cubicBezTo>
                <a:cubicBezTo>
                  <a:pt x="1213642" y="5473700"/>
                  <a:pt x="622300" y="4882358"/>
                  <a:pt x="622300" y="4152900"/>
                </a:cubicBezTo>
                <a:close/>
                <a:moveTo>
                  <a:pt x="622300" y="2432670"/>
                </a:moveTo>
                <a:lnTo>
                  <a:pt x="3263900" y="2432670"/>
                </a:lnTo>
                <a:lnTo>
                  <a:pt x="3263900" y="2655422"/>
                </a:lnTo>
                <a:lnTo>
                  <a:pt x="622300" y="2655422"/>
                </a:lnTo>
                <a:close/>
                <a:moveTo>
                  <a:pt x="622300" y="2047063"/>
                </a:moveTo>
                <a:lnTo>
                  <a:pt x="3263900" y="2047063"/>
                </a:lnTo>
                <a:lnTo>
                  <a:pt x="3263900" y="2269814"/>
                </a:lnTo>
                <a:lnTo>
                  <a:pt x="622300" y="2269814"/>
                </a:lnTo>
                <a:close/>
                <a:moveTo>
                  <a:pt x="622300" y="1661456"/>
                </a:moveTo>
                <a:lnTo>
                  <a:pt x="3263900" y="1661456"/>
                </a:lnTo>
                <a:lnTo>
                  <a:pt x="3263900" y="1884207"/>
                </a:lnTo>
                <a:lnTo>
                  <a:pt x="622300" y="1884207"/>
                </a:lnTo>
                <a:close/>
                <a:moveTo>
                  <a:pt x="1943100" y="0"/>
                </a:moveTo>
                <a:cubicBezTo>
                  <a:pt x="2672558" y="0"/>
                  <a:pt x="3263900" y="591342"/>
                  <a:pt x="3263900" y="1320800"/>
                </a:cubicBezTo>
                <a:lnTo>
                  <a:pt x="3263900" y="1498600"/>
                </a:lnTo>
                <a:lnTo>
                  <a:pt x="622300" y="1498600"/>
                </a:lnTo>
                <a:lnTo>
                  <a:pt x="622300" y="1320800"/>
                </a:lnTo>
                <a:cubicBezTo>
                  <a:pt x="622300" y="591342"/>
                  <a:pt x="1213642" y="0"/>
                  <a:pt x="1943100" y="0"/>
                </a:cubicBezTo>
                <a:close/>
              </a:path>
            </a:pathLst>
          </a:custGeom>
          <a:solidFill>
            <a:srgbClr val="E6A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40" name="图片标识"/>
          <p:cNvSpPr/>
          <p:nvPr/>
        </p:nvSpPr>
        <p:spPr>
          <a:xfrm>
            <a:off x="1719580" y="3159125"/>
            <a:ext cx="792006" cy="540004"/>
          </a:xfrm>
          <a:custGeom>
            <a:avLst/>
            <a:gdLst/>
            <a:ahLst/>
            <a:cxnLst/>
            <a:rect l="l" t="t" r="r" b="b"/>
            <a:pathLst>
              <a:path w="3020771" h="2430682">
                <a:moveTo>
                  <a:pt x="1825368" y="324287"/>
                </a:moveTo>
                <a:cubicBezTo>
                  <a:pt x="1873942" y="326517"/>
                  <a:pt x="1919728" y="371122"/>
                  <a:pt x="1944326" y="451411"/>
                </a:cubicBezTo>
                <a:lnTo>
                  <a:pt x="2604083" y="1944545"/>
                </a:lnTo>
                <a:cubicBezTo>
                  <a:pt x="2676166" y="2111521"/>
                  <a:pt x="2659040" y="2171447"/>
                  <a:pt x="2418888" y="2164464"/>
                </a:cubicBezTo>
                <a:lnTo>
                  <a:pt x="624812" y="2164464"/>
                </a:lnTo>
                <a:cubicBezTo>
                  <a:pt x="375138" y="2161077"/>
                  <a:pt x="366330" y="2072939"/>
                  <a:pt x="451191" y="1886672"/>
                </a:cubicBezTo>
                <a:lnTo>
                  <a:pt x="798432" y="1018571"/>
                </a:lnTo>
                <a:cubicBezTo>
                  <a:pt x="869932" y="853533"/>
                  <a:pt x="972655" y="831231"/>
                  <a:pt x="1053075" y="1018571"/>
                </a:cubicBezTo>
                <a:lnTo>
                  <a:pt x="1284569" y="1493133"/>
                </a:lnTo>
                <a:lnTo>
                  <a:pt x="1689683" y="451411"/>
                </a:lnTo>
                <a:cubicBezTo>
                  <a:pt x="1725433" y="362202"/>
                  <a:pt x="1776794" y="322057"/>
                  <a:pt x="1825368" y="324287"/>
                </a:cubicBezTo>
                <a:close/>
                <a:moveTo>
                  <a:pt x="496418" y="157585"/>
                </a:moveTo>
                <a:cubicBezTo>
                  <a:pt x="335067" y="157585"/>
                  <a:pt x="204266" y="288386"/>
                  <a:pt x="204266" y="449737"/>
                </a:cubicBezTo>
                <a:lnTo>
                  <a:pt x="204266" y="1980945"/>
                </a:lnTo>
                <a:cubicBezTo>
                  <a:pt x="204266" y="2142296"/>
                  <a:pt x="335067" y="2273097"/>
                  <a:pt x="496418" y="2273097"/>
                </a:cubicBezTo>
                <a:lnTo>
                  <a:pt x="2541204" y="2273097"/>
                </a:lnTo>
                <a:cubicBezTo>
                  <a:pt x="2702555" y="2273097"/>
                  <a:pt x="2833356" y="2142296"/>
                  <a:pt x="2833356" y="1980945"/>
                </a:cubicBezTo>
                <a:lnTo>
                  <a:pt x="2833356" y="449737"/>
                </a:lnTo>
                <a:cubicBezTo>
                  <a:pt x="2833356" y="288386"/>
                  <a:pt x="2702555" y="157585"/>
                  <a:pt x="2541204" y="157585"/>
                </a:cubicBezTo>
                <a:close/>
                <a:moveTo>
                  <a:pt x="335677" y="0"/>
                </a:moveTo>
                <a:lnTo>
                  <a:pt x="2685094" y="0"/>
                </a:lnTo>
                <a:cubicBezTo>
                  <a:pt x="2870483" y="0"/>
                  <a:pt x="3020771" y="150288"/>
                  <a:pt x="3020771" y="335677"/>
                </a:cubicBezTo>
                <a:lnTo>
                  <a:pt x="3020771" y="2095005"/>
                </a:lnTo>
                <a:cubicBezTo>
                  <a:pt x="3020771" y="2280394"/>
                  <a:pt x="2870483" y="2430682"/>
                  <a:pt x="2685094" y="2430682"/>
                </a:cubicBezTo>
                <a:lnTo>
                  <a:pt x="335677" y="2430682"/>
                </a:lnTo>
                <a:cubicBezTo>
                  <a:pt x="150288" y="2430682"/>
                  <a:pt x="0" y="2280394"/>
                  <a:pt x="0" y="2095005"/>
                </a:cubicBezTo>
                <a:lnTo>
                  <a:pt x="0" y="335677"/>
                </a:lnTo>
                <a:cubicBezTo>
                  <a:pt x="0" y="150288"/>
                  <a:pt x="150288" y="0"/>
                  <a:pt x="335677" y="0"/>
                </a:cubicBezTo>
                <a:close/>
              </a:path>
            </a:pathLst>
          </a:custGeom>
          <a:solidFill>
            <a:srgbClr val="E6A8C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42695" y="1292225"/>
            <a:ext cx="26720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4000">
                <a:effectLst>
                  <a:outerShdw blurRad="63500" sx="102000" sy="102000" algn="ctr" rotWithShape="0">
                    <a:schemeClr val="bg1">
                      <a:alpha val="40000"/>
                    </a:schemeClr>
                  </a:outerShdw>
                </a:effectLst>
                <a:latin typeface="华文新魏" panose="02010800040101010101" charset="-122"/>
                <a:ea typeface="华文新魏" panose="02010800040101010101" charset="-122"/>
              </a:rPr>
              <a:t>生活</a:t>
            </a:r>
            <a:r>
              <a:rPr lang="zh-CN" altLang="en-US" sz="3200">
                <a:effectLst>
                  <a:outerShdw blurRad="63500" sx="102000" sy="102000" algn="ctr" rotWithShape="0">
                    <a:schemeClr val="bg1">
                      <a:alpha val="40000"/>
                    </a:schemeClr>
                  </a:outerShdw>
                </a:effectLst>
                <a:latin typeface="华文新魏" panose="02010800040101010101" charset="-122"/>
                <a:ea typeface="华文新魏" panose="02010800040101010101" charset="-122"/>
              </a:rPr>
              <a:t>即</a:t>
            </a:r>
            <a:r>
              <a:rPr lang="zh-CN" altLang="en-US" sz="2800">
                <a:effectLst>
                  <a:outerShdw blurRad="63500" sx="102000" sy="102000" algn="ctr" rotWithShape="0">
                    <a:schemeClr val="bg1">
                      <a:alpha val="40000"/>
                    </a:schemeClr>
                  </a:outerShdw>
                </a:effectLst>
                <a:latin typeface="华文新魏" panose="02010800040101010101" charset="-122"/>
                <a:ea typeface="华文新魏" panose="02010800040101010101" charset="-122"/>
              </a:rPr>
              <a:t>是艺术</a:t>
            </a:r>
            <a:endParaRPr lang="zh-CN" altLang="en-US" sz="2800">
              <a:effectLst>
                <a:outerShdw blurRad="63500" sx="102000" sy="102000" algn="ctr" rotWithShape="0">
                  <a:schemeClr val="bg1">
                    <a:alpha val="40000"/>
                  </a:schemeClr>
                </a:outerShdw>
              </a:effectLst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19375" y="1998345"/>
            <a:ext cx="2621280" cy="706755"/>
          </a:xfrm>
          <a:prstGeom prst="rect">
            <a:avLst/>
          </a:prstGeom>
          <a:noFill/>
          <a:effectLst>
            <a:outerShdw blurRad="63500" sx="102000" sy="102000" algn="ctr" rotWithShape="0">
              <a:schemeClr val="bg1">
                <a:alpha val="40000"/>
              </a:schemeClr>
            </a:outerShdw>
          </a:effectLst>
        </p:spPr>
        <p:txBody>
          <a:bodyPr wrap="none" rtlCol="0">
            <a:spAutoFit/>
          </a:bodyPr>
          <a:p>
            <a:r>
              <a:rPr lang="zh-CN" altLang="en-US" sz="2800">
                <a:effectLst/>
                <a:latin typeface="华文新魏" panose="02010800040101010101" charset="-122"/>
                <a:ea typeface="华文新魏" panose="02010800040101010101" charset="-122"/>
              </a:rPr>
              <a:t>人人皆有</a:t>
            </a:r>
            <a:r>
              <a:rPr lang="zh-CN" altLang="en-US" sz="4000">
                <a:effectLst/>
                <a:latin typeface="华文新魏" panose="02010800040101010101" charset="-122"/>
                <a:ea typeface="华文新魏" panose="02010800040101010101" charset="-122"/>
              </a:rPr>
              <a:t>诗心</a:t>
            </a:r>
            <a:endParaRPr lang="zh-CN" altLang="en-US" sz="4000">
              <a:effectLst/>
              <a:latin typeface="华文新魏" panose="02010800040101010101" charset="-122"/>
              <a:ea typeface="华文新魏" panose="020108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4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6" grpId="0"/>
      <p:bldP spid="7" grpId="0"/>
      <p:bldP spid="6" grpId="0"/>
      <p:bldP spid="9" grpId="0"/>
      <p:bldP spid="8" grpId="0"/>
      <p:bldP spid="4" grpId="0" animBg="1"/>
      <p:bldP spid="245" grpId="0" animBg="1"/>
      <p:bldP spid="340" grpId="0" animBg="1"/>
      <p:bldP spid="2050" grpId="0" animBg="1"/>
      <p:bldP spid="12" grpId="0" animBg="1"/>
      <p:bldP spid="67" grpId="0"/>
      <p:bldP spid="6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椭圆 2"/>
          <p:cNvSpPr/>
          <p:nvPr/>
        </p:nvSpPr>
        <p:spPr>
          <a:xfrm rot="15600000">
            <a:off x="7222490" y="1612900"/>
            <a:ext cx="3599815" cy="3599815"/>
          </a:xfrm>
          <a:prstGeom prst="ellipse">
            <a:avLst/>
          </a:prstGeom>
          <a:noFill/>
          <a:ln w="25400">
            <a:gradFill>
              <a:gsLst>
                <a:gs pos="20000">
                  <a:schemeClr val="accent1">
                    <a:lumMod val="5000"/>
                    <a:lumOff val="95000"/>
                  </a:schemeClr>
                </a:gs>
                <a:gs pos="28000">
                  <a:schemeClr val="tx1"/>
                </a:gs>
                <a:gs pos="100000">
                  <a:schemeClr val="tx1"/>
                </a:gs>
              </a:gsLst>
              <a:lin ang="648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" name="图片 3" descr="8464389504591143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8560" y="1941195"/>
            <a:ext cx="4612005" cy="322072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8451850" y="2599055"/>
            <a:ext cx="1085850" cy="1477010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lIns="0" tIns="0" rIns="0" bIns="0" rtlCol="0">
            <a:spAutoFit/>
          </a:bodyPr>
          <a:p>
            <a:pPr algn="ctr"/>
            <a:r>
              <a:rPr lang="zh-CN" altLang="en-US" sz="9600">
                <a:effectLst/>
                <a:latin typeface="华文新魏" panose="02010800040101010101" charset="-122"/>
                <a:ea typeface="华文新魏" panose="02010800040101010101" charset="-122"/>
              </a:rPr>
              <a:t>叁</a:t>
            </a:r>
            <a:endParaRPr lang="zh-CN" altLang="en-US" sz="9600">
              <a:effectLst/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162810" y="1645285"/>
            <a:ext cx="2644775" cy="372935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vert="eaVert" wrap="square" rtlCol="0">
            <a:spAutoFit/>
          </a:bodyPr>
          <a:p>
            <a:pPr indent="0" algn="dist" fontAlgn="auto">
              <a:lnSpc>
                <a:spcPct val="200000"/>
              </a:lnSpc>
            </a:pPr>
            <a:r>
              <a:rPr lang="zh-CN" altLang="en-US" sz="4000" spc="100">
                <a:uFillTx/>
                <a:latin typeface="华文新魏" panose="02010800040101010101" charset="-122"/>
                <a:ea typeface="华文新魏" panose="02010800040101010101" charset="-122"/>
                <a:sym typeface="+mn-ea"/>
              </a:rPr>
              <a:t>生活即是艺术</a:t>
            </a:r>
            <a:endParaRPr lang="zh-CN" altLang="en-US" sz="4000" spc="100">
              <a:uFillTx/>
              <a:latin typeface="华文新魏" panose="02010800040101010101" charset="-122"/>
              <a:ea typeface="华文新魏" panose="02010800040101010101" charset="-122"/>
              <a:sym typeface="+mn-ea"/>
            </a:endParaRPr>
          </a:p>
          <a:p>
            <a:pPr indent="0" algn="dist" fontAlgn="auto">
              <a:lnSpc>
                <a:spcPct val="200000"/>
              </a:lnSpc>
            </a:pPr>
            <a:r>
              <a:rPr lang="zh-CN" altLang="en-US" sz="4000">
                <a:latin typeface="华文新魏" panose="02010800040101010101" charset="-122"/>
                <a:ea typeface="华文新魏" panose="02010800040101010101" charset="-122"/>
              </a:rPr>
              <a:t>人人皆有诗心</a:t>
            </a:r>
            <a:endParaRPr lang="zh-CN" altLang="en-US" sz="4000">
              <a:latin typeface="华文新魏" panose="02010800040101010101" charset="-122"/>
              <a:ea typeface="华文新魏" panose="020108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" name="流程图: 联系 33"/>
          <p:cNvSpPr/>
          <p:nvPr/>
        </p:nvSpPr>
        <p:spPr>
          <a:xfrm flipH="1">
            <a:off x="8634095" y="1770380"/>
            <a:ext cx="1800013" cy="1800013"/>
          </a:xfrm>
          <a:prstGeom prst="flowChartConnector">
            <a:avLst/>
          </a:prstGeom>
          <a:blipFill rotWithShape="1">
            <a:blip r:embed="rId1"/>
            <a:stretch>
              <a:fillRect l="-10000" r="-2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2"/>
            </p:custDataLst>
          </p:nvPr>
        </p:nvSpPr>
        <p:spPr>
          <a:xfrm>
            <a:off x="8342630" y="3960495"/>
            <a:ext cx="2487930" cy="4000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sz="24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rPr>
              <a:t>LOREM</a:t>
            </a:r>
            <a:endParaRPr lang="en-US" altLang="zh-CN" sz="2400">
              <a:solidFill>
                <a:schemeClr val="tx1"/>
              </a:solidFill>
              <a:latin typeface="Arial" panose="020B0604020202020204" pitchFamily="34" charset="0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文本框 53"/>
          <p:cNvSpPr txBox="1"/>
          <p:nvPr>
            <p:custDataLst>
              <p:tags r:id="rId3"/>
            </p:custDataLst>
          </p:nvPr>
        </p:nvSpPr>
        <p:spPr>
          <a:xfrm>
            <a:off x="8080375" y="4588510"/>
            <a:ext cx="2907030" cy="2270125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 indent="0" algn="ctr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5F5F5F">
                  <a:lumMod val="50000"/>
                  <a:lumOff val="50000"/>
                </a:srgbClr>
              </a:buClr>
              <a:buNone/>
            </a:pPr>
            <a:r>
              <a:rPr lang="zh-CN" altLang="en-US" spc="100" dirty="0">
                <a:solidFill>
                  <a:schemeClr val="tx1"/>
                </a:solidFill>
                <a:uFillTx/>
                <a:sym typeface="Arial" panose="020B0604020202020204" pitchFamily="34" charset="0"/>
              </a:rPr>
              <a:t>Lorem ipsum dolor sit amet, consectetur adipisicing elit.Lorem ip</a:t>
            </a:r>
            <a:endParaRPr lang="zh-CN" altLang="en-US" spc="100" dirty="0">
              <a:solidFill>
                <a:schemeClr val="tx1"/>
              </a:solidFill>
              <a:uFillTx/>
              <a:sym typeface="Arial" panose="020B0604020202020204" pitchFamily="34" charset="0"/>
            </a:endParaRPr>
          </a:p>
        </p:txBody>
      </p:sp>
      <p:sp>
        <p:nvSpPr>
          <p:cNvPr id="52" name="文本框 51"/>
          <p:cNvSpPr txBox="1"/>
          <p:nvPr>
            <p:custDataLst>
              <p:tags r:id="rId4"/>
            </p:custDataLst>
          </p:nvPr>
        </p:nvSpPr>
        <p:spPr>
          <a:xfrm>
            <a:off x="1384300" y="3251835"/>
            <a:ext cx="5005070" cy="14820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5F5F5F">
                  <a:lumMod val="50000"/>
                  <a:lumOff val="50000"/>
                </a:srgbClr>
              </a:buClr>
              <a:buNone/>
            </a:pPr>
            <a:r>
              <a:rPr lang="zh-CN" altLang="en-US" sz="2200" spc="100" dirty="0">
                <a:solidFill>
                  <a:schemeClr val="tx1"/>
                </a:solidFill>
                <a:uFillTx/>
                <a:sym typeface="Arial" panose="020B0604020202020204" pitchFamily="34" charset="0"/>
              </a:rPr>
              <a:t>Lorem ipsum dolor sit amet, consectetur adipisicing elit.Lorem ip</a:t>
            </a:r>
            <a:endParaRPr lang="zh-CN" altLang="en-US" sz="2200" spc="100" dirty="0">
              <a:solidFill>
                <a:schemeClr val="tx1"/>
              </a:solidFill>
              <a:uFillTx/>
              <a:sym typeface="Arial" panose="020B060402020202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470660" y="2865755"/>
            <a:ext cx="2096770" cy="459740"/>
            <a:chOff x="10696" y="1161"/>
            <a:chExt cx="3302" cy="724"/>
          </a:xfrm>
        </p:grpSpPr>
        <p:sp>
          <p:nvSpPr>
            <p:cNvPr id="4" name="文本框 3"/>
            <p:cNvSpPr txBox="1"/>
            <p:nvPr/>
          </p:nvSpPr>
          <p:spPr>
            <a:xfrm>
              <a:off x="11184" y="1161"/>
              <a:ext cx="2814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en-US" altLang="zh-CN" sz="2400" b="1" spc="200">
                  <a:solidFill>
                    <a:schemeClr val="tx1"/>
                  </a:solidFill>
                  <a:uFillTx/>
                  <a:sym typeface="+mn-ea"/>
                </a:rPr>
                <a:t>CATALOG</a:t>
              </a:r>
              <a:endParaRPr lang="en-US" altLang="zh-CN" sz="2400" b="1" spc="20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10696" y="1382"/>
              <a:ext cx="283" cy="283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1390650" y="4782185"/>
            <a:ext cx="5005070" cy="1591310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5F5F5F">
                  <a:lumMod val="50000"/>
                  <a:lumOff val="50000"/>
                </a:srgbClr>
              </a:buClr>
              <a:buNone/>
            </a:pPr>
            <a:r>
              <a:rPr lang="zh-CN" altLang="en-US" sz="2200" spc="100" dirty="0">
                <a:solidFill>
                  <a:schemeClr val="tx1"/>
                </a:solidFill>
                <a:uFillTx/>
                <a:sym typeface="Arial" panose="020B0604020202020204" pitchFamily="34" charset="0"/>
              </a:rPr>
              <a:t>Lorem ipsum dolor sit amet, consectetur adipisicing elit.Lorem ip</a:t>
            </a:r>
            <a:endParaRPr lang="zh-CN" altLang="en-US" sz="2200" spc="100" dirty="0">
              <a:solidFill>
                <a:schemeClr val="tx1"/>
              </a:solidFill>
              <a:uFillTx/>
              <a:sym typeface="Arial" panose="020B0604020202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477010" y="4396105"/>
            <a:ext cx="2096770" cy="459740"/>
            <a:chOff x="10696" y="1161"/>
            <a:chExt cx="3302" cy="724"/>
          </a:xfrm>
        </p:grpSpPr>
        <p:sp>
          <p:nvSpPr>
            <p:cNvPr id="17" name="文本框 16"/>
            <p:cNvSpPr txBox="1"/>
            <p:nvPr/>
          </p:nvSpPr>
          <p:spPr>
            <a:xfrm>
              <a:off x="11184" y="1161"/>
              <a:ext cx="2814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en-US" altLang="zh-CN" sz="2400" b="1" spc="200">
                  <a:solidFill>
                    <a:schemeClr val="tx1"/>
                  </a:solidFill>
                  <a:uFillTx/>
                  <a:sym typeface="+mn-ea"/>
                </a:rPr>
                <a:t>CATALOG</a:t>
              </a:r>
              <a:endParaRPr lang="en-US" altLang="zh-CN" sz="2400" b="1" spc="20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10696" y="1382"/>
              <a:ext cx="283" cy="283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cxnSp>
        <p:nvCxnSpPr>
          <p:cNvPr id="2" name="直接连接符 1"/>
          <p:cNvCxnSpPr/>
          <p:nvPr/>
        </p:nvCxnSpPr>
        <p:spPr>
          <a:xfrm>
            <a:off x="7223760" y="1182370"/>
            <a:ext cx="0" cy="484251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1242695" y="1292225"/>
            <a:ext cx="26720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4000">
                <a:effectLst>
                  <a:outerShdw blurRad="63500" sx="102000" sy="102000" algn="ctr" rotWithShape="0">
                    <a:schemeClr val="bg1">
                      <a:alpha val="40000"/>
                    </a:schemeClr>
                  </a:outerShdw>
                </a:effectLst>
                <a:latin typeface="华文新魏" panose="02010800040101010101" charset="-122"/>
                <a:ea typeface="华文新魏" panose="02010800040101010101" charset="-122"/>
              </a:rPr>
              <a:t>生活</a:t>
            </a:r>
            <a:r>
              <a:rPr lang="zh-CN" altLang="en-US" sz="3200">
                <a:effectLst>
                  <a:outerShdw blurRad="63500" sx="102000" sy="102000" algn="ctr" rotWithShape="0">
                    <a:schemeClr val="bg1">
                      <a:alpha val="40000"/>
                    </a:schemeClr>
                  </a:outerShdw>
                </a:effectLst>
                <a:latin typeface="华文新魏" panose="02010800040101010101" charset="-122"/>
                <a:ea typeface="华文新魏" panose="02010800040101010101" charset="-122"/>
              </a:rPr>
              <a:t>即</a:t>
            </a:r>
            <a:r>
              <a:rPr lang="zh-CN" altLang="en-US" sz="2800">
                <a:effectLst>
                  <a:outerShdw blurRad="63500" sx="102000" sy="102000" algn="ctr" rotWithShape="0">
                    <a:schemeClr val="bg1">
                      <a:alpha val="40000"/>
                    </a:schemeClr>
                  </a:outerShdw>
                </a:effectLst>
                <a:latin typeface="华文新魏" panose="02010800040101010101" charset="-122"/>
                <a:ea typeface="华文新魏" panose="02010800040101010101" charset="-122"/>
              </a:rPr>
              <a:t>是艺术</a:t>
            </a:r>
            <a:endParaRPr lang="zh-CN" altLang="en-US" sz="2800">
              <a:effectLst>
                <a:outerShdw blurRad="63500" sx="102000" sy="102000" algn="ctr" rotWithShape="0">
                  <a:schemeClr val="bg1">
                    <a:alpha val="40000"/>
                  </a:schemeClr>
                </a:outerShdw>
              </a:effectLst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19375" y="1998345"/>
            <a:ext cx="2621280" cy="706755"/>
          </a:xfrm>
          <a:prstGeom prst="rect">
            <a:avLst/>
          </a:prstGeom>
          <a:noFill/>
          <a:effectLst>
            <a:outerShdw blurRad="63500" sx="102000" sy="102000" algn="ctr" rotWithShape="0">
              <a:schemeClr val="bg1">
                <a:alpha val="40000"/>
              </a:schemeClr>
            </a:outerShdw>
          </a:effectLst>
        </p:spPr>
        <p:txBody>
          <a:bodyPr wrap="none" rtlCol="0">
            <a:spAutoFit/>
          </a:bodyPr>
          <a:p>
            <a:r>
              <a:rPr lang="zh-CN" altLang="en-US" sz="2800">
                <a:effectLst/>
                <a:latin typeface="华文新魏" panose="02010800040101010101" charset="-122"/>
                <a:ea typeface="华文新魏" panose="02010800040101010101" charset="-122"/>
              </a:rPr>
              <a:t>人人皆有</a:t>
            </a:r>
            <a:r>
              <a:rPr lang="zh-CN" altLang="en-US" sz="4000">
                <a:effectLst/>
                <a:latin typeface="华文新魏" panose="02010800040101010101" charset="-122"/>
                <a:ea typeface="华文新魏" panose="02010800040101010101" charset="-122"/>
              </a:rPr>
              <a:t>诗心</a:t>
            </a:r>
            <a:endParaRPr lang="zh-CN" altLang="en-US" sz="4000">
              <a:effectLst/>
              <a:latin typeface="华文新魏" panose="02010800040101010101" charset="-122"/>
              <a:ea typeface="华文新魏" panose="020108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52" grpId="0"/>
      <p:bldP spid="9" grpId="0"/>
      <p:bldP spid="5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20" name="直接连接符 19"/>
          <p:cNvCxnSpPr/>
          <p:nvPr/>
        </p:nvCxnSpPr>
        <p:spPr>
          <a:xfrm flipV="1">
            <a:off x="6898640" y="3355340"/>
            <a:ext cx="1490345" cy="216535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7275195" y="5104130"/>
            <a:ext cx="1080008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3904615" y="5059680"/>
            <a:ext cx="1080008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24"/>
          <p:cNvSpPr/>
          <p:nvPr/>
        </p:nvSpPr>
        <p:spPr>
          <a:xfrm>
            <a:off x="3627755" y="2773680"/>
            <a:ext cx="1634490" cy="787400"/>
          </a:xfrm>
          <a:custGeom>
            <a:avLst/>
            <a:gdLst>
              <a:gd name="connisteX0" fmla="*/ 0 w 1486535"/>
              <a:gd name="connsiteY0" fmla="*/ 0 h 375285"/>
              <a:gd name="connisteX1" fmla="*/ 866140 w 1486535"/>
              <a:gd name="connsiteY1" fmla="*/ 0 h 375285"/>
              <a:gd name="connisteX2" fmla="*/ 1486535 w 1486535"/>
              <a:gd name="connsiteY2" fmla="*/ 375285 h 37528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486535" h="375285">
                <a:moveTo>
                  <a:pt x="0" y="0"/>
                </a:moveTo>
                <a:lnTo>
                  <a:pt x="866140" y="0"/>
                </a:lnTo>
                <a:lnTo>
                  <a:pt x="1486535" y="375285"/>
                </a:lnTo>
              </a:path>
            </a:pathLst>
          </a:custGeom>
          <a:noFill/>
          <a:ln>
            <a:solidFill>
              <a:schemeClr val="tx1">
                <a:lumMod val="65000"/>
                <a:lumOff val="3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1"/>
            </p:custDataLst>
          </p:nvPr>
        </p:nvSpPr>
        <p:spPr>
          <a:xfrm>
            <a:off x="8618855" y="3201035"/>
            <a:ext cx="2487930" cy="923290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 algn="l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Lorem ipsum dolor sit amet, consect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>
            <p:custDataLst>
              <p:tags r:id="rId2"/>
            </p:custDataLst>
          </p:nvPr>
        </p:nvSpPr>
        <p:spPr>
          <a:xfrm>
            <a:off x="8618855" y="2737485"/>
            <a:ext cx="2487930" cy="400050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 algn="l"/>
            <a:r>
              <a:rPr lang="en-US" altLang="zh-CN" sz="20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rPr>
              <a:t>LOREM</a:t>
            </a:r>
            <a:endParaRPr lang="en-US" altLang="zh-CN" sz="2000">
              <a:solidFill>
                <a:schemeClr val="tx1"/>
              </a:solidFill>
              <a:latin typeface="Arial" panose="020B0604020202020204" pitchFamily="34" charset="0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>
            <p:custDataLst>
              <p:tags r:id="rId3"/>
            </p:custDataLst>
          </p:nvPr>
        </p:nvSpPr>
        <p:spPr>
          <a:xfrm>
            <a:off x="8435975" y="5112385"/>
            <a:ext cx="2487930" cy="923290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 algn="l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Lorem ipsum dolor sit amet, consect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  <p:sp>
        <p:nvSpPr>
          <p:cNvPr id="33" name="文本框 32"/>
          <p:cNvSpPr txBox="1"/>
          <p:nvPr>
            <p:custDataLst>
              <p:tags r:id="rId4"/>
            </p:custDataLst>
          </p:nvPr>
        </p:nvSpPr>
        <p:spPr>
          <a:xfrm>
            <a:off x="8435975" y="4648835"/>
            <a:ext cx="2487930" cy="400050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 algn="l"/>
            <a:r>
              <a:rPr lang="en-US" altLang="zh-CN" sz="20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rPr>
              <a:t>LOREM</a:t>
            </a:r>
            <a:endParaRPr lang="en-US" altLang="zh-CN" sz="2000">
              <a:solidFill>
                <a:schemeClr val="tx1"/>
              </a:solidFill>
              <a:latin typeface="Arial" panose="020B0604020202020204" pitchFamily="34" charset="0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文本框 25"/>
          <p:cNvSpPr txBox="1"/>
          <p:nvPr>
            <p:custDataLst>
              <p:tags r:id="rId5"/>
            </p:custDataLst>
          </p:nvPr>
        </p:nvSpPr>
        <p:spPr>
          <a:xfrm>
            <a:off x="1083310" y="2562860"/>
            <a:ext cx="2487930" cy="923290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 algn="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Lorem ipsum dolor sit amet, consect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  <p:sp>
        <p:nvSpPr>
          <p:cNvPr id="27" name="文本框 26"/>
          <p:cNvSpPr txBox="1"/>
          <p:nvPr>
            <p:custDataLst>
              <p:tags r:id="rId6"/>
            </p:custDataLst>
          </p:nvPr>
        </p:nvSpPr>
        <p:spPr>
          <a:xfrm>
            <a:off x="1083310" y="2099310"/>
            <a:ext cx="2487930" cy="400050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 algn="r"/>
            <a:r>
              <a:rPr lang="en-US" altLang="zh-CN" sz="20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rPr>
              <a:t>LOREM</a:t>
            </a:r>
            <a:endParaRPr lang="en-US" altLang="zh-CN" sz="2000">
              <a:solidFill>
                <a:schemeClr val="tx1"/>
              </a:solidFill>
              <a:latin typeface="Arial" panose="020B0604020202020204" pitchFamily="34" charset="0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7"/>
            </p:custDataLst>
          </p:nvPr>
        </p:nvSpPr>
        <p:spPr>
          <a:xfrm>
            <a:off x="1327785" y="5052060"/>
            <a:ext cx="2487930" cy="923290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 algn="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Lorem ipsum dolor sit amet, consect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>
            <p:custDataLst>
              <p:tags r:id="rId8"/>
            </p:custDataLst>
          </p:nvPr>
        </p:nvSpPr>
        <p:spPr>
          <a:xfrm>
            <a:off x="1327785" y="4588510"/>
            <a:ext cx="2487930" cy="400050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 algn="r"/>
            <a:r>
              <a:rPr lang="en-US" altLang="zh-CN" sz="20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rPr>
              <a:t>LOREM</a:t>
            </a:r>
            <a:endParaRPr lang="en-US" altLang="zh-CN" sz="2000">
              <a:solidFill>
                <a:schemeClr val="tx1"/>
              </a:solidFill>
              <a:latin typeface="Arial" panose="020B0604020202020204" pitchFamily="34" charset="0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看电脑小人"/>
          <p:cNvSpPr/>
          <p:nvPr/>
        </p:nvSpPr>
        <p:spPr bwMode="auto">
          <a:xfrm>
            <a:off x="5216525" y="3338195"/>
            <a:ext cx="1758315" cy="1956435"/>
          </a:xfrm>
          <a:custGeom>
            <a:avLst/>
            <a:gdLst>
              <a:gd name="T0" fmla="*/ 2147483646 w 78"/>
              <a:gd name="T1" fmla="*/ 2147483646 h 112"/>
              <a:gd name="T2" fmla="*/ 2147483646 w 78"/>
              <a:gd name="T3" fmla="*/ 2147483646 h 112"/>
              <a:gd name="T4" fmla="*/ 2147483646 w 78"/>
              <a:gd name="T5" fmla="*/ 2147483646 h 112"/>
              <a:gd name="T6" fmla="*/ 2147483646 w 78"/>
              <a:gd name="T7" fmla="*/ 2147483646 h 112"/>
              <a:gd name="T8" fmla="*/ 2147483646 w 78"/>
              <a:gd name="T9" fmla="*/ 2147483646 h 112"/>
              <a:gd name="T10" fmla="*/ 2147483646 w 78"/>
              <a:gd name="T11" fmla="*/ 2147483646 h 112"/>
              <a:gd name="T12" fmla="*/ 2147483646 w 78"/>
              <a:gd name="T13" fmla="*/ 2147483646 h 112"/>
              <a:gd name="T14" fmla="*/ 2147483646 w 78"/>
              <a:gd name="T15" fmla="*/ 2147483646 h 112"/>
              <a:gd name="T16" fmla="*/ 2147483646 w 78"/>
              <a:gd name="T17" fmla="*/ 2147483646 h 112"/>
              <a:gd name="T18" fmla="*/ 2147483646 w 78"/>
              <a:gd name="T19" fmla="*/ 2147483646 h 112"/>
              <a:gd name="T20" fmla="*/ 2147483646 w 78"/>
              <a:gd name="T21" fmla="*/ 2147483646 h 112"/>
              <a:gd name="T22" fmla="*/ 2147483646 w 78"/>
              <a:gd name="T23" fmla="*/ 2147483646 h 112"/>
              <a:gd name="T24" fmla="*/ 2147483646 w 78"/>
              <a:gd name="T25" fmla="*/ 2147483646 h 112"/>
              <a:gd name="T26" fmla="*/ 2147483646 w 78"/>
              <a:gd name="T27" fmla="*/ 2147483646 h 112"/>
              <a:gd name="T28" fmla="*/ 2147483646 w 78"/>
              <a:gd name="T29" fmla="*/ 2147483646 h 112"/>
              <a:gd name="T30" fmla="*/ 2147483646 w 78"/>
              <a:gd name="T31" fmla="*/ 2147483646 h 112"/>
              <a:gd name="T32" fmla="*/ 2147483646 w 78"/>
              <a:gd name="T33" fmla="*/ 2147483646 h 112"/>
              <a:gd name="T34" fmla="*/ 2147483646 w 78"/>
              <a:gd name="T35" fmla="*/ 2147483646 h 112"/>
              <a:gd name="T36" fmla="*/ 2147483646 w 78"/>
              <a:gd name="T37" fmla="*/ 2147483646 h 112"/>
              <a:gd name="T38" fmla="*/ 2147483646 w 78"/>
              <a:gd name="T39" fmla="*/ 2147483646 h 112"/>
              <a:gd name="T40" fmla="*/ 2147483646 w 78"/>
              <a:gd name="T41" fmla="*/ 2147483646 h 112"/>
              <a:gd name="T42" fmla="*/ 2147483646 w 78"/>
              <a:gd name="T43" fmla="*/ 2147483646 h 112"/>
              <a:gd name="T44" fmla="*/ 2147483646 w 78"/>
              <a:gd name="T45" fmla="*/ 2147483646 h 112"/>
              <a:gd name="T46" fmla="*/ 2147483646 w 78"/>
              <a:gd name="T47" fmla="*/ 2147483646 h 112"/>
              <a:gd name="T48" fmla="*/ 2147483646 w 78"/>
              <a:gd name="T49" fmla="*/ 2147483646 h 112"/>
              <a:gd name="T50" fmla="*/ 2147483646 w 78"/>
              <a:gd name="T51" fmla="*/ 2147483646 h 112"/>
              <a:gd name="T52" fmla="*/ 2147483646 w 78"/>
              <a:gd name="T53" fmla="*/ 2147483646 h 112"/>
              <a:gd name="T54" fmla="*/ 2147483646 w 78"/>
              <a:gd name="T55" fmla="*/ 2147483646 h 112"/>
              <a:gd name="T56" fmla="*/ 2147483646 w 78"/>
              <a:gd name="T57" fmla="*/ 2147483646 h 112"/>
              <a:gd name="T58" fmla="*/ 2147483646 w 78"/>
              <a:gd name="T59" fmla="*/ 2147483646 h 112"/>
              <a:gd name="T60" fmla="*/ 2147483646 w 78"/>
              <a:gd name="T61" fmla="*/ 2147483646 h 112"/>
              <a:gd name="T62" fmla="*/ 2147483646 w 78"/>
              <a:gd name="T63" fmla="*/ 2147483646 h 112"/>
              <a:gd name="T64" fmla="*/ 2147483646 w 78"/>
              <a:gd name="T65" fmla="*/ 2147483646 h 112"/>
              <a:gd name="T66" fmla="*/ 2147483646 w 78"/>
              <a:gd name="T67" fmla="*/ 2147483646 h 112"/>
              <a:gd name="T68" fmla="*/ 2147483646 w 78"/>
              <a:gd name="T69" fmla="*/ 2147483646 h 112"/>
              <a:gd name="T70" fmla="*/ 2147483646 w 78"/>
              <a:gd name="T71" fmla="*/ 2147483646 h 112"/>
              <a:gd name="T72" fmla="*/ 2147483646 w 78"/>
              <a:gd name="T73" fmla="*/ 2147483646 h 112"/>
              <a:gd name="T74" fmla="*/ 2147483646 w 78"/>
              <a:gd name="T75" fmla="*/ 2147483646 h 112"/>
              <a:gd name="T76" fmla="*/ 2147483646 w 78"/>
              <a:gd name="T77" fmla="*/ 2147483646 h 112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78" h="112">
                <a:moveTo>
                  <a:pt x="21" y="36"/>
                </a:moveTo>
                <a:cubicBezTo>
                  <a:pt x="20" y="27"/>
                  <a:pt x="20" y="19"/>
                  <a:pt x="21" y="11"/>
                </a:cubicBezTo>
                <a:cubicBezTo>
                  <a:pt x="37" y="0"/>
                  <a:pt x="45" y="13"/>
                  <a:pt x="58" y="11"/>
                </a:cubicBezTo>
                <a:cubicBezTo>
                  <a:pt x="59" y="19"/>
                  <a:pt x="59" y="29"/>
                  <a:pt x="57" y="36"/>
                </a:cubicBezTo>
                <a:cubicBezTo>
                  <a:pt x="57" y="40"/>
                  <a:pt x="55" y="44"/>
                  <a:pt x="53" y="47"/>
                </a:cubicBezTo>
                <a:cubicBezTo>
                  <a:pt x="49" y="51"/>
                  <a:pt x="44" y="53"/>
                  <a:pt x="39" y="53"/>
                </a:cubicBezTo>
                <a:cubicBezTo>
                  <a:pt x="39" y="53"/>
                  <a:pt x="39" y="53"/>
                  <a:pt x="39" y="53"/>
                </a:cubicBezTo>
                <a:cubicBezTo>
                  <a:pt x="34" y="53"/>
                  <a:pt x="29" y="51"/>
                  <a:pt x="26" y="47"/>
                </a:cubicBezTo>
                <a:cubicBezTo>
                  <a:pt x="24" y="44"/>
                  <a:pt x="22" y="40"/>
                  <a:pt x="21" y="36"/>
                </a:cubicBezTo>
                <a:close/>
                <a:moveTo>
                  <a:pt x="13" y="107"/>
                </a:moveTo>
                <a:cubicBezTo>
                  <a:pt x="67" y="107"/>
                  <a:pt x="67" y="107"/>
                  <a:pt x="67" y="107"/>
                </a:cubicBezTo>
                <a:cubicBezTo>
                  <a:pt x="64" y="112"/>
                  <a:pt x="64" y="112"/>
                  <a:pt x="64" y="112"/>
                </a:cubicBezTo>
                <a:cubicBezTo>
                  <a:pt x="16" y="112"/>
                  <a:pt x="16" y="112"/>
                  <a:pt x="16" y="112"/>
                </a:cubicBezTo>
                <a:cubicBezTo>
                  <a:pt x="13" y="107"/>
                  <a:pt x="13" y="107"/>
                  <a:pt x="13" y="107"/>
                </a:cubicBezTo>
                <a:close/>
                <a:moveTo>
                  <a:pt x="70" y="67"/>
                </a:moveTo>
                <a:cubicBezTo>
                  <a:pt x="76" y="90"/>
                  <a:pt x="76" y="90"/>
                  <a:pt x="76" y="90"/>
                </a:cubicBezTo>
                <a:cubicBezTo>
                  <a:pt x="78" y="98"/>
                  <a:pt x="77" y="103"/>
                  <a:pt x="68" y="103"/>
                </a:cubicBezTo>
                <a:cubicBezTo>
                  <a:pt x="66" y="103"/>
                  <a:pt x="66" y="103"/>
                  <a:pt x="66" y="103"/>
                </a:cubicBezTo>
                <a:cubicBezTo>
                  <a:pt x="66" y="72"/>
                  <a:pt x="66" y="72"/>
                  <a:pt x="66" y="72"/>
                </a:cubicBezTo>
                <a:cubicBezTo>
                  <a:pt x="42" y="72"/>
                  <a:pt x="42" y="72"/>
                  <a:pt x="42" y="72"/>
                </a:cubicBezTo>
                <a:cubicBezTo>
                  <a:pt x="49" y="56"/>
                  <a:pt x="49" y="56"/>
                  <a:pt x="49" y="56"/>
                </a:cubicBezTo>
                <a:cubicBezTo>
                  <a:pt x="51" y="54"/>
                  <a:pt x="51" y="54"/>
                  <a:pt x="51" y="54"/>
                </a:cubicBezTo>
                <a:cubicBezTo>
                  <a:pt x="65" y="57"/>
                  <a:pt x="65" y="57"/>
                  <a:pt x="65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6" y="58"/>
                  <a:pt x="66" y="58"/>
                  <a:pt x="66" y="58"/>
                </a:cubicBezTo>
                <a:cubicBezTo>
                  <a:pt x="68" y="61"/>
                  <a:pt x="69" y="64"/>
                  <a:pt x="70" y="67"/>
                </a:cubicBezTo>
                <a:cubicBezTo>
                  <a:pt x="70" y="67"/>
                  <a:pt x="70" y="67"/>
                  <a:pt x="70" y="67"/>
                </a:cubicBezTo>
                <a:close/>
                <a:moveTo>
                  <a:pt x="14" y="103"/>
                </a:moveTo>
                <a:cubicBezTo>
                  <a:pt x="11" y="103"/>
                  <a:pt x="11" y="103"/>
                  <a:pt x="11" y="103"/>
                </a:cubicBezTo>
                <a:cubicBezTo>
                  <a:pt x="1" y="103"/>
                  <a:pt x="0" y="98"/>
                  <a:pt x="3" y="90"/>
                </a:cubicBezTo>
                <a:cubicBezTo>
                  <a:pt x="9" y="67"/>
                  <a:pt x="9" y="67"/>
                  <a:pt x="9" y="67"/>
                </a:cubicBezTo>
                <a:cubicBezTo>
                  <a:pt x="9" y="63"/>
                  <a:pt x="11" y="60"/>
                  <a:pt x="14" y="58"/>
                </a:cubicBezTo>
                <a:cubicBezTo>
                  <a:pt x="14" y="57"/>
                  <a:pt x="14" y="57"/>
                  <a:pt x="14" y="57"/>
                </a:cubicBezTo>
                <a:cubicBezTo>
                  <a:pt x="14" y="57"/>
                  <a:pt x="14" y="57"/>
                  <a:pt x="14" y="57"/>
                </a:cubicBezTo>
                <a:cubicBezTo>
                  <a:pt x="28" y="54"/>
                  <a:pt x="28" y="54"/>
                  <a:pt x="28" y="54"/>
                </a:cubicBezTo>
                <a:cubicBezTo>
                  <a:pt x="30" y="56"/>
                  <a:pt x="30" y="56"/>
                  <a:pt x="30" y="56"/>
                </a:cubicBezTo>
                <a:cubicBezTo>
                  <a:pt x="38" y="72"/>
                  <a:pt x="38" y="72"/>
                  <a:pt x="38" y="72"/>
                </a:cubicBezTo>
                <a:cubicBezTo>
                  <a:pt x="14" y="72"/>
                  <a:pt x="14" y="72"/>
                  <a:pt x="14" y="72"/>
                </a:cubicBezTo>
                <a:lnTo>
                  <a:pt x="14" y="103"/>
                </a:lnTo>
                <a:close/>
              </a:path>
            </a:pathLst>
          </a:custGeom>
          <a:solidFill>
            <a:schemeClr val="bg1">
              <a:lumMod val="85000"/>
              <a:alpha val="70000"/>
            </a:schemeClr>
          </a:solidFill>
          <a:ln>
            <a:solidFill>
              <a:srgbClr val="A95E70"/>
            </a:solidFill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0" grpId="0"/>
      <p:bldP spid="33" grpId="0"/>
      <p:bldP spid="32" grpId="0"/>
      <p:bldP spid="25" grpId="0" bldLvl="0" animBg="1"/>
      <p:bldP spid="27" grpId="0"/>
      <p:bldP spid="26" grpId="0"/>
      <p:bldP spid="29" grpId="0"/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9" name="图片 38" descr="aa40665f942d508efcca6bbb332ec2fbcfd4dc0f1c709-eBvJJP_fw658"/>
          <p:cNvPicPr>
            <a:picLocks noChangeAspect="1"/>
          </p:cNvPicPr>
          <p:nvPr/>
        </p:nvPicPr>
        <p:blipFill>
          <a:blip r:embed="rId1"/>
          <a:srcRect l="33351" t="22364" r="42479" b="50436"/>
          <a:stretch>
            <a:fillRect/>
          </a:stretch>
        </p:blipFill>
        <p:spPr>
          <a:xfrm rot="16800000" flipH="1">
            <a:off x="7893050" y="3366770"/>
            <a:ext cx="1146810" cy="186055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4495800" y="3669665"/>
            <a:ext cx="33686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华文新魏" panose="02010800040101010101" charset="-122"/>
                <a:ea typeface="华文新魏" panose="02010800040101010101" charset="-122"/>
              </a:rPr>
              <a:t>生活即是艺术</a:t>
            </a:r>
            <a:endParaRPr lang="zh-CN" altLang="en-US" sz="3200">
              <a:solidFill>
                <a:schemeClr val="tx1">
                  <a:lumMod val="75000"/>
                  <a:lumOff val="25000"/>
                </a:schemeClr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495800" y="4150360"/>
            <a:ext cx="33693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华文新魏" panose="02010800040101010101" charset="-122"/>
                <a:ea typeface="华文新魏" panose="02010800040101010101" charset="-122"/>
              </a:rPr>
              <a:t>人人皆有诗心</a:t>
            </a:r>
            <a:endParaRPr lang="zh-CN" altLang="en-US" sz="3200">
              <a:solidFill>
                <a:schemeClr val="tx1">
                  <a:lumMod val="75000"/>
                  <a:lumOff val="25000"/>
                </a:schemeClr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540375" y="5022850"/>
            <a:ext cx="12788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en-US" altLang="zh-CN" sz="2400" b="1">
                <a:solidFill>
                  <a:schemeClr val="tx1"/>
                </a:solidFill>
              </a:rPr>
              <a:t>Finish</a:t>
            </a:r>
            <a:endParaRPr lang="en-US" altLang="zh-CN" sz="2400" b="1">
              <a:solidFill>
                <a:schemeClr val="tx1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893310" y="3040380"/>
            <a:ext cx="24104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en-US" altLang="zh-CN" sz="2400"/>
              <a:t>OUR SERVICES</a:t>
            </a:r>
            <a:endParaRPr lang="en-US" altLang="zh-CN" sz="2400"/>
          </a:p>
        </p:txBody>
      </p:sp>
      <p:sp>
        <p:nvSpPr>
          <p:cNvPr id="224" name="圆角四边形"/>
          <p:cNvSpPr>
            <a:spLocks noChangeAspect="1"/>
          </p:cNvSpPr>
          <p:nvPr/>
        </p:nvSpPr>
        <p:spPr>
          <a:xfrm>
            <a:off x="5777230" y="2038350"/>
            <a:ext cx="806701" cy="684005"/>
          </a:xfrm>
          <a:custGeom>
            <a:avLst/>
            <a:gdLst/>
            <a:ahLst/>
            <a:cxnLst/>
            <a:rect l="l" t="t" r="r" b="b"/>
            <a:pathLst>
              <a:path w="1056529" h="1289138">
                <a:moveTo>
                  <a:pt x="532049" y="0"/>
                </a:moveTo>
                <a:cubicBezTo>
                  <a:pt x="556036" y="0"/>
                  <a:pt x="580024" y="21509"/>
                  <a:pt x="598326" y="64527"/>
                </a:cubicBezTo>
                <a:lnTo>
                  <a:pt x="637123" y="155716"/>
                </a:lnTo>
                <a:lnTo>
                  <a:pt x="900272" y="815646"/>
                </a:lnTo>
                <a:lnTo>
                  <a:pt x="898583" y="814429"/>
                </a:lnTo>
                <a:lnTo>
                  <a:pt x="1044424" y="1179716"/>
                </a:lnTo>
                <a:cubicBezTo>
                  <a:pt x="1062241" y="1224336"/>
                  <a:pt x="1059762" y="1257212"/>
                  <a:pt x="1041112" y="1273690"/>
                </a:cubicBezTo>
                <a:cubicBezTo>
                  <a:pt x="1040954" y="1274425"/>
                  <a:pt x="1040516" y="1274887"/>
                  <a:pt x="1040066" y="1275336"/>
                </a:cubicBezTo>
                <a:cubicBezTo>
                  <a:pt x="1022948" y="1292456"/>
                  <a:pt x="990619" y="1294370"/>
                  <a:pt x="947138" y="1277017"/>
                </a:cubicBezTo>
                <a:lnTo>
                  <a:pt x="528130" y="1109797"/>
                </a:lnTo>
                <a:lnTo>
                  <a:pt x="109124" y="1277016"/>
                </a:lnTo>
                <a:cubicBezTo>
                  <a:pt x="65643" y="1294369"/>
                  <a:pt x="33314" y="1292455"/>
                  <a:pt x="16196" y="1275335"/>
                </a:cubicBezTo>
                <a:cubicBezTo>
                  <a:pt x="15746" y="1274886"/>
                  <a:pt x="15308" y="1274424"/>
                  <a:pt x="15150" y="1273689"/>
                </a:cubicBezTo>
                <a:cubicBezTo>
                  <a:pt x="2252" y="1262294"/>
                  <a:pt x="-2911" y="1243056"/>
                  <a:pt x="1607" y="1217605"/>
                </a:cubicBezTo>
                <a:lnTo>
                  <a:pt x="452425" y="87037"/>
                </a:lnTo>
                <a:lnTo>
                  <a:pt x="462002" y="64527"/>
                </a:lnTo>
                <a:cubicBezTo>
                  <a:pt x="480783" y="20379"/>
                  <a:pt x="505554" y="-1114"/>
                  <a:pt x="530163" y="424"/>
                </a:cubicBezTo>
                <a:cubicBezTo>
                  <a:pt x="530789" y="17"/>
                  <a:pt x="531420" y="0"/>
                  <a:pt x="53204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logo</a:t>
            </a:r>
            <a:endParaRPr lang="en-US" altLang="zh-CN" sz="20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" grpId="0" bldLvl="0" animBg="1"/>
      <p:bldP spid="18" grpId="0"/>
      <p:bldP spid="18" grpId="1"/>
      <p:bldP spid="3" grpId="0"/>
      <p:bldP spid="12" grpId="0"/>
      <p:bldP spid="13" grpId="0"/>
    </p:bldLst>
  </p:timing>
</p:sld>
</file>

<file path=ppt/tags/tag1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i"/>
  <p:tag name="KSO_WM_UNIT_INDEX" val="1_1"/>
  <p:tag name="KSO_WM_UNIT_ID" val="diagram758_3*l_i*1_1"/>
  <p:tag name="KSO_WM_UNIT_CLEAR" val="1"/>
  <p:tag name="KSO_WM_UNIT_LAYERLEVEL" val="1_1"/>
  <p:tag name="KSO_WM_DIAGRAM_GROUP_CODE" val="l1-1"/>
  <p:tag name="KSO_WM_UNIT_LINE_FORE_SCHEMECOLOR_INDEX" val="10"/>
  <p:tag name="KSO_WM_UNIT_LINE_FILL_TYPE" val="2"/>
  <p:tag name="KSO_WM_UNIT_TEXT_FILL_FORE_SCHEMECOLOR_INDEX" val="2"/>
  <p:tag name="KSO_WM_UNIT_TEXT_FILL_TYPE" val="1"/>
</p:tagLst>
</file>

<file path=ppt/tags/tag2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i"/>
  <p:tag name="KSO_WM_UNIT_INDEX" val="1_2"/>
  <p:tag name="KSO_WM_UNIT_ID" val="diagram758_3*l_i*1_2"/>
  <p:tag name="KSO_WM_UNIT_CLEAR" val="1"/>
  <p:tag name="KSO_WM_UNIT_LAYERLEVEL" val="1_1"/>
  <p:tag name="KSO_WM_DIAGRAM_GROUP_CODE" val="l1-1"/>
  <p:tag name="KSO_WM_UNIT_FILL_FORE_SCHEMECOLOR_INDEX" val="9"/>
  <p:tag name="KSO_WM_UNIT_FILL_TYPE" val="1"/>
  <p:tag name="KSO_WM_UNIT_TEXT_FILL_FORE_SCHEMECOLOR_INDEX" val="2"/>
  <p:tag name="KSO_WM_UNIT_TEXT_FILL_TYPE" val="1"/>
</p:tagLst>
</file>

<file path=ppt/tags/tag3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i"/>
  <p:tag name="KSO_WM_UNIT_INDEX" val="1_3"/>
  <p:tag name="KSO_WM_UNIT_ID" val="diagram758_3*l_i*1_3"/>
  <p:tag name="KSO_WM_UNIT_CLEAR" val="1"/>
  <p:tag name="KSO_WM_UNIT_LAYERLEVEL" val="1_1"/>
  <p:tag name="KSO_WM_DIAGRAM_GROUP_CODE" val="l1-1"/>
  <p:tag name="KSO_WM_UNIT_FILL_FORE_SCHEMECOLOR_INDEX" val="7"/>
  <p:tag name="KSO_WM_UNIT_FILL_TYPE" val="1"/>
  <p:tag name="KSO_WM_UNIT_TEXT_FILL_FORE_SCHEMECOLOR_INDEX" val="2"/>
  <p:tag name="KSO_WM_UNIT_TEXT_FILL_TYPE" val="1"/>
</p:tagLst>
</file>

<file path=ppt/tags/tag4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i"/>
  <p:tag name="KSO_WM_UNIT_INDEX" val="1_4"/>
  <p:tag name="KSO_WM_UNIT_ID" val="diagram758_3*l_i*1_4"/>
  <p:tag name="KSO_WM_UNIT_CLEAR" val="1"/>
  <p:tag name="KSO_WM_UNIT_LAYERLEVEL" val="1_1"/>
  <p:tag name="KSO_WM_DIAGRAM_GROUP_CODE" val="l1-1"/>
  <p:tag name="KSO_WM_UNIT_FILL_FORE_SCHEMECOLOR_INDEX" val="6"/>
  <p:tag name="KSO_WM_UNIT_FILL_TYPE" val="1"/>
  <p:tag name="KSO_WM_UNIT_TEXT_FILL_FORE_SCHEMECOLOR_INDEX" val="2"/>
  <p:tag name="KSO_WM_UNIT_TEXT_FILL_TYPE" val="1"/>
</p:tagLst>
</file>

<file path=ppt/tags/tag5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i"/>
  <p:tag name="KSO_WM_UNIT_INDEX" val="1_5"/>
  <p:tag name="KSO_WM_UNIT_ID" val="diagram758_3*l_i*1_5"/>
  <p:tag name="KSO_WM_UNIT_CLEAR" val="1"/>
  <p:tag name="KSO_WM_UNIT_LAYERLEVEL" val="1_1"/>
  <p:tag name="KSO_WM_DIAGRAM_GROUP_CODE" val="l1-1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6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i"/>
  <p:tag name="KSO_WM_UNIT_INDEX" val="1_6"/>
  <p:tag name="KSO_WM_UNIT_ID" val="diagram758_3*l_i*1_6"/>
  <p:tag name="KSO_WM_UNIT_CLEAR" val="1"/>
  <p:tag name="KSO_WM_UNIT_LAYERLEVEL" val="1_1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7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i"/>
  <p:tag name="KSO_WM_UNIT_INDEX" val="1_7"/>
  <p:tag name="KSO_WM_UNIT_ID" val="diagram758_3*l_i*1_7"/>
  <p:tag name="KSO_WM_UNIT_CLEAR" val="1"/>
  <p:tag name="KSO_WM_UNIT_LAYERLEVEL" val="1_1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8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i"/>
  <p:tag name="KSO_WM_UNIT_INDEX" val="1_8"/>
  <p:tag name="KSO_WM_UNIT_ID" val="diagram758_3*l_i*1_8"/>
  <p:tag name="KSO_WM_UNIT_CLEAR" val="1"/>
  <p:tag name="KSO_WM_UNIT_LAYERLEVEL" val="1_1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9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i"/>
  <p:tag name="KSO_WM_UNIT_INDEX" val="1_9"/>
  <p:tag name="KSO_WM_UNIT_ID" val="diagram758_3*l_i*1_9"/>
  <p:tag name="KSO_WM_UNIT_CLEAR" val="1"/>
  <p:tag name="KSO_WM_UNIT_LAYERLEVEL" val="1_1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10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i"/>
  <p:tag name="KSO_WM_UNIT_INDEX" val="1_10"/>
  <p:tag name="KSO_WM_UNIT_ID" val="diagram758_3*l_i*1_10"/>
  <p:tag name="KSO_WM_UNIT_CLEAR" val="1"/>
  <p:tag name="KSO_WM_UNIT_LAYERLEVEL" val="1_1"/>
  <p:tag name="KSO_WM_DIAGRAM_GROUP_CODE" val="l1-1"/>
  <p:tag name="KSO_WM_UNIT_FILL_FORE_SCHEMECOLOR_INDEX" val="9"/>
  <p:tag name="KSO_WM_UNIT_FILL_TYPE" val="1"/>
  <p:tag name="KSO_WM_UNIT_TEXT_FILL_FORE_SCHEMECOLOR_INDEX" val="2"/>
  <p:tag name="KSO_WM_UNIT_TEXT_FILL_TYPE" val="1"/>
</p:tagLst>
</file>

<file path=ppt/tags/tag11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i"/>
  <p:tag name="KSO_WM_UNIT_INDEX" val="1_11"/>
  <p:tag name="KSO_WM_UNIT_ID" val="diagram758_3*l_i*1_11"/>
  <p:tag name="KSO_WM_UNIT_CLEAR" val="1"/>
  <p:tag name="KSO_WM_UNIT_LAYERLEVEL" val="1_1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12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i"/>
  <p:tag name="KSO_WM_UNIT_INDEX" val="1_12"/>
  <p:tag name="KSO_WM_UNIT_ID" val="diagram758_3*l_i*1_12"/>
  <p:tag name="KSO_WM_UNIT_CLEAR" val="1"/>
  <p:tag name="KSO_WM_UNIT_LAYERLEVEL" val="1_1"/>
  <p:tag name="KSO_WM_DIAGRAM_GROUP_CODE" val="l1-1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13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i"/>
  <p:tag name="KSO_WM_UNIT_INDEX" val="1_13"/>
  <p:tag name="KSO_WM_UNIT_ID" val="diagram758_3*l_i*1_13"/>
  <p:tag name="KSO_WM_UNIT_CLEAR" val="1"/>
  <p:tag name="KSO_WM_UNIT_LAYERLEVEL" val="1_1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14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i"/>
  <p:tag name="KSO_WM_UNIT_INDEX" val="1_14"/>
  <p:tag name="KSO_WM_UNIT_ID" val="diagram758_3*l_i*1_14"/>
  <p:tag name="KSO_WM_UNIT_CLEAR" val="1"/>
  <p:tag name="KSO_WM_UNIT_LAYERLEVEL" val="1_1"/>
  <p:tag name="KSO_WM_DIAGRAM_GROUP_CODE" val="l1-1"/>
  <p:tag name="KSO_WM_UNIT_FILL_FORE_SCHEMECOLOR_INDEX" val="6"/>
  <p:tag name="KSO_WM_UNIT_FILL_TYPE" val="1"/>
  <p:tag name="KSO_WM_UNIT_TEXT_FILL_FORE_SCHEMECOLOR_INDEX" val="2"/>
  <p:tag name="KSO_WM_UNIT_TEXT_FILL_TYPE" val="1"/>
</p:tagLst>
</file>

<file path=ppt/tags/tag15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i"/>
  <p:tag name="KSO_WM_UNIT_INDEX" val="1_15"/>
  <p:tag name="KSO_WM_UNIT_ID" val="diagram758_3*l_i*1_15"/>
  <p:tag name="KSO_WM_UNIT_CLEAR" val="1"/>
  <p:tag name="KSO_WM_UNIT_LAYERLEVEL" val="1_1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16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i"/>
  <p:tag name="KSO_WM_UNIT_INDEX" val="1_16"/>
  <p:tag name="KSO_WM_UNIT_ID" val="diagram758_3*l_i*1_16"/>
  <p:tag name="KSO_WM_UNIT_CLEAR" val="1"/>
  <p:tag name="KSO_WM_UNIT_LAYERLEVEL" val="1_1"/>
  <p:tag name="KSO_WM_DIAGRAM_GROUP_CODE" val="l1-1"/>
  <p:tag name="KSO_WM_UNIT_FILL_FORE_SCHEMECOLOR_INDEX" val="7"/>
  <p:tag name="KSO_WM_UNIT_FILL_TYPE" val="1"/>
  <p:tag name="KSO_WM_UNIT_TEXT_FILL_FORE_SCHEMECOLOR_INDEX" val="2"/>
  <p:tag name="KSO_WM_UNIT_TEXT_FILL_TYPE" val="1"/>
</p:tagLst>
</file>

<file path=ppt/tags/tag17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i"/>
  <p:tag name="KSO_WM_UNIT_INDEX" val="1_17"/>
  <p:tag name="KSO_WM_UNIT_ID" val="diagram758_3*l_i*1_17"/>
  <p:tag name="KSO_WM_UNIT_CLEAR" val="1"/>
  <p:tag name="KSO_WM_UNIT_LAYERLEVEL" val="1_1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18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h_f"/>
  <p:tag name="KSO_WM_UNIT_INDEX" val="1_4_1"/>
  <p:tag name="KSO_WM_UNIT_ID" val="diagram758_3*l_h_f*1_4_1"/>
  <p:tag name="KSO_WM_UNIT_CLEAR" val="1"/>
  <p:tag name="KSO_WM_UNIT_LAYERLEVEL" val="1_1_1"/>
  <p:tag name="KSO_WM_UNIT_VALUE" val="7"/>
  <p:tag name="KSO_WM_UNIT_HIGHLIGHT" val="0"/>
  <p:tag name="KSO_WM_UNIT_COMPATIBLE" val="0"/>
  <p:tag name="KSO_WM_UNIT_PRESET_TEXT_INDEX" val="3"/>
  <p:tag name="KSO_WM_DIAGRAM_GROUP_CODE" val="l1-1"/>
  <p:tag name="KSO_WM_UNIT_PRESET_TEXT_LEN" val="11"/>
  <p:tag name="KSO_WM_UNIT_TEXT_FILL_FORE_SCHEMECOLOR_INDEX" val="13"/>
  <p:tag name="KSO_WM_UNIT_TEXT_FILL_TYPE" val="1"/>
</p:tagLst>
</file>

<file path=ppt/tags/tag19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h_a"/>
  <p:tag name="KSO_WM_UNIT_INDEX" val="1_4_1"/>
  <p:tag name="KSO_WM_UNIT_ID" val="diagram758_3*l_h_a*1_4_1"/>
  <p:tag name="KSO_WM_UNIT_CLEAR" val="1"/>
  <p:tag name="KSO_WM_UNIT_LAYERLEVEL" val="1_1_1"/>
  <p:tag name="KSO_WM_UNIT_VALUE" val="7"/>
  <p:tag name="KSO_WM_UNIT_HIGHLIGHT" val="0"/>
  <p:tag name="KSO_WM_UNIT_COMPATIBLE" val="0"/>
  <p:tag name="KSO_WM_UNIT_PRESET_TEXT_INDEX" val="3"/>
  <p:tag name="KSO_WM_DIAGRAM_GROUP_CODE" val="l1-1"/>
  <p:tag name="KSO_WM_UNIT_PRESET_TEXT_LEN" val="5"/>
  <p:tag name="KSO_WM_UNIT_TEXT_FILL_FORE_SCHEMECOLOR_INDEX" val="7"/>
  <p:tag name="KSO_WM_UNIT_TEXT_FILL_TYPE" val="1"/>
</p:tagLst>
</file>

<file path=ppt/tags/tag20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h_f"/>
  <p:tag name="KSO_WM_UNIT_INDEX" val="1_2_1"/>
  <p:tag name="KSO_WM_UNIT_ID" val="diagram758_3*l_h_f*1_2_1"/>
  <p:tag name="KSO_WM_UNIT_CLEAR" val="1"/>
  <p:tag name="KSO_WM_UNIT_LAYERLEVEL" val="1_1_1"/>
  <p:tag name="KSO_WM_UNIT_VALUE" val="7"/>
  <p:tag name="KSO_WM_UNIT_HIGHLIGHT" val="0"/>
  <p:tag name="KSO_WM_UNIT_COMPATIBLE" val="0"/>
  <p:tag name="KSO_WM_UNIT_PRESET_TEXT_INDEX" val="3"/>
  <p:tag name="KSO_WM_DIAGRAM_GROUP_CODE" val="l1-1"/>
  <p:tag name="KSO_WM_UNIT_PRESET_TEXT_LEN" val="11"/>
  <p:tag name="KSO_WM_UNIT_TEXT_FILL_FORE_SCHEMECOLOR_INDEX" val="13"/>
  <p:tag name="KSO_WM_UNIT_TEXT_FILL_TYPE" val="1"/>
</p:tagLst>
</file>

<file path=ppt/tags/tag21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h_a"/>
  <p:tag name="KSO_WM_UNIT_INDEX" val="1_2_1"/>
  <p:tag name="KSO_WM_UNIT_ID" val="diagram758_3*l_h_a*1_2_1"/>
  <p:tag name="KSO_WM_UNIT_CLEAR" val="1"/>
  <p:tag name="KSO_WM_UNIT_LAYERLEVEL" val="1_1_1"/>
  <p:tag name="KSO_WM_UNIT_VALUE" val="7"/>
  <p:tag name="KSO_WM_UNIT_HIGHLIGHT" val="0"/>
  <p:tag name="KSO_WM_UNIT_COMPATIBLE" val="0"/>
  <p:tag name="KSO_WM_UNIT_PRESET_TEXT_INDEX" val="3"/>
  <p:tag name="KSO_WM_DIAGRAM_GROUP_CODE" val="l1-1"/>
  <p:tag name="KSO_WM_UNIT_PRESET_TEXT_LEN" val="5"/>
  <p:tag name="KSO_WM_UNIT_TEXT_FILL_FORE_SCHEMECOLOR_INDEX" val="5"/>
  <p:tag name="KSO_WM_UNIT_TEXT_FILL_TYPE" val="1"/>
</p:tagLst>
</file>

<file path=ppt/tags/tag22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h_f"/>
  <p:tag name="KSO_WM_UNIT_INDEX" val="1_1_1"/>
  <p:tag name="KSO_WM_UNIT_ID" val="diagram758_3*l_h_f*1_1_1"/>
  <p:tag name="KSO_WM_UNIT_CLEAR" val="1"/>
  <p:tag name="KSO_WM_UNIT_LAYERLEVEL" val="1_1_1"/>
  <p:tag name="KSO_WM_UNIT_VALUE" val="7"/>
  <p:tag name="KSO_WM_UNIT_HIGHLIGHT" val="0"/>
  <p:tag name="KSO_WM_UNIT_COMPATIBLE" val="0"/>
  <p:tag name="KSO_WM_UNIT_PRESET_TEXT_INDEX" val="3"/>
  <p:tag name="KSO_WM_DIAGRAM_GROUP_CODE" val="l1-1"/>
  <p:tag name="KSO_WM_UNIT_PRESET_TEXT_LEN" val="11"/>
  <p:tag name="KSO_WM_UNIT_TEXT_FILL_FORE_SCHEMECOLOR_INDEX" val="13"/>
  <p:tag name="KSO_WM_UNIT_TEXT_FILL_TYPE" val="1"/>
</p:tagLst>
</file>

<file path=ppt/tags/tag23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h_a"/>
  <p:tag name="KSO_WM_UNIT_INDEX" val="1_1_1"/>
  <p:tag name="KSO_WM_UNIT_ID" val="diagram758_3*l_h_a*1_1_1"/>
  <p:tag name="KSO_WM_UNIT_CLEAR" val="1"/>
  <p:tag name="KSO_WM_UNIT_LAYERLEVEL" val="1_1_1"/>
  <p:tag name="KSO_WM_UNIT_VALUE" val="7"/>
  <p:tag name="KSO_WM_UNIT_HIGHLIGHT" val="0"/>
  <p:tag name="KSO_WM_UNIT_COMPATIBLE" val="0"/>
  <p:tag name="KSO_WM_UNIT_PRESET_TEXT_INDEX" val="3"/>
  <p:tag name="KSO_WM_DIAGRAM_GROUP_CODE" val="l1-1"/>
  <p:tag name="KSO_WM_UNIT_PRESET_TEXT_LEN" val="5"/>
  <p:tag name="KSO_WM_UNIT_TEXT_FILL_FORE_SCHEMECOLOR_INDEX" val="9"/>
  <p:tag name="KSO_WM_UNIT_TEXT_FILL_TYPE" val="1"/>
</p:tagLst>
</file>

<file path=ppt/tags/tag24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h_f"/>
  <p:tag name="KSO_WM_UNIT_INDEX" val="1_3_1"/>
  <p:tag name="KSO_WM_UNIT_ID" val="diagram758_3*l_h_f*1_3_1"/>
  <p:tag name="KSO_WM_UNIT_CLEAR" val="1"/>
  <p:tag name="KSO_WM_UNIT_LAYERLEVEL" val="1_1_1"/>
  <p:tag name="KSO_WM_UNIT_VALUE" val="7"/>
  <p:tag name="KSO_WM_UNIT_HIGHLIGHT" val="0"/>
  <p:tag name="KSO_WM_UNIT_COMPATIBLE" val="0"/>
  <p:tag name="KSO_WM_UNIT_PRESET_TEXT_INDEX" val="3"/>
  <p:tag name="KSO_WM_DIAGRAM_GROUP_CODE" val="l1-1"/>
  <p:tag name="KSO_WM_UNIT_PRESET_TEXT_LEN" val="11"/>
  <p:tag name="KSO_WM_UNIT_TEXT_FILL_FORE_SCHEMECOLOR_INDEX" val="13"/>
  <p:tag name="KSO_WM_UNIT_TEXT_FILL_TYPE" val="1"/>
</p:tagLst>
</file>

<file path=ppt/tags/tag25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h_a"/>
  <p:tag name="KSO_WM_UNIT_INDEX" val="1_3_1"/>
  <p:tag name="KSO_WM_UNIT_ID" val="diagram758_3*l_h_a*1_3_1"/>
  <p:tag name="KSO_WM_UNIT_CLEAR" val="1"/>
  <p:tag name="KSO_WM_UNIT_LAYERLEVEL" val="1_1_1"/>
  <p:tag name="KSO_WM_UNIT_VALUE" val="7"/>
  <p:tag name="KSO_WM_UNIT_HIGHLIGHT" val="0"/>
  <p:tag name="KSO_WM_UNIT_COMPATIBLE" val="0"/>
  <p:tag name="KSO_WM_UNIT_PRESET_TEXT_INDEX" val="3"/>
  <p:tag name="KSO_WM_DIAGRAM_GROUP_CODE" val="l1-1"/>
  <p:tag name="KSO_WM_UNIT_PRESET_TEXT_LEN" val="5"/>
  <p:tag name="KSO_WM_UNIT_TEXT_FILL_FORE_SCHEMECOLOR_INDEX" val="6"/>
  <p:tag name="KSO_WM_UNIT_TEXT_FILL_TYPE" val="1"/>
</p:tagLst>
</file>

<file path=ppt/tags/tag26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f"/>
  <p:tag name="KSO_WM_UNIT_INDEX" val="1_1_1"/>
  <p:tag name="KSO_WM_UNIT_ID" val="diagram771_4*l_h_f*1_1_1"/>
  <p:tag name="KSO_WM_UNIT_CLEAR" val="1"/>
  <p:tag name="KSO_WM_UNIT_LAYERLEVEL" val="1_1_1"/>
  <p:tag name="KSO_WM_UNIT_VALUE" val="18"/>
  <p:tag name="KSO_WM_UNIT_HIGHLIGHT" val="0"/>
  <p:tag name="KSO_WM_UNIT_COMPATIBLE" val="0"/>
  <p:tag name="KSO_WM_BEAUTIFY_FLAG" val="#wm#"/>
  <p:tag name="KSO_WM_UNIT_PRESET_TEXT_INDEX" val="4"/>
  <p:tag name="KSO_WM_UNIT_PRESET_TEXT_LEN" val="35"/>
  <p:tag name="KSO_WM_DIAGRAM_GROUP_CODE" val="l1-1"/>
  <p:tag name="KSO_WM_UNIT_TEXT_FILL_FORE_SCHEMECOLOR_INDEX" val="13"/>
  <p:tag name="KSO_WM_UNIT_TEXT_FILL_TYPE" val="1"/>
</p:tagLst>
</file>

<file path=ppt/tags/tag27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a"/>
  <p:tag name="KSO_WM_UNIT_INDEX" val="1_1_1"/>
  <p:tag name="KSO_WM_UNIT_ID" val="diagram771_4*l_h_a*1_1_1"/>
  <p:tag name="KSO_WM_UNIT_CLEAR" val="1"/>
  <p:tag name="KSO_WM_UNIT_LAYERLEVEL" val="1_1_1"/>
  <p:tag name="KSO_WM_UNIT_VALUE" val="5"/>
  <p:tag name="KSO_WM_UNIT_HIGHLIGHT" val="0"/>
  <p:tag name="KSO_WM_UNIT_COMPATIBLE" val="0"/>
  <p:tag name="KSO_WM_BEAUTIFY_FLAG" val="#wm#"/>
  <p:tag name="KSO_WM_DIAGRAM_GROUP_CODE" val="l1-1"/>
  <p:tag name="KSO_WM_UNIT_PRESET_TEXT" val="LOREM"/>
  <p:tag name="KSO_WM_UNIT_TEXT_FILL_FORE_SCHEMECOLOR_INDEX" val="5"/>
  <p:tag name="KSO_WM_UNIT_TEXT_FILL_TYPE" val="1"/>
</p:tagLst>
</file>

<file path=ppt/tags/tag28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f"/>
  <p:tag name="KSO_WM_UNIT_INDEX" val="1_1_1"/>
  <p:tag name="KSO_WM_UNIT_ID" val="diagram771_4*l_h_f*1_1_1"/>
  <p:tag name="KSO_WM_UNIT_CLEAR" val="1"/>
  <p:tag name="KSO_WM_UNIT_LAYERLEVEL" val="1_1_1"/>
  <p:tag name="KSO_WM_UNIT_VALUE" val="18"/>
  <p:tag name="KSO_WM_UNIT_HIGHLIGHT" val="0"/>
  <p:tag name="KSO_WM_UNIT_COMPATIBLE" val="0"/>
  <p:tag name="KSO_WM_BEAUTIFY_FLAG" val="#wm#"/>
  <p:tag name="KSO_WM_UNIT_PRESET_TEXT_INDEX" val="4"/>
  <p:tag name="KSO_WM_UNIT_PRESET_TEXT_LEN" val="35"/>
  <p:tag name="KSO_WM_DIAGRAM_GROUP_CODE" val="l1-1"/>
  <p:tag name="KSO_WM_UNIT_TEXT_FILL_FORE_SCHEMECOLOR_INDEX" val="13"/>
  <p:tag name="KSO_WM_UNIT_TEXT_FILL_TYPE" val="1"/>
</p:tagLst>
</file>

<file path=ppt/tags/tag29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a"/>
  <p:tag name="KSO_WM_UNIT_INDEX" val="1_1_1"/>
  <p:tag name="KSO_WM_UNIT_ID" val="diagram771_4*l_h_a*1_1_1"/>
  <p:tag name="KSO_WM_UNIT_CLEAR" val="1"/>
  <p:tag name="KSO_WM_UNIT_LAYERLEVEL" val="1_1_1"/>
  <p:tag name="KSO_WM_UNIT_VALUE" val="5"/>
  <p:tag name="KSO_WM_UNIT_HIGHLIGHT" val="0"/>
  <p:tag name="KSO_WM_UNIT_COMPATIBLE" val="0"/>
  <p:tag name="KSO_WM_BEAUTIFY_FLAG" val="#wm#"/>
  <p:tag name="KSO_WM_DIAGRAM_GROUP_CODE" val="l1-1"/>
  <p:tag name="KSO_WM_UNIT_PRESET_TEXT" val="LOREM"/>
  <p:tag name="KSO_WM_UNIT_TEXT_FILL_FORE_SCHEMECOLOR_INDEX" val="5"/>
  <p:tag name="KSO_WM_UNIT_TEXT_FILL_TYPE" val="1"/>
</p:tagLst>
</file>

<file path=ppt/tags/tag30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f"/>
  <p:tag name="KSO_WM_UNIT_INDEX" val="1_1_1"/>
  <p:tag name="KSO_WM_UNIT_ID" val="diagram771_4*l_h_f*1_1_1"/>
  <p:tag name="KSO_WM_UNIT_CLEAR" val="1"/>
  <p:tag name="KSO_WM_UNIT_LAYERLEVEL" val="1_1_1"/>
  <p:tag name="KSO_WM_UNIT_VALUE" val="18"/>
  <p:tag name="KSO_WM_UNIT_HIGHLIGHT" val="0"/>
  <p:tag name="KSO_WM_UNIT_COMPATIBLE" val="0"/>
  <p:tag name="KSO_WM_BEAUTIFY_FLAG" val="#wm#"/>
  <p:tag name="KSO_WM_UNIT_PRESET_TEXT_INDEX" val="4"/>
  <p:tag name="KSO_WM_UNIT_PRESET_TEXT_LEN" val="35"/>
  <p:tag name="KSO_WM_DIAGRAM_GROUP_CODE" val="l1-1"/>
  <p:tag name="KSO_WM_UNIT_TEXT_FILL_FORE_SCHEMECOLOR_INDEX" val="13"/>
  <p:tag name="KSO_WM_UNIT_TEXT_FILL_TYPE" val="1"/>
</p:tagLst>
</file>

<file path=ppt/tags/tag31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a"/>
  <p:tag name="KSO_WM_UNIT_INDEX" val="1_1_1"/>
  <p:tag name="KSO_WM_UNIT_ID" val="diagram771_4*l_h_a*1_1_1"/>
  <p:tag name="KSO_WM_UNIT_CLEAR" val="1"/>
  <p:tag name="KSO_WM_UNIT_LAYERLEVEL" val="1_1_1"/>
  <p:tag name="KSO_WM_UNIT_VALUE" val="5"/>
  <p:tag name="KSO_WM_UNIT_HIGHLIGHT" val="0"/>
  <p:tag name="KSO_WM_UNIT_COMPATIBLE" val="0"/>
  <p:tag name="KSO_WM_BEAUTIFY_FLAG" val="#wm#"/>
  <p:tag name="KSO_WM_DIAGRAM_GROUP_CODE" val="l1-1"/>
  <p:tag name="KSO_WM_UNIT_PRESET_TEXT" val="LOREM"/>
  <p:tag name="KSO_WM_UNIT_TEXT_FILL_FORE_SCHEMECOLOR_INDEX" val="5"/>
  <p:tag name="KSO_WM_UNIT_TEXT_FILL_TYPE" val="1"/>
</p:tagLst>
</file>

<file path=ppt/tags/tag32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h_f"/>
  <p:tag name="KSO_WM_UNIT_INDEX" val="1_1_1"/>
  <p:tag name="KSO_WM_UNIT_ID" val="diagram758_3*l_h_f*1_1_1"/>
  <p:tag name="KSO_WM_UNIT_CLEAR" val="1"/>
  <p:tag name="KSO_WM_UNIT_LAYERLEVEL" val="1_1_1"/>
  <p:tag name="KSO_WM_UNIT_VALUE" val="7"/>
  <p:tag name="KSO_WM_UNIT_HIGHLIGHT" val="0"/>
  <p:tag name="KSO_WM_UNIT_COMPATIBLE" val="0"/>
  <p:tag name="KSO_WM_UNIT_PRESET_TEXT_INDEX" val="3"/>
  <p:tag name="KSO_WM_DIAGRAM_GROUP_CODE" val="l1-1"/>
  <p:tag name="KSO_WM_UNIT_PRESET_TEXT_LEN" val="11"/>
  <p:tag name="KSO_WM_UNIT_TEXT_FILL_FORE_SCHEMECOLOR_INDEX" val="13"/>
  <p:tag name="KSO_WM_UNIT_TEXT_FILL_TYPE" val="1"/>
</p:tagLst>
</file>

<file path=ppt/tags/tag33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h_a"/>
  <p:tag name="KSO_WM_UNIT_INDEX" val="1_1_1"/>
  <p:tag name="KSO_WM_UNIT_ID" val="diagram758_3*l_h_a*1_1_1"/>
  <p:tag name="KSO_WM_UNIT_CLEAR" val="1"/>
  <p:tag name="KSO_WM_UNIT_LAYERLEVEL" val="1_1_1"/>
  <p:tag name="KSO_WM_UNIT_VALUE" val="7"/>
  <p:tag name="KSO_WM_UNIT_HIGHLIGHT" val="0"/>
  <p:tag name="KSO_WM_UNIT_COMPATIBLE" val="0"/>
  <p:tag name="KSO_WM_UNIT_PRESET_TEXT_INDEX" val="3"/>
  <p:tag name="KSO_WM_DIAGRAM_GROUP_CODE" val="l1-1"/>
  <p:tag name="KSO_WM_UNIT_PRESET_TEXT_LEN" val="5"/>
  <p:tag name="KSO_WM_UNIT_TEXT_FILL_FORE_SCHEMECOLOR_INDEX" val="9"/>
  <p:tag name="KSO_WM_UNIT_TEXT_FILL_TYPE" val="1"/>
</p:tagLst>
</file>

<file path=ppt/tags/tag34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f"/>
  <p:tag name="KSO_WM_UNIT_INDEX" val="1_1_1"/>
  <p:tag name="KSO_WM_UNIT_ID" val="diagram771_4*l_h_f*1_1_1"/>
  <p:tag name="KSO_WM_UNIT_CLEAR" val="1"/>
  <p:tag name="KSO_WM_UNIT_LAYERLEVEL" val="1_1_1"/>
  <p:tag name="KSO_WM_UNIT_VALUE" val="18"/>
  <p:tag name="KSO_WM_UNIT_HIGHLIGHT" val="0"/>
  <p:tag name="KSO_WM_UNIT_COMPATIBLE" val="0"/>
  <p:tag name="KSO_WM_BEAUTIFY_FLAG" val="#wm#"/>
  <p:tag name="KSO_WM_UNIT_PRESET_TEXT_INDEX" val="4"/>
  <p:tag name="KSO_WM_UNIT_PRESET_TEXT_LEN" val="35"/>
  <p:tag name="KSO_WM_DIAGRAM_GROUP_CODE" val="l1-1"/>
  <p:tag name="KSO_WM_UNIT_TEXT_FILL_FORE_SCHEMECOLOR_INDEX" val="13"/>
  <p:tag name="KSO_WM_UNIT_TEXT_FILL_TYPE" val="1"/>
</p:tagLst>
</file>

<file path=ppt/tags/tag35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a"/>
  <p:tag name="KSO_WM_UNIT_INDEX" val="1_1_1"/>
  <p:tag name="KSO_WM_UNIT_ID" val="diagram771_4*l_h_a*1_1_1"/>
  <p:tag name="KSO_WM_UNIT_CLEAR" val="1"/>
  <p:tag name="KSO_WM_UNIT_LAYERLEVEL" val="1_1_1"/>
  <p:tag name="KSO_WM_UNIT_VALUE" val="5"/>
  <p:tag name="KSO_WM_UNIT_HIGHLIGHT" val="0"/>
  <p:tag name="KSO_WM_UNIT_COMPATIBLE" val="0"/>
  <p:tag name="KSO_WM_BEAUTIFY_FLAG" val="#wm#"/>
  <p:tag name="KSO_WM_DIAGRAM_GROUP_CODE" val="l1-1"/>
  <p:tag name="KSO_WM_UNIT_PRESET_TEXT" val="LOREM"/>
  <p:tag name="KSO_WM_UNIT_TEXT_FILL_FORE_SCHEMECOLOR_INDEX" val="5"/>
  <p:tag name="KSO_WM_UNIT_TEXT_FILL_TYPE" val="1"/>
</p:tagLst>
</file>

<file path=ppt/tags/tag36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f"/>
  <p:tag name="KSO_WM_UNIT_INDEX" val="1_1_1"/>
  <p:tag name="KSO_WM_UNIT_ID" val="diagram771_4*l_h_f*1_1_1"/>
  <p:tag name="KSO_WM_UNIT_CLEAR" val="1"/>
  <p:tag name="KSO_WM_UNIT_LAYERLEVEL" val="1_1_1"/>
  <p:tag name="KSO_WM_UNIT_VALUE" val="18"/>
  <p:tag name="KSO_WM_UNIT_HIGHLIGHT" val="0"/>
  <p:tag name="KSO_WM_UNIT_COMPATIBLE" val="0"/>
  <p:tag name="KSO_WM_BEAUTIFY_FLAG" val="#wm#"/>
  <p:tag name="KSO_WM_UNIT_PRESET_TEXT_INDEX" val="4"/>
  <p:tag name="KSO_WM_UNIT_PRESET_TEXT_LEN" val="35"/>
  <p:tag name="KSO_WM_DIAGRAM_GROUP_CODE" val="l1-1"/>
  <p:tag name="KSO_WM_UNIT_TEXT_FILL_FORE_SCHEMECOLOR_INDEX" val="13"/>
  <p:tag name="KSO_WM_UNIT_TEXT_FILL_TYPE" val="1"/>
</p:tagLst>
</file>

<file path=ppt/tags/tag37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a"/>
  <p:tag name="KSO_WM_UNIT_INDEX" val="1_1_1"/>
  <p:tag name="KSO_WM_UNIT_ID" val="diagram771_4*l_h_a*1_1_1"/>
  <p:tag name="KSO_WM_UNIT_CLEAR" val="1"/>
  <p:tag name="KSO_WM_UNIT_LAYERLEVEL" val="1_1_1"/>
  <p:tag name="KSO_WM_UNIT_VALUE" val="5"/>
  <p:tag name="KSO_WM_UNIT_HIGHLIGHT" val="0"/>
  <p:tag name="KSO_WM_UNIT_COMPATIBLE" val="0"/>
  <p:tag name="KSO_WM_BEAUTIFY_FLAG" val="#wm#"/>
  <p:tag name="KSO_WM_DIAGRAM_GROUP_CODE" val="l1-1"/>
  <p:tag name="KSO_WM_UNIT_PRESET_TEXT" val="LOREM"/>
  <p:tag name="KSO_WM_UNIT_TEXT_FILL_FORE_SCHEMECOLOR_INDEX" val="5"/>
  <p:tag name="KSO_WM_UNIT_TEXT_FILL_TYPE" val="1"/>
</p:tagLst>
</file>

<file path=ppt/tags/tag38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f"/>
  <p:tag name="KSO_WM_UNIT_INDEX" val="1_1_1"/>
  <p:tag name="KSO_WM_UNIT_ID" val="diagram771_4*l_h_f*1_1_1"/>
  <p:tag name="KSO_WM_UNIT_CLEAR" val="1"/>
  <p:tag name="KSO_WM_UNIT_LAYERLEVEL" val="1_1_1"/>
  <p:tag name="KSO_WM_UNIT_VALUE" val="18"/>
  <p:tag name="KSO_WM_UNIT_HIGHLIGHT" val="0"/>
  <p:tag name="KSO_WM_UNIT_COMPATIBLE" val="0"/>
  <p:tag name="KSO_WM_BEAUTIFY_FLAG" val="#wm#"/>
  <p:tag name="KSO_WM_UNIT_PRESET_TEXT_INDEX" val="4"/>
  <p:tag name="KSO_WM_UNIT_PRESET_TEXT_LEN" val="35"/>
  <p:tag name="KSO_WM_DIAGRAM_GROUP_CODE" val="l1-1"/>
  <p:tag name="KSO_WM_UNIT_TEXT_FILL_FORE_SCHEMECOLOR_INDEX" val="13"/>
  <p:tag name="KSO_WM_UNIT_TEXT_FILL_TYPE" val="1"/>
</p:tagLst>
</file>

<file path=ppt/tags/tag39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a"/>
  <p:tag name="KSO_WM_UNIT_INDEX" val="1_1_1"/>
  <p:tag name="KSO_WM_UNIT_ID" val="diagram771_4*l_h_a*1_1_1"/>
  <p:tag name="KSO_WM_UNIT_CLEAR" val="1"/>
  <p:tag name="KSO_WM_UNIT_LAYERLEVEL" val="1_1_1"/>
  <p:tag name="KSO_WM_UNIT_VALUE" val="5"/>
  <p:tag name="KSO_WM_UNIT_HIGHLIGHT" val="0"/>
  <p:tag name="KSO_WM_UNIT_COMPATIBLE" val="0"/>
  <p:tag name="KSO_WM_BEAUTIFY_FLAG" val="#wm#"/>
  <p:tag name="KSO_WM_DIAGRAM_GROUP_CODE" val="l1-1"/>
  <p:tag name="KSO_WM_UNIT_PRESET_TEXT" val="LOREM"/>
  <p:tag name="KSO_WM_UNIT_TEXT_FILL_FORE_SCHEMECOLOR_INDEX" val="5"/>
  <p:tag name="KSO_WM_UNIT_TEXT_FILL_TYPE" val="1"/>
</p:tagLst>
</file>

<file path=ppt/tags/tag40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h_f"/>
  <p:tag name="KSO_WM_UNIT_INDEX" val="1_1_1"/>
  <p:tag name="KSO_WM_UNIT_ID" val="diagram758_3*l_h_f*1_1_1"/>
  <p:tag name="KSO_WM_UNIT_CLEAR" val="1"/>
  <p:tag name="KSO_WM_UNIT_LAYERLEVEL" val="1_1_1"/>
  <p:tag name="KSO_WM_UNIT_VALUE" val="7"/>
  <p:tag name="KSO_WM_UNIT_HIGHLIGHT" val="0"/>
  <p:tag name="KSO_WM_UNIT_COMPATIBLE" val="0"/>
  <p:tag name="KSO_WM_UNIT_PRESET_TEXT_INDEX" val="3"/>
  <p:tag name="KSO_WM_DIAGRAM_GROUP_CODE" val="l1-1"/>
  <p:tag name="KSO_WM_UNIT_PRESET_TEXT_LEN" val="11"/>
  <p:tag name="KSO_WM_UNIT_TEXT_FILL_FORE_SCHEMECOLOR_INDEX" val="13"/>
  <p:tag name="KSO_WM_UNIT_TEXT_FILL_TYPE" val="1"/>
</p:tagLst>
</file>

<file path=ppt/tags/tag41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h_a"/>
  <p:tag name="KSO_WM_UNIT_INDEX" val="1_1_1"/>
  <p:tag name="KSO_WM_UNIT_ID" val="diagram758_3*l_h_a*1_1_1"/>
  <p:tag name="KSO_WM_UNIT_CLEAR" val="1"/>
  <p:tag name="KSO_WM_UNIT_LAYERLEVEL" val="1_1_1"/>
  <p:tag name="KSO_WM_UNIT_VALUE" val="7"/>
  <p:tag name="KSO_WM_UNIT_HIGHLIGHT" val="0"/>
  <p:tag name="KSO_WM_UNIT_COMPATIBLE" val="0"/>
  <p:tag name="KSO_WM_UNIT_PRESET_TEXT_INDEX" val="3"/>
  <p:tag name="KSO_WM_DIAGRAM_GROUP_CODE" val="l1-1"/>
  <p:tag name="KSO_WM_UNIT_PRESET_TEXT_LEN" val="5"/>
  <p:tag name="KSO_WM_UNIT_TEXT_FILL_FORE_SCHEMECOLOR_INDEX" val="9"/>
  <p:tag name="KSO_WM_UNIT_TEXT_FILL_TYPE" val="1"/>
</p:tagLst>
</file>

<file path=ppt/tags/tag42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f"/>
  <p:tag name="KSO_WM_UNIT_INDEX" val="1_1_1"/>
  <p:tag name="KSO_WM_UNIT_ID" val="diagram771_4*l_h_f*1_1_1"/>
  <p:tag name="KSO_WM_UNIT_CLEAR" val="1"/>
  <p:tag name="KSO_WM_UNIT_LAYERLEVEL" val="1_1_1"/>
  <p:tag name="KSO_WM_UNIT_VALUE" val="18"/>
  <p:tag name="KSO_WM_UNIT_HIGHLIGHT" val="0"/>
  <p:tag name="KSO_WM_UNIT_COMPATIBLE" val="0"/>
  <p:tag name="KSO_WM_BEAUTIFY_FLAG" val="#wm#"/>
  <p:tag name="KSO_WM_UNIT_PRESET_TEXT_INDEX" val="4"/>
  <p:tag name="KSO_WM_UNIT_PRESET_TEXT_LEN" val="35"/>
  <p:tag name="KSO_WM_DIAGRAM_GROUP_CODE" val="l1-1"/>
  <p:tag name="KSO_WM_UNIT_TEXT_FILL_FORE_SCHEMECOLOR_INDEX" val="13"/>
  <p:tag name="KSO_WM_UNIT_TEXT_FILL_TYPE" val="1"/>
</p:tagLst>
</file>

<file path=ppt/tags/tag43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a"/>
  <p:tag name="KSO_WM_UNIT_INDEX" val="1_1_1"/>
  <p:tag name="KSO_WM_UNIT_ID" val="diagram771_4*l_h_a*1_1_1"/>
  <p:tag name="KSO_WM_UNIT_CLEAR" val="1"/>
  <p:tag name="KSO_WM_UNIT_LAYERLEVEL" val="1_1_1"/>
  <p:tag name="KSO_WM_UNIT_VALUE" val="5"/>
  <p:tag name="KSO_WM_UNIT_HIGHLIGHT" val="0"/>
  <p:tag name="KSO_WM_UNIT_COMPATIBLE" val="0"/>
  <p:tag name="KSO_WM_BEAUTIFY_FLAG" val="#wm#"/>
  <p:tag name="KSO_WM_DIAGRAM_GROUP_CODE" val="l1-1"/>
  <p:tag name="KSO_WM_UNIT_PRESET_TEXT" val="LOREM"/>
  <p:tag name="KSO_WM_UNIT_TEXT_FILL_FORE_SCHEMECOLOR_INDEX" val="5"/>
  <p:tag name="KSO_WM_UNIT_TEXT_FILL_TYPE" val="1"/>
</p:tagLst>
</file>

<file path=ppt/tags/tag44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f"/>
  <p:tag name="KSO_WM_UNIT_INDEX" val="1_1_1"/>
  <p:tag name="KSO_WM_UNIT_ID" val="diagram771_4*l_h_f*1_1_1"/>
  <p:tag name="KSO_WM_UNIT_CLEAR" val="1"/>
  <p:tag name="KSO_WM_UNIT_LAYERLEVEL" val="1_1_1"/>
  <p:tag name="KSO_WM_UNIT_VALUE" val="18"/>
  <p:tag name="KSO_WM_UNIT_HIGHLIGHT" val="0"/>
  <p:tag name="KSO_WM_UNIT_COMPATIBLE" val="0"/>
  <p:tag name="KSO_WM_BEAUTIFY_FLAG" val="#wm#"/>
  <p:tag name="KSO_WM_UNIT_PRESET_TEXT_INDEX" val="4"/>
  <p:tag name="KSO_WM_UNIT_PRESET_TEXT_LEN" val="35"/>
  <p:tag name="KSO_WM_DIAGRAM_GROUP_CODE" val="l1-1"/>
  <p:tag name="KSO_WM_UNIT_TEXT_FILL_FORE_SCHEMECOLOR_INDEX" val="13"/>
  <p:tag name="KSO_WM_UNIT_TEXT_FILL_TYPE" val="1"/>
</p:tagLst>
</file>

<file path=ppt/tags/tag45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a"/>
  <p:tag name="KSO_WM_UNIT_INDEX" val="1_1_1"/>
  <p:tag name="KSO_WM_UNIT_ID" val="diagram771_4*l_h_a*1_1_1"/>
  <p:tag name="KSO_WM_UNIT_CLEAR" val="1"/>
  <p:tag name="KSO_WM_UNIT_LAYERLEVEL" val="1_1_1"/>
  <p:tag name="KSO_WM_UNIT_VALUE" val="5"/>
  <p:tag name="KSO_WM_UNIT_HIGHLIGHT" val="0"/>
  <p:tag name="KSO_WM_UNIT_COMPATIBLE" val="0"/>
  <p:tag name="KSO_WM_BEAUTIFY_FLAG" val="#wm#"/>
  <p:tag name="KSO_WM_DIAGRAM_GROUP_CODE" val="l1-1"/>
  <p:tag name="KSO_WM_UNIT_PRESET_TEXT" val="LOREM"/>
  <p:tag name="KSO_WM_UNIT_TEXT_FILL_FORE_SCHEMECOLOR_INDEX" val="5"/>
  <p:tag name="KSO_WM_UNIT_TEXT_FILL_TYPE" val="1"/>
</p:tagLst>
</file>

<file path=ppt/tags/tag46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f"/>
  <p:tag name="KSO_WM_UNIT_INDEX" val="1_1_1"/>
  <p:tag name="KSO_WM_UNIT_ID" val="diagram771_4*l_h_f*1_1_1"/>
  <p:tag name="KSO_WM_UNIT_CLEAR" val="1"/>
  <p:tag name="KSO_WM_UNIT_LAYERLEVEL" val="1_1_1"/>
  <p:tag name="KSO_WM_UNIT_VALUE" val="18"/>
  <p:tag name="KSO_WM_UNIT_HIGHLIGHT" val="0"/>
  <p:tag name="KSO_WM_UNIT_COMPATIBLE" val="0"/>
  <p:tag name="KSO_WM_BEAUTIFY_FLAG" val="#wm#"/>
  <p:tag name="KSO_WM_UNIT_PRESET_TEXT_INDEX" val="4"/>
  <p:tag name="KSO_WM_UNIT_PRESET_TEXT_LEN" val="35"/>
  <p:tag name="KSO_WM_DIAGRAM_GROUP_CODE" val="l1-1"/>
  <p:tag name="KSO_WM_UNIT_TEXT_FILL_FORE_SCHEMECOLOR_INDEX" val="13"/>
  <p:tag name="KSO_WM_UNIT_TEXT_FILL_TYPE" val="1"/>
</p:tagLst>
</file>

<file path=ppt/tags/tag47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a"/>
  <p:tag name="KSO_WM_UNIT_INDEX" val="1_1_1"/>
  <p:tag name="KSO_WM_UNIT_ID" val="diagram771_4*l_h_a*1_1_1"/>
  <p:tag name="KSO_WM_UNIT_CLEAR" val="1"/>
  <p:tag name="KSO_WM_UNIT_LAYERLEVEL" val="1_1_1"/>
  <p:tag name="KSO_WM_UNIT_VALUE" val="5"/>
  <p:tag name="KSO_WM_UNIT_HIGHLIGHT" val="0"/>
  <p:tag name="KSO_WM_UNIT_COMPATIBLE" val="0"/>
  <p:tag name="KSO_WM_BEAUTIFY_FLAG" val="#wm#"/>
  <p:tag name="KSO_WM_DIAGRAM_GROUP_CODE" val="l1-1"/>
  <p:tag name="KSO_WM_UNIT_PRESET_TEXT" val="LOREM"/>
  <p:tag name="KSO_WM_UNIT_TEXT_FILL_FORE_SCHEMECOLOR_INDEX" val="5"/>
  <p:tag name="KSO_WM_UNIT_TEXT_FILL_TYPE" val="1"/>
</p:tagLst>
</file>

<file path=ppt/tags/tag48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a"/>
  <p:tag name="KSO_WM_UNIT_INDEX" val="1_1_1"/>
  <p:tag name="KSO_WM_UNIT_ID" val="diagram771_4*l_h_a*1_1_1"/>
  <p:tag name="KSO_WM_UNIT_CLEAR" val="1"/>
  <p:tag name="KSO_WM_UNIT_LAYERLEVEL" val="1_1_1"/>
  <p:tag name="KSO_WM_UNIT_VALUE" val="5"/>
  <p:tag name="KSO_WM_UNIT_HIGHLIGHT" val="0"/>
  <p:tag name="KSO_WM_UNIT_COMPATIBLE" val="0"/>
  <p:tag name="KSO_WM_BEAUTIFY_FLAG" val="#wm#"/>
  <p:tag name="KSO_WM_DIAGRAM_GROUP_CODE" val="l1-1"/>
  <p:tag name="KSO_WM_UNIT_PRESET_TEXT" val="LOREM"/>
  <p:tag name="KSO_WM_UNIT_TEXT_FILL_FORE_SCHEMECOLOR_INDEX" val="5"/>
  <p:tag name="KSO_WM_UNIT_TEXT_FILL_TYPE" val="1"/>
</p:tagLst>
</file>

<file path=ppt/tags/tag49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674"/>
  <p:tag name="KSO_WM_UNIT_TYPE" val="m_h_f"/>
  <p:tag name="KSO_WM_UNIT_INDEX" val="1_1_1"/>
  <p:tag name="KSO_WM_UNIT_ID" val="diagram674_3*m_h_f*1_1_1"/>
  <p:tag name="KSO_WM_UNIT_CLEAR" val="1"/>
  <p:tag name="KSO_WM_UNIT_LAYERLEVEL" val="1_1_1"/>
  <p:tag name="KSO_WM_UNIT_VALUE" val="36"/>
  <p:tag name="KSO_WM_UNIT_HIGHLIGHT" val="0"/>
  <p:tag name="KSO_WM_UNIT_COMPATIBLE" val="0"/>
  <p:tag name="KSO_WM_UNIT_PRESET_TEXT_INDEX" val="4"/>
  <p:tag name="KSO_WM_UNIT_PRESET_TEXT_LEN" val="65"/>
  <p:tag name="KSO_WM_DIAGRAM_GROUP_CODE" val="m1-1"/>
  <p:tag name="KSO_WM_UNIT_TEXT_FILL_FORE_SCHEMECOLOR_INDEX" val="13"/>
  <p:tag name="KSO_WM_UNIT_TEXT_FILL_TYPE" val="1"/>
</p:tagLst>
</file>

<file path=ppt/tags/tag50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674"/>
  <p:tag name="KSO_WM_UNIT_TYPE" val="m_h_f"/>
  <p:tag name="KSO_WM_UNIT_INDEX" val="1_1_1"/>
  <p:tag name="KSO_WM_UNIT_ID" val="diagram674_3*m_h_f*1_1_1"/>
  <p:tag name="KSO_WM_UNIT_CLEAR" val="1"/>
  <p:tag name="KSO_WM_UNIT_LAYERLEVEL" val="1_1_1"/>
  <p:tag name="KSO_WM_UNIT_VALUE" val="36"/>
  <p:tag name="KSO_WM_UNIT_HIGHLIGHT" val="0"/>
  <p:tag name="KSO_WM_UNIT_COMPATIBLE" val="0"/>
  <p:tag name="KSO_WM_UNIT_PRESET_TEXT_INDEX" val="4"/>
  <p:tag name="KSO_WM_UNIT_PRESET_TEXT_LEN" val="65"/>
  <p:tag name="KSO_WM_DIAGRAM_GROUP_CODE" val="m1-1"/>
  <p:tag name="KSO_WM_UNIT_TEXT_FILL_FORE_SCHEMECOLOR_INDEX" val="13"/>
  <p:tag name="KSO_WM_UNIT_TEXT_FILL_TYPE" val="1"/>
</p:tagLst>
</file>

<file path=ppt/tags/tag51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674"/>
  <p:tag name="KSO_WM_UNIT_TYPE" val="m_h_f"/>
  <p:tag name="KSO_WM_UNIT_INDEX" val="1_1_1"/>
  <p:tag name="KSO_WM_UNIT_ID" val="diagram674_3*m_h_f*1_1_1"/>
  <p:tag name="KSO_WM_UNIT_CLEAR" val="1"/>
  <p:tag name="KSO_WM_UNIT_LAYERLEVEL" val="1_1_1"/>
  <p:tag name="KSO_WM_UNIT_VALUE" val="36"/>
  <p:tag name="KSO_WM_UNIT_HIGHLIGHT" val="0"/>
  <p:tag name="KSO_WM_UNIT_COMPATIBLE" val="0"/>
  <p:tag name="KSO_WM_UNIT_PRESET_TEXT_INDEX" val="4"/>
  <p:tag name="KSO_WM_UNIT_PRESET_TEXT_LEN" val="65"/>
  <p:tag name="KSO_WM_DIAGRAM_GROUP_CODE" val="m1-1"/>
  <p:tag name="KSO_WM_UNIT_TEXT_FILL_FORE_SCHEMECOLOR_INDEX" val="13"/>
  <p:tag name="KSO_WM_UNIT_TEXT_FILL_TYPE" val="1"/>
</p:tagLst>
</file>

<file path=ppt/tags/tag52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f"/>
  <p:tag name="KSO_WM_UNIT_INDEX" val="1_1_1"/>
  <p:tag name="KSO_WM_UNIT_ID" val="diagram771_4*l_h_f*1_1_1"/>
  <p:tag name="KSO_WM_UNIT_CLEAR" val="1"/>
  <p:tag name="KSO_WM_UNIT_LAYERLEVEL" val="1_1_1"/>
  <p:tag name="KSO_WM_UNIT_VALUE" val="18"/>
  <p:tag name="KSO_WM_UNIT_HIGHLIGHT" val="0"/>
  <p:tag name="KSO_WM_UNIT_COMPATIBLE" val="0"/>
  <p:tag name="KSO_WM_BEAUTIFY_FLAG" val="#wm#"/>
  <p:tag name="KSO_WM_UNIT_PRESET_TEXT_INDEX" val="4"/>
  <p:tag name="KSO_WM_UNIT_PRESET_TEXT_LEN" val="35"/>
  <p:tag name="KSO_WM_DIAGRAM_GROUP_CODE" val="l1-1"/>
  <p:tag name="KSO_WM_UNIT_TEXT_FILL_FORE_SCHEMECOLOR_INDEX" val="13"/>
  <p:tag name="KSO_WM_UNIT_TEXT_FILL_TYPE" val="1"/>
</p:tagLst>
</file>

<file path=ppt/tags/tag53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a"/>
  <p:tag name="KSO_WM_UNIT_INDEX" val="1_1_1"/>
  <p:tag name="KSO_WM_UNIT_ID" val="diagram771_4*l_h_a*1_1_1"/>
  <p:tag name="KSO_WM_UNIT_CLEAR" val="1"/>
  <p:tag name="KSO_WM_UNIT_LAYERLEVEL" val="1_1_1"/>
  <p:tag name="KSO_WM_UNIT_VALUE" val="5"/>
  <p:tag name="KSO_WM_UNIT_HIGHLIGHT" val="0"/>
  <p:tag name="KSO_WM_UNIT_COMPATIBLE" val="0"/>
  <p:tag name="KSO_WM_BEAUTIFY_FLAG" val="#wm#"/>
  <p:tag name="KSO_WM_DIAGRAM_GROUP_CODE" val="l1-1"/>
  <p:tag name="KSO_WM_UNIT_PRESET_TEXT" val="LOREM"/>
  <p:tag name="KSO_WM_UNIT_TEXT_FILL_FORE_SCHEMECOLOR_INDEX" val="5"/>
  <p:tag name="KSO_WM_UNIT_TEXT_FILL_TYPE" val="1"/>
</p:tagLst>
</file>

<file path=ppt/tags/tag54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f"/>
  <p:tag name="KSO_WM_UNIT_INDEX" val="1_1_1"/>
  <p:tag name="KSO_WM_UNIT_ID" val="diagram771_4*l_h_f*1_1_1"/>
  <p:tag name="KSO_WM_UNIT_CLEAR" val="1"/>
  <p:tag name="KSO_WM_UNIT_LAYERLEVEL" val="1_1_1"/>
  <p:tag name="KSO_WM_UNIT_VALUE" val="18"/>
  <p:tag name="KSO_WM_UNIT_HIGHLIGHT" val="0"/>
  <p:tag name="KSO_WM_UNIT_COMPATIBLE" val="0"/>
  <p:tag name="KSO_WM_BEAUTIFY_FLAG" val="#wm#"/>
  <p:tag name="KSO_WM_UNIT_PRESET_TEXT_INDEX" val="4"/>
  <p:tag name="KSO_WM_UNIT_PRESET_TEXT_LEN" val="35"/>
  <p:tag name="KSO_WM_DIAGRAM_GROUP_CODE" val="l1-1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a"/>
  <p:tag name="KSO_WM_UNIT_INDEX" val="1_1_1"/>
  <p:tag name="KSO_WM_UNIT_ID" val="diagram771_4*l_h_a*1_1_1"/>
  <p:tag name="KSO_WM_UNIT_CLEAR" val="1"/>
  <p:tag name="KSO_WM_UNIT_LAYERLEVEL" val="1_1_1"/>
  <p:tag name="KSO_WM_UNIT_VALUE" val="5"/>
  <p:tag name="KSO_WM_UNIT_HIGHLIGHT" val="0"/>
  <p:tag name="KSO_WM_UNIT_COMPATIBLE" val="0"/>
  <p:tag name="KSO_WM_BEAUTIFY_FLAG" val="#wm#"/>
  <p:tag name="KSO_WM_DIAGRAM_GROUP_CODE" val="l1-1"/>
  <p:tag name="KSO_WM_UNIT_PRESET_TEXT" val="LOREM"/>
  <p:tag name="KSO_WM_UNIT_TEXT_FILL_FORE_SCHEMECOLOR_INDEX" val="5"/>
  <p:tag name="KSO_WM_UNIT_TEXT_FILL_TYPE" val="1"/>
</p:tagLst>
</file>

<file path=ppt/tags/tag56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f"/>
  <p:tag name="KSO_WM_UNIT_INDEX" val="1_1_1"/>
  <p:tag name="KSO_WM_UNIT_ID" val="diagram771_4*l_h_f*1_1_1"/>
  <p:tag name="KSO_WM_UNIT_CLEAR" val="1"/>
  <p:tag name="KSO_WM_UNIT_LAYERLEVEL" val="1_1_1"/>
  <p:tag name="KSO_WM_UNIT_VALUE" val="18"/>
  <p:tag name="KSO_WM_UNIT_HIGHLIGHT" val="0"/>
  <p:tag name="KSO_WM_UNIT_COMPATIBLE" val="0"/>
  <p:tag name="KSO_WM_BEAUTIFY_FLAG" val="#wm#"/>
  <p:tag name="KSO_WM_UNIT_PRESET_TEXT_INDEX" val="4"/>
  <p:tag name="KSO_WM_UNIT_PRESET_TEXT_LEN" val="35"/>
  <p:tag name="KSO_WM_DIAGRAM_GROUP_CODE" val="l1-1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a"/>
  <p:tag name="KSO_WM_UNIT_INDEX" val="1_1_1"/>
  <p:tag name="KSO_WM_UNIT_ID" val="diagram771_4*l_h_a*1_1_1"/>
  <p:tag name="KSO_WM_UNIT_CLEAR" val="1"/>
  <p:tag name="KSO_WM_UNIT_LAYERLEVEL" val="1_1_1"/>
  <p:tag name="KSO_WM_UNIT_VALUE" val="5"/>
  <p:tag name="KSO_WM_UNIT_HIGHLIGHT" val="0"/>
  <p:tag name="KSO_WM_UNIT_COMPATIBLE" val="0"/>
  <p:tag name="KSO_WM_BEAUTIFY_FLAG" val="#wm#"/>
  <p:tag name="KSO_WM_DIAGRAM_GROUP_CODE" val="l1-1"/>
  <p:tag name="KSO_WM_UNIT_PRESET_TEXT" val="LOREM"/>
  <p:tag name="KSO_WM_UNIT_TEXT_FILL_FORE_SCHEMECOLOR_INDEX" val="5"/>
  <p:tag name="KSO_WM_UNIT_TEXT_FILL_TYPE" val="1"/>
</p:tagLst>
</file>

<file path=ppt/tags/tag58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f"/>
  <p:tag name="KSO_WM_UNIT_INDEX" val="1_1_1"/>
  <p:tag name="KSO_WM_UNIT_ID" val="diagram771_4*l_h_f*1_1_1"/>
  <p:tag name="KSO_WM_UNIT_CLEAR" val="1"/>
  <p:tag name="KSO_WM_UNIT_LAYERLEVEL" val="1_1_1"/>
  <p:tag name="KSO_WM_UNIT_VALUE" val="18"/>
  <p:tag name="KSO_WM_UNIT_HIGHLIGHT" val="0"/>
  <p:tag name="KSO_WM_UNIT_COMPATIBLE" val="0"/>
  <p:tag name="KSO_WM_BEAUTIFY_FLAG" val="#wm#"/>
  <p:tag name="KSO_WM_UNIT_PRESET_TEXT_INDEX" val="4"/>
  <p:tag name="KSO_WM_UNIT_PRESET_TEXT_LEN" val="35"/>
  <p:tag name="KSO_WM_DIAGRAM_GROUP_CODE" val="l1-1"/>
  <p:tag name="KSO_WM_UNIT_TEXT_FILL_FORE_SCHEMECOLOR_INDEX" val="13"/>
  <p:tag name="KSO_WM_UNIT_TEXT_FILL_TYPE" val="1"/>
</p:tagLst>
</file>

<file path=ppt/tags/tag59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a"/>
  <p:tag name="KSO_WM_UNIT_INDEX" val="1_1_1"/>
  <p:tag name="KSO_WM_UNIT_ID" val="diagram771_4*l_h_a*1_1_1"/>
  <p:tag name="KSO_WM_UNIT_CLEAR" val="1"/>
  <p:tag name="KSO_WM_UNIT_LAYERLEVEL" val="1_1_1"/>
  <p:tag name="KSO_WM_UNIT_VALUE" val="5"/>
  <p:tag name="KSO_WM_UNIT_HIGHLIGHT" val="0"/>
  <p:tag name="KSO_WM_UNIT_COMPATIBLE" val="0"/>
  <p:tag name="KSO_WM_BEAUTIFY_FLAG" val="#wm#"/>
  <p:tag name="KSO_WM_DIAGRAM_GROUP_CODE" val="l1-1"/>
  <p:tag name="KSO_WM_UNIT_PRESET_TEXT" val="LOREM"/>
  <p:tag name="KSO_WM_UNIT_TEXT_FILL_FORE_SCHEMECOLOR_INDEX" val="5"/>
  <p:tag name="KSO_WM_UNIT_TEXT_FILL_TYPE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1053</Words>
  <Application>WPS 演示</Application>
  <PresentationFormat>宽屏</PresentationFormat>
  <Paragraphs>153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3" baseType="lpstr">
      <vt:lpstr>Arial</vt:lpstr>
      <vt:lpstr>宋体</vt:lpstr>
      <vt:lpstr>Wingdings</vt:lpstr>
      <vt:lpstr>华文新魏</vt:lpstr>
      <vt:lpstr>黑体</vt:lpstr>
      <vt:lpstr>微软雅黑</vt:lpstr>
      <vt:lpstr>字体管家娜娜体</vt:lpstr>
      <vt:lpstr>Calibri</vt:lpstr>
      <vt:lpstr>Arial Unicode MS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asus</dc:creator>
  <cp:lastModifiedBy>sweet</cp:lastModifiedBy>
  <cp:revision>9</cp:revision>
  <dcterms:created xsi:type="dcterms:W3CDTF">2017-09-11T07:15:00Z</dcterms:created>
  <dcterms:modified xsi:type="dcterms:W3CDTF">2018-09-03T01:28:36Z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2052-10.1.0.7520</vt:lpwstr>
  </property>
</Properties>
</file>