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4" r:id="rId2"/>
    <p:sldId id="273" r:id="rId3"/>
    <p:sldId id="278" r:id="rId4"/>
    <p:sldId id="258" r:id="rId5"/>
    <p:sldId id="281" r:id="rId6"/>
    <p:sldId id="261" r:id="rId7"/>
    <p:sldId id="274" r:id="rId8"/>
    <p:sldId id="257" r:id="rId9"/>
    <p:sldId id="277" r:id="rId10"/>
    <p:sldId id="263" r:id="rId11"/>
    <p:sldId id="279" r:id="rId12"/>
    <p:sldId id="267" r:id="rId13"/>
    <p:sldId id="271" r:id="rId14"/>
    <p:sldId id="276" r:id="rId15"/>
    <p:sldId id="280" r:id="rId16"/>
    <p:sldId id="282" r:id="rId17"/>
    <p:sldId id="266" r:id="rId18"/>
    <p:sldId id="275" r:id="rId19"/>
    <p:sldId id="262" r:id="rId20"/>
    <p:sldId id="264" r:id="rId21"/>
    <p:sldId id="283"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9" d="100"/>
          <a:sy n="69" d="100"/>
        </p:scale>
        <p:origin x="2052" y="1068"/>
      </p:cViewPr>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9DB1D-73E3-4D9A-8E4D-41B121E7631D}"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B783E-C36E-416D-92DC-C6002CB0C420}" type="slidenum">
              <a:rPr lang="zh-CN" altLang="en-US" smtClean="0"/>
              <a:t>‹#›</a:t>
            </a:fld>
            <a:endParaRPr lang="zh-CN" altLang="en-US"/>
          </a:p>
        </p:txBody>
      </p:sp>
    </p:spTree>
    <p:extLst>
      <p:ext uri="{BB962C8B-B14F-4D97-AF65-F5344CB8AC3E}">
        <p14:creationId xmlns:p14="http://schemas.microsoft.com/office/powerpoint/2010/main" val="2528086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37478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C0186-D86C-41E1-B825-E4B67A7A58A9}" type="slidenum">
              <a:rPr lang="zh-CN" altLang="en-US" smtClean="0"/>
              <a:t>5</a:t>
            </a:fld>
            <a:endParaRPr lang="zh-CN" altLang="en-US"/>
          </a:p>
        </p:txBody>
      </p:sp>
    </p:spTree>
    <p:extLst>
      <p:ext uri="{BB962C8B-B14F-4D97-AF65-F5344CB8AC3E}">
        <p14:creationId xmlns:p14="http://schemas.microsoft.com/office/powerpoint/2010/main" val="339709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E6AB44-55DE-405C-8B63-6326FD87912A}" type="slidenum">
              <a:rPr lang="zh-CN" altLang="en-US" smtClean="0"/>
              <a:t>14</a:t>
            </a:fld>
            <a:endParaRPr lang="zh-CN" altLang="en-US"/>
          </a:p>
        </p:txBody>
      </p:sp>
    </p:spTree>
    <p:extLst>
      <p:ext uri="{BB962C8B-B14F-4D97-AF65-F5344CB8AC3E}">
        <p14:creationId xmlns:p14="http://schemas.microsoft.com/office/powerpoint/2010/main" val="1138083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C0186-D86C-41E1-B825-E4B67A7A58A9}" type="slidenum">
              <a:rPr lang="zh-CN" altLang="en-US" smtClean="0"/>
              <a:t>16</a:t>
            </a:fld>
            <a:endParaRPr lang="zh-CN" altLang="en-US"/>
          </a:p>
        </p:txBody>
      </p:sp>
    </p:spTree>
    <p:extLst>
      <p:ext uri="{BB962C8B-B14F-4D97-AF65-F5344CB8AC3E}">
        <p14:creationId xmlns:p14="http://schemas.microsoft.com/office/powerpoint/2010/main" val="1738246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0A285B-85F2-48B8-94C3-F39F0C096798}" type="slidenum">
              <a:rPr lang="zh-CN" altLang="en-US" smtClean="0"/>
              <a:t>18</a:t>
            </a:fld>
            <a:endParaRPr lang="zh-CN" altLang="en-US"/>
          </a:p>
        </p:txBody>
      </p:sp>
    </p:spTree>
    <p:extLst>
      <p:ext uri="{BB962C8B-B14F-4D97-AF65-F5344CB8AC3E}">
        <p14:creationId xmlns:p14="http://schemas.microsoft.com/office/powerpoint/2010/main" val="2431828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71886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1074269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3236479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397955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74241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90273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87072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207601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3369312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1114163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4116514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3615836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图片占位符 6"/>
          <p:cNvSpPr>
            <a:spLocks noGrp="1"/>
          </p:cNvSpPr>
          <p:nvPr>
            <p:ph type="pic" sz="quarter" idx="10"/>
          </p:nvPr>
        </p:nvSpPr>
        <p:spPr>
          <a:xfrm>
            <a:off x="1264285" y="1463675"/>
            <a:ext cx="3490595" cy="4053205"/>
          </a:xfrm>
        </p:spPr>
        <p:txBody>
          <a:bodyPr/>
          <a:lstStyle/>
          <a:p>
            <a:endParaRPr lang="zh-CN" altLang="en-US"/>
          </a:p>
        </p:txBody>
      </p:sp>
    </p:spTree>
    <p:extLst>
      <p:ext uri="{BB962C8B-B14F-4D97-AF65-F5344CB8AC3E}">
        <p14:creationId xmlns:p14="http://schemas.microsoft.com/office/powerpoint/2010/main" val="28652041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6334125" y="2174875"/>
            <a:ext cx="3916363" cy="2187575"/>
          </a:xfrm>
        </p:spPr>
        <p:txBody>
          <a:bodyPr/>
          <a:lstStyle/>
          <a:p>
            <a:endParaRPr lang="zh-CN" altLang="en-US"/>
          </a:p>
        </p:txBody>
      </p:sp>
      <p:sp>
        <p:nvSpPr>
          <p:cNvPr id="5" name="图片占位符 4"/>
          <p:cNvSpPr>
            <a:spLocks noGrp="1"/>
          </p:cNvSpPr>
          <p:nvPr>
            <p:ph type="pic" sz="quarter" idx="10"/>
          </p:nvPr>
        </p:nvSpPr>
        <p:spPr>
          <a:xfrm>
            <a:off x="2254250" y="2174875"/>
            <a:ext cx="3910013" cy="2176463"/>
          </a:xfrm>
        </p:spPr>
        <p:txBody>
          <a:bodyPr/>
          <a:lstStyle/>
          <a:p>
            <a:endParaRPr lang="zh-CN" altLang="en-US"/>
          </a:p>
        </p:txBody>
      </p:sp>
    </p:spTree>
    <p:extLst>
      <p:ext uri="{BB962C8B-B14F-4D97-AF65-F5344CB8AC3E}">
        <p14:creationId xmlns:p14="http://schemas.microsoft.com/office/powerpoint/2010/main" val="11748952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933411" y="1827870"/>
            <a:ext cx="4992687" cy="3373437"/>
          </a:xfrm>
        </p:spPr>
        <p:txBody>
          <a:bodyPr/>
          <a:lstStyle/>
          <a:p>
            <a:endParaRPr lang="zh-CN" altLang="en-US"/>
          </a:p>
        </p:txBody>
      </p:sp>
    </p:spTree>
    <p:extLst>
      <p:ext uri="{BB962C8B-B14F-4D97-AF65-F5344CB8AC3E}">
        <p14:creationId xmlns:p14="http://schemas.microsoft.com/office/powerpoint/2010/main" val="261568331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7" name="图片占位符 5"/>
          <p:cNvSpPr>
            <a:spLocks noGrp="1"/>
          </p:cNvSpPr>
          <p:nvPr>
            <p:ph type="pic" sz="quarter" idx="11"/>
          </p:nvPr>
        </p:nvSpPr>
        <p:spPr>
          <a:xfrm>
            <a:off x="5070604" y="1433385"/>
            <a:ext cx="1964509" cy="1965325"/>
          </a:xfrm>
        </p:spPr>
        <p:txBody>
          <a:bodyPr/>
          <a:lstStyle/>
          <a:p>
            <a:endParaRPr lang="zh-CN" altLang="en-US"/>
          </a:p>
        </p:txBody>
      </p:sp>
      <p:sp>
        <p:nvSpPr>
          <p:cNvPr id="8" name="图片占位符 5"/>
          <p:cNvSpPr>
            <a:spLocks noGrp="1"/>
          </p:cNvSpPr>
          <p:nvPr>
            <p:ph type="pic" sz="quarter" idx="12"/>
          </p:nvPr>
        </p:nvSpPr>
        <p:spPr>
          <a:xfrm>
            <a:off x="7904420" y="1433385"/>
            <a:ext cx="1964509" cy="1965325"/>
          </a:xfrm>
        </p:spPr>
        <p:txBody>
          <a:bodyPr/>
          <a:lstStyle/>
          <a:p>
            <a:endParaRPr lang="zh-CN" altLang="en-US"/>
          </a:p>
        </p:txBody>
      </p:sp>
      <p:sp>
        <p:nvSpPr>
          <p:cNvPr id="6" name="图片占位符 5"/>
          <p:cNvSpPr>
            <a:spLocks noGrp="1"/>
          </p:cNvSpPr>
          <p:nvPr>
            <p:ph type="pic" sz="quarter" idx="10"/>
          </p:nvPr>
        </p:nvSpPr>
        <p:spPr>
          <a:xfrm>
            <a:off x="2236788" y="1433513"/>
            <a:ext cx="1964509" cy="1965325"/>
          </a:xfrm>
        </p:spPr>
        <p:txBody>
          <a:bodyPr/>
          <a:lstStyle/>
          <a:p>
            <a:endParaRPr lang="zh-CN" altLang="en-US"/>
          </a:p>
        </p:txBody>
      </p:sp>
    </p:spTree>
    <p:extLst>
      <p:ext uri="{BB962C8B-B14F-4D97-AF65-F5344CB8AC3E}">
        <p14:creationId xmlns:p14="http://schemas.microsoft.com/office/powerpoint/2010/main" val="365766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3529013" y="819150"/>
            <a:ext cx="4845050" cy="3779838"/>
          </a:xfrm>
        </p:spPr>
        <p:txBody>
          <a:bodyPr/>
          <a:lstStyle/>
          <a:p>
            <a:endParaRPr lang="zh-CN" altLang="en-US"/>
          </a:p>
        </p:txBody>
      </p:sp>
      <p:sp>
        <p:nvSpPr>
          <p:cNvPr id="2" name="日期占位符 1"/>
          <p:cNvSpPr>
            <a:spLocks noGrp="1"/>
          </p:cNvSpPr>
          <p:nvPr>
            <p:ph type="dt" sz="half" idx="11"/>
          </p:nvPr>
        </p:nvSpPr>
        <p:spPr/>
        <p:txBody>
          <a:bodyPr/>
          <a:lstStyle/>
          <a:p>
            <a:fld id="{B7F56A17-8A2B-4C6E-B8F2-1CBAFC12F1C6}" type="datetimeFigureOut">
              <a:rPr lang="zh-CN" altLang="en-US" smtClean="0"/>
              <a:t>2018/9/6</a:t>
            </a:fld>
            <a:endParaRPr lang="zh-CN" altLang="en-US"/>
          </a:p>
        </p:txBody>
      </p:sp>
      <p:sp>
        <p:nvSpPr>
          <p:cNvPr id="3" name="页脚占位符 2"/>
          <p:cNvSpPr>
            <a:spLocks noGrp="1"/>
          </p:cNvSpPr>
          <p:nvPr>
            <p:ph type="ftr" sz="quarter" idx="12"/>
          </p:nvPr>
        </p:nvSpPr>
        <p:spPr/>
        <p:txBody>
          <a:bodyPr/>
          <a:lstStyle/>
          <a:p>
            <a:endParaRPr lang="zh-CN" altLang="en-US"/>
          </a:p>
        </p:txBody>
      </p:sp>
      <p:sp>
        <p:nvSpPr>
          <p:cNvPr id="5" name="灯片编号占位符 4"/>
          <p:cNvSpPr>
            <a:spLocks noGrp="1"/>
          </p:cNvSpPr>
          <p:nvPr>
            <p:ph type="sldNum" sz="quarter" idx="13"/>
          </p:nvPr>
        </p:nvSpPr>
        <p:spPr/>
        <p:txBody>
          <a:bodyPr/>
          <a:lstStyle/>
          <a:p>
            <a:fld id="{03F18BFB-B0E7-42C8-B8A6-B8639FEEDCA4}" type="slidenum">
              <a:rPr lang="zh-CN" altLang="en-US" smtClean="0"/>
              <a:t>‹#›</a:t>
            </a:fld>
            <a:endParaRPr lang="zh-CN" altLang="en-US"/>
          </a:p>
        </p:txBody>
      </p:sp>
    </p:spTree>
    <p:extLst>
      <p:ext uri="{BB962C8B-B14F-4D97-AF65-F5344CB8AC3E}">
        <p14:creationId xmlns:p14="http://schemas.microsoft.com/office/powerpoint/2010/main" val="202541587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06262" y="1459081"/>
            <a:ext cx="9622971" cy="2467428"/>
          </a:xfrm>
        </p:spPr>
        <p:txBody>
          <a:bodyPr/>
          <a:lstStyle/>
          <a:p>
            <a:endParaRPr lang="zh-CN" altLang="en-US"/>
          </a:p>
        </p:txBody>
      </p:sp>
    </p:spTree>
    <p:extLst>
      <p:ext uri="{BB962C8B-B14F-4D97-AF65-F5344CB8AC3E}">
        <p14:creationId xmlns:p14="http://schemas.microsoft.com/office/powerpoint/2010/main" val="2830680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230313" y="1025525"/>
            <a:ext cx="4760912" cy="3625850"/>
          </a:xfrm>
        </p:spPr>
        <p:txBody>
          <a:bodyPr/>
          <a:lstStyle/>
          <a:p>
            <a:endParaRPr lang="zh-CN" altLang="en-US"/>
          </a:p>
        </p:txBody>
      </p:sp>
    </p:spTree>
    <p:extLst>
      <p:ext uri="{BB962C8B-B14F-4D97-AF65-F5344CB8AC3E}">
        <p14:creationId xmlns:p14="http://schemas.microsoft.com/office/powerpoint/2010/main" val="3181565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3" name="图片占位符 3"/>
          <p:cNvSpPr>
            <a:spLocks noGrp="1"/>
          </p:cNvSpPr>
          <p:nvPr>
            <p:ph type="pic" sz="quarter" idx="10"/>
          </p:nvPr>
        </p:nvSpPr>
        <p:spPr>
          <a:xfrm>
            <a:off x="5881815" y="2014151"/>
            <a:ext cx="3768811" cy="2928551"/>
          </a:xfrm>
        </p:spPr>
        <p:txBody>
          <a:bodyPr/>
          <a:lstStyle/>
          <a:p>
            <a:endParaRPr lang="zh-CN" altLang="en-US"/>
          </a:p>
        </p:txBody>
      </p:sp>
    </p:spTree>
    <p:extLst>
      <p:ext uri="{BB962C8B-B14F-4D97-AF65-F5344CB8AC3E}">
        <p14:creationId xmlns:p14="http://schemas.microsoft.com/office/powerpoint/2010/main" val="3981093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914400" y="963613"/>
            <a:ext cx="6796088" cy="5054600"/>
          </a:xfrm>
        </p:spPr>
        <p:txBody>
          <a:bodyPr/>
          <a:lstStyle/>
          <a:p>
            <a:endParaRPr lang="zh-CN" altLang="en-US"/>
          </a:p>
        </p:txBody>
      </p:sp>
    </p:spTree>
    <p:extLst>
      <p:ext uri="{BB962C8B-B14F-4D97-AF65-F5344CB8AC3E}">
        <p14:creationId xmlns:p14="http://schemas.microsoft.com/office/powerpoint/2010/main" val="2359719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8_标题幻灯片">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3529013" y="819150"/>
            <a:ext cx="4845050" cy="3779838"/>
          </a:xfrm>
        </p:spPr>
        <p:txBody>
          <a:bodyPr/>
          <a:lstStyle/>
          <a:p>
            <a:endParaRPr lang="zh-CN" altLang="en-US"/>
          </a:p>
        </p:txBody>
      </p:sp>
      <p:sp>
        <p:nvSpPr>
          <p:cNvPr id="2" name="日期占位符 1"/>
          <p:cNvSpPr>
            <a:spLocks noGrp="1"/>
          </p:cNvSpPr>
          <p:nvPr>
            <p:ph type="dt" sz="half" idx="11"/>
          </p:nvPr>
        </p:nvSpPr>
        <p:spPr/>
        <p:txBody>
          <a:bodyPr/>
          <a:lstStyle/>
          <a:p>
            <a:fld id="{B7F56A17-8A2B-4C6E-B8F2-1CBAFC12F1C6}" type="datetimeFigureOut">
              <a:rPr lang="zh-CN" altLang="en-US" smtClean="0"/>
              <a:t>2018/9/6</a:t>
            </a:fld>
            <a:endParaRPr lang="zh-CN" altLang="en-US"/>
          </a:p>
        </p:txBody>
      </p:sp>
      <p:sp>
        <p:nvSpPr>
          <p:cNvPr id="3" name="页脚占位符 2"/>
          <p:cNvSpPr>
            <a:spLocks noGrp="1"/>
          </p:cNvSpPr>
          <p:nvPr>
            <p:ph type="ftr" sz="quarter" idx="12"/>
          </p:nvPr>
        </p:nvSpPr>
        <p:spPr/>
        <p:txBody>
          <a:bodyPr/>
          <a:lstStyle/>
          <a:p>
            <a:endParaRPr lang="zh-CN" altLang="en-US"/>
          </a:p>
        </p:txBody>
      </p:sp>
      <p:sp>
        <p:nvSpPr>
          <p:cNvPr id="5" name="灯片编号占位符 4"/>
          <p:cNvSpPr>
            <a:spLocks noGrp="1"/>
          </p:cNvSpPr>
          <p:nvPr>
            <p:ph type="sldNum" sz="quarter" idx="13"/>
          </p:nvPr>
        </p:nvSpPr>
        <p:spPr/>
        <p:txBody>
          <a:bodyPr/>
          <a:lstStyle/>
          <a:p>
            <a:fld id="{03F18BFB-B0E7-42C8-B8A6-B8639FEEDCA4}" type="slidenum">
              <a:rPr lang="zh-CN" altLang="en-US" smtClean="0"/>
              <a:t>‹#›</a:t>
            </a:fld>
            <a:endParaRPr lang="zh-CN" altLang="en-US"/>
          </a:p>
        </p:txBody>
      </p:sp>
    </p:spTree>
    <p:extLst>
      <p:ext uri="{BB962C8B-B14F-4D97-AF65-F5344CB8AC3E}">
        <p14:creationId xmlns:p14="http://schemas.microsoft.com/office/powerpoint/2010/main" val="325641064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
        <p:nvSpPr>
          <p:cNvPr id="13" name="图片占位符 7"/>
          <p:cNvSpPr>
            <a:spLocks noGrp="1"/>
          </p:cNvSpPr>
          <p:nvPr>
            <p:ph type="pic" sz="quarter" idx="12"/>
          </p:nvPr>
        </p:nvSpPr>
        <p:spPr>
          <a:xfrm>
            <a:off x="1204257" y="2273819"/>
            <a:ext cx="9802409" cy="3187180"/>
          </a:xfrm>
          <a:prstGeom prst="rect">
            <a:avLst/>
          </a:prstGeom>
        </p:spPr>
        <p:txBody>
          <a:bodyPr/>
          <a:lstStyle/>
          <a:p>
            <a:endParaRPr lang="zh-CN" altLang="en-US"/>
          </a:p>
        </p:txBody>
      </p:sp>
    </p:spTree>
    <p:extLst>
      <p:ext uri="{BB962C8B-B14F-4D97-AF65-F5344CB8AC3E}">
        <p14:creationId xmlns:p14="http://schemas.microsoft.com/office/powerpoint/2010/main" val="415652517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8_标题幻灯片">
    <p:spTree>
      <p:nvGrpSpPr>
        <p:cNvPr id="1" name=""/>
        <p:cNvGrpSpPr/>
        <p:nvPr/>
      </p:nvGrpSpPr>
      <p:grpSpPr>
        <a:xfrm>
          <a:off x="0" y="0"/>
          <a:ext cx="0" cy="0"/>
          <a:chOff x="0" y="0"/>
          <a:chExt cx="0" cy="0"/>
        </a:xfrm>
      </p:grpSpPr>
      <p:sp>
        <p:nvSpPr>
          <p:cNvPr id="6" name="图片占位符 4"/>
          <p:cNvSpPr>
            <a:spLocks noGrp="1"/>
          </p:cNvSpPr>
          <p:nvPr>
            <p:ph type="pic" sz="quarter" idx="11"/>
          </p:nvPr>
        </p:nvSpPr>
        <p:spPr>
          <a:xfrm>
            <a:off x="1475872" y="1576217"/>
            <a:ext cx="2350170" cy="2249825"/>
          </a:xfrm>
          <a:prstGeom prst="rect">
            <a:avLst/>
          </a:prstGeom>
        </p:spPr>
        <p:txBody>
          <a:bodyPr/>
          <a:lstStyle/>
          <a:p>
            <a:endParaRPr lang="zh-CN" altLang="en-US"/>
          </a:p>
        </p:txBody>
      </p:sp>
      <p:sp>
        <p:nvSpPr>
          <p:cNvPr id="5" name="图片占位符 4"/>
          <p:cNvSpPr>
            <a:spLocks noGrp="1"/>
          </p:cNvSpPr>
          <p:nvPr>
            <p:ph type="pic" sz="quarter" idx="12"/>
          </p:nvPr>
        </p:nvSpPr>
        <p:spPr>
          <a:xfrm>
            <a:off x="4768514" y="1576217"/>
            <a:ext cx="2350170" cy="2249825"/>
          </a:xfrm>
          <a:prstGeom prst="rect">
            <a:avLst/>
          </a:prstGeom>
        </p:spPr>
        <p:txBody>
          <a:bodyPr/>
          <a:lstStyle/>
          <a:p>
            <a:endParaRPr lang="zh-CN" altLang="en-US"/>
          </a:p>
        </p:txBody>
      </p:sp>
      <p:sp>
        <p:nvSpPr>
          <p:cNvPr id="8" name="图片占位符 4"/>
          <p:cNvSpPr>
            <a:spLocks noGrp="1"/>
          </p:cNvSpPr>
          <p:nvPr>
            <p:ph type="pic" sz="quarter" idx="13"/>
          </p:nvPr>
        </p:nvSpPr>
        <p:spPr>
          <a:xfrm>
            <a:off x="8061156" y="1576217"/>
            <a:ext cx="2350170" cy="2249825"/>
          </a:xfrm>
          <a:prstGeom prst="rect">
            <a:avLst/>
          </a:prstGeom>
        </p:spPr>
        <p:txBody>
          <a:bodyPr/>
          <a:lstStyle/>
          <a:p>
            <a:endParaRPr lang="zh-CN" altLang="en-US"/>
          </a:p>
        </p:txBody>
      </p:sp>
    </p:spTree>
    <p:extLst>
      <p:ext uri="{BB962C8B-B14F-4D97-AF65-F5344CB8AC3E}">
        <p14:creationId xmlns:p14="http://schemas.microsoft.com/office/powerpoint/2010/main" val="409318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nodePh="1">
                                  <p:stCondLst>
                                    <p:cond delay="0"/>
                                  </p:stCondLst>
                                  <p:endCondLst>
                                    <p:cond evt="begin" delay="0">
                                      <p:tn val="8"/>
                                    </p:cond>
                                  </p:end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nodePh="1">
                                  <p:stCondLst>
                                    <p:cond delay="0"/>
                                  </p:stCondLst>
                                  <p:endCondLst>
                                    <p:cond evt="begin" delay="0">
                                      <p:tn val="11"/>
                                    </p:cond>
                                  </p:end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8"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
        <p:nvSpPr>
          <p:cNvPr id="3" name="图片占位符 8"/>
          <p:cNvSpPr>
            <a:spLocks noGrp="1"/>
          </p:cNvSpPr>
          <p:nvPr>
            <p:ph type="pic" sz="quarter" idx="11"/>
          </p:nvPr>
        </p:nvSpPr>
        <p:spPr>
          <a:xfrm>
            <a:off x="6587289" y="1552073"/>
            <a:ext cx="4932948" cy="4499811"/>
          </a:xfrm>
          <a:prstGeom prst="rect">
            <a:avLst/>
          </a:prstGeom>
        </p:spPr>
        <p:txBody>
          <a:bodyPr/>
          <a:lstStyle/>
          <a:p>
            <a:endParaRPr lang="zh-CN" altLang="en-US"/>
          </a:p>
        </p:txBody>
      </p:sp>
      <p:sp>
        <p:nvSpPr>
          <p:cNvPr id="4" name="图片占位符 8"/>
          <p:cNvSpPr>
            <a:spLocks noGrp="1"/>
          </p:cNvSpPr>
          <p:nvPr>
            <p:ph type="pic" sz="quarter" idx="12"/>
          </p:nvPr>
        </p:nvSpPr>
        <p:spPr>
          <a:xfrm>
            <a:off x="992604" y="1491916"/>
            <a:ext cx="4932948" cy="1756610"/>
          </a:xfrm>
          <a:prstGeom prst="rect">
            <a:avLst/>
          </a:prstGeom>
        </p:spPr>
        <p:txBody>
          <a:bodyPr/>
          <a:lstStyle/>
          <a:p>
            <a:endParaRPr lang="zh-CN" altLang="en-US"/>
          </a:p>
        </p:txBody>
      </p:sp>
    </p:spTree>
    <p:extLst>
      <p:ext uri="{BB962C8B-B14F-4D97-AF65-F5344CB8AC3E}">
        <p14:creationId xmlns:p14="http://schemas.microsoft.com/office/powerpoint/2010/main" val="399720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
        <p:nvSpPr>
          <p:cNvPr id="5" name="图片占位符 7"/>
          <p:cNvSpPr>
            <a:spLocks noGrp="1"/>
          </p:cNvSpPr>
          <p:nvPr>
            <p:ph type="pic" sz="quarter" idx="10"/>
          </p:nvPr>
        </p:nvSpPr>
        <p:spPr>
          <a:xfrm>
            <a:off x="6578600" y="1206500"/>
            <a:ext cx="4800600" cy="4813300"/>
          </a:xfrm>
          <a:prstGeom prst="diamond">
            <a:avLst/>
          </a:prstGeom>
        </p:spPr>
        <p:txBody>
          <a:bodyPr/>
          <a:lstStyle/>
          <a:p>
            <a:endParaRPr lang="zh-CN" altLang="en-US"/>
          </a:p>
        </p:txBody>
      </p:sp>
    </p:spTree>
    <p:extLst>
      <p:ext uri="{BB962C8B-B14F-4D97-AF65-F5344CB8AC3E}">
        <p14:creationId xmlns:p14="http://schemas.microsoft.com/office/powerpoint/2010/main" val="34140644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6BE62-41B8-43F7-B425-50B5F3529B56}" type="datetimeFigureOut">
              <a:rPr lang="zh-CN" altLang="en-US" smtClean="0"/>
              <a:t>2018/9/6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C9A0F9-84DC-4D73-9106-A46619A09852}" type="slidenum">
              <a:rPr lang="zh-CN" altLang="en-US" smtClean="0"/>
              <a:t>‹#›</a:t>
            </a:fld>
            <a:endParaRPr lang="zh-CN" altLang="en-US"/>
          </a:p>
        </p:txBody>
      </p:sp>
    </p:spTree>
    <p:extLst>
      <p:ext uri="{BB962C8B-B14F-4D97-AF65-F5344CB8AC3E}">
        <p14:creationId xmlns:p14="http://schemas.microsoft.com/office/powerpoint/2010/main" val="3309610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 id="2147483665" r:id="rId15"/>
    <p:sldLayoutId id="2147483666" r:id="rId16"/>
    <p:sldLayoutId id="2147483667" r:id="rId17"/>
    <p:sldLayoutId id="2147483668" r:id="rId18"/>
    <p:sldLayoutId id="2147483669" r:id="rId19"/>
    <p:sldLayoutId id="2147483670" r:id="rId20"/>
    <p:sldLayoutId id="2147483674" r:id="rId21"/>
    <p:sldLayoutId id="2147483675" r:id="rId22"/>
    <p:sldLayoutId id="2147483676" r:id="rId23"/>
    <p:sldLayoutId id="2147483677" r:id="rId24"/>
    <p:sldLayoutId id="2147483678"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图文框 7"/>
          <p:cNvSpPr/>
          <p:nvPr/>
        </p:nvSpPr>
        <p:spPr>
          <a:xfrm>
            <a:off x="528320" y="490220"/>
            <a:ext cx="11134725" cy="6001385"/>
          </a:xfrm>
          <a:prstGeom prst="frame">
            <a:avLst>
              <a:gd name="adj1" fmla="val 147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矩形 23"/>
          <p:cNvSpPr/>
          <p:nvPr/>
        </p:nvSpPr>
        <p:spPr>
          <a:xfrm>
            <a:off x="1237166" y="0"/>
            <a:ext cx="3393652" cy="6940375"/>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文本框 8"/>
          <p:cNvSpPr txBox="1"/>
          <p:nvPr/>
        </p:nvSpPr>
        <p:spPr>
          <a:xfrm>
            <a:off x="2269200" y="1074207"/>
            <a:ext cx="1072896" cy="1445260"/>
          </a:xfrm>
          <a:prstGeom prst="rect">
            <a:avLst/>
          </a:prstGeom>
          <a:noFill/>
        </p:spPr>
        <p:txBody>
          <a:bodyPr wrap="square" rtlCol="0">
            <a:spAutoFit/>
          </a:bodyPr>
          <a:lstStyle>
            <a:defPPr>
              <a:defRPr lang="zh-CN"/>
            </a:defPPr>
          </a:lstStyle>
          <a:p>
            <a:r>
              <a:rPr lang="zh-CN" altLang="en-US" sz="8800" dirty="0">
                <a:solidFill>
                  <a:schemeClr val="tx1">
                    <a:lumMod val="65000"/>
                    <a:lumOff val="35000"/>
                    <a:alpha val="99000"/>
                  </a:schemeClr>
                </a:solidFill>
                <a:latin typeface="方正姚体" panose="02010601030101010101" charset="-122"/>
                <a:ea typeface="方正姚体" panose="02010601030101010101" charset="-122"/>
                <a:cs typeface="经典粗宋简" panose="02010609000101010101" pitchFamily="49" charset="-122"/>
              </a:rPr>
              <a:t>摄</a:t>
            </a:r>
          </a:p>
        </p:txBody>
      </p:sp>
      <p:sp>
        <p:nvSpPr>
          <p:cNvPr id="10" name="文本框 9"/>
          <p:cNvSpPr txBox="1"/>
          <p:nvPr/>
        </p:nvSpPr>
        <p:spPr>
          <a:xfrm>
            <a:off x="3057948" y="2270048"/>
            <a:ext cx="1072896" cy="1198880"/>
          </a:xfrm>
          <a:prstGeom prst="rect">
            <a:avLst/>
          </a:prstGeom>
          <a:noFill/>
        </p:spPr>
        <p:txBody>
          <a:bodyPr wrap="square" rtlCol="0">
            <a:spAutoFit/>
          </a:bodyPr>
          <a:lstStyle>
            <a:defPPr>
              <a:defRPr lang="zh-CN"/>
            </a:defPPr>
          </a:lstStyle>
          <a:p>
            <a:r>
              <a:rPr lang="zh-CN" altLang="en-US" sz="72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影</a:t>
            </a:r>
          </a:p>
        </p:txBody>
      </p:sp>
      <p:sp>
        <p:nvSpPr>
          <p:cNvPr id="3072" name="矩形 3071"/>
          <p:cNvSpPr/>
          <p:nvPr/>
        </p:nvSpPr>
        <p:spPr>
          <a:xfrm>
            <a:off x="2437765" y="4165370"/>
            <a:ext cx="736600" cy="2800985"/>
          </a:xfrm>
          <a:prstGeom prst="rect">
            <a:avLst/>
          </a:prstGeom>
        </p:spPr>
        <p:txBody>
          <a:bodyPr vert="eaVert" wrap="square">
            <a:spAutoFit/>
          </a:bodyPr>
          <a:lstStyle/>
          <a:p>
            <a:r>
              <a:rPr lang="zh-CN" altLang="en-US" sz="1200" dirty="0">
                <a:latin typeface="微软雅黑" panose="020B0503020204020204" charset="-122"/>
                <a:ea typeface="微软雅黑" panose="020B0503020204020204" charset="-122"/>
              </a:rPr>
              <a:t>一个人的旅行,</a:t>
            </a:r>
          </a:p>
          <a:p>
            <a:r>
              <a:rPr lang="zh-CN" altLang="en-US" sz="1200" dirty="0">
                <a:latin typeface="微软雅黑" panose="020B0503020204020204" charset="-122"/>
                <a:ea typeface="微软雅黑" panose="020B0503020204020204" charset="-122"/>
              </a:rPr>
              <a:t>在路上遇见最真实的自己</a:t>
            </a:r>
            <a:r>
              <a:rPr lang="zh-CN" altLang="en-US" sz="900" dirty="0">
                <a:latin typeface="字酷堂清楷体" panose="02010601030101010101" pitchFamily="2" charset="-122"/>
                <a:ea typeface="字酷堂清楷体" panose="02010601030101010101" pitchFamily="2" charset="-122"/>
              </a:rPr>
              <a:t>。</a:t>
            </a:r>
            <a:r>
              <a:rPr lang="zh-CN" altLang="en-US" sz="1200" dirty="0">
                <a:latin typeface="字酷堂清楷体" panose="02010601030101010101" pitchFamily="2" charset="-122"/>
                <a:ea typeface="字酷堂清楷体" panose="02010601030101010101" pitchFamily="2" charset="-122"/>
              </a:rPr>
              <a:t> </a:t>
            </a:r>
          </a:p>
          <a:p>
            <a:r>
              <a:rPr lang="zh-CN" altLang="en-US" sz="1200" dirty="0">
                <a:latin typeface="字酷堂清楷体" panose="02010601030101010101" pitchFamily="2" charset="-122"/>
                <a:ea typeface="字酷堂清楷体" panose="02010601030101010101" pitchFamily="2" charset="-122"/>
              </a:rPr>
              <a:t> </a:t>
            </a:r>
          </a:p>
        </p:txBody>
      </p:sp>
      <p:grpSp>
        <p:nvGrpSpPr>
          <p:cNvPr id="27" name="组合 26"/>
          <p:cNvGrpSpPr/>
          <p:nvPr/>
        </p:nvGrpSpPr>
        <p:grpSpPr>
          <a:xfrm flipH="1">
            <a:off x="1567352" y="1430371"/>
            <a:ext cx="3063466" cy="3214698"/>
            <a:chOff x="1634027" y="1223591"/>
            <a:chExt cx="3063466" cy="3214698"/>
          </a:xfrm>
        </p:grpSpPr>
        <p:cxnSp>
          <p:nvCxnSpPr>
            <p:cNvPr id="3075" name="直接连接符 3074"/>
            <p:cNvCxnSpPr/>
            <p:nvPr/>
          </p:nvCxnSpPr>
          <p:spPr>
            <a:xfrm flipH="1">
              <a:off x="3697528" y="1223591"/>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634027" y="3396049"/>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3078" name="组合 3077"/>
          <p:cNvGrpSpPr/>
          <p:nvPr/>
        </p:nvGrpSpPr>
        <p:grpSpPr>
          <a:xfrm>
            <a:off x="1998340" y="2452371"/>
            <a:ext cx="461665" cy="1676314"/>
            <a:chOff x="2134480" y="1070043"/>
            <a:chExt cx="461665" cy="1109293"/>
          </a:xfrm>
        </p:grpSpPr>
        <p:sp>
          <p:nvSpPr>
            <p:cNvPr id="3076" name="矩形: 圆角 3075"/>
            <p:cNvSpPr/>
            <p:nvPr/>
          </p:nvSpPr>
          <p:spPr>
            <a:xfrm>
              <a:off x="2158342" y="1070043"/>
              <a:ext cx="399428" cy="1042240"/>
            </a:xfrm>
            <a:prstGeom prst="roundRect">
              <a:avLst>
                <a:gd name="adj" fmla="val 0"/>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600" dirty="0">
                <a:solidFill>
                  <a:schemeClr val="tx1">
                    <a:lumMod val="65000"/>
                    <a:lumOff val="35000"/>
                  </a:schemeClr>
                </a:solidFill>
                <a:latin typeface="方正姚体" panose="02010601030101010101" charset="-122"/>
                <a:ea typeface="方正姚体" panose="02010601030101010101" charset="-122"/>
              </a:endParaRPr>
            </a:p>
          </p:txBody>
        </p:sp>
        <p:sp>
          <p:nvSpPr>
            <p:cNvPr id="3077" name="矩形 3076"/>
            <p:cNvSpPr/>
            <p:nvPr/>
          </p:nvSpPr>
          <p:spPr>
            <a:xfrm>
              <a:off x="2134480" y="1080306"/>
              <a:ext cx="461665" cy="1099030"/>
            </a:xfrm>
            <a:prstGeom prst="rect">
              <a:avLst/>
            </a:prstGeom>
          </p:spPr>
          <p:txBody>
            <a:bodyPr vert="eaVert" wrap="square">
              <a:spAutoFit/>
            </a:bodyPr>
            <a:lstStyle/>
            <a:p>
              <a:pPr algn="ctr"/>
              <a:r>
                <a:rPr lang="zh-CN" altLang="en-US" spc="600" dirty="0">
                  <a:solidFill>
                    <a:schemeClr val="bg1"/>
                  </a:solidFill>
                  <a:latin typeface="方正姚体" panose="02010601030101010101" charset="-122"/>
                  <a:ea typeface="方正姚体" panose="02010601030101010101" charset="-122"/>
                </a:rPr>
                <a:t>您</a:t>
              </a:r>
              <a:r>
                <a:rPr lang="zh-CN" altLang="en-US" spc="600" dirty="0" smtClean="0">
                  <a:solidFill>
                    <a:schemeClr val="bg1"/>
                  </a:solidFill>
                  <a:latin typeface="方正姚体" panose="02010601030101010101" charset="-122"/>
                  <a:ea typeface="方正姚体" panose="02010601030101010101" charset="-122"/>
                </a:rPr>
                <a:t>的姓名栏</a:t>
              </a:r>
              <a:endParaRPr lang="zh-CN" altLang="en-US" spc="600" dirty="0">
                <a:solidFill>
                  <a:schemeClr val="bg1"/>
                </a:solidFill>
                <a:latin typeface="方正姚体" panose="02010601030101010101" charset="-122"/>
                <a:ea typeface="方正姚体" panose="02010601030101010101" charset="-122"/>
              </a:endParaRPr>
            </a:p>
          </p:txBody>
        </p:sp>
      </p:grpSp>
      <p:sp>
        <p:nvSpPr>
          <p:cNvPr id="28" name="文本框 27"/>
          <p:cNvSpPr txBox="1"/>
          <p:nvPr/>
        </p:nvSpPr>
        <p:spPr>
          <a:xfrm>
            <a:off x="2269278" y="2843453"/>
            <a:ext cx="1072896" cy="1322070"/>
          </a:xfrm>
          <a:prstGeom prst="rect">
            <a:avLst/>
          </a:prstGeom>
          <a:noFill/>
        </p:spPr>
        <p:txBody>
          <a:bodyPr wrap="square" rtlCol="0">
            <a:spAutoFit/>
          </a:bodyPr>
          <a:lstStyle>
            <a:defPPr>
              <a:defRPr lang="zh-CN"/>
            </a:defPPr>
          </a:lstStyle>
          <a:p>
            <a:r>
              <a:rPr lang="zh-CN" altLang="en-US" sz="80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日</a:t>
            </a:r>
          </a:p>
        </p:txBody>
      </p:sp>
      <p:sp>
        <p:nvSpPr>
          <p:cNvPr id="29" name="文本框 28"/>
          <p:cNvSpPr txBox="1"/>
          <p:nvPr/>
        </p:nvSpPr>
        <p:spPr>
          <a:xfrm>
            <a:off x="2984923" y="3774998"/>
            <a:ext cx="1072896" cy="1445260"/>
          </a:xfrm>
          <a:prstGeom prst="rect">
            <a:avLst/>
          </a:prstGeom>
          <a:noFill/>
        </p:spPr>
        <p:txBody>
          <a:bodyPr wrap="square" rtlCol="0">
            <a:spAutoFit/>
          </a:bodyPr>
          <a:lstStyle>
            <a:defPPr>
              <a:defRPr lang="zh-CN"/>
            </a:defPPr>
          </a:lstStyle>
          <a:p>
            <a:r>
              <a:rPr lang="zh-CN" altLang="en-US" sz="88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记</a:t>
            </a:r>
          </a:p>
        </p:txBody>
      </p:sp>
      <p:cxnSp>
        <p:nvCxnSpPr>
          <p:cNvPr id="30" name="直接连接符 29"/>
          <p:cNvCxnSpPr/>
          <p:nvPr/>
        </p:nvCxnSpPr>
        <p:spPr>
          <a:xfrm>
            <a:off x="1280967" y="976346"/>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069638" y="3887944"/>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4" name="媒体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0994" y="-433516"/>
            <a:ext cx="609600" cy="609600"/>
          </a:xfrm>
          <a:prstGeom prst="rect">
            <a:avLst/>
          </a:prstGeom>
        </p:spPr>
      </p:pic>
    </p:spTree>
    <p:extLst>
      <p:ext uri="{BB962C8B-B14F-4D97-AF65-F5344CB8AC3E}">
        <p14:creationId xmlns:p14="http://schemas.microsoft.com/office/powerpoint/2010/main" val="4267118337"/>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14"/>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1250"/>
                                        <p:tgtEl>
                                          <p:spTgt spid="8"/>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Horizontal)">
                                      <p:cBhvr>
                                        <p:cTn id="13" dur="1000"/>
                                        <p:tgtEl>
                                          <p:spTgt spid="24"/>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53" presetClass="entr" presetSubtype="16"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750"/>
                            </p:stCondLst>
                            <p:childTnLst>
                              <p:par>
                                <p:cTn id="31" presetID="42" presetClass="entr" presetSubtype="0" fill="hold" grpId="0" nodeType="afterEffect">
                                  <p:stCondLst>
                                    <p:cond delay="0"/>
                                  </p:stCondLst>
                                  <p:iterate type="lt">
                                    <p:tmPct val="2273"/>
                                  </p:iterate>
                                  <p:childTnLst>
                                    <p:set>
                                      <p:cBhvr>
                                        <p:cTn id="32" dur="1" fill="hold">
                                          <p:stCondLst>
                                            <p:cond delay="0"/>
                                          </p:stCondLst>
                                        </p:cTn>
                                        <p:tgtEl>
                                          <p:spTgt spid="3072"/>
                                        </p:tgtEl>
                                        <p:attrNameLst>
                                          <p:attrName>style.visibility</p:attrName>
                                        </p:attrNameLst>
                                      </p:cBhvr>
                                      <p:to>
                                        <p:strVal val="visible"/>
                                      </p:to>
                                    </p:set>
                                    <p:anim to="" calcmode="lin" valueType="num">
                                      <p:cBhvr>
                                        <p:cTn id="33" dur="700" fill="hold">
                                          <p:stCondLst>
                                            <p:cond delay="0"/>
                                          </p:stCondLst>
                                        </p:cTn>
                                        <p:tgtEl>
                                          <p:spTgt spid="3072"/>
                                        </p:tgtEl>
                                        <p:attrNameLst>
                                          <p:attrName>ppt_y</p:attrName>
                                        </p:attrNameLst>
                                      </p:cBhvr>
                                      <p:tavLst>
                                        <p:tav tm="0" fmla="#ppt_y+(8/9)*(#ppt_y-(#ppt_y+0.1))*((1.5-1.5*$)^2-(1.5-1.5*$)^3)">
                                          <p:val>
                                            <p:fltVal val="0"/>
                                          </p:val>
                                        </p:tav>
                                        <p:tav tm="100000">
                                          <p:val>
                                            <p:fltVal val="1"/>
                                          </p:val>
                                        </p:tav>
                                      </p:tavLst>
                                    </p:anim>
                                    <p:anim to="" calcmode="lin" valueType="num">
                                      <p:cBhvr>
                                        <p:cTn id="34" dur="700" fill="hold">
                                          <p:stCondLst>
                                            <p:cond delay="0"/>
                                          </p:stCondLst>
                                        </p:cTn>
                                        <p:tgtEl>
                                          <p:spTgt spid="3072"/>
                                        </p:tgtEl>
                                        <p:attrNameLst>
                                          <p:attrName>style.opacity</p:attrName>
                                        </p:attrNameLst>
                                      </p:cBhvr>
                                      <p:tavLst>
                                        <p:tav tm="0" fmla="1+(8/9)*(1-0)*((1.5-1.5*$)^2-(1.5-1.5*$)^3)">
                                          <p:val>
                                            <p:fltVal val="0"/>
                                          </p:val>
                                        </p:tav>
                                        <p:tav tm="100000">
                                          <p:val>
                                            <p:fltVal val="1"/>
                                          </p:val>
                                        </p:tav>
                                      </p:tavLst>
                                    </p:anim>
                                  </p:childTnLst>
                                </p:cTn>
                              </p:par>
                            </p:childTnLst>
                          </p:cTn>
                        </p:par>
                        <p:par>
                          <p:cTn id="35" fill="hold">
                            <p:stCondLst>
                              <p:cond delay="2736"/>
                            </p:stCondLst>
                            <p:childTnLst>
                              <p:par>
                                <p:cTn id="36" presetID="53" presetClass="entr" presetSubtype="16" fill="hold" nodeType="afterEffect">
                                  <p:stCondLst>
                                    <p:cond delay="0"/>
                                  </p:stCondLst>
                                  <p:childTnLst>
                                    <p:set>
                                      <p:cBhvr>
                                        <p:cTn id="37" dur="1" fill="hold">
                                          <p:stCondLst>
                                            <p:cond delay="0"/>
                                          </p:stCondLst>
                                        </p:cTn>
                                        <p:tgtEl>
                                          <p:spTgt spid="3078"/>
                                        </p:tgtEl>
                                        <p:attrNameLst>
                                          <p:attrName>style.visibility</p:attrName>
                                        </p:attrNameLst>
                                      </p:cBhvr>
                                      <p:to>
                                        <p:strVal val="visible"/>
                                      </p:to>
                                    </p:set>
                                    <p:anim calcmode="lin" valueType="num">
                                      <p:cBhvr>
                                        <p:cTn id="38" dur="500" fill="hold"/>
                                        <p:tgtEl>
                                          <p:spTgt spid="3078"/>
                                        </p:tgtEl>
                                        <p:attrNameLst>
                                          <p:attrName>ppt_w</p:attrName>
                                        </p:attrNameLst>
                                      </p:cBhvr>
                                      <p:tavLst>
                                        <p:tav tm="0">
                                          <p:val>
                                            <p:fltVal val="0"/>
                                          </p:val>
                                        </p:tav>
                                        <p:tav tm="100000">
                                          <p:val>
                                            <p:strVal val="#ppt_w"/>
                                          </p:val>
                                        </p:tav>
                                      </p:tavLst>
                                    </p:anim>
                                    <p:anim calcmode="lin" valueType="num">
                                      <p:cBhvr>
                                        <p:cTn id="39" dur="500" fill="hold"/>
                                        <p:tgtEl>
                                          <p:spTgt spid="3078"/>
                                        </p:tgtEl>
                                        <p:attrNameLst>
                                          <p:attrName>ppt_h</p:attrName>
                                        </p:attrNameLst>
                                      </p:cBhvr>
                                      <p:tavLst>
                                        <p:tav tm="0">
                                          <p:val>
                                            <p:fltVal val="0"/>
                                          </p:val>
                                        </p:tav>
                                        <p:tav tm="100000">
                                          <p:val>
                                            <p:strVal val="#ppt_h"/>
                                          </p:val>
                                        </p:tav>
                                      </p:tavLst>
                                    </p:anim>
                                    <p:animEffect transition="in" filter="fade">
                                      <p:cBhvr>
                                        <p:cTn id="40" dur="500"/>
                                        <p:tgtEl>
                                          <p:spTgt spid="3078"/>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14"/>
                </p:tgtEl>
              </p:cMediaNode>
            </p:audio>
          </p:childTnLst>
        </p:cTn>
      </p:par>
    </p:tnLst>
    <p:bldLst>
      <p:bldP spid="8" grpId="0" bldLvl="0" animBg="1"/>
      <p:bldP spid="24" grpId="0" bldLvl="0" animBg="1"/>
      <p:bldP spid="9" grpId="0"/>
      <p:bldP spid="10" grpId="0"/>
      <p:bldP spid="3072"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文框 7"/>
          <p:cNvSpPr/>
          <p:nvPr/>
        </p:nvSpPr>
        <p:spPr>
          <a:xfrm>
            <a:off x="528320" y="490220"/>
            <a:ext cx="11134725" cy="6001385"/>
          </a:xfrm>
          <a:prstGeom prst="frame">
            <a:avLst>
              <a:gd name="adj1" fmla="val 147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2916555" y="2875915"/>
            <a:ext cx="7463790" cy="1106805"/>
          </a:xfrm>
          <a:prstGeom prst="rect">
            <a:avLst/>
          </a:prstGeom>
          <a:noFill/>
          <a:effectLst>
            <a:outerShdw blurRad="50800" dist="38100" dir="2700000" algn="tl" rotWithShape="0">
              <a:prstClr val="black">
                <a:alpha val="75000"/>
              </a:prstClr>
            </a:outerShdw>
          </a:effectLst>
        </p:spPr>
        <p:txBody>
          <a:bodyPr wrap="square" rtlCol="0">
            <a:spAutoFit/>
          </a:bodyPr>
          <a:lstStyle/>
          <a:p>
            <a:r>
              <a:rPr lang="zh-CN" altLang="en-US" sz="6600" dirty="0">
                <a:latin typeface="方正姚体" panose="02010601030101010101" charset="-122"/>
                <a:ea typeface="方正姚体" panose="02010601030101010101" charset="-122"/>
                <a:sym typeface="+mn-ea"/>
              </a:rPr>
              <a:t>背上行囊去远方</a:t>
            </a:r>
          </a:p>
        </p:txBody>
      </p:sp>
      <p:cxnSp>
        <p:nvCxnSpPr>
          <p:cNvPr id="3075" name="直接连接符 3074"/>
          <p:cNvCxnSpPr/>
          <p:nvPr/>
        </p:nvCxnSpPr>
        <p:spPr>
          <a:xfrm>
            <a:off x="330835" y="452755"/>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0852785" y="5634990"/>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8442" y="-10849"/>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1281968" y="5920174"/>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096452" y="2190017"/>
            <a:ext cx="3181350" cy="645160"/>
          </a:xfrm>
          <a:prstGeom prst="rect">
            <a:avLst/>
          </a:prstGeom>
          <a:noFill/>
        </p:spPr>
        <p:txBody>
          <a:bodyPr wrap="square" rtlCol="0">
            <a:spAutoFit/>
          </a:bodyPr>
          <a:lstStyle/>
          <a:p>
            <a:r>
              <a:rPr lang="en-US" altLang="zh-CN" sz="3600" dirty="0">
                <a:latin typeface="方正姚体" panose="02010601030101010101" charset="-122"/>
                <a:ea typeface="方正姚体" panose="02010601030101010101" charset="-122"/>
              </a:rPr>
              <a:t>PART  </a:t>
            </a:r>
            <a:r>
              <a:rPr lang="en-US" sz="3600" dirty="0">
                <a:latin typeface="方正姚体" panose="02010601030101010101" charset="-122"/>
                <a:ea typeface="方正姚体" panose="02010601030101010101" charset="-122"/>
              </a:rPr>
              <a:t>THREE</a:t>
            </a:r>
          </a:p>
        </p:txBody>
      </p:sp>
      <p:pic>
        <p:nvPicPr>
          <p:cNvPr id="3" name="图片 2"/>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4038289" y="2063018"/>
            <a:ext cx="835027" cy="627477"/>
          </a:xfrm>
          <a:prstGeom prst="rect">
            <a:avLst/>
          </a:prstGeom>
        </p:spPr>
      </p:pic>
    </p:spTree>
    <p:extLst>
      <p:ext uri="{BB962C8B-B14F-4D97-AF65-F5344CB8AC3E}">
        <p14:creationId xmlns:p14="http://schemas.microsoft.com/office/powerpoint/2010/main" val="1116670101"/>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69219" t="21600" b="16267"/>
          <a:stretch/>
        </p:blipFill>
        <p:spPr>
          <a:xfrm>
            <a:off x="8577072" y="1115568"/>
            <a:ext cx="2889830" cy="32004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43311" t="22667" r="25908" b="15200"/>
          <a:stretch/>
        </p:blipFill>
        <p:spPr>
          <a:xfrm>
            <a:off x="4626538" y="1115568"/>
            <a:ext cx="2889830" cy="3200400"/>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911" t="19467" r="63308" b="18400"/>
          <a:stretch/>
        </p:blipFill>
        <p:spPr>
          <a:xfrm>
            <a:off x="938784" y="1143000"/>
            <a:ext cx="2889830" cy="3200400"/>
          </a:xfrm>
          <a:prstGeom prst="rect">
            <a:avLst/>
          </a:prstGeom>
        </p:spPr>
      </p:pic>
      <p:grpSp>
        <p:nvGrpSpPr>
          <p:cNvPr id="6" name="组合 5"/>
          <p:cNvGrpSpPr/>
          <p:nvPr/>
        </p:nvGrpSpPr>
        <p:grpSpPr>
          <a:xfrm>
            <a:off x="964199" y="4516374"/>
            <a:ext cx="2864415" cy="1240322"/>
            <a:chOff x="4911768" y="1576758"/>
            <a:chExt cx="2864415" cy="1240322"/>
          </a:xfrm>
        </p:grpSpPr>
        <p:sp>
          <p:nvSpPr>
            <p:cNvPr id="7" name="矩形 6"/>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点击</a:t>
              </a:r>
              <a:r>
                <a:rPr lang="zh-CN" altLang="en-US" sz="2200" b="1" dirty="0" smtClean="0">
                  <a:solidFill>
                    <a:schemeClr val="tx1">
                      <a:lumMod val="65000"/>
                      <a:lumOff val="35000"/>
                    </a:schemeClr>
                  </a:solidFill>
                  <a:latin typeface="微软雅黑" pitchFamily="34" charset="-122"/>
                  <a:ea typeface="微软雅黑" pitchFamily="34" charset="-122"/>
                </a:rPr>
                <a:t>添加</a:t>
              </a:r>
              <a:r>
                <a:rPr lang="zh-CN" altLang="en-US" sz="2200" b="1" dirty="0">
                  <a:solidFill>
                    <a:schemeClr val="tx1">
                      <a:lumMod val="65000"/>
                      <a:lumOff val="35000"/>
                    </a:schemeClr>
                  </a:solidFill>
                  <a:latin typeface="微软雅黑" pitchFamily="34" charset="-122"/>
                  <a:ea typeface="微软雅黑" pitchFamily="34" charset="-122"/>
                </a:rPr>
                <a:t>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4911768" y="2013791"/>
              <a:ext cx="2864415"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说明，在此录入上述图表的综合描述说明，</a:t>
              </a:r>
              <a:r>
                <a:rPr lang="zh-CN" altLang="en-US" sz="1400" dirty="0" smtClean="0">
                  <a:solidFill>
                    <a:schemeClr val="tx1">
                      <a:lumMod val="65000"/>
                      <a:lumOff val="35000"/>
                    </a:schemeClr>
                  </a:solidFill>
                  <a:sym typeface="微软雅黑" pitchFamily="34" charset="-122"/>
                </a:rPr>
                <a:t>在此</a:t>
              </a:r>
              <a:endParaRPr lang="zh-CN" altLang="en-US" sz="1400" dirty="0">
                <a:solidFill>
                  <a:schemeClr val="tx1">
                    <a:lumMod val="65000"/>
                    <a:lumOff val="35000"/>
                  </a:schemeClr>
                </a:solidFill>
                <a:sym typeface="微软雅黑" pitchFamily="34" charset="-122"/>
              </a:endParaRPr>
            </a:p>
          </p:txBody>
        </p:sp>
      </p:grpSp>
      <p:grpSp>
        <p:nvGrpSpPr>
          <p:cNvPr id="9" name="组合 8"/>
          <p:cNvGrpSpPr/>
          <p:nvPr/>
        </p:nvGrpSpPr>
        <p:grpSpPr>
          <a:xfrm>
            <a:off x="4626538" y="4516374"/>
            <a:ext cx="2864415" cy="1240322"/>
            <a:chOff x="4911768" y="1576758"/>
            <a:chExt cx="2864415" cy="1240322"/>
          </a:xfrm>
        </p:grpSpPr>
        <p:sp>
          <p:nvSpPr>
            <p:cNvPr id="10" name="矩形 9"/>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点击</a:t>
              </a:r>
              <a:r>
                <a:rPr lang="zh-CN" altLang="en-US" sz="2200" b="1" dirty="0" smtClean="0">
                  <a:solidFill>
                    <a:schemeClr val="tx1">
                      <a:lumMod val="65000"/>
                      <a:lumOff val="35000"/>
                    </a:schemeClr>
                  </a:solidFill>
                  <a:latin typeface="微软雅黑" pitchFamily="34" charset="-122"/>
                  <a:ea typeface="微软雅黑" pitchFamily="34" charset="-122"/>
                </a:rPr>
                <a:t>添加</a:t>
              </a:r>
              <a:r>
                <a:rPr lang="zh-CN" altLang="en-US" sz="2200" b="1" dirty="0">
                  <a:solidFill>
                    <a:schemeClr val="tx1">
                      <a:lumMod val="65000"/>
                      <a:lumOff val="35000"/>
                    </a:schemeClr>
                  </a:solidFill>
                  <a:latin typeface="微软雅黑" pitchFamily="34" charset="-122"/>
                  <a:ea typeface="微软雅黑" pitchFamily="34" charset="-122"/>
                </a:rPr>
                <a:t>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1" name="矩形 47"/>
            <p:cNvSpPr>
              <a:spLocks noChangeArrowheads="1"/>
            </p:cNvSpPr>
            <p:nvPr/>
          </p:nvSpPr>
          <p:spPr bwMode="auto">
            <a:xfrm>
              <a:off x="4911768" y="2013791"/>
              <a:ext cx="2864415"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说明，在此录入上述图表的综合描述说明，</a:t>
              </a:r>
              <a:r>
                <a:rPr lang="zh-CN" altLang="en-US" sz="1400" dirty="0" smtClean="0">
                  <a:solidFill>
                    <a:schemeClr val="tx1">
                      <a:lumMod val="65000"/>
                      <a:lumOff val="35000"/>
                    </a:schemeClr>
                  </a:solidFill>
                  <a:sym typeface="微软雅黑" pitchFamily="34" charset="-122"/>
                </a:rPr>
                <a:t>在此</a:t>
              </a:r>
              <a:endParaRPr lang="zh-CN" altLang="en-US" sz="1400" dirty="0">
                <a:solidFill>
                  <a:schemeClr val="tx1">
                    <a:lumMod val="65000"/>
                    <a:lumOff val="35000"/>
                  </a:schemeClr>
                </a:solidFill>
                <a:sym typeface="微软雅黑" pitchFamily="34" charset="-122"/>
              </a:endParaRPr>
            </a:p>
          </p:txBody>
        </p:sp>
      </p:grpSp>
      <p:grpSp>
        <p:nvGrpSpPr>
          <p:cNvPr id="12" name="组合 11"/>
          <p:cNvGrpSpPr/>
          <p:nvPr/>
        </p:nvGrpSpPr>
        <p:grpSpPr>
          <a:xfrm>
            <a:off x="8602487" y="4343400"/>
            <a:ext cx="2864415" cy="1240322"/>
            <a:chOff x="4911768" y="1576758"/>
            <a:chExt cx="2864415" cy="1240322"/>
          </a:xfrm>
        </p:grpSpPr>
        <p:sp>
          <p:nvSpPr>
            <p:cNvPr id="13" name="矩形 12"/>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点击</a:t>
              </a:r>
              <a:r>
                <a:rPr lang="zh-CN" altLang="en-US" sz="2200" b="1" dirty="0" smtClean="0">
                  <a:solidFill>
                    <a:schemeClr val="tx1">
                      <a:lumMod val="65000"/>
                      <a:lumOff val="35000"/>
                    </a:schemeClr>
                  </a:solidFill>
                  <a:latin typeface="微软雅黑" pitchFamily="34" charset="-122"/>
                  <a:ea typeface="微软雅黑" pitchFamily="34" charset="-122"/>
                </a:rPr>
                <a:t>添加</a:t>
              </a:r>
              <a:r>
                <a:rPr lang="zh-CN" altLang="en-US" sz="2200" b="1" dirty="0">
                  <a:solidFill>
                    <a:schemeClr val="tx1">
                      <a:lumMod val="65000"/>
                      <a:lumOff val="35000"/>
                    </a:schemeClr>
                  </a:solidFill>
                  <a:latin typeface="微软雅黑" pitchFamily="34" charset="-122"/>
                  <a:ea typeface="微软雅黑" pitchFamily="34" charset="-122"/>
                </a:rPr>
                <a:t>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4" name="矩形 47"/>
            <p:cNvSpPr>
              <a:spLocks noChangeArrowheads="1"/>
            </p:cNvSpPr>
            <p:nvPr/>
          </p:nvSpPr>
          <p:spPr bwMode="auto">
            <a:xfrm>
              <a:off x="4911768" y="2013791"/>
              <a:ext cx="2864415"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说明，在此录入上述图表的综合描述说明，</a:t>
              </a:r>
              <a:r>
                <a:rPr lang="zh-CN" altLang="en-US" sz="1400" dirty="0" smtClean="0">
                  <a:solidFill>
                    <a:schemeClr val="tx1">
                      <a:lumMod val="65000"/>
                      <a:lumOff val="35000"/>
                    </a:schemeClr>
                  </a:solidFill>
                  <a:sym typeface="微软雅黑" pitchFamily="34" charset="-122"/>
                </a:rPr>
                <a:t>在此</a:t>
              </a:r>
              <a:endParaRPr lang="zh-CN" altLang="en-US" sz="1400" dirty="0">
                <a:solidFill>
                  <a:schemeClr val="tx1">
                    <a:lumMod val="65000"/>
                    <a:lumOff val="35000"/>
                  </a:schemeClr>
                </a:solidFill>
                <a:sym typeface="微软雅黑" pitchFamily="34" charset="-122"/>
              </a:endParaRPr>
            </a:p>
          </p:txBody>
        </p:sp>
      </p:grpSp>
      <p:cxnSp>
        <p:nvCxnSpPr>
          <p:cNvPr id="15" name="直接连接符 1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直角三角形 15"/>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8" name="图片 17"/>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604727232"/>
      </p:ext>
    </p:extLst>
  </p:cSld>
  <p:clrMapOvr>
    <a:masterClrMapping/>
  </p:clrMapOvr>
  <mc:AlternateContent xmlns:mc="http://schemas.openxmlformats.org/markup-compatibility/2006">
    <mc:Choice xmlns:p14="http://schemas.microsoft.com/office/powerpoint/2010/main" Requires="p14">
      <p:transition spd="slow" p14:dur="1500" advTm="0">
        <p:newsflash/>
      </p:transition>
    </mc:Choice>
    <mc:Fallback>
      <p:transition spd="slow" advTm="0">
        <p:newsfla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left)">
                                      <p:cBhvr>
                                        <p:cTn id="8" dur="500"/>
                                        <p:tgtEl>
                                          <p:spTgt spid="6"/>
                                        </p:tgtEl>
                                      </p:cBhvr>
                                    </p:animEffect>
                                  </p:childTnLst>
                                </p:cTn>
                              </p:par>
                            </p:childTnLst>
                          </p:cTn>
                        </p:par>
                        <p:par>
                          <p:cTn id="9" fill="hold">
                            <p:stCondLst>
                              <p:cond delay="600"/>
                            </p:stCondLst>
                            <p:childTnLst>
                              <p:par>
                                <p:cTn id="10" presetID="12" presetClass="entr" presetSubtype="2" fill="hold" nodeType="afterEffect">
                                  <p:stCondLst>
                                    <p:cond delay="1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childTnLst>
                          </p:cTn>
                        </p:par>
                        <p:par>
                          <p:cTn id="14" fill="hold">
                            <p:stCondLst>
                              <p:cond delay="1200"/>
                            </p:stCondLst>
                            <p:childTnLst>
                              <p:par>
                                <p:cTn id="15" presetID="12" presetClass="entr" presetSubtype="2" fill="hold" nodeType="afterEffect">
                                  <p:stCondLst>
                                    <p:cond delay="10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lef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7"/>
          <p:cNvSpPr txBox="1"/>
          <p:nvPr/>
        </p:nvSpPr>
        <p:spPr>
          <a:xfrm>
            <a:off x="2696236" y="892780"/>
            <a:ext cx="2242270" cy="461473"/>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5" name="文本框 4"/>
          <p:cNvSpPr txBox="1"/>
          <p:nvPr/>
        </p:nvSpPr>
        <p:spPr>
          <a:xfrm>
            <a:off x="2731274" y="1328175"/>
            <a:ext cx="3326836"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06917">
            <a:off x="2210965" y="912610"/>
            <a:ext cx="626396" cy="665990"/>
          </a:xfrm>
          <a:prstGeom prst="rect">
            <a:avLst/>
          </a:prstGeom>
        </p:spPr>
      </p:pic>
      <p:sp>
        <p:nvSpPr>
          <p:cNvPr id="7" name="TextBox 97"/>
          <p:cNvSpPr txBox="1"/>
          <p:nvPr/>
        </p:nvSpPr>
        <p:spPr>
          <a:xfrm>
            <a:off x="6778085" y="4219796"/>
            <a:ext cx="2242270" cy="461473"/>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8" name="文本框 7"/>
          <p:cNvSpPr txBox="1"/>
          <p:nvPr/>
        </p:nvSpPr>
        <p:spPr>
          <a:xfrm>
            <a:off x="6813123" y="4655191"/>
            <a:ext cx="3326836"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06917">
            <a:off x="6292814" y="4239626"/>
            <a:ext cx="626396" cy="665990"/>
          </a:xfrm>
          <a:prstGeom prst="rect">
            <a:avLst/>
          </a:prstGeom>
        </p:spPr>
      </p:pic>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168" b="22168"/>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2762" b="12762"/>
          <a:stretch>
            <a:fillRect/>
          </a:stretch>
        </p:blipFill>
        <p:spPr/>
      </p:pic>
      <p:cxnSp>
        <p:nvCxnSpPr>
          <p:cNvPr id="10" name="直接连接符 9"/>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直角三角形 10"/>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5" name="图片 14"/>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419698154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39D3FDBB-5D35-44DC-A3F2-AFC2302A3DB0}"/>
              </a:ext>
            </a:extLst>
          </p:cNvPr>
          <p:cNvSpPr/>
          <p:nvPr/>
        </p:nvSpPr>
        <p:spPr>
          <a:xfrm>
            <a:off x="1065069" y="3482318"/>
            <a:ext cx="3647152" cy="646331"/>
          </a:xfrm>
          <a:prstGeom prst="rect">
            <a:avLst/>
          </a:prstGeom>
        </p:spPr>
        <p:txBody>
          <a:bodyPr wrap="none">
            <a:spAutoFit/>
          </a:bodyPr>
          <a:lstStyle/>
          <a:p>
            <a:r>
              <a:rPr lang="en-US" altLang="zh-CN" dirty="0">
                <a:cs typeface="+mn-ea"/>
                <a:sym typeface="+mn-lt"/>
              </a:rPr>
              <a:t>Click here to </a:t>
            </a:r>
          </a:p>
          <a:p>
            <a:r>
              <a:rPr lang="en-US" altLang="zh-CN" dirty="0">
                <a:cs typeface="+mn-ea"/>
                <a:sym typeface="+mn-lt"/>
              </a:rPr>
              <a:t>enter the text of this section</a:t>
            </a:r>
            <a:endParaRPr lang="zh-CN" altLang="en-US" dirty="0">
              <a:cs typeface="+mn-ea"/>
              <a:sym typeface="+mn-lt"/>
            </a:endParaRPr>
          </a:p>
        </p:txBody>
      </p:sp>
      <p:sp>
        <p:nvSpPr>
          <p:cNvPr id="2" name="矩形 1">
            <a:extLst>
              <a:ext uri="{FF2B5EF4-FFF2-40B4-BE49-F238E27FC236}">
                <a16:creationId xmlns="" xmlns:a16="http://schemas.microsoft.com/office/drawing/2014/main" id="{A416DE0F-93C8-436F-AEAE-8267E153479F}"/>
              </a:ext>
            </a:extLst>
          </p:cNvPr>
          <p:cNvSpPr/>
          <p:nvPr/>
        </p:nvSpPr>
        <p:spPr>
          <a:xfrm>
            <a:off x="1065069" y="4309541"/>
            <a:ext cx="6096000" cy="1200329"/>
          </a:xfrm>
          <a:prstGeom prst="rect">
            <a:avLst/>
          </a:prstGeom>
        </p:spPr>
        <p:txBody>
          <a:bodyPr>
            <a:spAutoFit/>
          </a:bodyPr>
          <a:lstStyle/>
          <a:p>
            <a:r>
              <a:rPr lang="en-US" altLang="zh-CN" dirty="0">
                <a:cs typeface="+mn-ea"/>
                <a:sym typeface="+mn-lt"/>
              </a:rPr>
              <a:t>The stars are not wanted now: put out every one; Pack up the moon and dismantle the sun; Pour away the ocean and sweep up the wood; For nothing now can ever come to any good.</a:t>
            </a:r>
          </a:p>
        </p:txBody>
      </p:sp>
      <p:sp>
        <p:nvSpPr>
          <p:cNvPr id="6" name="矩形 5">
            <a:extLst>
              <a:ext uri="{FF2B5EF4-FFF2-40B4-BE49-F238E27FC236}">
                <a16:creationId xmlns="" xmlns:a16="http://schemas.microsoft.com/office/drawing/2014/main" id="{E7ABE333-D340-4B0E-A469-7D6FD2966408}"/>
              </a:ext>
            </a:extLst>
          </p:cNvPr>
          <p:cNvSpPr/>
          <p:nvPr/>
        </p:nvSpPr>
        <p:spPr>
          <a:xfrm>
            <a:off x="3244550" y="1427494"/>
            <a:ext cx="45720" cy="20548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a:extLst>
              <a:ext uri="{FF2B5EF4-FFF2-40B4-BE49-F238E27FC236}">
                <a16:creationId xmlns="" xmlns:a16="http://schemas.microsoft.com/office/drawing/2014/main" id="{1F87B3BC-AEDF-450B-A671-F8C9349390EF}"/>
              </a:ext>
            </a:extLst>
          </p:cNvPr>
          <p:cNvSpPr txBox="1"/>
          <p:nvPr/>
        </p:nvSpPr>
        <p:spPr>
          <a:xfrm>
            <a:off x="4250438" y="2605154"/>
            <a:ext cx="2031325" cy="1200329"/>
          </a:xfrm>
          <a:prstGeom prst="rect">
            <a:avLst/>
          </a:prstGeom>
          <a:noFill/>
        </p:spPr>
        <p:txBody>
          <a:bodyPr wrap="none" rtlCol="0">
            <a:spAutoFit/>
          </a:bodyPr>
          <a:lstStyle/>
          <a:p>
            <a:r>
              <a:rPr lang="zh-CN" altLang="en-US" sz="7200" dirty="0">
                <a:latin typeface="方正姚体" panose="02010601030101010101" pitchFamily="2" charset="-122"/>
                <a:ea typeface="方正姚体" panose="02010601030101010101" pitchFamily="2" charset="-122"/>
                <a:cs typeface="+mn-ea"/>
                <a:sym typeface="+mn-lt"/>
              </a:rPr>
              <a:t>摄影</a:t>
            </a:r>
          </a:p>
        </p:txBody>
      </p:sp>
      <p:sp>
        <p:nvSpPr>
          <p:cNvPr id="10" name="矩形 9">
            <a:extLst>
              <a:ext uri="{FF2B5EF4-FFF2-40B4-BE49-F238E27FC236}">
                <a16:creationId xmlns="" xmlns:a16="http://schemas.microsoft.com/office/drawing/2014/main" id="{E0034009-8FA1-4D52-8FA7-59AA0C83CB65}"/>
              </a:ext>
            </a:extLst>
          </p:cNvPr>
          <p:cNvSpPr/>
          <p:nvPr/>
        </p:nvSpPr>
        <p:spPr>
          <a:xfrm>
            <a:off x="724074" y="3290449"/>
            <a:ext cx="49530" cy="23798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弧形 11">
            <a:extLst>
              <a:ext uri="{FF2B5EF4-FFF2-40B4-BE49-F238E27FC236}">
                <a16:creationId xmlns="" xmlns:a16="http://schemas.microsoft.com/office/drawing/2014/main" id="{23DF2E61-592A-46DA-8F43-177CA92F3733}"/>
              </a:ext>
            </a:extLst>
          </p:cNvPr>
          <p:cNvSpPr/>
          <p:nvPr/>
        </p:nvSpPr>
        <p:spPr>
          <a:xfrm>
            <a:off x="5225497" y="2535612"/>
            <a:ext cx="1503906" cy="1503906"/>
          </a:xfrm>
          <a:prstGeom prst="arc">
            <a:avLst>
              <a:gd name="adj1" fmla="val 16200000"/>
              <a:gd name="adj2" fmla="val 8101359"/>
            </a:avLst>
          </a:prstGeom>
          <a:ln w="730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pic>
        <p:nvPicPr>
          <p:cNvPr id="4" name="图片占位符 3"/>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7152" r="27152"/>
          <a:stretch>
            <a:fillRect/>
          </a:stretch>
        </p:blipFill>
        <p:spPr>
          <a:xfrm>
            <a:off x="9429610" y="1638048"/>
            <a:ext cx="1314590" cy="3835651"/>
          </a:xfrm>
          <a:prstGeom prst="rect">
            <a:avLst/>
          </a:prstGeom>
        </p:spPr>
      </p:pic>
      <p:cxnSp>
        <p:nvCxnSpPr>
          <p:cNvPr id="13" name="直接连接符 12"/>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直角三角形 13"/>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6" name="图片 15"/>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89215786"/>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6" grpId="0" animBg="1"/>
      <p:bldP spid="7"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97"/>
          <p:cNvSpPr txBox="1"/>
          <p:nvPr/>
        </p:nvSpPr>
        <p:spPr>
          <a:xfrm>
            <a:off x="7753797" y="2198170"/>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30" name="文本框 29"/>
          <p:cNvSpPr txBox="1"/>
          <p:nvPr/>
        </p:nvSpPr>
        <p:spPr>
          <a:xfrm>
            <a:off x="8136284" y="2799184"/>
            <a:ext cx="2177347" cy="1938992"/>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4" name="图片占位符 3"/>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643" r="643" b="4003"/>
          <a:stretch/>
        </p:blipFill>
        <p:spPr>
          <a:xfrm>
            <a:off x="1933411" y="1827871"/>
            <a:ext cx="4992687" cy="3238399"/>
          </a:xfrm>
        </p:spPr>
      </p:pic>
      <p:cxnSp>
        <p:nvCxnSpPr>
          <p:cNvPr id="5" name="直接连接符 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直角三角形 5"/>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8" name="图片 7"/>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2806599647"/>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48266"/>
          <a:stretch/>
        </p:blipFill>
        <p:spPr>
          <a:xfrm>
            <a:off x="912790" y="908502"/>
            <a:ext cx="10972800" cy="3547872"/>
          </a:xfrm>
          <a:prstGeom prst="rect">
            <a:avLst/>
          </a:prstGeom>
        </p:spPr>
      </p:pic>
      <p:grpSp>
        <p:nvGrpSpPr>
          <p:cNvPr id="3" name="组合 2"/>
          <p:cNvGrpSpPr/>
          <p:nvPr/>
        </p:nvGrpSpPr>
        <p:grpSpPr>
          <a:xfrm>
            <a:off x="1973861" y="5022675"/>
            <a:ext cx="8850658" cy="997180"/>
            <a:chOff x="4911768" y="1576758"/>
            <a:chExt cx="5725674" cy="997180"/>
          </a:xfrm>
        </p:grpSpPr>
        <p:sp>
          <p:nvSpPr>
            <p:cNvPr id="4" name="矩形 3"/>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itchFamily="34" charset="-122"/>
                  <a:ea typeface="微软雅黑" pitchFamily="34" charset="-122"/>
                </a:rPr>
                <a:t>点击</a:t>
              </a:r>
              <a:r>
                <a:rPr lang="zh-CN" altLang="en-US" sz="2200" b="1" dirty="0" smtClean="0">
                  <a:solidFill>
                    <a:schemeClr val="tx1">
                      <a:lumMod val="65000"/>
                      <a:lumOff val="35000"/>
                    </a:schemeClr>
                  </a:solidFill>
                  <a:latin typeface="微软雅黑" pitchFamily="34" charset="-122"/>
                  <a:ea typeface="微软雅黑" pitchFamily="34" charset="-122"/>
                </a:rPr>
                <a:t>添加</a:t>
              </a:r>
              <a:r>
                <a:rPr lang="zh-CN" altLang="en-US" sz="2200" b="1" dirty="0">
                  <a:solidFill>
                    <a:schemeClr val="tx1">
                      <a:lumMod val="65000"/>
                      <a:lumOff val="35000"/>
                    </a:schemeClr>
                  </a:solidFill>
                  <a:latin typeface="微软雅黑" pitchFamily="34" charset="-122"/>
                  <a:ea typeface="微软雅黑" pitchFamily="34" charset="-122"/>
                </a:rPr>
                <a:t>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5" name="矩形 47"/>
            <p:cNvSpPr>
              <a:spLocks noChangeArrowheads="1"/>
            </p:cNvSpPr>
            <p:nvPr/>
          </p:nvSpPr>
          <p:spPr bwMode="auto">
            <a:xfrm>
              <a:off x="4911768" y="2007637"/>
              <a:ext cx="572567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综录入上述图表的综合描述说明，在此录入上述图表的综合描述说明，</a:t>
              </a:r>
              <a:r>
                <a:rPr lang="zh-CN" altLang="en-US" sz="1400" dirty="0" smtClean="0">
                  <a:solidFill>
                    <a:schemeClr val="tx1">
                      <a:lumMod val="65000"/>
                      <a:lumOff val="35000"/>
                    </a:schemeClr>
                  </a:solidFill>
                  <a:sym typeface="微软雅黑" pitchFamily="34" charset="-122"/>
                </a:rPr>
                <a:t>在此录入</a:t>
              </a:r>
              <a:r>
                <a:rPr lang="zh-CN" altLang="en-US" sz="1400" dirty="0">
                  <a:solidFill>
                    <a:schemeClr val="tx1">
                      <a:lumMod val="65000"/>
                      <a:lumOff val="35000"/>
                    </a:schemeClr>
                  </a:solidFill>
                  <a:sym typeface="微软雅黑" pitchFamily="34" charset="-122"/>
                </a:rPr>
                <a:t>上述图表的综合描述说明，在此录入上述图表的综合</a:t>
              </a:r>
              <a:r>
                <a:rPr lang="zh-CN" altLang="en-US" sz="1400" dirty="0" smtClean="0">
                  <a:solidFill>
                    <a:schemeClr val="tx1">
                      <a:lumMod val="65000"/>
                      <a:lumOff val="35000"/>
                    </a:schemeClr>
                  </a:solidFill>
                  <a:sym typeface="微软雅黑" pitchFamily="34" charset="-122"/>
                </a:rPr>
                <a:t>描述</a:t>
              </a:r>
              <a:endParaRPr lang="zh-CN" altLang="en-US" sz="1400" dirty="0">
                <a:solidFill>
                  <a:schemeClr val="tx1">
                    <a:lumMod val="65000"/>
                    <a:lumOff val="35000"/>
                  </a:schemeClr>
                </a:solidFill>
                <a:sym typeface="微软雅黑" pitchFamily="34" charset="-122"/>
              </a:endParaRPr>
            </a:p>
          </p:txBody>
        </p:sp>
      </p:grpSp>
      <p:cxnSp>
        <p:nvCxnSpPr>
          <p:cNvPr id="6" name="直接连接符 5"/>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140374620"/>
      </p:ext>
    </p:extLst>
  </p:cSld>
  <p:clrMapOvr>
    <a:masterClrMapping/>
  </p:clrMapOvr>
  <mc:AlternateContent xmlns:mc="http://schemas.openxmlformats.org/markup-compatibility/2006">
    <mc:Choice xmlns:p14="http://schemas.microsoft.com/office/powerpoint/2010/main" Requires="p14">
      <p:transition spd="slow" p14:dur="900" advTm="0">
        <p14:warp/>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6432991" y="1633148"/>
            <a:ext cx="2509685" cy="461473"/>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4" name="文本框 3"/>
          <p:cNvSpPr txBox="1"/>
          <p:nvPr/>
        </p:nvSpPr>
        <p:spPr>
          <a:xfrm>
            <a:off x="6468029" y="2068543"/>
            <a:ext cx="3723597"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流程图: 联系 4"/>
          <p:cNvSpPr/>
          <p:nvPr/>
        </p:nvSpPr>
        <p:spPr>
          <a:xfrm>
            <a:off x="5591635" y="1670697"/>
            <a:ext cx="572098" cy="795692"/>
          </a:xfrm>
          <a:prstGeom prst="flowChart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97"/>
          <p:cNvSpPr txBox="1"/>
          <p:nvPr/>
        </p:nvSpPr>
        <p:spPr>
          <a:xfrm>
            <a:off x="5643246" y="1622640"/>
            <a:ext cx="593016" cy="615361"/>
          </a:xfrm>
          <a:prstGeom prst="rect">
            <a:avLst/>
          </a:prstGeom>
          <a:noFill/>
        </p:spPr>
        <p:txBody>
          <a:bodyPr wrap="square" lIns="102974" tIns="0" rIns="102974" bIns="0" rtlCol="0" anchor="t">
            <a:spAutoFit/>
          </a:bodyPr>
          <a:lstStyle/>
          <a:p>
            <a:pPr>
              <a:lnSpc>
                <a:spcPct val="150000"/>
              </a:lnSpc>
            </a:pPr>
            <a:r>
              <a:rPr lang="en-US" altLang="zh-CN" sz="32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1</a:t>
            </a:r>
            <a:endPar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endParaRPr>
          </a:p>
        </p:txBody>
      </p:sp>
      <p:sp>
        <p:nvSpPr>
          <p:cNvPr id="7" name="TextBox 97"/>
          <p:cNvSpPr txBox="1"/>
          <p:nvPr/>
        </p:nvSpPr>
        <p:spPr>
          <a:xfrm>
            <a:off x="6415664" y="2921487"/>
            <a:ext cx="2509685" cy="461473"/>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8" name="文本框 7"/>
          <p:cNvSpPr txBox="1"/>
          <p:nvPr/>
        </p:nvSpPr>
        <p:spPr>
          <a:xfrm>
            <a:off x="6450702" y="3356882"/>
            <a:ext cx="3723597"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流程图: 联系 8"/>
          <p:cNvSpPr/>
          <p:nvPr/>
        </p:nvSpPr>
        <p:spPr>
          <a:xfrm>
            <a:off x="5574308" y="2959036"/>
            <a:ext cx="572098" cy="795692"/>
          </a:xfrm>
          <a:prstGeom prst="flowChart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7"/>
          <p:cNvSpPr txBox="1"/>
          <p:nvPr/>
        </p:nvSpPr>
        <p:spPr>
          <a:xfrm>
            <a:off x="5625919" y="2910979"/>
            <a:ext cx="593016" cy="615361"/>
          </a:xfrm>
          <a:prstGeom prst="rect">
            <a:avLst/>
          </a:prstGeom>
          <a:noFill/>
        </p:spPr>
        <p:txBody>
          <a:bodyPr wrap="square" lIns="102974" tIns="0" rIns="102974" bIns="0" rtlCol="0" anchor="t">
            <a:spAutoFit/>
          </a:bodyPr>
          <a:lstStyle/>
          <a:p>
            <a:pPr>
              <a:lnSpc>
                <a:spcPct val="150000"/>
              </a:lnSpc>
            </a:pPr>
            <a:r>
              <a:rPr lang="en-US" altLang="zh-CN" sz="32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2</a:t>
            </a:r>
            <a:endPar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endParaRPr>
          </a:p>
        </p:txBody>
      </p:sp>
      <p:sp>
        <p:nvSpPr>
          <p:cNvPr id="11" name="TextBox 97"/>
          <p:cNvSpPr txBox="1"/>
          <p:nvPr/>
        </p:nvSpPr>
        <p:spPr>
          <a:xfrm>
            <a:off x="6415664" y="4405933"/>
            <a:ext cx="250968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12" name="文本框 11"/>
          <p:cNvSpPr txBox="1"/>
          <p:nvPr/>
        </p:nvSpPr>
        <p:spPr>
          <a:xfrm>
            <a:off x="6450702" y="4841328"/>
            <a:ext cx="3723597"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3" name="流程图: 联系 12"/>
          <p:cNvSpPr/>
          <p:nvPr/>
        </p:nvSpPr>
        <p:spPr>
          <a:xfrm>
            <a:off x="5574308" y="4443482"/>
            <a:ext cx="572098" cy="795692"/>
          </a:xfrm>
          <a:prstGeom prst="flowChart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97"/>
          <p:cNvSpPr txBox="1"/>
          <p:nvPr/>
        </p:nvSpPr>
        <p:spPr>
          <a:xfrm>
            <a:off x="5625919" y="4395425"/>
            <a:ext cx="593016" cy="615361"/>
          </a:xfrm>
          <a:prstGeom prst="rect">
            <a:avLst/>
          </a:prstGeom>
          <a:noFill/>
        </p:spPr>
        <p:txBody>
          <a:bodyPr wrap="square" lIns="102974" tIns="0" rIns="102974" bIns="0" rtlCol="0" anchor="t">
            <a:spAutoFit/>
          </a:bodyPr>
          <a:lstStyle/>
          <a:p>
            <a:pPr>
              <a:lnSpc>
                <a:spcPct val="150000"/>
              </a:lnSpc>
            </a:pPr>
            <a:r>
              <a:rPr lang="en-US" altLang="zh-CN" sz="32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3</a:t>
            </a:r>
            <a:endPar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endParaRPr>
          </a:p>
        </p:txBody>
      </p:sp>
      <p:pic>
        <p:nvPicPr>
          <p:cNvPr id="16" name="图片占位符 15"/>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6774" r="16774" b="3800"/>
          <a:stretch/>
        </p:blipFill>
        <p:spPr>
          <a:xfrm>
            <a:off x="1264285" y="1463675"/>
            <a:ext cx="3490595" cy="3899157"/>
          </a:xfrm>
        </p:spPr>
      </p:pic>
      <p:cxnSp>
        <p:nvCxnSpPr>
          <p:cNvPr id="15" name="直接连接符 1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直角三角形 1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9" name="图片 18"/>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74333278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10" grpId="0"/>
      <p:bldP spid="11"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文框 7"/>
          <p:cNvSpPr/>
          <p:nvPr/>
        </p:nvSpPr>
        <p:spPr>
          <a:xfrm>
            <a:off x="528320" y="490220"/>
            <a:ext cx="11134725" cy="6001385"/>
          </a:xfrm>
          <a:prstGeom prst="frame">
            <a:avLst>
              <a:gd name="adj1" fmla="val 147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2526030" y="2875280"/>
            <a:ext cx="7463790" cy="1106805"/>
          </a:xfrm>
          <a:prstGeom prst="rect">
            <a:avLst/>
          </a:prstGeom>
          <a:noFill/>
          <a:effectLst>
            <a:outerShdw blurRad="50800" dist="38100" dir="2700000" algn="tl" rotWithShape="0">
              <a:prstClr val="black">
                <a:alpha val="75000"/>
              </a:prstClr>
            </a:outerShdw>
          </a:effectLst>
        </p:spPr>
        <p:txBody>
          <a:bodyPr wrap="square" rtlCol="0">
            <a:spAutoFit/>
          </a:bodyPr>
          <a:lstStyle/>
          <a:p>
            <a:r>
              <a:rPr lang="zh-CN" altLang="en-US" sz="6600" dirty="0">
                <a:latin typeface="方正姚体" panose="02010601030101010101" charset="-122"/>
                <a:ea typeface="方正姚体" panose="02010601030101010101" charset="-122"/>
                <a:sym typeface="+mn-ea"/>
              </a:rPr>
              <a:t>时代依旧负重前行</a:t>
            </a:r>
          </a:p>
        </p:txBody>
      </p:sp>
      <p:cxnSp>
        <p:nvCxnSpPr>
          <p:cNvPr id="3075" name="直接连接符 3074"/>
          <p:cNvCxnSpPr/>
          <p:nvPr/>
        </p:nvCxnSpPr>
        <p:spPr>
          <a:xfrm>
            <a:off x="330835" y="452755"/>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0852785" y="5634990"/>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8442" y="-10849"/>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1281968" y="5920174"/>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086831" y="2105545"/>
            <a:ext cx="3181350" cy="645160"/>
          </a:xfrm>
          <a:prstGeom prst="rect">
            <a:avLst/>
          </a:prstGeom>
          <a:noFill/>
        </p:spPr>
        <p:txBody>
          <a:bodyPr wrap="square" rtlCol="0">
            <a:spAutoFit/>
          </a:bodyPr>
          <a:lstStyle/>
          <a:p>
            <a:r>
              <a:rPr lang="en-US" altLang="zh-CN" sz="3600" dirty="0">
                <a:latin typeface="方正姚体" panose="02010601030101010101" charset="-122"/>
                <a:ea typeface="方正姚体" panose="02010601030101010101" charset="-122"/>
              </a:rPr>
              <a:t>PART  ONE</a:t>
            </a:r>
            <a:endParaRPr lang="zh-CN" altLang="en-US" sz="3600" dirty="0">
              <a:latin typeface="方正姚体" panose="02010601030101010101" charset="-122"/>
              <a:ea typeface="方正姚体" panose="02010601030101010101" charset="-122"/>
            </a:endParaRPr>
          </a:p>
        </p:txBody>
      </p:sp>
      <p:pic>
        <p:nvPicPr>
          <p:cNvPr id="3" name="图片 2"/>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4204544" y="2099075"/>
            <a:ext cx="835027" cy="627477"/>
          </a:xfrm>
          <a:prstGeom prst="rect">
            <a:avLst/>
          </a:prstGeom>
        </p:spPr>
      </p:pic>
    </p:spTree>
    <p:extLst>
      <p:ext uri="{BB962C8B-B14F-4D97-AF65-F5344CB8AC3E}">
        <p14:creationId xmlns:p14="http://schemas.microsoft.com/office/powerpoint/2010/main" val="2587624251"/>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1866629" y="2379518"/>
            <a:ext cx="2509685" cy="461473"/>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3" name="文本框 2"/>
          <p:cNvSpPr txBox="1"/>
          <p:nvPr/>
        </p:nvSpPr>
        <p:spPr>
          <a:xfrm>
            <a:off x="1866629" y="2933516"/>
            <a:ext cx="3723597" cy="1246495"/>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 I love you more than I've ever loved any woman. And I've waitedI love you more than I've ever loved any woman. And I'I love you more than I</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占位符 5"/>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761" r="761"/>
          <a:stretch>
            <a:fillRect/>
          </a:stretch>
        </p:blipFill>
        <p:spPr>
          <a:xfrm>
            <a:off x="6272213" y="1462088"/>
            <a:ext cx="4760912" cy="3625850"/>
          </a:xfrm>
        </p:spPr>
      </p:pic>
      <p:cxnSp>
        <p:nvCxnSpPr>
          <p:cNvPr id="5" name="直接连接符 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143238455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5"/>
          <p:cNvSpPr txBox="1"/>
          <p:nvPr/>
        </p:nvSpPr>
        <p:spPr>
          <a:xfrm>
            <a:off x="1517719" y="4640076"/>
            <a:ext cx="2308323" cy="696409"/>
          </a:xfrm>
          <a:prstGeom prst="rect">
            <a:avLst/>
          </a:prstGeom>
          <a:noFill/>
        </p:spPr>
        <p:txBody>
          <a:bodyPr wrap="square" lIns="0" tIns="0" rIns="0" bIns="0" rtlCol="0">
            <a:spAutoFit/>
          </a:bodyPr>
          <a:lstStyle/>
          <a:p>
            <a:pPr>
              <a:lnSpc>
                <a:spcPct val="150000"/>
              </a:lnSpc>
            </a:pP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请替换文字内容</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，添加相关标题，</a:t>
            </a: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修改文字内容，也可以直接复制你的内容到此</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t>
            </a:r>
            <a:r>
              <a:rPr lang="en-US" altLang="zh-CN"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a:t>
            </a:r>
            <a:endPar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sp>
        <p:nvSpPr>
          <p:cNvPr id="9" name="TextBox 16"/>
          <p:cNvSpPr txBox="1"/>
          <p:nvPr/>
        </p:nvSpPr>
        <p:spPr>
          <a:xfrm>
            <a:off x="1517718" y="4161083"/>
            <a:ext cx="2308324" cy="307777"/>
          </a:xfrm>
          <a:prstGeom prst="rect">
            <a:avLst/>
          </a:prstGeom>
          <a:noFill/>
        </p:spPr>
        <p:txBody>
          <a:bodyPr wrap="none" lIns="0" tIns="0" rIns="0" bIns="0" rtlCol="0">
            <a:spAutoFit/>
          </a:bodyPr>
          <a:lstStyle/>
          <a:p>
            <a:r>
              <a:rPr lang="zh-CN" altLang="en-US" sz="2000" b="1"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点击请替换文字内容</a:t>
            </a:r>
            <a:endParaRPr lang="zh-CN" altLang="en-US" sz="2000" b="1"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sp>
        <p:nvSpPr>
          <p:cNvPr id="10" name="TextBox 15"/>
          <p:cNvSpPr txBox="1"/>
          <p:nvPr/>
        </p:nvSpPr>
        <p:spPr>
          <a:xfrm>
            <a:off x="4852207" y="4640076"/>
            <a:ext cx="2308323" cy="696409"/>
          </a:xfrm>
          <a:prstGeom prst="rect">
            <a:avLst/>
          </a:prstGeom>
          <a:noFill/>
        </p:spPr>
        <p:txBody>
          <a:bodyPr wrap="square" lIns="0" tIns="0" rIns="0" bIns="0" rtlCol="0">
            <a:spAutoFit/>
          </a:bodyPr>
          <a:lstStyle/>
          <a:p>
            <a:pPr>
              <a:lnSpc>
                <a:spcPct val="150000"/>
              </a:lnSpc>
            </a:pP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请替换文字内容</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，添加相关标题，</a:t>
            </a: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修改文字内容，也可以直接复制你的内容到此</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t>
            </a:r>
            <a:r>
              <a:rPr lang="en-US" altLang="zh-CN"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a:t>
            </a:r>
            <a:endPar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sp>
        <p:nvSpPr>
          <p:cNvPr id="11" name="TextBox 16"/>
          <p:cNvSpPr txBox="1"/>
          <p:nvPr/>
        </p:nvSpPr>
        <p:spPr>
          <a:xfrm>
            <a:off x="4852206" y="4161083"/>
            <a:ext cx="2308324" cy="307777"/>
          </a:xfrm>
          <a:prstGeom prst="rect">
            <a:avLst/>
          </a:prstGeom>
          <a:noFill/>
        </p:spPr>
        <p:txBody>
          <a:bodyPr wrap="none" lIns="0" tIns="0" rIns="0" bIns="0" rtlCol="0">
            <a:spAutoFit/>
          </a:bodyPr>
          <a:lstStyle/>
          <a:p>
            <a:r>
              <a:rPr lang="zh-CN" altLang="en-US" sz="2000" b="1"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点击请替换文字内容</a:t>
            </a:r>
            <a:endParaRPr lang="zh-CN" altLang="en-US" sz="2000" b="1"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sp>
        <p:nvSpPr>
          <p:cNvPr id="12" name="TextBox 15"/>
          <p:cNvSpPr txBox="1"/>
          <p:nvPr/>
        </p:nvSpPr>
        <p:spPr>
          <a:xfrm>
            <a:off x="8103003" y="4640076"/>
            <a:ext cx="2308323" cy="696409"/>
          </a:xfrm>
          <a:prstGeom prst="rect">
            <a:avLst/>
          </a:prstGeom>
          <a:noFill/>
        </p:spPr>
        <p:txBody>
          <a:bodyPr wrap="square" lIns="0" tIns="0" rIns="0" bIns="0" rtlCol="0">
            <a:spAutoFit/>
          </a:bodyPr>
          <a:lstStyle/>
          <a:p>
            <a:pPr>
              <a:lnSpc>
                <a:spcPct val="150000"/>
              </a:lnSpc>
            </a:pP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请替换文字内容</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，添加相关标题，</a:t>
            </a:r>
            <a:r>
              <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修改文字内容，也可以直接复制你的内容到此</a:t>
            </a:r>
            <a:r>
              <a:rPr lang="zh-CN" altLang="en-US"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t>
            </a:r>
            <a:r>
              <a:rPr lang="en-US" altLang="zh-CN" sz="1050"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a</a:t>
            </a:r>
            <a:endParaRPr lang="zh-CN" altLang="en-US" sz="1050"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sp>
        <p:nvSpPr>
          <p:cNvPr id="13" name="TextBox 16"/>
          <p:cNvSpPr txBox="1"/>
          <p:nvPr/>
        </p:nvSpPr>
        <p:spPr>
          <a:xfrm>
            <a:off x="8103002" y="4161083"/>
            <a:ext cx="2308324" cy="307777"/>
          </a:xfrm>
          <a:prstGeom prst="rect">
            <a:avLst/>
          </a:prstGeom>
          <a:noFill/>
        </p:spPr>
        <p:txBody>
          <a:bodyPr wrap="none" lIns="0" tIns="0" rIns="0" bIns="0" rtlCol="0">
            <a:spAutoFit/>
          </a:bodyPr>
          <a:lstStyle/>
          <a:p>
            <a:r>
              <a:rPr lang="zh-CN" altLang="en-US" sz="2000" b="1" dirty="0" smtClean="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rPr>
              <a:t>点击请替换文字内容</a:t>
            </a:r>
            <a:endParaRPr lang="zh-CN" altLang="en-US" sz="2000" b="1" dirty="0">
              <a:solidFill>
                <a:schemeClr val="bg1">
                  <a:lumMod val="65000"/>
                </a:schemeClr>
              </a:solidFill>
              <a:latin typeface="方正姚体" panose="02010601030101010101" pitchFamily="2" charset="-122"/>
              <a:ea typeface="微软雅黑" panose="020B0503020204020204" pitchFamily="34" charset="-122"/>
              <a:sym typeface="Arial" panose="020B0604020202020204" pitchFamily="34" charset="0"/>
            </a:endParaRPr>
          </a:p>
        </p:txBody>
      </p:sp>
      <p:pic>
        <p:nvPicPr>
          <p:cNvPr id="16" name="图片占位符 15"/>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39977" t="1195" r="-1685" b="-1195"/>
          <a:stretch/>
        </p:blipFill>
        <p:spPr>
          <a:xfrm>
            <a:off x="1475871" y="1576217"/>
            <a:ext cx="2450669" cy="2249825"/>
          </a:xfrm>
        </p:spPr>
      </p:pic>
      <p:pic>
        <p:nvPicPr>
          <p:cNvPr id="15" name="图片占位符 14"/>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10833" r="10833" b="3303"/>
          <a:stretch/>
        </p:blipFill>
        <p:spPr>
          <a:xfrm>
            <a:off x="4768514" y="1576218"/>
            <a:ext cx="2350170" cy="2249824"/>
          </a:xfrm>
        </p:spPr>
      </p:pic>
      <p:pic>
        <p:nvPicPr>
          <p:cNvPr id="14" name="图片占位符 13"/>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14352" r="14352" b="3303"/>
          <a:stretch/>
        </p:blipFill>
        <p:spPr>
          <a:xfrm>
            <a:off x="8061156" y="1576218"/>
            <a:ext cx="2350170" cy="2249824"/>
          </a:xfrm>
        </p:spPr>
      </p:pic>
      <p:cxnSp>
        <p:nvCxnSpPr>
          <p:cNvPr id="17" name="直接连接符 16"/>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直角三角形 17"/>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20" name="图片 19"/>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439598951"/>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100000">
                                          <p:val>
                                            <p:strVal val="#ppt_x"/>
                                          </p:val>
                                        </p:tav>
                                      </p:tavLst>
                                    </p:anim>
                                    <p:anim calcmode="lin" valueType="num">
                                      <p:cBhvr>
                                        <p:cTn id="8" dur="250" fill="hold"/>
                                        <p:tgtEl>
                                          <p:spTgt spid="9"/>
                                        </p:tgtEl>
                                        <p:attrNameLst>
                                          <p:attrName>ppt_y</p:attrName>
                                        </p:attrNameLst>
                                      </p:cBhvr>
                                      <p:tavLst>
                                        <p:tav tm="0">
                                          <p:val>
                                            <p:strVal val="#ppt_y-#ppt_h/2"/>
                                          </p:val>
                                        </p:tav>
                                        <p:tav tm="100000">
                                          <p:val>
                                            <p:strVal val="#ppt_y"/>
                                          </p:val>
                                        </p:tav>
                                      </p:tavLst>
                                    </p:anim>
                                    <p:anim calcmode="lin" valueType="num">
                                      <p:cBhvr>
                                        <p:cTn id="9" dur="250" fill="hold"/>
                                        <p:tgtEl>
                                          <p:spTgt spid="9"/>
                                        </p:tgtEl>
                                        <p:attrNameLst>
                                          <p:attrName>ppt_w</p:attrName>
                                        </p:attrNameLst>
                                      </p:cBhvr>
                                      <p:tavLst>
                                        <p:tav tm="0">
                                          <p:val>
                                            <p:strVal val="#ppt_w"/>
                                          </p:val>
                                        </p:tav>
                                        <p:tav tm="100000">
                                          <p:val>
                                            <p:strVal val="#ppt_w"/>
                                          </p:val>
                                        </p:tav>
                                      </p:tavLst>
                                    </p:anim>
                                    <p:anim calcmode="lin" valueType="num">
                                      <p:cBhvr>
                                        <p:cTn id="10" dur="250" fill="hold"/>
                                        <p:tgtEl>
                                          <p:spTgt spid="9"/>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11"/>
                                        </p:tgtEl>
                                        <p:attrNameLst>
                                          <p:attrName>style.visibility</p:attrName>
                                        </p:attrNameLst>
                                      </p:cBhvr>
                                      <p:to>
                                        <p:strVal val="visible"/>
                                      </p:to>
                                    </p:set>
                                    <p:anim calcmode="lin" valueType="num">
                                      <p:cBhvr>
                                        <p:cTn id="18" dur="250" fill="hold"/>
                                        <p:tgtEl>
                                          <p:spTgt spid="11"/>
                                        </p:tgtEl>
                                        <p:attrNameLst>
                                          <p:attrName>ppt_x</p:attrName>
                                        </p:attrNameLst>
                                      </p:cBhvr>
                                      <p:tavLst>
                                        <p:tav tm="0">
                                          <p:val>
                                            <p:strVal val="#ppt_x"/>
                                          </p:val>
                                        </p:tav>
                                        <p:tav tm="100000">
                                          <p:val>
                                            <p:strVal val="#ppt_x"/>
                                          </p:val>
                                        </p:tav>
                                      </p:tavLst>
                                    </p:anim>
                                    <p:anim calcmode="lin" valueType="num">
                                      <p:cBhvr>
                                        <p:cTn id="19" dur="250" fill="hold"/>
                                        <p:tgtEl>
                                          <p:spTgt spid="11"/>
                                        </p:tgtEl>
                                        <p:attrNameLst>
                                          <p:attrName>ppt_y</p:attrName>
                                        </p:attrNameLst>
                                      </p:cBhvr>
                                      <p:tavLst>
                                        <p:tav tm="0">
                                          <p:val>
                                            <p:strVal val="#ppt_y-#ppt_h/2"/>
                                          </p:val>
                                        </p:tav>
                                        <p:tav tm="100000">
                                          <p:val>
                                            <p:strVal val="#ppt_y"/>
                                          </p:val>
                                        </p:tav>
                                      </p:tavLst>
                                    </p:anim>
                                    <p:anim calcmode="lin" valueType="num">
                                      <p:cBhvr>
                                        <p:cTn id="20" dur="250" fill="hold"/>
                                        <p:tgtEl>
                                          <p:spTgt spid="11"/>
                                        </p:tgtEl>
                                        <p:attrNameLst>
                                          <p:attrName>ppt_w</p:attrName>
                                        </p:attrNameLst>
                                      </p:cBhvr>
                                      <p:tavLst>
                                        <p:tav tm="0">
                                          <p:val>
                                            <p:strVal val="#ppt_w"/>
                                          </p:val>
                                        </p:tav>
                                        <p:tav tm="100000">
                                          <p:val>
                                            <p:strVal val="#ppt_w"/>
                                          </p:val>
                                        </p:tav>
                                      </p:tavLst>
                                    </p:anim>
                                    <p:anim calcmode="lin" valueType="num">
                                      <p:cBhvr>
                                        <p:cTn id="21" dur="250" fill="hold"/>
                                        <p:tgtEl>
                                          <p:spTgt spid="11"/>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31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3"/>
                                        </p:tgtEl>
                                        <p:attrNameLst>
                                          <p:attrName>style.visibility</p:attrName>
                                        </p:attrNameLst>
                                      </p:cBhvr>
                                      <p:to>
                                        <p:strVal val="visible"/>
                                      </p:to>
                                    </p:set>
                                    <p:anim calcmode="lin" valueType="num">
                                      <p:cBhvr>
                                        <p:cTn id="29" dur="250" fill="hold"/>
                                        <p:tgtEl>
                                          <p:spTgt spid="13"/>
                                        </p:tgtEl>
                                        <p:attrNameLst>
                                          <p:attrName>ppt_x</p:attrName>
                                        </p:attrNameLst>
                                      </p:cBhvr>
                                      <p:tavLst>
                                        <p:tav tm="0">
                                          <p:val>
                                            <p:strVal val="#ppt_x"/>
                                          </p:val>
                                        </p:tav>
                                        <p:tav tm="100000">
                                          <p:val>
                                            <p:strVal val="#ppt_x"/>
                                          </p:val>
                                        </p:tav>
                                      </p:tavLst>
                                    </p:anim>
                                    <p:anim calcmode="lin" valueType="num">
                                      <p:cBhvr>
                                        <p:cTn id="30" dur="250" fill="hold"/>
                                        <p:tgtEl>
                                          <p:spTgt spid="13"/>
                                        </p:tgtEl>
                                        <p:attrNameLst>
                                          <p:attrName>ppt_y</p:attrName>
                                        </p:attrNameLst>
                                      </p:cBhvr>
                                      <p:tavLst>
                                        <p:tav tm="0">
                                          <p:val>
                                            <p:strVal val="#ppt_y-#ppt_h/2"/>
                                          </p:val>
                                        </p:tav>
                                        <p:tav tm="100000">
                                          <p:val>
                                            <p:strVal val="#ppt_y"/>
                                          </p:val>
                                        </p:tav>
                                      </p:tavLst>
                                    </p:anim>
                                    <p:anim calcmode="lin" valueType="num">
                                      <p:cBhvr>
                                        <p:cTn id="31" dur="250" fill="hold"/>
                                        <p:tgtEl>
                                          <p:spTgt spid="13"/>
                                        </p:tgtEl>
                                        <p:attrNameLst>
                                          <p:attrName>ppt_w</p:attrName>
                                        </p:attrNameLst>
                                      </p:cBhvr>
                                      <p:tavLst>
                                        <p:tav tm="0">
                                          <p:val>
                                            <p:strVal val="#ppt_w"/>
                                          </p:val>
                                        </p:tav>
                                        <p:tav tm="100000">
                                          <p:val>
                                            <p:strVal val="#ppt_w"/>
                                          </p:val>
                                        </p:tav>
                                      </p:tavLst>
                                    </p:anim>
                                    <p:anim calcmode="lin" valueType="num">
                                      <p:cBhvr>
                                        <p:cTn id="32" dur="250" fill="hold"/>
                                        <p:tgtEl>
                                          <p:spTgt spid="13"/>
                                        </p:tgtEl>
                                        <p:attrNameLst>
                                          <p:attrName>ppt_h</p:attrName>
                                        </p:attrNameLst>
                                      </p:cBhvr>
                                      <p:tavLst>
                                        <p:tav tm="0">
                                          <p:val>
                                            <p:fltVal val="0"/>
                                          </p:val>
                                        </p:tav>
                                        <p:tav tm="100000">
                                          <p:val>
                                            <p:strVal val="#ppt_h"/>
                                          </p:val>
                                        </p:tav>
                                      </p:tavLst>
                                    </p:anim>
                                  </p:childTnLst>
                                </p:cTn>
                              </p:par>
                            </p:childTnLst>
                          </p:cTn>
                        </p:par>
                        <p:par>
                          <p:cTn id="33" fill="hold">
                            <p:stCondLst>
                              <p:cond delay="415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7702604" y="1812943"/>
            <a:ext cx="1515310" cy="1515310"/>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rot="2700000">
            <a:off x="6812230" y="2048629"/>
            <a:ext cx="1173892" cy="117389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TextBox 97"/>
          <p:cNvSpPr txBox="1"/>
          <p:nvPr/>
        </p:nvSpPr>
        <p:spPr>
          <a:xfrm>
            <a:off x="8229243" y="3407062"/>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7" name="文本框 6"/>
          <p:cNvSpPr txBox="1"/>
          <p:nvPr/>
        </p:nvSpPr>
        <p:spPr>
          <a:xfrm>
            <a:off x="8793290" y="4067241"/>
            <a:ext cx="1911779"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8" name="图片占位符 7"/>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762" r="762" b="4165"/>
          <a:stretch/>
        </p:blipFill>
        <p:spPr>
          <a:xfrm>
            <a:off x="914400" y="963613"/>
            <a:ext cx="6796088" cy="4844063"/>
          </a:xfrm>
        </p:spPr>
      </p:pic>
      <p:cxnSp>
        <p:nvCxnSpPr>
          <p:cNvPr id="9" name="直接连接符 8"/>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直角三角形 9"/>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2" name="图片 11"/>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419719398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66164" y="2784140"/>
            <a:ext cx="3152633" cy="181515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6471313" y="2852380"/>
            <a:ext cx="3805451" cy="176056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TextBox 97"/>
          <p:cNvSpPr txBox="1"/>
          <p:nvPr/>
        </p:nvSpPr>
        <p:spPr>
          <a:xfrm>
            <a:off x="4478311" y="4612942"/>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6" name="文本框 5"/>
          <p:cNvSpPr txBox="1"/>
          <p:nvPr/>
        </p:nvSpPr>
        <p:spPr>
          <a:xfrm>
            <a:off x="2608736" y="4966821"/>
            <a:ext cx="6680058"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8" name="图片占位符 7"/>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9943" r="9943" b="4637"/>
          <a:stretch/>
        </p:blipFill>
        <p:spPr>
          <a:xfrm>
            <a:off x="3528988" y="1008373"/>
            <a:ext cx="4845050" cy="3604569"/>
          </a:xfrm>
        </p:spPr>
      </p:pic>
      <p:cxnSp>
        <p:nvCxnSpPr>
          <p:cNvPr id="7" name="直接连接符 6"/>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直角三角形 8"/>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1" name="图片 10"/>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91638699"/>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 xmlns:a16="http://schemas.microsoft.com/office/drawing/2014/main" id="{7DC78FDE-CA24-4FA2-B396-DE11A25D6484}"/>
              </a:ext>
            </a:extLst>
          </p:cNvPr>
          <p:cNvSpPr txBox="1"/>
          <p:nvPr/>
        </p:nvSpPr>
        <p:spPr>
          <a:xfrm>
            <a:off x="4928050" y="5556392"/>
            <a:ext cx="2492990" cy="461665"/>
          </a:xfrm>
          <a:prstGeom prst="rect">
            <a:avLst/>
          </a:prstGeom>
          <a:noFill/>
        </p:spPr>
        <p:txBody>
          <a:bodyPr wrap="none" rtlCol="0">
            <a:spAutoFit/>
          </a:bodyPr>
          <a:lstStyle/>
          <a:p>
            <a:r>
              <a:rPr lang="en-US" altLang="zh-CN" sz="2400" dirty="0">
                <a:cs typeface="+mn-ea"/>
                <a:sym typeface="+mn-lt"/>
              </a:rPr>
              <a:t>S u b t I t l e</a:t>
            </a:r>
            <a:endParaRPr lang="zh-CN" altLang="en-US" sz="2400" dirty="0">
              <a:cs typeface="+mn-ea"/>
              <a:sym typeface="+mn-lt"/>
            </a:endParaRPr>
          </a:p>
        </p:txBody>
      </p:sp>
      <p:sp>
        <p:nvSpPr>
          <p:cNvPr id="10" name="文本框 9">
            <a:extLst>
              <a:ext uri="{FF2B5EF4-FFF2-40B4-BE49-F238E27FC236}">
                <a16:creationId xmlns="" xmlns:a16="http://schemas.microsoft.com/office/drawing/2014/main" id="{1884B9BC-4721-433C-B95A-FC013E875FAE}"/>
              </a:ext>
            </a:extLst>
          </p:cNvPr>
          <p:cNvSpPr txBox="1"/>
          <p:nvPr/>
        </p:nvSpPr>
        <p:spPr>
          <a:xfrm>
            <a:off x="4697218" y="731598"/>
            <a:ext cx="2954655" cy="830997"/>
          </a:xfrm>
          <a:prstGeom prst="rect">
            <a:avLst/>
          </a:prstGeom>
          <a:noFill/>
        </p:spPr>
        <p:txBody>
          <a:bodyPr wrap="none" rtlCol="0">
            <a:spAutoFit/>
          </a:bodyPr>
          <a:lstStyle/>
          <a:p>
            <a:r>
              <a:rPr lang="en-US" altLang="zh-CN" sz="4800" dirty="0">
                <a:cs typeface="+mn-ea"/>
                <a:sym typeface="+mn-lt"/>
              </a:rPr>
              <a:t>Headlines</a:t>
            </a:r>
            <a:endParaRPr lang="zh-CN" altLang="en-US" sz="4800" dirty="0">
              <a:cs typeface="+mn-ea"/>
              <a:sym typeface="+mn-lt"/>
            </a:endParaRPr>
          </a:p>
        </p:txBody>
      </p:sp>
      <p:sp>
        <p:nvSpPr>
          <p:cNvPr id="12" name="矩形 11">
            <a:extLst>
              <a:ext uri="{FF2B5EF4-FFF2-40B4-BE49-F238E27FC236}">
                <a16:creationId xmlns="" xmlns:a16="http://schemas.microsoft.com/office/drawing/2014/main" id="{A6401059-50E5-4BF0-988F-402B1D0A1CC9}"/>
              </a:ext>
            </a:extLst>
          </p:cNvPr>
          <p:cNvSpPr/>
          <p:nvPr/>
        </p:nvSpPr>
        <p:spPr>
          <a:xfrm>
            <a:off x="2427365" y="1481211"/>
            <a:ext cx="8084264" cy="307777"/>
          </a:xfrm>
          <a:prstGeom prst="rect">
            <a:avLst/>
          </a:prstGeom>
        </p:spPr>
        <p:txBody>
          <a:bodyPr wrap="none">
            <a:spAutoFit/>
          </a:bodyPr>
          <a:lstStyle/>
          <a:p>
            <a:r>
              <a:rPr lang="en-US" altLang="zh-CN" sz="1400" dirty="0">
                <a:cs typeface="+mn-ea"/>
                <a:sym typeface="+mn-lt"/>
              </a:rPr>
              <a:t>C l I c k   h e r e   t o   e n t e r   t h e   t e x t   o f   t h I s   </a:t>
            </a:r>
            <a:r>
              <a:rPr lang="en-US" altLang="zh-CN" sz="1400" dirty="0" err="1">
                <a:cs typeface="+mn-ea"/>
                <a:sym typeface="+mn-lt"/>
              </a:rPr>
              <a:t>s</a:t>
            </a:r>
            <a:r>
              <a:rPr lang="en-US" altLang="zh-CN" sz="1400" dirty="0">
                <a:cs typeface="+mn-ea"/>
                <a:sym typeface="+mn-lt"/>
              </a:rPr>
              <a:t> e c t I o n </a:t>
            </a:r>
            <a:endParaRPr lang="zh-CN" altLang="en-US" sz="1400" dirty="0">
              <a:cs typeface="+mn-ea"/>
              <a:sym typeface="+mn-lt"/>
            </a:endParaRPr>
          </a:p>
        </p:txBody>
      </p:sp>
      <p:pic>
        <p:nvPicPr>
          <p:cNvPr id="3" name="图片占位符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25607" b="25607"/>
          <a:stretch>
            <a:fillRect/>
          </a:stretch>
        </p:blipFill>
        <p:spPr/>
      </p:pic>
      <p:cxnSp>
        <p:nvCxnSpPr>
          <p:cNvPr id="6" name="直接连接符 5"/>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1" name="图片 10"/>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280951260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文框 7"/>
          <p:cNvSpPr/>
          <p:nvPr/>
        </p:nvSpPr>
        <p:spPr>
          <a:xfrm>
            <a:off x="528320" y="490220"/>
            <a:ext cx="11134725" cy="6001385"/>
          </a:xfrm>
          <a:prstGeom prst="frame">
            <a:avLst>
              <a:gd name="adj1" fmla="val 147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2526030" y="2875280"/>
            <a:ext cx="7463790" cy="1106805"/>
          </a:xfrm>
          <a:prstGeom prst="rect">
            <a:avLst/>
          </a:prstGeom>
          <a:noFill/>
          <a:effectLst>
            <a:outerShdw blurRad="50800" dist="38100" dir="2700000" algn="tl" rotWithShape="0">
              <a:prstClr val="black">
                <a:alpha val="75000"/>
              </a:prstClr>
            </a:outerShdw>
          </a:effectLst>
        </p:spPr>
        <p:txBody>
          <a:bodyPr wrap="square" rtlCol="0">
            <a:spAutoFit/>
          </a:bodyPr>
          <a:lstStyle/>
          <a:p>
            <a:r>
              <a:rPr lang="zh-CN" altLang="en-US" sz="6600" dirty="0">
                <a:latin typeface="方正姚体" panose="02010601030101010101" charset="-122"/>
                <a:ea typeface="方正姚体" panose="02010601030101010101" charset="-122"/>
                <a:sym typeface="+mn-ea"/>
              </a:rPr>
              <a:t>而你我已凌波微步</a:t>
            </a:r>
          </a:p>
        </p:txBody>
      </p:sp>
      <p:cxnSp>
        <p:nvCxnSpPr>
          <p:cNvPr id="3075" name="直接连接符 3074"/>
          <p:cNvCxnSpPr/>
          <p:nvPr/>
        </p:nvCxnSpPr>
        <p:spPr>
          <a:xfrm>
            <a:off x="330835" y="452755"/>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0852785" y="5634990"/>
            <a:ext cx="1000125" cy="1042035"/>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8442" y="-10849"/>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1281968" y="5920174"/>
            <a:ext cx="999965" cy="1042240"/>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387397" y="2167890"/>
            <a:ext cx="3181350" cy="645160"/>
          </a:xfrm>
          <a:prstGeom prst="rect">
            <a:avLst/>
          </a:prstGeom>
          <a:noFill/>
        </p:spPr>
        <p:txBody>
          <a:bodyPr wrap="square" rtlCol="0">
            <a:spAutoFit/>
          </a:bodyPr>
          <a:lstStyle/>
          <a:p>
            <a:r>
              <a:rPr lang="en-US" altLang="zh-CN" sz="3600" dirty="0">
                <a:latin typeface="方正姚体" panose="02010601030101010101" charset="-122"/>
                <a:ea typeface="方正姚体" panose="02010601030101010101" charset="-122"/>
              </a:rPr>
              <a:t>PART  TWO</a:t>
            </a:r>
            <a:endParaRPr lang="zh-CN" altLang="en-US" sz="3600" dirty="0">
              <a:latin typeface="方正姚体" panose="02010601030101010101" charset="-122"/>
              <a:ea typeface="方正姚体" panose="02010601030101010101" charset="-122"/>
            </a:endParaRPr>
          </a:p>
        </p:txBody>
      </p:sp>
      <p:pic>
        <p:nvPicPr>
          <p:cNvPr id="3" name="图片 2"/>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4329234" y="2040891"/>
            <a:ext cx="835027" cy="627477"/>
          </a:xfrm>
          <a:prstGeom prst="rect">
            <a:avLst/>
          </a:prstGeom>
        </p:spPr>
      </p:pic>
    </p:spTree>
    <p:extLst>
      <p:ext uri="{BB962C8B-B14F-4D97-AF65-F5344CB8AC3E}">
        <p14:creationId xmlns:p14="http://schemas.microsoft.com/office/powerpoint/2010/main" val="2395959845"/>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 形 14"/>
          <p:cNvSpPr/>
          <p:nvPr/>
        </p:nvSpPr>
        <p:spPr>
          <a:xfrm rot="5400000">
            <a:off x="1025846" y="2112676"/>
            <a:ext cx="457385" cy="407148"/>
          </a:xfrm>
          <a:prstGeom prst="corner">
            <a:avLst>
              <a:gd name="adj1" fmla="val 25014"/>
              <a:gd name="adj2" fmla="val 23544"/>
            </a:avLst>
          </a:prstGeom>
          <a:solidFill>
            <a:srgbClr val="47556A"/>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solidFill>
                <a:schemeClr val="bg1">
                  <a:lumMod val="50000"/>
                </a:schemeClr>
              </a:solidFill>
              <a:cs typeface="+mn-ea"/>
              <a:sym typeface="+mn-lt"/>
            </a:endParaRPr>
          </a:p>
        </p:txBody>
      </p:sp>
      <p:sp>
        <p:nvSpPr>
          <p:cNvPr id="16" name="L 形 15"/>
          <p:cNvSpPr/>
          <p:nvPr/>
        </p:nvSpPr>
        <p:spPr>
          <a:xfrm rot="16200000">
            <a:off x="5071660" y="4386381"/>
            <a:ext cx="457385" cy="407148"/>
          </a:xfrm>
          <a:prstGeom prst="corner">
            <a:avLst>
              <a:gd name="adj1" fmla="val 25014"/>
              <a:gd name="adj2" fmla="val 23544"/>
            </a:avLst>
          </a:prstGeom>
          <a:solidFill>
            <a:srgbClr val="47556A"/>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cs typeface="+mn-ea"/>
              <a:sym typeface="+mn-lt"/>
            </a:endParaRPr>
          </a:p>
        </p:txBody>
      </p:sp>
      <p:sp>
        <p:nvSpPr>
          <p:cNvPr id="17" name="文本框 16"/>
          <p:cNvSpPr txBox="1"/>
          <p:nvPr/>
        </p:nvSpPr>
        <p:spPr>
          <a:xfrm>
            <a:off x="1240790" y="2276475"/>
            <a:ext cx="4184650" cy="2249170"/>
          </a:xfrm>
          <a:prstGeom prst="rect">
            <a:avLst/>
          </a:prstGeom>
          <a:noFill/>
        </p:spPr>
        <p:txBody>
          <a:bodyPr wrap="square" rtlCol="0">
            <a:spAutoFit/>
          </a:bodyPr>
          <a:lstStyle/>
          <a:p>
            <a:pPr>
              <a:lnSpc>
                <a:spcPct val="130000"/>
              </a:lnSpc>
            </a:pPr>
            <a:r>
              <a:rPr lang="en-US" altLang="zh-CN" dirty="0">
                <a:solidFill>
                  <a:schemeClr val="tx1">
                    <a:lumMod val="65000"/>
                    <a:lumOff val="35000"/>
                  </a:schemeClr>
                </a:solidFill>
                <a:cs typeface="+mn-ea"/>
                <a:sym typeface="+mn-lt"/>
              </a:rPr>
              <a:t>This template is the spring and autumn advertising original, here you can directly modify the content. This template is the spring and autumn advertising original, here you can directly modify the conten</a:t>
            </a:r>
            <a:r>
              <a:rPr lang="en-US" altLang="zh-CN" dirty="0">
                <a:solidFill>
                  <a:schemeClr val="bg1"/>
                </a:solidFill>
                <a:cs typeface="+mn-ea"/>
                <a:sym typeface="+mn-lt"/>
              </a:rPr>
              <a:t>t</a:t>
            </a:r>
            <a:r>
              <a:rPr lang="en-US" altLang="zh-CN" sz="1100" dirty="0">
                <a:solidFill>
                  <a:schemeClr val="bg1"/>
                </a:solidFill>
                <a:cs typeface="+mn-ea"/>
                <a:sym typeface="+mn-lt"/>
              </a:rPr>
              <a:t>.</a:t>
            </a:r>
          </a:p>
        </p:txBody>
      </p:sp>
      <p:pic>
        <p:nvPicPr>
          <p:cNvPr id="2" name="图片占位符 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2" r="132"/>
          <a:stretch>
            <a:fillRect/>
          </a:stretch>
        </p:blipFill>
        <p:spPr/>
      </p:pic>
      <p:cxnSp>
        <p:nvCxnSpPr>
          <p:cNvPr id="6" name="直接连接符 5"/>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833049204"/>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1962739" y="2014151"/>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3" name="文本框 2"/>
          <p:cNvSpPr txBox="1"/>
          <p:nvPr/>
        </p:nvSpPr>
        <p:spPr>
          <a:xfrm>
            <a:off x="2308156" y="2578095"/>
            <a:ext cx="3425379" cy="263149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a:t>
            </a:r>
            <a:r>
              <a:rPr lang="zh-CN" altLang="en-US" sz="1000" dirty="0" smtClean="0">
                <a:latin typeface="华文细黑" panose="02010600040101010101" charset="-122"/>
                <a:ea typeface="华文细黑" panose="02010600040101010101" charset="-122"/>
                <a:sym typeface="+mn-ea"/>
              </a:rPr>
              <a:t>I</a:t>
            </a:r>
            <a:r>
              <a:rPr lang="zh-CN" altLang="en-US" sz="1000" dirty="0">
                <a:latin typeface="华文细黑" panose="02010600040101010101" charset="-122"/>
                <a:ea typeface="华文细黑" panose="02010600040101010101" charset="-122"/>
                <a:sym typeface="+mn-ea"/>
              </a:rPr>
              <a:t>love you more than I've ever loved any woman. And I've waitedI love you more than I've ever loved any woman. And I' love you more than I've ever loved any woman. And I've waitedI love you more than I've ever loved any woman. And I</a:t>
            </a:r>
          </a:p>
          <a:p>
            <a:pPr algn="ctr">
              <a:lnSpc>
                <a:spcPct val="150000"/>
              </a:lnSpc>
            </a:pP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占位符 5"/>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9355" b="9355"/>
          <a:stretch>
            <a:fillRect/>
          </a:stretch>
        </p:blipFill>
        <p:spPr/>
      </p:pic>
      <p:cxnSp>
        <p:nvCxnSpPr>
          <p:cNvPr id="5" name="直接连接符 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328959180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a:extLst>
              <a:ext uri="{FF2B5EF4-FFF2-40B4-BE49-F238E27FC236}">
                <a16:creationId xmlns:a16="http://schemas.microsoft.com/office/drawing/2014/main" xmlns="" id="{456F6352-ACFC-461E-94B5-FB8FA37833DA}"/>
              </a:ext>
            </a:extLst>
          </p:cNvPr>
          <p:cNvPicPr>
            <a:picLocks/>
          </p:cNvPicPr>
          <p:nvPr/>
        </p:nvPicPr>
        <p:blipFill rotWithShape="1">
          <a:blip r:embed="rId3" cstate="print">
            <a:extLst>
              <a:ext uri="{28A0092B-C50C-407E-A947-70E740481C1C}">
                <a14:useLocalDpi xmlns:a14="http://schemas.microsoft.com/office/drawing/2010/main" val="0"/>
              </a:ext>
            </a:extLst>
          </a:blip>
          <a:srcRect t="25475" b="15625"/>
          <a:stretch/>
        </p:blipFill>
        <p:spPr bwMode="auto">
          <a:xfrm>
            <a:off x="830390" y="1264595"/>
            <a:ext cx="10784436" cy="389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xmlns="" id="{1C21DF8F-691F-46FB-9D55-3B27012E3021}"/>
              </a:ext>
            </a:extLst>
          </p:cNvPr>
          <p:cNvSpPr txBox="1"/>
          <p:nvPr/>
        </p:nvSpPr>
        <p:spPr>
          <a:xfrm>
            <a:off x="1192975" y="5497441"/>
            <a:ext cx="9806048" cy="1143903"/>
          </a:xfrm>
          <a:prstGeom prst="rect">
            <a:avLst/>
          </a:prstGeom>
          <a:noFill/>
        </p:spPr>
        <p:txBody>
          <a:bodyPr wrap="square" rtlCol="0">
            <a:spAutoFit/>
          </a:bodyPr>
          <a:lstStyle/>
          <a:p>
            <a:pPr algn="ctr">
              <a:lnSpc>
                <a:spcPct val="130000"/>
              </a:lnSpc>
            </a:pPr>
            <a:r>
              <a:rPr lang="en-US" altLang="zh-CN" sz="1314" dirty="0">
                <a:solidFill>
                  <a:schemeClr val="bg2">
                    <a:lumMod val="50000"/>
                  </a:schemeClr>
                </a:solidFill>
              </a:rPr>
              <a:t>This power point is made by mike.everything in this template is all original. This power point is made by mike. This power point is made by </a:t>
            </a:r>
            <a:r>
              <a:rPr lang="en-US" altLang="zh-CN" sz="1314" dirty="0" err="1">
                <a:solidFill>
                  <a:schemeClr val="bg2">
                    <a:lumMod val="50000"/>
                  </a:schemeClr>
                </a:solidFill>
              </a:rPr>
              <a:t>mike.everything</a:t>
            </a:r>
            <a:r>
              <a:rPr lang="en-US" altLang="zh-CN" sz="1314" dirty="0">
                <a:solidFill>
                  <a:schemeClr val="bg2">
                    <a:lumMod val="50000"/>
                  </a:schemeClr>
                </a:solidFill>
              </a:rPr>
              <a:t> in this template is all original. This power point is made by mike. made by </a:t>
            </a:r>
            <a:r>
              <a:rPr lang="en-US" altLang="zh-CN" sz="1314" dirty="0" err="1">
                <a:solidFill>
                  <a:schemeClr val="bg2">
                    <a:lumMod val="50000"/>
                  </a:schemeClr>
                </a:solidFill>
              </a:rPr>
              <a:t>mike.everything</a:t>
            </a:r>
            <a:r>
              <a:rPr lang="en-US" altLang="zh-CN" sz="1314" dirty="0">
                <a:solidFill>
                  <a:schemeClr val="bg2">
                    <a:lumMod val="50000"/>
                  </a:schemeClr>
                </a:solidFill>
              </a:rPr>
              <a:t> in this template is all original. This power point is made by mike. </a:t>
            </a:r>
            <a:endParaRPr lang="zh-CN" altLang="en-US" sz="1314" dirty="0">
              <a:solidFill>
                <a:schemeClr val="bg2">
                  <a:lumMod val="50000"/>
                </a:schemeClr>
              </a:solidFill>
            </a:endParaRPr>
          </a:p>
          <a:p>
            <a:pPr algn="ctr">
              <a:lnSpc>
                <a:spcPct val="130000"/>
              </a:lnSpc>
            </a:pPr>
            <a:r>
              <a:rPr lang="en-US" altLang="zh-CN" sz="1314" dirty="0">
                <a:solidFill>
                  <a:schemeClr val="bg2">
                    <a:lumMod val="50000"/>
                  </a:schemeClr>
                </a:solidFill>
              </a:rPr>
              <a:t>  </a:t>
            </a:r>
            <a:endParaRPr lang="zh-CN" altLang="en-US" sz="1314" dirty="0">
              <a:solidFill>
                <a:schemeClr val="bg2">
                  <a:lumMod val="50000"/>
                </a:schemeClr>
              </a:solidFill>
            </a:endParaRPr>
          </a:p>
        </p:txBody>
      </p:sp>
      <p:cxnSp>
        <p:nvCxnSpPr>
          <p:cNvPr id="6" name="直接连接符 5"/>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861672369"/>
      </p:ext>
    </p:extLst>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7"/>
          <p:cNvSpPr txBox="1"/>
          <p:nvPr/>
        </p:nvSpPr>
        <p:spPr>
          <a:xfrm>
            <a:off x="1671420" y="3570276"/>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6" name="文本框 5"/>
          <p:cNvSpPr txBox="1"/>
          <p:nvPr/>
        </p:nvSpPr>
        <p:spPr>
          <a:xfrm>
            <a:off x="2235467" y="4230455"/>
            <a:ext cx="1911779"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TextBox 97"/>
          <p:cNvSpPr txBox="1"/>
          <p:nvPr/>
        </p:nvSpPr>
        <p:spPr>
          <a:xfrm>
            <a:off x="4488761" y="3570276"/>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8" name="文本框 7"/>
          <p:cNvSpPr txBox="1"/>
          <p:nvPr/>
        </p:nvSpPr>
        <p:spPr>
          <a:xfrm>
            <a:off x="5052808" y="4230455"/>
            <a:ext cx="1911779"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TextBox 97"/>
          <p:cNvSpPr txBox="1"/>
          <p:nvPr/>
        </p:nvSpPr>
        <p:spPr>
          <a:xfrm>
            <a:off x="7306102" y="3570276"/>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sp>
        <p:nvSpPr>
          <p:cNvPr id="10" name="文本框 9"/>
          <p:cNvSpPr txBox="1"/>
          <p:nvPr/>
        </p:nvSpPr>
        <p:spPr>
          <a:xfrm>
            <a:off x="7870149" y="4230455"/>
            <a:ext cx="1911779"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4" name="图片占位符 13"/>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2530" r="12530"/>
          <a:stretch>
            <a:fillRect/>
          </a:stretch>
        </p:blipFill>
        <p:spPr/>
      </p:pic>
      <p:pic>
        <p:nvPicPr>
          <p:cNvPr id="15" name="图片占位符 1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16" name="图片占位符 15"/>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8750" r="18750"/>
          <a:stretch>
            <a:fillRect/>
          </a:stretch>
        </p:blipFill>
        <p:spPr/>
      </p:pic>
      <p:cxnSp>
        <p:nvCxnSpPr>
          <p:cNvPr id="11" name="直接连接符 10"/>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直角三角形 11"/>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17" name="图片 16"/>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16388940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92253" y="4038139"/>
            <a:ext cx="3723597"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2437540" y="4198086"/>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姚体" panose="02010601030101010101" pitchFamily="2" charset="-122"/>
                <a:ea typeface="方正姚体" panose="02010601030101010101" pitchFamily="2" charset="-122"/>
                <a:cs typeface="华文黑体" pitchFamily="2" charset="-122"/>
              </a:rPr>
              <a:t>点击添加标题</a:t>
            </a:r>
          </a:p>
        </p:txBody>
      </p:sp>
      <p:pic>
        <p:nvPicPr>
          <p:cNvPr id="6" name="图片占位符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9492" b="29492"/>
          <a:stretch>
            <a:fillRect/>
          </a:stretch>
        </p:blipFill>
        <p:spPr/>
      </p:pic>
      <p:cxnSp>
        <p:nvCxnSpPr>
          <p:cNvPr id="5" name="直接连接符 4"/>
          <p:cNvCxnSpPr/>
          <p:nvPr/>
        </p:nvCxnSpPr>
        <p:spPr>
          <a:xfrm>
            <a:off x="2917554" y="729084"/>
            <a:ext cx="8955676" cy="71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直角三角形 6"/>
          <p:cNvSpPr/>
          <p:nvPr/>
        </p:nvSpPr>
        <p:spPr>
          <a:xfrm flipV="1">
            <a:off x="0" y="195170"/>
            <a:ext cx="718820" cy="5410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71666" y="360784"/>
            <a:ext cx="3181350" cy="368300"/>
          </a:xfrm>
          <a:prstGeom prst="rect">
            <a:avLst/>
          </a:prstGeom>
          <a:noFill/>
        </p:spPr>
        <p:txBody>
          <a:bodyPr wrap="square" rtlCol="0">
            <a:spAutoFit/>
          </a:bodyPr>
          <a:lstStyle/>
          <a:p>
            <a:r>
              <a:rPr lang="en-US" altLang="zh-CN" dirty="0">
                <a:latin typeface="方正姚体" panose="02010601030101010101" charset="-122"/>
                <a:ea typeface="方正姚体" panose="02010601030101010101" charset="-122"/>
              </a:rPr>
              <a:t>PART  ONE</a:t>
            </a:r>
          </a:p>
        </p:txBody>
      </p:sp>
      <p:pic>
        <p:nvPicPr>
          <p:cNvPr id="9" name="图片 8"/>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718185" y="270735"/>
            <a:ext cx="619125" cy="465455"/>
          </a:xfrm>
          <a:prstGeom prst="rect">
            <a:avLst/>
          </a:prstGeom>
        </p:spPr>
      </p:pic>
    </p:spTree>
    <p:extLst>
      <p:ext uri="{BB962C8B-B14F-4D97-AF65-F5344CB8AC3E}">
        <p14:creationId xmlns:p14="http://schemas.microsoft.com/office/powerpoint/2010/main" val="193409009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图文框 7"/>
          <p:cNvSpPr/>
          <p:nvPr/>
        </p:nvSpPr>
        <p:spPr>
          <a:xfrm>
            <a:off x="528320" y="490220"/>
            <a:ext cx="11134725" cy="6001385"/>
          </a:xfrm>
          <a:prstGeom prst="frame">
            <a:avLst>
              <a:gd name="adj1" fmla="val 147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矩形 23"/>
          <p:cNvSpPr/>
          <p:nvPr/>
        </p:nvSpPr>
        <p:spPr>
          <a:xfrm>
            <a:off x="1237166" y="0"/>
            <a:ext cx="3393652" cy="6940375"/>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文本框 8"/>
          <p:cNvSpPr txBox="1"/>
          <p:nvPr/>
        </p:nvSpPr>
        <p:spPr>
          <a:xfrm>
            <a:off x="2269200" y="1074207"/>
            <a:ext cx="1072896" cy="1445260"/>
          </a:xfrm>
          <a:prstGeom prst="rect">
            <a:avLst/>
          </a:prstGeom>
          <a:noFill/>
        </p:spPr>
        <p:txBody>
          <a:bodyPr wrap="square" rtlCol="0">
            <a:spAutoFit/>
          </a:bodyPr>
          <a:lstStyle>
            <a:defPPr>
              <a:defRPr lang="zh-CN"/>
            </a:defPPr>
          </a:lstStyle>
          <a:p>
            <a:r>
              <a:rPr lang="zh-CN" altLang="en-US" sz="8800" dirty="0" smtClean="0">
                <a:solidFill>
                  <a:schemeClr val="tx1">
                    <a:lumMod val="65000"/>
                    <a:lumOff val="35000"/>
                    <a:alpha val="99000"/>
                  </a:schemeClr>
                </a:solidFill>
                <a:latin typeface="方正姚体" panose="02010601030101010101" charset="-122"/>
                <a:ea typeface="方正姚体" panose="02010601030101010101" charset="-122"/>
                <a:cs typeface="经典粗宋简" panose="02010609000101010101" pitchFamily="49" charset="-122"/>
              </a:rPr>
              <a:t>感</a:t>
            </a:r>
            <a:endParaRPr lang="zh-CN" altLang="en-US" sz="8800" dirty="0">
              <a:solidFill>
                <a:schemeClr val="tx1">
                  <a:lumMod val="65000"/>
                  <a:lumOff val="35000"/>
                  <a:alpha val="99000"/>
                </a:schemeClr>
              </a:solidFill>
              <a:latin typeface="方正姚体" panose="02010601030101010101" charset="-122"/>
              <a:ea typeface="方正姚体" panose="02010601030101010101" charset="-122"/>
              <a:cs typeface="经典粗宋简" panose="02010609000101010101" pitchFamily="49" charset="-122"/>
            </a:endParaRPr>
          </a:p>
        </p:txBody>
      </p:sp>
      <p:sp>
        <p:nvSpPr>
          <p:cNvPr id="10" name="文本框 9"/>
          <p:cNvSpPr txBox="1"/>
          <p:nvPr/>
        </p:nvSpPr>
        <p:spPr>
          <a:xfrm>
            <a:off x="3057948" y="2270048"/>
            <a:ext cx="1072896" cy="1198880"/>
          </a:xfrm>
          <a:prstGeom prst="rect">
            <a:avLst/>
          </a:prstGeom>
          <a:noFill/>
        </p:spPr>
        <p:txBody>
          <a:bodyPr wrap="square" rtlCol="0">
            <a:spAutoFit/>
          </a:bodyPr>
          <a:lstStyle>
            <a:defPPr>
              <a:defRPr lang="zh-CN"/>
            </a:defPPr>
          </a:lstStyle>
          <a:p>
            <a:r>
              <a:rPr lang="zh-CN" altLang="en-US" sz="7200" dirty="0" smtClean="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谢</a:t>
            </a:r>
            <a:endParaRPr lang="zh-CN" altLang="en-US" sz="72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endParaRPr>
          </a:p>
        </p:txBody>
      </p:sp>
      <p:sp>
        <p:nvSpPr>
          <p:cNvPr id="3072" name="矩形 3071"/>
          <p:cNvSpPr/>
          <p:nvPr/>
        </p:nvSpPr>
        <p:spPr>
          <a:xfrm>
            <a:off x="2437765" y="4165370"/>
            <a:ext cx="736600" cy="2800985"/>
          </a:xfrm>
          <a:prstGeom prst="rect">
            <a:avLst/>
          </a:prstGeom>
        </p:spPr>
        <p:txBody>
          <a:bodyPr vert="eaVert" wrap="square">
            <a:spAutoFit/>
          </a:bodyPr>
          <a:lstStyle/>
          <a:p>
            <a:r>
              <a:rPr lang="zh-CN" altLang="en-US" sz="1200" dirty="0">
                <a:latin typeface="微软雅黑" panose="020B0503020204020204" charset="-122"/>
                <a:ea typeface="微软雅黑" panose="020B0503020204020204" charset="-122"/>
              </a:rPr>
              <a:t>一个人的旅行,</a:t>
            </a:r>
          </a:p>
          <a:p>
            <a:r>
              <a:rPr lang="zh-CN" altLang="en-US" sz="1200" dirty="0">
                <a:latin typeface="微软雅黑" panose="020B0503020204020204" charset="-122"/>
                <a:ea typeface="微软雅黑" panose="020B0503020204020204" charset="-122"/>
              </a:rPr>
              <a:t>在路上遇见最真实的自己</a:t>
            </a:r>
            <a:r>
              <a:rPr lang="zh-CN" altLang="en-US" sz="900" dirty="0">
                <a:latin typeface="字酷堂清楷体" panose="02010601030101010101" pitchFamily="2" charset="-122"/>
                <a:ea typeface="字酷堂清楷体" panose="02010601030101010101" pitchFamily="2" charset="-122"/>
              </a:rPr>
              <a:t>。</a:t>
            </a:r>
            <a:r>
              <a:rPr lang="zh-CN" altLang="en-US" sz="1200" dirty="0">
                <a:latin typeface="字酷堂清楷体" panose="02010601030101010101" pitchFamily="2" charset="-122"/>
                <a:ea typeface="字酷堂清楷体" panose="02010601030101010101" pitchFamily="2" charset="-122"/>
              </a:rPr>
              <a:t> </a:t>
            </a:r>
          </a:p>
          <a:p>
            <a:r>
              <a:rPr lang="zh-CN" altLang="en-US" sz="1200" dirty="0">
                <a:latin typeface="字酷堂清楷体" panose="02010601030101010101" pitchFamily="2" charset="-122"/>
                <a:ea typeface="字酷堂清楷体" panose="02010601030101010101" pitchFamily="2" charset="-122"/>
              </a:rPr>
              <a:t> </a:t>
            </a:r>
          </a:p>
        </p:txBody>
      </p:sp>
      <p:grpSp>
        <p:nvGrpSpPr>
          <p:cNvPr id="27" name="组合 26"/>
          <p:cNvGrpSpPr/>
          <p:nvPr/>
        </p:nvGrpSpPr>
        <p:grpSpPr>
          <a:xfrm flipH="1">
            <a:off x="1567352" y="1430371"/>
            <a:ext cx="3063466" cy="3214698"/>
            <a:chOff x="1634027" y="1223591"/>
            <a:chExt cx="3063466" cy="3214698"/>
          </a:xfrm>
        </p:grpSpPr>
        <p:cxnSp>
          <p:nvCxnSpPr>
            <p:cNvPr id="3075" name="直接连接符 3074"/>
            <p:cNvCxnSpPr/>
            <p:nvPr/>
          </p:nvCxnSpPr>
          <p:spPr>
            <a:xfrm flipH="1">
              <a:off x="3697528" y="1223591"/>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634027" y="3396049"/>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3078" name="组合 3077"/>
          <p:cNvGrpSpPr/>
          <p:nvPr/>
        </p:nvGrpSpPr>
        <p:grpSpPr>
          <a:xfrm>
            <a:off x="1998340" y="2452371"/>
            <a:ext cx="461665" cy="1676314"/>
            <a:chOff x="2134480" y="1070043"/>
            <a:chExt cx="461665" cy="1109293"/>
          </a:xfrm>
        </p:grpSpPr>
        <p:sp>
          <p:nvSpPr>
            <p:cNvPr id="3076" name="矩形: 圆角 3075"/>
            <p:cNvSpPr/>
            <p:nvPr/>
          </p:nvSpPr>
          <p:spPr>
            <a:xfrm>
              <a:off x="2158342" y="1070043"/>
              <a:ext cx="399428" cy="1042240"/>
            </a:xfrm>
            <a:prstGeom prst="roundRect">
              <a:avLst>
                <a:gd name="adj" fmla="val 0"/>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600" dirty="0">
                <a:solidFill>
                  <a:schemeClr val="tx1">
                    <a:lumMod val="65000"/>
                    <a:lumOff val="35000"/>
                  </a:schemeClr>
                </a:solidFill>
                <a:latin typeface="方正姚体" panose="02010601030101010101" charset="-122"/>
                <a:ea typeface="方正姚体" panose="02010601030101010101" charset="-122"/>
              </a:endParaRPr>
            </a:p>
          </p:txBody>
        </p:sp>
        <p:sp>
          <p:nvSpPr>
            <p:cNvPr id="3077" name="矩形 3076"/>
            <p:cNvSpPr/>
            <p:nvPr/>
          </p:nvSpPr>
          <p:spPr>
            <a:xfrm>
              <a:off x="2134480" y="1080306"/>
              <a:ext cx="461665" cy="1099030"/>
            </a:xfrm>
            <a:prstGeom prst="rect">
              <a:avLst/>
            </a:prstGeom>
          </p:spPr>
          <p:txBody>
            <a:bodyPr vert="eaVert" wrap="square">
              <a:spAutoFit/>
            </a:bodyPr>
            <a:lstStyle/>
            <a:p>
              <a:pPr algn="ctr"/>
              <a:r>
                <a:rPr lang="zh-CN" altLang="en-US" spc="600" dirty="0">
                  <a:solidFill>
                    <a:schemeClr val="bg1"/>
                  </a:solidFill>
                  <a:latin typeface="方正姚体" panose="02010601030101010101" charset="-122"/>
                  <a:ea typeface="方正姚体" panose="02010601030101010101" charset="-122"/>
                </a:rPr>
                <a:t>您</a:t>
              </a:r>
              <a:r>
                <a:rPr lang="zh-CN" altLang="en-US" spc="600" dirty="0" smtClean="0">
                  <a:solidFill>
                    <a:schemeClr val="bg1"/>
                  </a:solidFill>
                  <a:latin typeface="方正姚体" panose="02010601030101010101" charset="-122"/>
                  <a:ea typeface="方正姚体" panose="02010601030101010101" charset="-122"/>
                </a:rPr>
                <a:t>的姓名栏</a:t>
              </a:r>
              <a:endParaRPr lang="zh-CN" altLang="en-US" spc="600" dirty="0">
                <a:solidFill>
                  <a:schemeClr val="bg1"/>
                </a:solidFill>
                <a:latin typeface="方正姚体" panose="02010601030101010101" charset="-122"/>
                <a:ea typeface="方正姚体" panose="02010601030101010101" charset="-122"/>
              </a:endParaRPr>
            </a:p>
          </p:txBody>
        </p:sp>
      </p:grpSp>
      <p:sp>
        <p:nvSpPr>
          <p:cNvPr id="28" name="文本框 27"/>
          <p:cNvSpPr txBox="1"/>
          <p:nvPr/>
        </p:nvSpPr>
        <p:spPr>
          <a:xfrm>
            <a:off x="2269278" y="2843453"/>
            <a:ext cx="1072896" cy="1323439"/>
          </a:xfrm>
          <a:prstGeom prst="rect">
            <a:avLst/>
          </a:prstGeom>
          <a:noFill/>
        </p:spPr>
        <p:txBody>
          <a:bodyPr wrap="square" rtlCol="0">
            <a:spAutoFit/>
          </a:bodyPr>
          <a:lstStyle>
            <a:defPPr>
              <a:defRPr lang="zh-CN"/>
            </a:defPPr>
          </a:lstStyle>
          <a:p>
            <a:r>
              <a:rPr lang="zh-CN" altLang="en-US" sz="8000" dirty="0" smtClean="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收</a:t>
            </a:r>
            <a:endParaRPr lang="zh-CN" altLang="en-US" sz="80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endParaRPr>
          </a:p>
        </p:txBody>
      </p:sp>
      <p:sp>
        <p:nvSpPr>
          <p:cNvPr id="29" name="文本框 28"/>
          <p:cNvSpPr txBox="1"/>
          <p:nvPr/>
        </p:nvSpPr>
        <p:spPr>
          <a:xfrm>
            <a:off x="2984923" y="3774998"/>
            <a:ext cx="1072896" cy="1445260"/>
          </a:xfrm>
          <a:prstGeom prst="rect">
            <a:avLst/>
          </a:prstGeom>
          <a:noFill/>
        </p:spPr>
        <p:txBody>
          <a:bodyPr wrap="square" rtlCol="0">
            <a:spAutoFit/>
          </a:bodyPr>
          <a:lstStyle>
            <a:defPPr>
              <a:defRPr lang="zh-CN"/>
            </a:defPPr>
          </a:lstStyle>
          <a:p>
            <a:r>
              <a:rPr lang="zh-CN" altLang="en-US" sz="8800" dirty="0" smtClean="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rPr>
              <a:t>看</a:t>
            </a:r>
            <a:endParaRPr lang="zh-CN" altLang="en-US" sz="8800" dirty="0">
              <a:solidFill>
                <a:schemeClr val="tx1">
                  <a:lumMod val="85000"/>
                  <a:lumOff val="15000"/>
                  <a:alpha val="84000"/>
                </a:schemeClr>
              </a:solidFill>
              <a:latin typeface="方正姚体" panose="02010601030101010101" charset="-122"/>
              <a:ea typeface="方正姚体" panose="02010601030101010101" charset="-122"/>
              <a:cs typeface="经典粗宋简" panose="02010609000101010101" pitchFamily="49" charset="-122"/>
            </a:endParaRPr>
          </a:p>
        </p:txBody>
      </p:sp>
      <p:cxnSp>
        <p:nvCxnSpPr>
          <p:cNvPr id="30" name="直接连接符 29"/>
          <p:cNvCxnSpPr/>
          <p:nvPr/>
        </p:nvCxnSpPr>
        <p:spPr>
          <a:xfrm>
            <a:off x="1280967" y="976346"/>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069638" y="3887944"/>
            <a:ext cx="999965" cy="104224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931809"/>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250"/>
                                        <p:tgtEl>
                                          <p:spTgt spid="8"/>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outHorizontal)">
                                      <p:cBhvr>
                                        <p:cTn id="10" dur="1000"/>
                                        <p:tgtEl>
                                          <p:spTgt spid="24"/>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1750"/>
                            </p:stCondLst>
                            <p:childTnLst>
                              <p:par>
                                <p:cTn id="28" presetID="42" presetClass="entr" presetSubtype="0" fill="hold" grpId="0" nodeType="afterEffect">
                                  <p:stCondLst>
                                    <p:cond delay="0"/>
                                  </p:stCondLst>
                                  <p:iterate type="lt">
                                    <p:tmPct val="2273"/>
                                  </p:iterate>
                                  <p:childTnLst>
                                    <p:set>
                                      <p:cBhvr>
                                        <p:cTn id="29" dur="1" fill="hold">
                                          <p:stCondLst>
                                            <p:cond delay="0"/>
                                          </p:stCondLst>
                                        </p:cTn>
                                        <p:tgtEl>
                                          <p:spTgt spid="3072"/>
                                        </p:tgtEl>
                                        <p:attrNameLst>
                                          <p:attrName>style.visibility</p:attrName>
                                        </p:attrNameLst>
                                      </p:cBhvr>
                                      <p:to>
                                        <p:strVal val="visible"/>
                                      </p:to>
                                    </p:set>
                                    <p:anim to="" calcmode="lin" valueType="num">
                                      <p:cBhvr>
                                        <p:cTn id="30" dur="700" fill="hold">
                                          <p:stCondLst>
                                            <p:cond delay="0"/>
                                          </p:stCondLst>
                                        </p:cTn>
                                        <p:tgtEl>
                                          <p:spTgt spid="3072"/>
                                        </p:tgtEl>
                                        <p:attrNameLst>
                                          <p:attrName>ppt_y</p:attrName>
                                        </p:attrNameLst>
                                      </p:cBhvr>
                                      <p:tavLst>
                                        <p:tav tm="0" fmla="#ppt_y+(8/9)*(#ppt_y-(#ppt_y+0.1))*((1.5-1.5*$)^2-(1.5-1.5*$)^3)">
                                          <p:val>
                                            <p:fltVal val="0"/>
                                          </p:val>
                                        </p:tav>
                                        <p:tav tm="100000">
                                          <p:val>
                                            <p:fltVal val="1"/>
                                          </p:val>
                                        </p:tav>
                                      </p:tavLst>
                                    </p:anim>
                                    <p:anim to="" calcmode="lin" valueType="num">
                                      <p:cBhvr>
                                        <p:cTn id="31" dur="700" fill="hold">
                                          <p:stCondLst>
                                            <p:cond delay="0"/>
                                          </p:stCondLst>
                                        </p:cTn>
                                        <p:tgtEl>
                                          <p:spTgt spid="3072"/>
                                        </p:tgtEl>
                                        <p:attrNameLst>
                                          <p:attrName>style.opacity</p:attrName>
                                        </p:attrNameLst>
                                      </p:cBhvr>
                                      <p:tavLst>
                                        <p:tav tm="0" fmla="1+(8/9)*(1-0)*((1.5-1.5*$)^2-(1.5-1.5*$)^3)">
                                          <p:val>
                                            <p:fltVal val="0"/>
                                          </p:val>
                                        </p:tav>
                                        <p:tav tm="100000">
                                          <p:val>
                                            <p:fltVal val="1"/>
                                          </p:val>
                                        </p:tav>
                                      </p:tavLst>
                                    </p:anim>
                                  </p:childTnLst>
                                </p:cTn>
                              </p:par>
                            </p:childTnLst>
                          </p:cTn>
                        </p:par>
                        <p:par>
                          <p:cTn id="32" fill="hold">
                            <p:stCondLst>
                              <p:cond delay="2736"/>
                            </p:stCondLst>
                            <p:childTnLst>
                              <p:par>
                                <p:cTn id="33" presetID="53" presetClass="entr" presetSubtype="16" fill="hold" nodeType="afterEffect">
                                  <p:stCondLst>
                                    <p:cond delay="0"/>
                                  </p:stCondLst>
                                  <p:childTnLst>
                                    <p:set>
                                      <p:cBhvr>
                                        <p:cTn id="34" dur="1" fill="hold">
                                          <p:stCondLst>
                                            <p:cond delay="0"/>
                                          </p:stCondLst>
                                        </p:cTn>
                                        <p:tgtEl>
                                          <p:spTgt spid="3078"/>
                                        </p:tgtEl>
                                        <p:attrNameLst>
                                          <p:attrName>style.visibility</p:attrName>
                                        </p:attrNameLst>
                                      </p:cBhvr>
                                      <p:to>
                                        <p:strVal val="visible"/>
                                      </p:to>
                                    </p:set>
                                    <p:anim calcmode="lin" valueType="num">
                                      <p:cBhvr>
                                        <p:cTn id="35" dur="500" fill="hold"/>
                                        <p:tgtEl>
                                          <p:spTgt spid="3078"/>
                                        </p:tgtEl>
                                        <p:attrNameLst>
                                          <p:attrName>ppt_w</p:attrName>
                                        </p:attrNameLst>
                                      </p:cBhvr>
                                      <p:tavLst>
                                        <p:tav tm="0">
                                          <p:val>
                                            <p:fltVal val="0"/>
                                          </p:val>
                                        </p:tav>
                                        <p:tav tm="100000">
                                          <p:val>
                                            <p:strVal val="#ppt_w"/>
                                          </p:val>
                                        </p:tav>
                                      </p:tavLst>
                                    </p:anim>
                                    <p:anim calcmode="lin" valueType="num">
                                      <p:cBhvr>
                                        <p:cTn id="36" dur="500" fill="hold"/>
                                        <p:tgtEl>
                                          <p:spTgt spid="3078"/>
                                        </p:tgtEl>
                                        <p:attrNameLst>
                                          <p:attrName>ppt_h</p:attrName>
                                        </p:attrNameLst>
                                      </p:cBhvr>
                                      <p:tavLst>
                                        <p:tav tm="0">
                                          <p:val>
                                            <p:fltVal val="0"/>
                                          </p:val>
                                        </p:tav>
                                        <p:tav tm="100000">
                                          <p:val>
                                            <p:strVal val="#ppt_h"/>
                                          </p:val>
                                        </p:tav>
                                      </p:tavLst>
                                    </p:anim>
                                    <p:animEffect transition="in" filter="fade">
                                      <p:cBhvr>
                                        <p:cTn id="37" dur="500"/>
                                        <p:tgtEl>
                                          <p:spTgt spid="3078"/>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4" grpId="0" bldLvl="0" animBg="1"/>
      <p:bldP spid="9" grpId="0"/>
      <p:bldP spid="10" grpId="0"/>
      <p:bldP spid="3072" grpId="0"/>
      <p:bldP spid="28" grpId="0"/>
      <p:bldP spid="2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1200</Words>
  <Application>Microsoft Office PowerPoint</Application>
  <PresentationFormat>宽屏</PresentationFormat>
  <Paragraphs>97</Paragraphs>
  <Slides>21</Slides>
  <Notes>6</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方正姚体</vt:lpstr>
      <vt:lpstr>华文黑体</vt:lpstr>
      <vt:lpstr>华文细黑</vt:lpstr>
      <vt:lpstr>经典粗宋简</vt:lpstr>
      <vt:lpstr>宋体</vt:lpstr>
      <vt:lpstr>微软雅黑</vt:lpstr>
      <vt:lpstr>字酷堂清楷体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ShineDisk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微软用户</cp:lastModifiedBy>
  <cp:revision>8</cp:revision>
  <dcterms:created xsi:type="dcterms:W3CDTF">2018-08-31T07:50:29Z</dcterms:created>
  <dcterms:modified xsi:type="dcterms:W3CDTF">2018-09-06T02:01:01Z</dcterms:modified>
</cp:coreProperties>
</file>