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4701" r:id="rId2"/>
    <p:sldId id="4704" r:id="rId3"/>
    <p:sldId id="4706" r:id="rId4"/>
    <p:sldId id="4707" r:id="rId5"/>
    <p:sldId id="4681" r:id="rId6"/>
    <p:sldId id="4708" r:id="rId7"/>
    <p:sldId id="4709" r:id="rId8"/>
    <p:sldId id="4710" r:id="rId9"/>
    <p:sldId id="4711" r:id="rId10"/>
    <p:sldId id="4712" r:id="rId11"/>
    <p:sldId id="4713" r:id="rId12"/>
    <p:sldId id="4714" r:id="rId13"/>
    <p:sldId id="4715" r:id="rId14"/>
    <p:sldId id="4716" r:id="rId15"/>
    <p:sldId id="4717" r:id="rId16"/>
    <p:sldId id="4718" r:id="rId17"/>
    <p:sldId id="4719" r:id="rId18"/>
    <p:sldId id="4720" r:id="rId19"/>
    <p:sldId id="4722" r:id="rId20"/>
    <p:sldId id="4721" r:id="rId21"/>
    <p:sldId id="4723" r:id="rId22"/>
    <p:sldId id="4724" r:id="rId23"/>
  </p:sldIdLst>
  <p:sldSz cx="9144000" cy="5143500" type="screen16x9"/>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5" pos="385" userDrawn="1">
          <p15:clr>
            <a:srgbClr val="A4A3A4"/>
          </p15:clr>
        </p15:guide>
        <p15:guide id="6" orient="horz" pos="2527" userDrawn="1">
          <p15:clr>
            <a:srgbClr val="A4A3A4"/>
          </p15:clr>
        </p15:guide>
        <p15:guide id="7" orient="horz" pos="713" userDrawn="1">
          <p15:clr>
            <a:srgbClr val="A4A3A4"/>
          </p15:clr>
        </p15:guide>
        <p15:guide id="8" pos="537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2"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EFF3"/>
    <a:srgbClr val="F1F1F3"/>
    <a:srgbClr val="CBB195"/>
    <a:srgbClr val="C2A484"/>
    <a:srgbClr val="846442"/>
    <a:srgbClr val="D0C9D4"/>
    <a:srgbClr val="DCFEE3"/>
    <a:srgbClr val="72AF2F"/>
    <a:srgbClr val="4970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9" autoAdjust="0"/>
    <p:restoredTop sz="95311" autoAdjust="0"/>
  </p:normalViewPr>
  <p:slideViewPr>
    <p:cSldViewPr>
      <p:cViewPr varScale="1">
        <p:scale>
          <a:sx n="146" d="100"/>
          <a:sy n="146" d="100"/>
        </p:scale>
        <p:origin x="948" y="126"/>
      </p:cViewPr>
      <p:guideLst>
        <p:guide orient="horz" pos="1620"/>
        <p:guide pos="2880"/>
        <p:guide pos="385"/>
        <p:guide orient="horz" pos="2527"/>
        <p:guide orient="horz" pos="713"/>
        <p:guide pos="537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671E8F-9B2B-491C-BF18-E33909BE8334}" type="datetimeFigureOut">
              <a:rPr lang="zh-CN" altLang="en-US" smtClean="0"/>
              <a:t>2018/9/6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C2023-A398-416E-AC65-CBA0D090EB2B}" type="slidenum">
              <a:rPr lang="zh-CN" altLang="en-US" smtClean="0"/>
              <a:t>‹#›</a:t>
            </a:fld>
            <a:endParaRPr lang="zh-CN" altLang="en-US"/>
          </a:p>
        </p:txBody>
      </p:sp>
    </p:spTree>
    <p:extLst>
      <p:ext uri="{BB962C8B-B14F-4D97-AF65-F5344CB8AC3E}">
        <p14:creationId xmlns:p14="http://schemas.microsoft.com/office/powerpoint/2010/main" val="1314216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2018/9/6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4</a:t>
            </a:fld>
            <a:endParaRPr lang="zh-CN" altLang="en-US"/>
          </a:p>
        </p:txBody>
      </p:sp>
    </p:spTree>
    <p:extLst>
      <p:ext uri="{BB962C8B-B14F-4D97-AF65-F5344CB8AC3E}">
        <p14:creationId xmlns:p14="http://schemas.microsoft.com/office/powerpoint/2010/main" val="991217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5</a:t>
            </a:fld>
            <a:endParaRPr lang="zh-CN" altLang="en-US"/>
          </a:p>
        </p:txBody>
      </p:sp>
    </p:spTree>
    <p:extLst>
      <p:ext uri="{BB962C8B-B14F-4D97-AF65-F5344CB8AC3E}">
        <p14:creationId xmlns:p14="http://schemas.microsoft.com/office/powerpoint/2010/main" val="615839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6</a:t>
            </a:fld>
            <a:endParaRPr lang="zh-CN" altLang="en-US"/>
          </a:p>
        </p:txBody>
      </p:sp>
    </p:spTree>
    <p:extLst>
      <p:ext uri="{BB962C8B-B14F-4D97-AF65-F5344CB8AC3E}">
        <p14:creationId xmlns:p14="http://schemas.microsoft.com/office/powerpoint/2010/main" val="2957868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7</a:t>
            </a:fld>
            <a:endParaRPr lang="zh-CN" altLang="en-US"/>
          </a:p>
        </p:txBody>
      </p:sp>
    </p:spTree>
    <p:extLst>
      <p:ext uri="{BB962C8B-B14F-4D97-AF65-F5344CB8AC3E}">
        <p14:creationId xmlns:p14="http://schemas.microsoft.com/office/powerpoint/2010/main" val="1124607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9</a:t>
            </a:fld>
            <a:endParaRPr lang="zh-CN" altLang="en-US"/>
          </a:p>
        </p:txBody>
      </p:sp>
    </p:spTree>
    <p:extLst>
      <p:ext uri="{BB962C8B-B14F-4D97-AF65-F5344CB8AC3E}">
        <p14:creationId xmlns:p14="http://schemas.microsoft.com/office/powerpoint/2010/main" val="1448576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10</a:t>
            </a:fld>
            <a:endParaRPr lang="zh-CN" altLang="en-US"/>
          </a:p>
        </p:txBody>
      </p:sp>
    </p:spTree>
    <p:extLst>
      <p:ext uri="{BB962C8B-B14F-4D97-AF65-F5344CB8AC3E}">
        <p14:creationId xmlns:p14="http://schemas.microsoft.com/office/powerpoint/2010/main" val="1759345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11</a:t>
            </a:fld>
            <a:endParaRPr lang="zh-CN" altLang="en-US"/>
          </a:p>
        </p:txBody>
      </p:sp>
    </p:spTree>
    <p:extLst>
      <p:ext uri="{BB962C8B-B14F-4D97-AF65-F5344CB8AC3E}">
        <p14:creationId xmlns:p14="http://schemas.microsoft.com/office/powerpoint/2010/main" val="1739144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12</a:t>
            </a:fld>
            <a:endParaRPr lang="zh-CN" altLang="en-US"/>
          </a:p>
        </p:txBody>
      </p:sp>
    </p:spTree>
    <p:extLst>
      <p:ext uri="{BB962C8B-B14F-4D97-AF65-F5344CB8AC3E}">
        <p14:creationId xmlns:p14="http://schemas.microsoft.com/office/powerpoint/2010/main" val="1851723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14</a:t>
            </a:fld>
            <a:endParaRPr lang="zh-CN" altLang="en-US"/>
          </a:p>
        </p:txBody>
      </p:sp>
    </p:spTree>
    <p:extLst>
      <p:ext uri="{BB962C8B-B14F-4D97-AF65-F5344CB8AC3E}">
        <p14:creationId xmlns:p14="http://schemas.microsoft.com/office/powerpoint/2010/main" val="2209501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15</a:t>
            </a:fld>
            <a:endParaRPr lang="zh-CN" altLang="en-US"/>
          </a:p>
        </p:txBody>
      </p:sp>
    </p:spTree>
    <p:extLst>
      <p:ext uri="{BB962C8B-B14F-4D97-AF65-F5344CB8AC3E}">
        <p14:creationId xmlns:p14="http://schemas.microsoft.com/office/powerpoint/2010/main" val="708822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16</a:t>
            </a:fld>
            <a:endParaRPr lang="zh-CN" altLang="en-US"/>
          </a:p>
        </p:txBody>
      </p:sp>
    </p:spTree>
    <p:extLst>
      <p:ext uri="{BB962C8B-B14F-4D97-AF65-F5344CB8AC3E}">
        <p14:creationId xmlns:p14="http://schemas.microsoft.com/office/powerpoint/2010/main" val="1265562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17</a:t>
            </a:fld>
            <a:endParaRPr lang="zh-CN" altLang="en-US"/>
          </a:p>
        </p:txBody>
      </p:sp>
    </p:spTree>
    <p:extLst>
      <p:ext uri="{BB962C8B-B14F-4D97-AF65-F5344CB8AC3E}">
        <p14:creationId xmlns:p14="http://schemas.microsoft.com/office/powerpoint/2010/main" val="2347549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19</a:t>
            </a:fld>
            <a:endParaRPr lang="zh-CN" altLang="en-US"/>
          </a:p>
        </p:txBody>
      </p:sp>
    </p:spTree>
    <p:extLst>
      <p:ext uri="{BB962C8B-B14F-4D97-AF65-F5344CB8AC3E}">
        <p14:creationId xmlns:p14="http://schemas.microsoft.com/office/powerpoint/2010/main" val="2328879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20</a:t>
            </a:fld>
            <a:endParaRPr lang="zh-CN" altLang="en-US"/>
          </a:p>
        </p:txBody>
      </p:sp>
    </p:spTree>
    <p:extLst>
      <p:ext uri="{BB962C8B-B14F-4D97-AF65-F5344CB8AC3E}">
        <p14:creationId xmlns:p14="http://schemas.microsoft.com/office/powerpoint/2010/main" val="1438432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61843F-62B2-4C4E-8F33-BF3AB8661B4B}" type="slidenum">
              <a:rPr lang="zh-CN" altLang="en-US" smtClean="0"/>
              <a:t>21</a:t>
            </a:fld>
            <a:endParaRPr lang="zh-CN" altLang="en-US"/>
          </a:p>
        </p:txBody>
      </p:sp>
    </p:spTree>
    <p:extLst>
      <p:ext uri="{BB962C8B-B14F-4D97-AF65-F5344CB8AC3E}">
        <p14:creationId xmlns:p14="http://schemas.microsoft.com/office/powerpoint/2010/main" val="27897111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标题和内容">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2740783"/>
      </p:ext>
    </p:extLst>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636422"/>
      </p:ext>
    </p:extLst>
  </p:cSld>
  <p:clrMapOvr>
    <a:masterClrMapping/>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954264"/>
      </p:ext>
    </p:extLst>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11623"/>
      </p:ext>
    </p:extLst>
  </p:cSld>
  <p:clrMapOvr>
    <a:masterClrMapping/>
  </p:clrMapOvr>
  <p:transition spd="slow"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spTree>
    <p:extLst>
      <p:ext uri="{BB962C8B-B14F-4D97-AF65-F5344CB8AC3E}">
        <p14:creationId xmlns:p14="http://schemas.microsoft.com/office/powerpoint/2010/main" val="3987067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3843"/>
          </a:xfrm>
          <a:prstGeom prst="rect">
            <a:avLst/>
          </a:prstGeom>
        </p:spPr>
        <p:txBody>
          <a:bodyPr/>
          <a:lstStyle/>
          <a:p>
            <a:fld id="{2F3160A8-FCDA-4438-A06B-8F9A2E82FEAD}" type="datetimeFigureOut">
              <a:rPr lang="zh-CN" altLang="en-US" smtClean="0"/>
              <a:pPr/>
              <a:t>2018/9/6</a:t>
            </a:fld>
            <a:endParaRPr lang="zh-CN" altLang="en-US"/>
          </a:p>
        </p:txBody>
      </p:sp>
      <p:sp>
        <p:nvSpPr>
          <p:cNvPr id="5" name="页脚占位符 4"/>
          <p:cNvSpPr>
            <a:spLocks noGrp="1"/>
          </p:cNvSpPr>
          <p:nvPr>
            <p:ph type="ftr" sz="quarter" idx="11"/>
          </p:nvPr>
        </p:nvSpPr>
        <p:spPr>
          <a:xfrm>
            <a:off x="3124200" y="4767263"/>
            <a:ext cx="2895600" cy="273843"/>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3"/>
          </a:xfrm>
          <a:prstGeom prst="rect">
            <a:avLst/>
          </a:prstGeom>
        </p:spPr>
        <p:txBody>
          <a:bodyPr/>
          <a:lstStyle/>
          <a:p>
            <a:fld id="{06D2EDEE-018F-4012-A1B4-6387EBE5E632}" type="slidenum">
              <a:rPr lang="zh-CN" altLang="en-US" smtClean="0"/>
              <a:pPr/>
              <a:t>‹#›</a:t>
            </a:fld>
            <a:endParaRPr lang="zh-CN" altLang="en-US"/>
          </a:p>
        </p:txBody>
      </p:sp>
    </p:spTree>
    <p:extLst>
      <p:ext uri="{BB962C8B-B14F-4D97-AF65-F5344CB8AC3E}">
        <p14:creationId xmlns:p14="http://schemas.microsoft.com/office/powerpoint/2010/main" val="1548500232"/>
      </p:ext>
    </p:extLst>
  </p:cSld>
  <p:clrMapOvr>
    <a:masterClrMapping/>
  </p:clrMapOvr>
  <p:transition advClick="0" advTm="0">
    <p:comb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D997B5FA-0921-464F-AAE1-844C04324D75}" type="datetimeFigureOut">
              <a:rPr lang="zh-CN" altLang="en-US" smtClean="0"/>
              <a:t>2018/9/6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3317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729" r:id="rId1"/>
    <p:sldLayoutId id="2147483732" r:id="rId2"/>
    <p:sldLayoutId id="2147483731" r:id="rId3"/>
    <p:sldLayoutId id="2147483730" r:id="rId4"/>
    <p:sldLayoutId id="2147483741" r:id="rId5"/>
    <p:sldLayoutId id="2147483745" r:id="rId6"/>
    <p:sldLayoutId id="2147483746" r:id="rId7"/>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8.jpg"/><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811" y="1403851"/>
            <a:ext cx="3409474" cy="20850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8" name="文本框 7"/>
          <p:cNvSpPr txBox="1"/>
          <p:nvPr/>
        </p:nvSpPr>
        <p:spPr>
          <a:xfrm>
            <a:off x="4794838" y="1729412"/>
            <a:ext cx="3457575" cy="854080"/>
          </a:xfrm>
          <a:prstGeom prst="rect">
            <a:avLst/>
          </a:prstGeom>
          <a:noFill/>
        </p:spPr>
        <p:txBody>
          <a:bodyPr wrap="square" rtlCol="0">
            <a:spAutoFit/>
          </a:bodyPr>
          <a:lstStyle/>
          <a:p>
            <a:pPr algn="dist"/>
            <a:r>
              <a:rPr lang="zh-CN" altLang="en-US" sz="4950" dirty="0">
                <a:solidFill>
                  <a:schemeClr val="tx1">
                    <a:lumMod val="75000"/>
                    <a:lumOff val="25000"/>
                  </a:schemeClr>
                </a:solidFill>
                <a:latin typeface="文鼎习字体" panose="020B0602010101010101" pitchFamily="33" charset="-122"/>
                <a:ea typeface="文鼎习字体" panose="020B0602010101010101" pitchFamily="33" charset="-122"/>
                <a:cs typeface="+mn-ea"/>
              </a:rPr>
              <a:t>生如夏花</a:t>
            </a:r>
          </a:p>
        </p:txBody>
      </p:sp>
      <p:sp>
        <p:nvSpPr>
          <p:cNvPr id="62" name="文本框 61"/>
          <p:cNvSpPr txBox="1"/>
          <p:nvPr/>
        </p:nvSpPr>
        <p:spPr>
          <a:xfrm>
            <a:off x="4794838" y="2627077"/>
            <a:ext cx="3457575" cy="207749"/>
          </a:xfrm>
          <a:prstGeom prst="rect">
            <a:avLst/>
          </a:prstGeom>
          <a:noFill/>
        </p:spPr>
        <p:txBody>
          <a:bodyPr wrap="square" rtlCol="0">
            <a:spAutoFit/>
          </a:bodyPr>
          <a:lstStyle/>
          <a:p>
            <a:pPr algn="dist"/>
            <a:r>
              <a:rPr lang="en-US" altLang="zh-CN" sz="750" dirty="0">
                <a:solidFill>
                  <a:schemeClr val="tx1">
                    <a:lumMod val="75000"/>
                    <a:lumOff val="25000"/>
                  </a:schemeClr>
                </a:solidFill>
                <a:latin typeface="Calibri" panose="020F0502020204030204" pitchFamily="34" charset="0"/>
                <a:cs typeface="+mn-ea"/>
              </a:rPr>
              <a:t>ADD YOUR TEXT HERE</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1438250"/>
            <a:ext cx="3810000" cy="2933700"/>
          </a:xfrm>
          <a:prstGeom prst="rect">
            <a:avLst/>
          </a:prstGeom>
        </p:spPr>
      </p:pic>
      <p:sp>
        <p:nvSpPr>
          <p:cNvPr id="9" name="文本框 8">
            <a:extLst>
              <a:ext uri="{FF2B5EF4-FFF2-40B4-BE49-F238E27FC236}">
                <a16:creationId xmlns="" xmlns:a16="http://schemas.microsoft.com/office/drawing/2014/main" id="{B4E83F74-7C14-4983-9B5B-CABCF4DC1D69}"/>
              </a:ext>
            </a:extLst>
          </p:cNvPr>
          <p:cNvSpPr txBox="1"/>
          <p:nvPr/>
        </p:nvSpPr>
        <p:spPr>
          <a:xfrm>
            <a:off x="4427984" y="2878410"/>
            <a:ext cx="4191283" cy="326884"/>
          </a:xfrm>
          <a:prstGeom prst="rect">
            <a:avLst/>
          </a:prstGeom>
          <a:noFill/>
        </p:spPr>
        <p:txBody>
          <a:bodyPr wrap="square" rtlCol="0">
            <a:spAutoFit/>
          </a:bodyPr>
          <a:lstStyle/>
          <a:p>
            <a:pPr algn="ctr">
              <a:lnSpc>
                <a:spcPct val="127000"/>
              </a:lnSpc>
              <a:tabLst>
                <a:tab pos="3136900" algn="l"/>
              </a:tabLst>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Your content to play here, or through your copy, paste in this box, and select only the text. Your content to play here, or through your copy, paste in this box, and select </a:t>
            </a:r>
            <a:r>
              <a:rPr lang="en-US" altLang="zh-CN" sz="60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only </a:t>
            </a: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the text. </a:t>
            </a:r>
            <a:endParaRPr lang="zh-CN" altLang="en-US" sz="600" dirty="0">
              <a:solidFill>
                <a:schemeClr val="tx1">
                  <a:lumMod val="65000"/>
                  <a:lumOff val="35000"/>
                </a:schemeClr>
              </a:solidFill>
              <a:latin typeface="Adobe Myungjo Std M" panose="02020600000000000000" pitchFamily="18" charset="-128"/>
              <a:cs typeface="+mn-ea"/>
            </a:endParaRPr>
          </a:p>
        </p:txBody>
      </p:sp>
      <p:pic>
        <p:nvPicPr>
          <p:cNvPr id="11" name="谢春花 - 雀斑少女">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0608" y="-884634"/>
            <a:ext cx="609600" cy="609600"/>
          </a:xfrm>
          <a:prstGeom prst="rect">
            <a:avLst/>
          </a:prstGeom>
        </p:spPr>
      </p:pic>
    </p:spTree>
    <p:extLst>
      <p:ext uri="{BB962C8B-B14F-4D97-AF65-F5344CB8AC3E}">
        <p14:creationId xmlns:p14="http://schemas.microsoft.com/office/powerpoint/2010/main" val="2164353873"/>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2" presetClass="entr" presetSubtype="8"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left)">
                                      <p:cBhvr>
                                        <p:cTn id="9" dur="750"/>
                                        <p:tgtEl>
                                          <p:spTgt spid="6"/>
                                        </p:tgtEl>
                                      </p:cBhvr>
                                    </p:animEffect>
                                  </p:childTnLst>
                                </p:cTn>
                              </p:par>
                            </p:childTnLst>
                          </p:cTn>
                        </p:par>
                        <p:par>
                          <p:cTn id="10" fill="hold">
                            <p:stCondLst>
                              <p:cond delay="75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250"/>
                            </p:stCondLst>
                            <p:childTnLst>
                              <p:par>
                                <p:cTn id="15" presetID="23" presetClass="entr" presetSubtype="288"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4/3*#ppt_w"/>
                                          </p:val>
                                        </p:tav>
                                        <p:tav tm="100000">
                                          <p:val>
                                            <p:strVal val="#ppt_w"/>
                                          </p:val>
                                        </p:tav>
                                      </p:tavLst>
                                    </p:anim>
                                    <p:anim calcmode="lin" valueType="num">
                                      <p:cBhvr>
                                        <p:cTn id="18" dur="500" fill="hold"/>
                                        <p:tgtEl>
                                          <p:spTgt spid="8"/>
                                        </p:tgtEl>
                                        <p:attrNameLst>
                                          <p:attrName>ppt_h</p:attrName>
                                        </p:attrNameLst>
                                      </p:cBhvr>
                                      <p:tavLst>
                                        <p:tav tm="0">
                                          <p:val>
                                            <p:strVal val="4/3*#ppt_h"/>
                                          </p:val>
                                        </p:tav>
                                        <p:tav tm="100000">
                                          <p:val>
                                            <p:strVal val="#ppt_h"/>
                                          </p:val>
                                        </p:tav>
                                      </p:tavLst>
                                    </p:anim>
                                  </p:childTnLst>
                                </p:cTn>
                              </p:par>
                            </p:childTnLst>
                          </p:cTn>
                        </p:par>
                        <p:par>
                          <p:cTn id="19" fill="hold">
                            <p:stCondLst>
                              <p:cond delay="1900"/>
                            </p:stCondLst>
                            <p:childTnLst>
                              <p:par>
                                <p:cTn id="20" presetID="22" presetClass="entr" presetSubtype="8" fill="hold" grpId="0" nodeType="afterEffect">
                                  <p:stCondLst>
                                    <p:cond delay="0"/>
                                  </p:stCondLst>
                                  <p:iterate type="lt">
                                    <p:tmPct val="10000"/>
                                  </p:iterate>
                                  <p:childTnLst>
                                    <p:set>
                                      <p:cBhvr>
                                        <p:cTn id="21" dur="1" fill="hold">
                                          <p:stCondLst>
                                            <p:cond delay="0"/>
                                          </p:stCondLst>
                                        </p:cTn>
                                        <p:tgtEl>
                                          <p:spTgt spid="62"/>
                                        </p:tgtEl>
                                        <p:attrNameLst>
                                          <p:attrName>style.visibility</p:attrName>
                                        </p:attrNameLst>
                                      </p:cBhvr>
                                      <p:to>
                                        <p:strVal val="visible"/>
                                      </p:to>
                                    </p:set>
                                    <p:animEffect transition="in" filter="wipe(left)">
                                      <p:cBhvr>
                                        <p:cTn id="22" dur="500"/>
                                        <p:tgtEl>
                                          <p:spTgt spid="62"/>
                                        </p:tgtEl>
                                      </p:cBhvr>
                                    </p:animEffect>
                                  </p:childTnLst>
                                </p:cTn>
                              </p:par>
                            </p:childTnLst>
                          </p:cTn>
                        </p:par>
                        <p:par>
                          <p:cTn id="23" fill="hold">
                            <p:stCondLst>
                              <p:cond delay="3100"/>
                            </p:stCondLst>
                            <p:childTnLst>
                              <p:par>
                                <p:cTn id="24" presetID="2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11"/>
                </p:tgtEl>
              </p:cMediaNode>
            </p:audio>
          </p:childTnLst>
        </p:cTn>
      </p:par>
    </p:tnLst>
    <p:bldLst>
      <p:bldP spid="6" grpId="0" animBg="1"/>
      <p:bldP spid="8" grpId="0"/>
      <p:bldP spid="62"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1484319" y="2251150"/>
            <a:ext cx="290989" cy="1206341"/>
          </a:xfrm>
          <a:prstGeom prst="rect">
            <a:avLst/>
          </a:prstGeom>
          <a:noFill/>
          <a:ln>
            <a:noFill/>
          </a:ln>
          <a:extLst>
            <a:ext uri="{909E8E84-426E-40DD-AFC4-6F175D3DCCD1}">
              <a14:hiddenFill xmlns:a14="http://schemas.microsoft.com/office/drawing/2010/main">
                <a:solidFill>
                  <a:srgbClr val="A9BB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dist"/>
            <a:r>
              <a:rPr lang="en-US" altLang="zh-CN" sz="1200" dirty="0">
                <a:solidFill>
                  <a:schemeClr val="tx1">
                    <a:lumMod val="75000"/>
                    <a:lumOff val="25000"/>
                  </a:schemeClr>
                </a:solidFill>
                <a:latin typeface="+mn-ea"/>
                <a:cs typeface="+mn-ea"/>
                <a:sym typeface="+mn-ea"/>
              </a:rPr>
              <a:t>CONTENTS</a:t>
            </a:r>
            <a:endParaRPr lang="en-US" altLang="zh-CN" sz="1200" b="1" dirty="0">
              <a:solidFill>
                <a:schemeClr val="tx1">
                  <a:lumMod val="75000"/>
                  <a:lumOff val="25000"/>
                </a:schemeClr>
              </a:solidFill>
              <a:latin typeface="+mn-ea"/>
              <a:cs typeface="+mn-ea"/>
              <a:sym typeface="+mn-ea"/>
            </a:endParaRPr>
          </a:p>
        </p:txBody>
      </p:sp>
      <p:sp>
        <p:nvSpPr>
          <p:cNvPr id="8" name="矩形 7"/>
          <p:cNvSpPr/>
          <p:nvPr/>
        </p:nvSpPr>
        <p:spPr>
          <a:xfrm>
            <a:off x="1907704" y="1491630"/>
            <a:ext cx="620078" cy="1677829"/>
          </a:xfrm>
          <a:prstGeom prst="rect">
            <a:avLst/>
          </a:prstGeom>
          <a:noFill/>
          <a:ln>
            <a:noFill/>
          </a:ln>
          <a:extLst>
            <a:ext uri="{909E8E84-426E-40DD-AFC4-6F175D3DCCD1}">
              <a14:hiddenFill xmlns:a14="http://schemas.microsoft.com/office/drawing/2010/main">
                <a:solidFill>
                  <a:srgbClr val="A9BB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l"/>
            <a:r>
              <a:rPr lang="zh-CN" altLang="en-US" sz="4950" dirty="0" smtClean="0">
                <a:solidFill>
                  <a:schemeClr val="tx1">
                    <a:lumMod val="75000"/>
                    <a:lumOff val="25000"/>
                  </a:schemeClr>
                </a:solidFill>
                <a:latin typeface="文鼎习字体" panose="020B0602010101010101" pitchFamily="33" charset="-122"/>
                <a:ea typeface="文鼎习字体" panose="020B0602010101010101" pitchFamily="33" charset="-122"/>
                <a:cs typeface="+mn-ea"/>
                <a:sym typeface="+mn-ea"/>
              </a:rPr>
              <a:t>目 录</a:t>
            </a:r>
            <a:endParaRPr lang="zh-CN" altLang="en-US" sz="4950" dirty="0">
              <a:solidFill>
                <a:schemeClr val="tx1">
                  <a:lumMod val="75000"/>
                  <a:lumOff val="25000"/>
                </a:schemeClr>
              </a:solidFill>
              <a:latin typeface="文鼎习字体" panose="020B0602010101010101" pitchFamily="33" charset="-122"/>
              <a:ea typeface="文鼎习字体" panose="020B0602010101010101" pitchFamily="33" charset="-122"/>
              <a:cs typeface="+mn-ea"/>
              <a:sym typeface="+mn-ea"/>
            </a:endParaRPr>
          </a:p>
        </p:txBody>
      </p:sp>
      <p:sp>
        <p:nvSpPr>
          <p:cNvPr id="38" name="文本框 37"/>
          <p:cNvSpPr txBox="1"/>
          <p:nvPr/>
        </p:nvSpPr>
        <p:spPr>
          <a:xfrm>
            <a:off x="4499992" y="1117759"/>
            <a:ext cx="1750219" cy="318135"/>
          </a:xfrm>
          <a:prstGeom prst="rect">
            <a:avLst/>
          </a:prstGeom>
          <a:noFill/>
        </p:spPr>
        <p:txBody>
          <a:bodyPr anchor="ctr"/>
          <a:lstStyle/>
          <a:p>
            <a:pPr defTabSz="685800" fontAlgn="t">
              <a:defRPr/>
            </a:pPr>
            <a:r>
              <a:rPr lang="zh-CN" altLang="en-US" sz="1400" kern="0" dirty="0">
                <a:solidFill>
                  <a:schemeClr val="tx1">
                    <a:lumMod val="75000"/>
                    <a:lumOff val="25000"/>
                  </a:schemeClr>
                </a:solidFill>
                <a:latin typeface="+mn-ea"/>
                <a:cs typeface="+mn-ea"/>
                <a:sym typeface="+mn-ea"/>
              </a:rPr>
              <a:t>在此</a:t>
            </a:r>
            <a:r>
              <a:rPr lang="zh-CN" altLang="en-US" sz="1400" kern="0" dirty="0" smtClean="0">
                <a:solidFill>
                  <a:schemeClr val="tx1">
                    <a:lumMod val="75000"/>
                    <a:lumOff val="25000"/>
                  </a:schemeClr>
                </a:solidFill>
                <a:latin typeface="+mn-ea"/>
                <a:cs typeface="+mn-ea"/>
                <a:sym typeface="+mn-ea"/>
              </a:rPr>
              <a:t>输入目录标题</a:t>
            </a:r>
            <a:endParaRPr lang="zh-CN" altLang="en-US" sz="1400" kern="0" dirty="0">
              <a:solidFill>
                <a:schemeClr val="tx1">
                  <a:lumMod val="75000"/>
                  <a:lumOff val="25000"/>
                </a:schemeClr>
              </a:solidFill>
              <a:latin typeface="+mn-ea"/>
              <a:cs typeface="+mn-ea"/>
              <a:sym typeface="+mn-ea"/>
            </a:endParaRPr>
          </a:p>
        </p:txBody>
      </p:sp>
      <p:sp>
        <p:nvSpPr>
          <p:cNvPr id="9" name="文本框 8"/>
          <p:cNvSpPr txBox="1"/>
          <p:nvPr/>
        </p:nvSpPr>
        <p:spPr>
          <a:xfrm>
            <a:off x="4499992" y="1347614"/>
            <a:ext cx="3702119" cy="218623"/>
          </a:xfrm>
          <a:prstGeom prst="rect">
            <a:avLst/>
          </a:prstGeom>
          <a:noFill/>
        </p:spPr>
        <p:txBody>
          <a:bodyPr anchor="ctr"/>
          <a:lstStyle/>
          <a:p>
            <a:pPr defTabSz="685800" fontAlgn="t">
              <a:defRPr/>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Calibri" panose="020F0502020204030204" pitchFamily="34" charset="0"/>
                <a:sym typeface="Arial" panose="020B0604020202020204" pitchFamily="34" charset="0"/>
              </a:rPr>
              <a:t>Your content to play here, or through your copy, paste in this box, and select only the text.</a:t>
            </a:r>
            <a:endParaRPr lang="en-US" altLang="zh-CN" sz="600" kern="0" dirty="0">
              <a:solidFill>
                <a:schemeClr val="tx1">
                  <a:lumMod val="65000"/>
                  <a:lumOff val="35000"/>
                </a:schemeClr>
              </a:solidFill>
              <a:latin typeface="Adobe Myungjo Std M" panose="02020600000000000000" pitchFamily="18" charset="-128"/>
              <a:ea typeface="Adobe Myungjo Std M" panose="02020600000000000000" pitchFamily="18" charset="-128"/>
              <a:cs typeface="Calibri" panose="020F0502020204030204" pitchFamily="34" charset="0"/>
              <a:sym typeface="Arial" panose="020B0604020202020204" pitchFamily="34" charset="0"/>
            </a:endParaRPr>
          </a:p>
        </p:txBody>
      </p:sp>
      <p:sp>
        <p:nvSpPr>
          <p:cNvPr id="10" name="文本框 9"/>
          <p:cNvSpPr txBox="1"/>
          <p:nvPr/>
        </p:nvSpPr>
        <p:spPr>
          <a:xfrm>
            <a:off x="4499992" y="1893570"/>
            <a:ext cx="1750219" cy="318135"/>
          </a:xfrm>
          <a:prstGeom prst="rect">
            <a:avLst/>
          </a:prstGeom>
          <a:noFill/>
        </p:spPr>
        <p:txBody>
          <a:bodyPr anchor="ctr"/>
          <a:lstStyle/>
          <a:p>
            <a:pPr defTabSz="685800" fontAlgn="t">
              <a:defRPr/>
            </a:pPr>
            <a:r>
              <a:rPr lang="zh-CN" altLang="en-US" sz="1400" kern="0" dirty="0">
                <a:solidFill>
                  <a:schemeClr val="tx1">
                    <a:lumMod val="75000"/>
                    <a:lumOff val="25000"/>
                  </a:schemeClr>
                </a:solidFill>
                <a:latin typeface="+mn-ea"/>
                <a:cs typeface="+mn-ea"/>
                <a:sym typeface="+mn-ea"/>
              </a:rPr>
              <a:t>在此</a:t>
            </a:r>
            <a:r>
              <a:rPr lang="zh-CN" altLang="en-US" sz="1400" kern="0" dirty="0" smtClean="0">
                <a:solidFill>
                  <a:schemeClr val="tx1">
                    <a:lumMod val="75000"/>
                    <a:lumOff val="25000"/>
                  </a:schemeClr>
                </a:solidFill>
                <a:latin typeface="+mn-ea"/>
                <a:cs typeface="+mn-ea"/>
                <a:sym typeface="+mn-ea"/>
              </a:rPr>
              <a:t>输入</a:t>
            </a:r>
            <a:r>
              <a:rPr lang="zh-CN" altLang="en-US" sz="1400" kern="0" dirty="0">
                <a:solidFill>
                  <a:schemeClr val="tx1">
                    <a:lumMod val="75000"/>
                    <a:lumOff val="25000"/>
                  </a:schemeClr>
                </a:solidFill>
                <a:latin typeface="+mn-ea"/>
                <a:cs typeface="+mn-ea"/>
                <a:sym typeface="+mn-ea"/>
              </a:rPr>
              <a:t>目录</a:t>
            </a:r>
            <a:r>
              <a:rPr lang="zh-CN" altLang="en-US" sz="1400" kern="0" dirty="0" smtClean="0">
                <a:solidFill>
                  <a:schemeClr val="tx1">
                    <a:lumMod val="75000"/>
                    <a:lumOff val="25000"/>
                  </a:schemeClr>
                </a:solidFill>
                <a:latin typeface="+mn-ea"/>
                <a:cs typeface="+mn-ea"/>
                <a:sym typeface="+mn-ea"/>
              </a:rPr>
              <a:t>标题</a:t>
            </a:r>
            <a:endParaRPr lang="zh-CN" altLang="en-US" sz="1400" kern="0" dirty="0">
              <a:solidFill>
                <a:schemeClr val="tx1">
                  <a:lumMod val="75000"/>
                  <a:lumOff val="25000"/>
                </a:schemeClr>
              </a:solidFill>
              <a:latin typeface="+mn-ea"/>
              <a:cs typeface="+mn-ea"/>
              <a:sym typeface="+mn-ea"/>
            </a:endParaRPr>
          </a:p>
        </p:txBody>
      </p:sp>
      <p:sp>
        <p:nvSpPr>
          <p:cNvPr id="11" name="文本框 10"/>
          <p:cNvSpPr txBox="1"/>
          <p:nvPr/>
        </p:nvSpPr>
        <p:spPr>
          <a:xfrm>
            <a:off x="4499992" y="2123425"/>
            <a:ext cx="3702119" cy="218623"/>
          </a:xfrm>
          <a:prstGeom prst="rect">
            <a:avLst/>
          </a:prstGeom>
          <a:noFill/>
        </p:spPr>
        <p:txBody>
          <a:bodyPr anchor="ctr"/>
          <a:lstStyle/>
          <a:p>
            <a:pPr defTabSz="685800" fontAlgn="t">
              <a:defRPr/>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Calibri" panose="020F0502020204030204" pitchFamily="34" charset="0"/>
                <a:sym typeface="Arial" panose="020B0604020202020204" pitchFamily="34" charset="0"/>
              </a:rPr>
              <a:t>Your content to play here, or through your copy, paste in this box, and select only the text.</a:t>
            </a:r>
            <a:endParaRPr lang="en-US" altLang="zh-CN" sz="600" kern="0" dirty="0">
              <a:solidFill>
                <a:schemeClr val="tx1">
                  <a:lumMod val="65000"/>
                  <a:lumOff val="35000"/>
                </a:schemeClr>
              </a:solidFill>
              <a:latin typeface="Adobe Myungjo Std M" panose="02020600000000000000" pitchFamily="18" charset="-128"/>
              <a:ea typeface="Adobe Myungjo Std M" panose="02020600000000000000" pitchFamily="18" charset="-128"/>
              <a:cs typeface="Calibri" panose="020F0502020204030204" pitchFamily="34" charset="0"/>
              <a:sym typeface="Arial" panose="020B0604020202020204" pitchFamily="34" charset="0"/>
            </a:endParaRPr>
          </a:p>
        </p:txBody>
      </p:sp>
      <p:sp>
        <p:nvSpPr>
          <p:cNvPr id="13" name="文本框 12"/>
          <p:cNvSpPr txBox="1"/>
          <p:nvPr/>
        </p:nvSpPr>
        <p:spPr>
          <a:xfrm>
            <a:off x="4499992" y="2701766"/>
            <a:ext cx="1750219" cy="318135"/>
          </a:xfrm>
          <a:prstGeom prst="rect">
            <a:avLst/>
          </a:prstGeom>
          <a:noFill/>
        </p:spPr>
        <p:txBody>
          <a:bodyPr anchor="ctr"/>
          <a:lstStyle/>
          <a:p>
            <a:pPr defTabSz="685800" fontAlgn="t">
              <a:defRPr/>
            </a:pPr>
            <a:r>
              <a:rPr lang="zh-CN" altLang="en-US" sz="1400" kern="0" dirty="0">
                <a:solidFill>
                  <a:schemeClr val="tx1">
                    <a:lumMod val="75000"/>
                    <a:lumOff val="25000"/>
                  </a:schemeClr>
                </a:solidFill>
                <a:latin typeface="+mn-ea"/>
                <a:cs typeface="+mn-ea"/>
                <a:sym typeface="+mn-ea"/>
              </a:rPr>
              <a:t>在此</a:t>
            </a:r>
            <a:r>
              <a:rPr lang="zh-CN" altLang="en-US" sz="1400" kern="0" dirty="0" smtClean="0">
                <a:solidFill>
                  <a:schemeClr val="tx1">
                    <a:lumMod val="75000"/>
                    <a:lumOff val="25000"/>
                  </a:schemeClr>
                </a:solidFill>
                <a:latin typeface="+mn-ea"/>
                <a:cs typeface="+mn-ea"/>
                <a:sym typeface="+mn-ea"/>
              </a:rPr>
              <a:t>输入</a:t>
            </a:r>
            <a:r>
              <a:rPr lang="zh-CN" altLang="en-US" sz="1400" kern="0" dirty="0">
                <a:solidFill>
                  <a:schemeClr val="tx1">
                    <a:lumMod val="75000"/>
                    <a:lumOff val="25000"/>
                  </a:schemeClr>
                </a:solidFill>
                <a:latin typeface="+mn-ea"/>
                <a:cs typeface="+mn-ea"/>
                <a:sym typeface="+mn-ea"/>
              </a:rPr>
              <a:t>目录</a:t>
            </a:r>
            <a:r>
              <a:rPr lang="zh-CN" altLang="en-US" sz="1400" kern="0" dirty="0" smtClean="0">
                <a:solidFill>
                  <a:schemeClr val="tx1">
                    <a:lumMod val="75000"/>
                    <a:lumOff val="25000"/>
                  </a:schemeClr>
                </a:solidFill>
                <a:latin typeface="+mn-ea"/>
                <a:cs typeface="+mn-ea"/>
                <a:sym typeface="+mn-ea"/>
              </a:rPr>
              <a:t>标题</a:t>
            </a:r>
            <a:endParaRPr lang="zh-CN" altLang="en-US" sz="1400" kern="0" dirty="0">
              <a:solidFill>
                <a:schemeClr val="tx1">
                  <a:lumMod val="75000"/>
                  <a:lumOff val="25000"/>
                </a:schemeClr>
              </a:solidFill>
              <a:latin typeface="+mn-ea"/>
              <a:cs typeface="+mn-ea"/>
              <a:sym typeface="+mn-ea"/>
            </a:endParaRPr>
          </a:p>
        </p:txBody>
      </p:sp>
      <p:sp>
        <p:nvSpPr>
          <p:cNvPr id="14" name="文本框 13"/>
          <p:cNvSpPr txBox="1"/>
          <p:nvPr/>
        </p:nvSpPr>
        <p:spPr>
          <a:xfrm>
            <a:off x="4499992" y="2931621"/>
            <a:ext cx="3702119" cy="218623"/>
          </a:xfrm>
          <a:prstGeom prst="rect">
            <a:avLst/>
          </a:prstGeom>
          <a:noFill/>
        </p:spPr>
        <p:txBody>
          <a:bodyPr anchor="ctr"/>
          <a:lstStyle/>
          <a:p>
            <a:pPr defTabSz="685800" fontAlgn="t">
              <a:defRPr/>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Calibri" panose="020F0502020204030204" pitchFamily="34" charset="0"/>
                <a:sym typeface="Arial" panose="020B0604020202020204" pitchFamily="34" charset="0"/>
              </a:rPr>
              <a:t>Your content to play here, or through your copy, paste in this box, and select only the text.</a:t>
            </a:r>
            <a:endParaRPr lang="en-US" altLang="zh-CN" sz="600" kern="0" dirty="0">
              <a:solidFill>
                <a:schemeClr val="tx1">
                  <a:lumMod val="65000"/>
                  <a:lumOff val="35000"/>
                </a:schemeClr>
              </a:solidFill>
              <a:latin typeface="Adobe Myungjo Std M" panose="02020600000000000000" pitchFamily="18" charset="-128"/>
              <a:ea typeface="Adobe Myungjo Std M" panose="02020600000000000000" pitchFamily="18" charset="-128"/>
              <a:cs typeface="Calibri" panose="020F0502020204030204" pitchFamily="34" charset="0"/>
              <a:sym typeface="Arial" panose="020B0604020202020204" pitchFamily="34" charset="0"/>
            </a:endParaRPr>
          </a:p>
        </p:txBody>
      </p:sp>
      <p:sp>
        <p:nvSpPr>
          <p:cNvPr id="16" name="文本框 15"/>
          <p:cNvSpPr txBox="1"/>
          <p:nvPr/>
        </p:nvSpPr>
        <p:spPr>
          <a:xfrm>
            <a:off x="4499992" y="3491389"/>
            <a:ext cx="1750219" cy="318135"/>
          </a:xfrm>
          <a:prstGeom prst="rect">
            <a:avLst/>
          </a:prstGeom>
          <a:noFill/>
        </p:spPr>
        <p:txBody>
          <a:bodyPr anchor="ctr"/>
          <a:lstStyle/>
          <a:p>
            <a:pPr defTabSz="685800" fontAlgn="t">
              <a:defRPr/>
            </a:pPr>
            <a:r>
              <a:rPr lang="zh-CN" altLang="en-US" sz="1400" kern="0" dirty="0">
                <a:solidFill>
                  <a:schemeClr val="tx1">
                    <a:lumMod val="75000"/>
                    <a:lumOff val="25000"/>
                  </a:schemeClr>
                </a:solidFill>
                <a:latin typeface="+mn-ea"/>
                <a:cs typeface="+mn-ea"/>
                <a:sym typeface="+mn-ea"/>
              </a:rPr>
              <a:t>在此</a:t>
            </a:r>
            <a:r>
              <a:rPr lang="zh-CN" altLang="en-US" sz="1400" kern="0" dirty="0" smtClean="0">
                <a:solidFill>
                  <a:schemeClr val="tx1">
                    <a:lumMod val="75000"/>
                    <a:lumOff val="25000"/>
                  </a:schemeClr>
                </a:solidFill>
                <a:latin typeface="+mn-ea"/>
                <a:cs typeface="+mn-ea"/>
                <a:sym typeface="+mn-ea"/>
              </a:rPr>
              <a:t>输入</a:t>
            </a:r>
            <a:r>
              <a:rPr lang="zh-CN" altLang="en-US" sz="1400" kern="0" dirty="0">
                <a:solidFill>
                  <a:schemeClr val="tx1">
                    <a:lumMod val="75000"/>
                    <a:lumOff val="25000"/>
                  </a:schemeClr>
                </a:solidFill>
                <a:latin typeface="+mn-ea"/>
                <a:cs typeface="+mn-ea"/>
                <a:sym typeface="+mn-ea"/>
              </a:rPr>
              <a:t>目录</a:t>
            </a:r>
            <a:r>
              <a:rPr lang="zh-CN" altLang="en-US" sz="1400" kern="0" dirty="0" smtClean="0">
                <a:solidFill>
                  <a:schemeClr val="tx1">
                    <a:lumMod val="75000"/>
                    <a:lumOff val="25000"/>
                  </a:schemeClr>
                </a:solidFill>
                <a:latin typeface="+mn-ea"/>
                <a:cs typeface="+mn-ea"/>
                <a:sym typeface="+mn-ea"/>
              </a:rPr>
              <a:t>标题</a:t>
            </a:r>
            <a:endParaRPr lang="zh-CN" altLang="en-US" sz="1400" kern="0" dirty="0">
              <a:solidFill>
                <a:schemeClr val="tx1">
                  <a:lumMod val="75000"/>
                  <a:lumOff val="25000"/>
                </a:schemeClr>
              </a:solidFill>
              <a:latin typeface="+mn-ea"/>
              <a:cs typeface="+mn-ea"/>
              <a:sym typeface="+mn-ea"/>
            </a:endParaRPr>
          </a:p>
        </p:txBody>
      </p:sp>
      <p:sp>
        <p:nvSpPr>
          <p:cNvPr id="17" name="文本框 16"/>
          <p:cNvSpPr txBox="1"/>
          <p:nvPr/>
        </p:nvSpPr>
        <p:spPr>
          <a:xfrm>
            <a:off x="4499992" y="3721244"/>
            <a:ext cx="3702119" cy="218623"/>
          </a:xfrm>
          <a:prstGeom prst="rect">
            <a:avLst/>
          </a:prstGeom>
          <a:noFill/>
        </p:spPr>
        <p:txBody>
          <a:bodyPr anchor="ctr"/>
          <a:lstStyle/>
          <a:p>
            <a:pPr defTabSz="685800" fontAlgn="t">
              <a:defRPr/>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Calibri" panose="020F0502020204030204" pitchFamily="34" charset="0"/>
                <a:sym typeface="Arial" panose="020B0604020202020204" pitchFamily="34" charset="0"/>
              </a:rPr>
              <a:t>Your content to play here, or through your copy, paste in this box, and select only the text.</a:t>
            </a:r>
            <a:endParaRPr lang="en-US" altLang="zh-CN" sz="600" kern="0" dirty="0">
              <a:solidFill>
                <a:schemeClr val="tx1">
                  <a:lumMod val="65000"/>
                  <a:lumOff val="35000"/>
                </a:schemeClr>
              </a:solidFill>
              <a:latin typeface="Adobe Myungjo Std M" panose="02020600000000000000" pitchFamily="18" charset="-128"/>
              <a:ea typeface="Adobe Myungjo Std M" panose="02020600000000000000" pitchFamily="18" charset="-128"/>
              <a:cs typeface="Calibri" panose="020F0502020204030204" pitchFamily="34" charset="0"/>
              <a:sym typeface="Arial" panose="020B0604020202020204" pitchFamily="34" charset="0"/>
            </a:endParaRPr>
          </a:p>
        </p:txBody>
      </p:sp>
      <p:sp>
        <p:nvSpPr>
          <p:cNvPr id="34" name="文本框 33"/>
          <p:cNvSpPr txBox="1"/>
          <p:nvPr/>
        </p:nvSpPr>
        <p:spPr>
          <a:xfrm>
            <a:off x="3622834" y="1104607"/>
            <a:ext cx="949166" cy="461665"/>
          </a:xfrm>
          <a:prstGeom prst="rect">
            <a:avLst/>
          </a:prstGeom>
          <a:noFill/>
        </p:spPr>
        <p:txBody>
          <a:bodyPr wrap="square" rtlCol="0">
            <a:spAutoFit/>
          </a:bodyPr>
          <a:lstStyle/>
          <a:p>
            <a:pPr algn="ctr" defTabSz="685800">
              <a:defRPr/>
            </a:pPr>
            <a:r>
              <a:rPr lang="en-US" altLang="zh-CN" sz="2400" dirty="0">
                <a:solidFill>
                  <a:schemeClr val="tx1">
                    <a:lumMod val="75000"/>
                    <a:lumOff val="25000"/>
                  </a:schemeClr>
                </a:solidFill>
                <a:latin typeface="文鼎习字体" panose="020B0602010101010101" pitchFamily="33" charset="-122"/>
                <a:ea typeface="文鼎习字体" panose="020B0602010101010101" pitchFamily="33" charset="-122"/>
                <a:cs typeface="+mn-ea"/>
                <a:sym typeface="+mn-ea"/>
              </a:rPr>
              <a:t>01</a:t>
            </a:r>
          </a:p>
        </p:txBody>
      </p:sp>
      <p:sp>
        <p:nvSpPr>
          <p:cNvPr id="12" name="文本框 11"/>
          <p:cNvSpPr txBox="1"/>
          <p:nvPr/>
        </p:nvSpPr>
        <p:spPr>
          <a:xfrm>
            <a:off x="3622834" y="1880418"/>
            <a:ext cx="949166" cy="461665"/>
          </a:xfrm>
          <a:prstGeom prst="rect">
            <a:avLst/>
          </a:prstGeom>
          <a:noFill/>
        </p:spPr>
        <p:txBody>
          <a:bodyPr wrap="square" rtlCol="0">
            <a:spAutoFit/>
          </a:bodyPr>
          <a:lstStyle/>
          <a:p>
            <a:pPr algn="ctr" defTabSz="685800">
              <a:defRPr/>
            </a:pPr>
            <a:r>
              <a:rPr lang="en-US" altLang="zh-CN" sz="2400" dirty="0">
                <a:solidFill>
                  <a:schemeClr val="tx1">
                    <a:lumMod val="75000"/>
                    <a:lumOff val="25000"/>
                  </a:schemeClr>
                </a:solidFill>
                <a:latin typeface="文鼎习字体" panose="020B0602010101010101" pitchFamily="33" charset="-122"/>
                <a:ea typeface="文鼎习字体" panose="020B0602010101010101" pitchFamily="33" charset="-122"/>
                <a:cs typeface="+mn-ea"/>
                <a:sym typeface="+mn-ea"/>
              </a:rPr>
              <a:t>02</a:t>
            </a:r>
          </a:p>
        </p:txBody>
      </p:sp>
      <p:sp>
        <p:nvSpPr>
          <p:cNvPr id="15" name="文本框 14"/>
          <p:cNvSpPr txBox="1"/>
          <p:nvPr/>
        </p:nvSpPr>
        <p:spPr>
          <a:xfrm>
            <a:off x="3622834" y="2688614"/>
            <a:ext cx="949166" cy="461665"/>
          </a:xfrm>
          <a:prstGeom prst="rect">
            <a:avLst/>
          </a:prstGeom>
          <a:noFill/>
        </p:spPr>
        <p:txBody>
          <a:bodyPr wrap="square" rtlCol="0">
            <a:spAutoFit/>
          </a:bodyPr>
          <a:lstStyle/>
          <a:p>
            <a:pPr algn="ctr" defTabSz="685800">
              <a:defRPr/>
            </a:pPr>
            <a:r>
              <a:rPr lang="en-US" altLang="zh-CN" sz="2400" dirty="0">
                <a:solidFill>
                  <a:schemeClr val="tx1">
                    <a:lumMod val="75000"/>
                    <a:lumOff val="25000"/>
                  </a:schemeClr>
                </a:solidFill>
                <a:latin typeface="文鼎习字体" panose="020B0602010101010101" pitchFamily="33" charset="-122"/>
                <a:ea typeface="文鼎习字体" panose="020B0602010101010101" pitchFamily="33" charset="-122"/>
                <a:cs typeface="+mn-ea"/>
                <a:sym typeface="+mn-ea"/>
              </a:rPr>
              <a:t>03</a:t>
            </a:r>
          </a:p>
        </p:txBody>
      </p:sp>
      <p:sp>
        <p:nvSpPr>
          <p:cNvPr id="18" name="文本框 17"/>
          <p:cNvSpPr txBox="1"/>
          <p:nvPr/>
        </p:nvSpPr>
        <p:spPr>
          <a:xfrm>
            <a:off x="3622834" y="3478237"/>
            <a:ext cx="949166" cy="461665"/>
          </a:xfrm>
          <a:prstGeom prst="rect">
            <a:avLst/>
          </a:prstGeom>
          <a:noFill/>
        </p:spPr>
        <p:txBody>
          <a:bodyPr wrap="square" rtlCol="0">
            <a:spAutoFit/>
          </a:bodyPr>
          <a:lstStyle/>
          <a:p>
            <a:pPr algn="ctr" defTabSz="685800">
              <a:defRPr/>
            </a:pPr>
            <a:r>
              <a:rPr lang="en-US" altLang="zh-CN" sz="2400" dirty="0">
                <a:solidFill>
                  <a:schemeClr val="tx1">
                    <a:lumMod val="75000"/>
                    <a:lumOff val="25000"/>
                  </a:schemeClr>
                </a:solidFill>
                <a:latin typeface="文鼎习字体" panose="020B0602010101010101" pitchFamily="33" charset="-122"/>
                <a:ea typeface="文鼎习字体" panose="020B0602010101010101" pitchFamily="33" charset="-122"/>
                <a:cs typeface="+mn-ea"/>
                <a:sym typeface="+mn-ea"/>
              </a:rPr>
              <a:t>04</a:t>
            </a:r>
          </a:p>
        </p:txBody>
      </p:sp>
    </p:spTree>
    <p:extLst>
      <p:ext uri="{BB962C8B-B14F-4D97-AF65-F5344CB8AC3E}">
        <p14:creationId xmlns:p14="http://schemas.microsoft.com/office/powerpoint/2010/main" val="3843162556"/>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up)">
                                      <p:cBhvr>
                                        <p:cTn id="15" dur="750"/>
                                        <p:tgtEl>
                                          <p:spTgt spid="44"/>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8"/>
                                        </p:tgtEl>
                                        <p:attrNameLst>
                                          <p:attrName>ppt_y</p:attrName>
                                        </p:attrNameLst>
                                      </p:cBhvr>
                                      <p:tavLst>
                                        <p:tav tm="0">
                                          <p:val>
                                            <p:strVal val="#ppt_y"/>
                                          </p:val>
                                        </p:tav>
                                        <p:tav tm="100000">
                                          <p:val>
                                            <p:strVal val="#ppt_y"/>
                                          </p:val>
                                        </p:tav>
                                      </p:tavLst>
                                    </p:anim>
                                    <p:anim calcmode="lin" valueType="num">
                                      <p:cBhvr>
                                        <p:cTn id="25"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8"/>
                                        </p:tgtEl>
                                      </p:cBhvr>
                                    </p:animEffect>
                                  </p:childTnLst>
                                </p:cTn>
                              </p:par>
                            </p:childTnLst>
                          </p:cTn>
                        </p:par>
                        <p:par>
                          <p:cTn id="28" fill="hold">
                            <p:stCondLst>
                              <p:cond delay="36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750"/>
                                        <p:tgtEl>
                                          <p:spTgt spid="9"/>
                                        </p:tgtEl>
                                      </p:cBhvr>
                                    </p:animEffect>
                                  </p:childTnLst>
                                </p:cTn>
                              </p:par>
                            </p:childTnLst>
                          </p:cTn>
                        </p:par>
                        <p:par>
                          <p:cTn id="32" fill="hold">
                            <p:stCondLst>
                              <p:cond delay="43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8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0"/>
                                        </p:tgtEl>
                                        <p:attrNameLst>
                                          <p:attrName>ppt_y</p:attrName>
                                        </p:attrNameLst>
                                      </p:cBhvr>
                                      <p:tavLst>
                                        <p:tav tm="0">
                                          <p:val>
                                            <p:strVal val="#ppt_y"/>
                                          </p:val>
                                        </p:tav>
                                        <p:tav tm="100000">
                                          <p:val>
                                            <p:strVal val="#ppt_y"/>
                                          </p:val>
                                        </p:tav>
                                      </p:tavLst>
                                    </p:anim>
                                    <p:anim calcmode="lin" valueType="num">
                                      <p:cBhvr>
                                        <p:cTn id="4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0"/>
                                        </p:tgtEl>
                                      </p:cBhvr>
                                    </p:animEffect>
                                  </p:childTnLst>
                                </p:cTn>
                              </p:par>
                            </p:childTnLst>
                          </p:cTn>
                        </p:par>
                        <p:par>
                          <p:cTn id="44" fill="hold">
                            <p:stCondLst>
                              <p:cond delay="57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750"/>
                                        <p:tgtEl>
                                          <p:spTgt spid="11"/>
                                        </p:tgtEl>
                                      </p:cBhvr>
                                    </p:animEffect>
                                  </p:childTnLst>
                                </p:cTn>
                              </p:par>
                            </p:childTnLst>
                          </p:cTn>
                        </p:par>
                        <p:par>
                          <p:cTn id="48" fill="hold">
                            <p:stCondLst>
                              <p:cond delay="645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695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3"/>
                                        </p:tgtEl>
                                        <p:attrNameLst>
                                          <p:attrName>ppt_y</p:attrName>
                                        </p:attrNameLst>
                                      </p:cBhvr>
                                      <p:tavLst>
                                        <p:tav tm="0">
                                          <p:val>
                                            <p:strVal val="#ppt_y"/>
                                          </p:val>
                                        </p:tav>
                                        <p:tav tm="100000">
                                          <p:val>
                                            <p:strVal val="#ppt_y"/>
                                          </p:val>
                                        </p:tav>
                                      </p:tavLst>
                                    </p:anim>
                                    <p:anim calcmode="lin" valueType="num">
                                      <p:cBhvr>
                                        <p:cTn id="5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3"/>
                                        </p:tgtEl>
                                      </p:cBhvr>
                                    </p:animEffect>
                                  </p:childTnLst>
                                </p:cTn>
                              </p:par>
                            </p:childTnLst>
                          </p:cTn>
                        </p:par>
                        <p:par>
                          <p:cTn id="60" fill="hold">
                            <p:stCondLst>
                              <p:cond delay="7800"/>
                            </p:stCondLst>
                            <p:childTnLst>
                              <p:par>
                                <p:cTn id="61" presetID="22" presetClass="entr" presetSubtype="8"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750"/>
                                        <p:tgtEl>
                                          <p:spTgt spid="14"/>
                                        </p:tgtEl>
                                      </p:cBhvr>
                                    </p:animEffect>
                                  </p:childTnLst>
                                </p:cTn>
                              </p:par>
                            </p:childTnLst>
                          </p:cTn>
                        </p:par>
                        <p:par>
                          <p:cTn id="64" fill="hold">
                            <p:stCondLst>
                              <p:cond delay="8550"/>
                            </p:stCondLst>
                            <p:childTnLst>
                              <p:par>
                                <p:cTn id="65" presetID="10"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905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16"/>
                                        </p:tgtEl>
                                        <p:attrNameLst>
                                          <p:attrName>ppt_y</p:attrName>
                                        </p:attrNameLst>
                                      </p:cBhvr>
                                      <p:tavLst>
                                        <p:tav tm="0">
                                          <p:val>
                                            <p:strVal val="#ppt_y"/>
                                          </p:val>
                                        </p:tav>
                                        <p:tav tm="100000">
                                          <p:val>
                                            <p:strVal val="#ppt_y"/>
                                          </p:val>
                                        </p:tav>
                                      </p:tavLst>
                                    </p:anim>
                                    <p:anim calcmode="lin" valueType="num">
                                      <p:cBhvr>
                                        <p:cTn id="73"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16"/>
                                        </p:tgtEl>
                                      </p:cBhvr>
                                    </p:animEffect>
                                  </p:childTnLst>
                                </p:cTn>
                              </p:par>
                            </p:childTnLst>
                          </p:cTn>
                        </p:par>
                        <p:par>
                          <p:cTn id="76" fill="hold">
                            <p:stCondLst>
                              <p:cond delay="9900"/>
                            </p:stCondLst>
                            <p:childTnLst>
                              <p:par>
                                <p:cTn id="77" presetID="22" presetClass="entr" presetSubtype="8"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left)">
                                      <p:cBhvr>
                                        <p:cTn id="79"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8" grpId="0"/>
      <p:bldP spid="38" grpId="0"/>
      <p:bldP spid="9" grpId="0"/>
      <p:bldP spid="10" grpId="0"/>
      <p:bldP spid="11" grpId="0"/>
      <p:bldP spid="13" grpId="0"/>
      <p:bldP spid="14" grpId="0"/>
      <p:bldP spid="16" grpId="0"/>
      <p:bldP spid="17" grpId="0"/>
      <p:bldP spid="34" grpId="0"/>
      <p:bldP spid="12" grpId="0"/>
      <p:bldP spid="15"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811" y="1403851"/>
            <a:ext cx="3409474" cy="20850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38250"/>
            <a:ext cx="3810000" cy="2933700"/>
          </a:xfrm>
          <a:prstGeom prst="rect">
            <a:avLst/>
          </a:prstGeom>
        </p:spPr>
      </p:pic>
      <p:sp>
        <p:nvSpPr>
          <p:cNvPr id="8" name="文本框 7"/>
          <p:cNvSpPr txBox="1"/>
          <p:nvPr/>
        </p:nvSpPr>
        <p:spPr>
          <a:xfrm>
            <a:off x="4427984" y="1851670"/>
            <a:ext cx="3457575" cy="854080"/>
          </a:xfrm>
          <a:prstGeom prst="rect">
            <a:avLst/>
          </a:prstGeom>
          <a:noFill/>
        </p:spPr>
        <p:txBody>
          <a:bodyPr wrap="square" rtlCol="0">
            <a:spAutoFit/>
          </a:bodyPr>
          <a:lstStyle/>
          <a:p>
            <a:pPr algn="dist"/>
            <a:r>
              <a:rPr lang="zh-CN" altLang="en-US" sz="4950" dirty="0" smtClean="0">
                <a:solidFill>
                  <a:schemeClr val="tx1">
                    <a:lumMod val="75000"/>
                    <a:lumOff val="25000"/>
                  </a:schemeClr>
                </a:solidFill>
                <a:latin typeface="文鼎习字体" panose="020B0602010101010101" pitchFamily="33" charset="-122"/>
                <a:ea typeface="文鼎习字体" panose="020B0602010101010101" pitchFamily="33" charset="-122"/>
                <a:cs typeface="+mn-ea"/>
              </a:rPr>
              <a:t>第一部分</a:t>
            </a:r>
            <a:endParaRPr lang="zh-CN" altLang="en-US" sz="4950" dirty="0">
              <a:solidFill>
                <a:schemeClr val="tx1">
                  <a:lumMod val="75000"/>
                  <a:lumOff val="25000"/>
                </a:schemeClr>
              </a:solidFill>
              <a:latin typeface="文鼎习字体" panose="020B0602010101010101" pitchFamily="33" charset="-122"/>
              <a:ea typeface="文鼎习字体" panose="020B0602010101010101" pitchFamily="33" charset="-122"/>
              <a:cs typeface="+mn-ea"/>
            </a:endParaRPr>
          </a:p>
        </p:txBody>
      </p:sp>
      <p:sp>
        <p:nvSpPr>
          <p:cNvPr id="9" name="文本框 8">
            <a:extLst>
              <a:ext uri="{FF2B5EF4-FFF2-40B4-BE49-F238E27FC236}">
                <a16:creationId xmlns="" xmlns:a16="http://schemas.microsoft.com/office/drawing/2014/main" id="{B4E83F74-7C14-4983-9B5B-CABCF4DC1D69}"/>
              </a:ext>
            </a:extLst>
          </p:cNvPr>
          <p:cNvSpPr txBox="1"/>
          <p:nvPr/>
        </p:nvSpPr>
        <p:spPr>
          <a:xfrm>
            <a:off x="4427984" y="2728841"/>
            <a:ext cx="4191283" cy="310854"/>
          </a:xfrm>
          <a:prstGeom prst="rect">
            <a:avLst/>
          </a:prstGeom>
          <a:noFill/>
        </p:spPr>
        <p:txBody>
          <a:bodyPr wrap="square" rtlCol="0">
            <a:spAutoFit/>
          </a:bodyPr>
          <a:lstStyle/>
          <a:p>
            <a:pPr>
              <a:lnSpc>
                <a:spcPct val="127000"/>
              </a:lnSpc>
              <a:tabLst>
                <a:tab pos="3136900" algn="l"/>
              </a:tabLst>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Your content to play here, or through your copy, paste in this box, and select only the text. Your content to play here, or through your copy, paste in this box, and select </a:t>
            </a:r>
            <a:r>
              <a:rPr lang="en-US" altLang="zh-CN" sz="60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only </a:t>
            </a: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the text. </a:t>
            </a:r>
            <a:endParaRPr lang="zh-CN" altLang="en-US" sz="600" dirty="0">
              <a:solidFill>
                <a:schemeClr val="tx1">
                  <a:lumMod val="65000"/>
                  <a:lumOff val="35000"/>
                </a:schemeClr>
              </a:solidFill>
              <a:latin typeface="Adobe Myungjo Std M" panose="02020600000000000000" pitchFamily="18" charset="-128"/>
              <a:cs typeface="+mn-ea"/>
            </a:endParaRPr>
          </a:p>
        </p:txBody>
      </p:sp>
    </p:spTree>
    <p:extLst>
      <p:ext uri="{BB962C8B-B14F-4D97-AF65-F5344CB8AC3E}">
        <p14:creationId xmlns:p14="http://schemas.microsoft.com/office/powerpoint/2010/main" val="206484085"/>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250"/>
                            </p:stCondLst>
                            <p:childTnLst>
                              <p:par>
                                <p:cTn id="13" presetID="23" presetClass="entr" presetSubtype="288"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4/3*#ppt_w"/>
                                          </p:val>
                                        </p:tav>
                                        <p:tav tm="100000">
                                          <p:val>
                                            <p:strVal val="#ppt_w"/>
                                          </p:val>
                                        </p:tav>
                                      </p:tavLst>
                                    </p:anim>
                                    <p:anim calcmode="lin" valueType="num">
                                      <p:cBhvr>
                                        <p:cTn id="16" dur="500" fill="hold"/>
                                        <p:tgtEl>
                                          <p:spTgt spid="8"/>
                                        </p:tgtEl>
                                        <p:attrNameLst>
                                          <p:attrName>ppt_h</p:attrName>
                                        </p:attrNameLst>
                                      </p:cBhvr>
                                      <p:tavLst>
                                        <p:tav tm="0">
                                          <p:val>
                                            <p:strVal val="4/3*#ppt_h"/>
                                          </p:val>
                                        </p:tav>
                                        <p:tav tm="100000">
                                          <p:val>
                                            <p:strVal val="#ppt_h"/>
                                          </p:val>
                                        </p:tav>
                                      </p:tavLst>
                                    </p:anim>
                                  </p:childTnLst>
                                </p:cTn>
                              </p:par>
                            </p:childTnLst>
                          </p:cTn>
                        </p:par>
                        <p:par>
                          <p:cTn id="17" fill="hold">
                            <p:stCondLst>
                              <p:cond delay="190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一、标题内容</a:t>
            </a:r>
            <a:endParaRPr lang="zh-CN" altLang="en-US" sz="2000" dirty="0">
              <a:cs typeface="+mn-ea"/>
              <a:sym typeface="+mn-lt"/>
            </a:endParaRPr>
          </a:p>
        </p:txBody>
      </p:sp>
      <p:sp>
        <p:nvSpPr>
          <p:cNvPr id="16" name="文本框 15"/>
          <p:cNvSpPr txBox="1"/>
          <p:nvPr/>
        </p:nvSpPr>
        <p:spPr>
          <a:xfrm>
            <a:off x="1619672" y="1566636"/>
            <a:ext cx="1451745" cy="323165"/>
          </a:xfrm>
          <a:prstGeom prst="rect">
            <a:avLst/>
          </a:prstGeom>
          <a:solidFill>
            <a:schemeClr val="accent1"/>
          </a:solidFill>
          <a:ln>
            <a:noFill/>
          </a:ln>
        </p:spPr>
        <p:txBody>
          <a:bodyPr wrap="square" rtlCol="0">
            <a:spAutoFit/>
          </a:bodyPr>
          <a:lstStyle/>
          <a:p>
            <a:r>
              <a:rPr lang="zh-CN" altLang="en-US" sz="1500" dirty="0">
                <a:solidFill>
                  <a:schemeClr val="bg1"/>
                </a:solidFill>
                <a:latin typeface="+mn-ea"/>
              </a:rPr>
              <a:t>此处输入标题</a:t>
            </a:r>
          </a:p>
        </p:txBody>
      </p:sp>
      <p:sp>
        <p:nvSpPr>
          <p:cNvPr id="17" name="文本框 16"/>
          <p:cNvSpPr txBox="1"/>
          <p:nvPr/>
        </p:nvSpPr>
        <p:spPr>
          <a:xfrm>
            <a:off x="1619672" y="3050300"/>
            <a:ext cx="1451745" cy="323165"/>
          </a:xfrm>
          <a:prstGeom prst="rect">
            <a:avLst/>
          </a:prstGeom>
          <a:solidFill>
            <a:schemeClr val="accent2"/>
          </a:solidFill>
          <a:ln>
            <a:noFill/>
          </a:ln>
        </p:spPr>
        <p:txBody>
          <a:bodyPr wrap="square" rtlCol="0">
            <a:spAutoFit/>
          </a:bodyPr>
          <a:lstStyle/>
          <a:p>
            <a:r>
              <a:rPr lang="zh-CN" altLang="en-US" sz="1500" dirty="0">
                <a:solidFill>
                  <a:schemeClr val="bg1"/>
                </a:solidFill>
                <a:latin typeface="+mn-ea"/>
              </a:rPr>
              <a:t>此处输入标题</a:t>
            </a:r>
          </a:p>
        </p:txBody>
      </p:sp>
      <p:sp>
        <p:nvSpPr>
          <p:cNvPr id="18" name="2"/>
          <p:cNvSpPr/>
          <p:nvPr/>
        </p:nvSpPr>
        <p:spPr>
          <a:xfrm>
            <a:off x="1619670" y="1974533"/>
            <a:ext cx="6120681" cy="445507"/>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defTabSz="912019">
              <a:lnSpc>
                <a:spcPct val="120000"/>
              </a:lnSpc>
              <a:spcBef>
                <a:spcPct val="20000"/>
              </a:spcBef>
            </a:pPr>
            <a:r>
              <a:rPr lang="zh-CN" altLang="en-US" sz="105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
        <p:nvSpPr>
          <p:cNvPr id="19" name="2"/>
          <p:cNvSpPr/>
          <p:nvPr/>
        </p:nvSpPr>
        <p:spPr>
          <a:xfrm>
            <a:off x="1619670" y="3481294"/>
            <a:ext cx="6120681" cy="445507"/>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defTabSz="912019">
              <a:lnSpc>
                <a:spcPct val="120000"/>
              </a:lnSpc>
              <a:spcBef>
                <a:spcPct val="20000"/>
              </a:spcBef>
            </a:pPr>
            <a:r>
              <a:rPr lang="zh-CN" altLang="en-US" sz="105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Tree>
    <p:custDataLst>
      <p:tags r:id="rId1"/>
    </p:custDataLst>
    <p:extLst>
      <p:ext uri="{BB962C8B-B14F-4D97-AF65-F5344CB8AC3E}">
        <p14:creationId xmlns:p14="http://schemas.microsoft.com/office/powerpoint/2010/main" val="101603214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49" presetClass="entr" presetSubtype="0" decel="100000" fill="hold" nodeType="afterEffect">
                                  <p:stCondLst>
                                    <p:cond delay="0"/>
                                  </p:stCondLst>
                                  <p:iterate type="lt">
                                    <p:tmPct val="10000"/>
                                  </p:iterate>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p:cTn id="11"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6">
                                            <p:txEl>
                                              <p:pRg st="0" end="0"/>
                                            </p:txEl>
                                          </p:spTgt>
                                        </p:tgtEl>
                                        <p:attrNameLst>
                                          <p:attrName>ppt_h</p:attrName>
                                        </p:attrNameLst>
                                      </p:cBhvr>
                                      <p:tavLst>
                                        <p:tav tm="0">
                                          <p:val>
                                            <p:fltVal val="0"/>
                                          </p:val>
                                        </p:tav>
                                        <p:tav tm="100000">
                                          <p:val>
                                            <p:strVal val="#ppt_h"/>
                                          </p:val>
                                        </p:tav>
                                      </p:tavLst>
                                    </p:anim>
                                    <p:anim calcmode="lin" valueType="num">
                                      <p:cBhvr>
                                        <p:cTn id="13" dur="500" fill="hold"/>
                                        <p:tgtEl>
                                          <p:spTgt spid="16">
                                            <p:txEl>
                                              <p:pRg st="0" end="0"/>
                                            </p:txEl>
                                          </p:spTgt>
                                        </p:tgtEl>
                                        <p:attrNameLst>
                                          <p:attrName>style.rotation</p:attrName>
                                        </p:attrNameLst>
                                      </p:cBhvr>
                                      <p:tavLst>
                                        <p:tav tm="0">
                                          <p:val>
                                            <p:fltVal val="360"/>
                                          </p:val>
                                        </p:tav>
                                        <p:tav tm="100000">
                                          <p:val>
                                            <p:fltVal val="0"/>
                                          </p:val>
                                        </p:tav>
                                      </p:tavLst>
                                    </p:anim>
                                    <p:animEffect transition="in" filter="fade">
                                      <p:cBhvr>
                                        <p:cTn id="14" dur="500"/>
                                        <p:tgtEl>
                                          <p:spTgt spid="16">
                                            <p:txEl>
                                              <p:pRg st="0" end="0"/>
                                            </p:txEl>
                                          </p:spTgt>
                                        </p:tgtEl>
                                      </p:cBhvr>
                                    </p:animEffect>
                                  </p:childTnLst>
                                </p:cTn>
                              </p:par>
                            </p:childTnLst>
                          </p:cTn>
                        </p:par>
                        <p:par>
                          <p:cTn id="15" fill="hold">
                            <p:stCondLst>
                              <p:cond delay="1250"/>
                            </p:stCondLst>
                            <p:childTnLst>
                              <p:par>
                                <p:cTn id="16" presetID="22" presetClass="entr" presetSubtype="1"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2250"/>
                            </p:stCondLst>
                            <p:childTnLst>
                              <p:par>
                                <p:cTn id="24" presetID="49" presetClass="entr" presetSubtype="0" decel="100000" fill="hold" nodeType="afterEffect">
                                  <p:stCondLst>
                                    <p:cond delay="0"/>
                                  </p:stCondLst>
                                  <p:iterate type="lt">
                                    <p:tmPct val="10000"/>
                                  </p:iterate>
                                  <p:childTnLst>
                                    <p:set>
                                      <p:cBhvr>
                                        <p:cTn id="25" dur="1" fill="hold">
                                          <p:stCondLst>
                                            <p:cond delay="0"/>
                                          </p:stCondLst>
                                        </p:cTn>
                                        <p:tgtEl>
                                          <p:spTgt spid="17">
                                            <p:txEl>
                                              <p:pRg st="0" end="0"/>
                                            </p:txEl>
                                          </p:spTgt>
                                        </p:tgtEl>
                                        <p:attrNameLst>
                                          <p:attrName>style.visibility</p:attrName>
                                        </p:attrNameLst>
                                      </p:cBhvr>
                                      <p:to>
                                        <p:strVal val="visible"/>
                                      </p:to>
                                    </p:set>
                                    <p:anim calcmode="lin" valueType="num">
                                      <p:cBhvr>
                                        <p:cTn id="26"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17">
                                            <p:txEl>
                                              <p:pRg st="0" end="0"/>
                                            </p:txEl>
                                          </p:spTgt>
                                        </p:tgtEl>
                                        <p:attrNameLst>
                                          <p:attrName>ppt_h</p:attrName>
                                        </p:attrNameLst>
                                      </p:cBhvr>
                                      <p:tavLst>
                                        <p:tav tm="0">
                                          <p:val>
                                            <p:fltVal val="0"/>
                                          </p:val>
                                        </p:tav>
                                        <p:tav tm="100000">
                                          <p:val>
                                            <p:strVal val="#ppt_h"/>
                                          </p:val>
                                        </p:tav>
                                      </p:tavLst>
                                    </p:anim>
                                    <p:anim calcmode="lin" valueType="num">
                                      <p:cBhvr>
                                        <p:cTn id="28" dur="500" fill="hold"/>
                                        <p:tgtEl>
                                          <p:spTgt spid="17">
                                            <p:txEl>
                                              <p:pRg st="0" end="0"/>
                                            </p:txEl>
                                          </p:spTgt>
                                        </p:tgtEl>
                                        <p:attrNameLst>
                                          <p:attrName>style.rotation</p:attrName>
                                        </p:attrNameLst>
                                      </p:cBhvr>
                                      <p:tavLst>
                                        <p:tav tm="0">
                                          <p:val>
                                            <p:fltVal val="360"/>
                                          </p:val>
                                        </p:tav>
                                        <p:tav tm="100000">
                                          <p:val>
                                            <p:fltVal val="0"/>
                                          </p:val>
                                        </p:tav>
                                      </p:tavLst>
                                    </p:anim>
                                    <p:animEffect transition="in" filter="fade">
                                      <p:cBhvr>
                                        <p:cTn id="29" dur="500"/>
                                        <p:tgtEl>
                                          <p:spTgt spid="17">
                                            <p:txEl>
                                              <p:pRg st="0" end="0"/>
                                            </p:txEl>
                                          </p:spTgt>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一、标题内容</a:t>
            </a:r>
            <a:endParaRPr lang="zh-CN" altLang="en-US" sz="2000" dirty="0">
              <a:cs typeface="+mn-ea"/>
              <a:sym typeface="+mn-lt"/>
            </a:endParaRPr>
          </a:p>
        </p:txBody>
      </p:sp>
      <p:grpSp>
        <p:nvGrpSpPr>
          <p:cNvPr id="48" name="组合 7"/>
          <p:cNvGrpSpPr/>
          <p:nvPr/>
        </p:nvGrpSpPr>
        <p:grpSpPr>
          <a:xfrm>
            <a:off x="4860032" y="1738398"/>
            <a:ext cx="915761" cy="915761"/>
            <a:chOff x="5257800" y="1619250"/>
            <a:chExt cx="1676400" cy="1676400"/>
          </a:xfrm>
        </p:grpSpPr>
        <p:sp>
          <p:nvSpPr>
            <p:cNvPr id="49" name="椭圆 48"/>
            <p:cNvSpPr/>
            <p:nvPr/>
          </p:nvSpPr>
          <p:spPr>
            <a:xfrm>
              <a:off x="5257800" y="1619250"/>
              <a:ext cx="1676400" cy="16764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sp>
          <p:nvSpPr>
            <p:cNvPr id="50" name="椭圆 21"/>
            <p:cNvSpPr/>
            <p:nvPr/>
          </p:nvSpPr>
          <p:spPr>
            <a:xfrm>
              <a:off x="5657850" y="2023493"/>
              <a:ext cx="876300" cy="867914"/>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grpSp>
      <p:grpSp>
        <p:nvGrpSpPr>
          <p:cNvPr id="51" name="组合 10"/>
          <p:cNvGrpSpPr/>
          <p:nvPr/>
        </p:nvGrpSpPr>
        <p:grpSpPr>
          <a:xfrm>
            <a:off x="4860032" y="3131770"/>
            <a:ext cx="915761" cy="915761"/>
            <a:chOff x="5257800" y="1619250"/>
            <a:chExt cx="1676400" cy="1676400"/>
          </a:xfrm>
        </p:grpSpPr>
        <p:sp>
          <p:nvSpPr>
            <p:cNvPr id="52" name="椭圆 51"/>
            <p:cNvSpPr/>
            <p:nvPr/>
          </p:nvSpPr>
          <p:spPr>
            <a:xfrm>
              <a:off x="5257800" y="1619250"/>
              <a:ext cx="1676400" cy="16764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cs typeface="+mn-ea"/>
              </a:endParaRPr>
            </a:p>
          </p:txBody>
        </p:sp>
        <p:sp>
          <p:nvSpPr>
            <p:cNvPr id="53" name="椭圆 24"/>
            <p:cNvSpPr/>
            <p:nvPr/>
          </p:nvSpPr>
          <p:spPr>
            <a:xfrm>
              <a:off x="5657850" y="2132438"/>
              <a:ext cx="876300" cy="65002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grpSp>
      <p:grpSp>
        <p:nvGrpSpPr>
          <p:cNvPr id="54" name="组合 13"/>
          <p:cNvGrpSpPr/>
          <p:nvPr/>
        </p:nvGrpSpPr>
        <p:grpSpPr>
          <a:xfrm>
            <a:off x="5855622" y="1789290"/>
            <a:ext cx="2614386" cy="841549"/>
            <a:chOff x="5133155" y="1649255"/>
            <a:chExt cx="3485848" cy="1122065"/>
          </a:xfrm>
        </p:grpSpPr>
        <p:sp>
          <p:nvSpPr>
            <p:cNvPr id="55" name="矩形 54"/>
            <p:cNvSpPr/>
            <p:nvPr/>
          </p:nvSpPr>
          <p:spPr>
            <a:xfrm>
              <a:off x="5133155" y="2001879"/>
              <a:ext cx="3485848" cy="769441"/>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050" dirty="0">
                  <a:solidFill>
                    <a:schemeClr val="tx1">
                      <a:lumMod val="65000"/>
                      <a:lumOff val="35000"/>
                    </a:schemeClr>
                  </a:solidFill>
                  <a:cs typeface="+mn-ea"/>
                </a:rPr>
                <a:t>在此录入上述图表的综合描述说明，在此录入上述图表的综合描述说明。</a:t>
              </a:r>
            </a:p>
          </p:txBody>
        </p:sp>
        <p:sp>
          <p:nvSpPr>
            <p:cNvPr id="56" name="矩形 55"/>
            <p:cNvSpPr/>
            <p:nvPr/>
          </p:nvSpPr>
          <p:spPr>
            <a:xfrm>
              <a:off x="5133155" y="1649255"/>
              <a:ext cx="2241975" cy="406265"/>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cs typeface="+mn-ea"/>
                </a:rPr>
                <a:t>标题文字添加</a:t>
              </a:r>
            </a:p>
          </p:txBody>
        </p:sp>
      </p:grpSp>
      <p:grpSp>
        <p:nvGrpSpPr>
          <p:cNvPr id="57" name="组合 16"/>
          <p:cNvGrpSpPr/>
          <p:nvPr/>
        </p:nvGrpSpPr>
        <p:grpSpPr>
          <a:xfrm>
            <a:off x="5855622" y="3182662"/>
            <a:ext cx="2614386" cy="821159"/>
            <a:chOff x="5133155" y="1649255"/>
            <a:chExt cx="3485848" cy="1094878"/>
          </a:xfrm>
        </p:grpSpPr>
        <p:sp>
          <p:nvSpPr>
            <p:cNvPr id="58" name="矩形 57"/>
            <p:cNvSpPr/>
            <p:nvPr/>
          </p:nvSpPr>
          <p:spPr>
            <a:xfrm>
              <a:off x="5133155" y="2001879"/>
              <a:ext cx="3485848" cy="742254"/>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050" dirty="0">
                  <a:solidFill>
                    <a:schemeClr val="tx1">
                      <a:lumMod val="65000"/>
                      <a:lumOff val="35000"/>
                    </a:schemeClr>
                  </a:solidFill>
                  <a:cs typeface="+mn-ea"/>
                </a:rPr>
                <a:t>在此录入上述图表的综合描述说明，在此录入上述图表的综合描述说明。</a:t>
              </a:r>
            </a:p>
          </p:txBody>
        </p:sp>
        <p:sp>
          <p:nvSpPr>
            <p:cNvPr id="59" name="矩形 58"/>
            <p:cNvSpPr/>
            <p:nvPr/>
          </p:nvSpPr>
          <p:spPr>
            <a:xfrm>
              <a:off x="5133155" y="1649255"/>
              <a:ext cx="2241975" cy="406265"/>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cs typeface="+mn-ea"/>
                </a:rPr>
                <a:t>标题文字添加</a:t>
              </a:r>
            </a:p>
          </p:txBody>
        </p:sp>
      </p:grpSp>
      <p:sp>
        <p:nvSpPr>
          <p:cNvPr id="60" name="矩形 59"/>
          <p:cNvSpPr/>
          <p:nvPr/>
        </p:nvSpPr>
        <p:spPr>
          <a:xfrm>
            <a:off x="755576" y="1275606"/>
            <a:ext cx="3672408" cy="3240360"/>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zh-CN" altLang="en-US" sz="1799">
              <a:cs typeface="+mn-ea"/>
            </a:endParaRPr>
          </a:p>
        </p:txBody>
      </p:sp>
    </p:spTree>
    <p:custDataLst>
      <p:tags r:id="rId1"/>
    </p:custDataLst>
    <p:extLst>
      <p:ext uri="{BB962C8B-B14F-4D97-AF65-F5344CB8AC3E}">
        <p14:creationId xmlns:p14="http://schemas.microsoft.com/office/powerpoint/2010/main" val="293198457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1+#ppt_w/2"/>
                                          </p:val>
                                        </p:tav>
                                        <p:tav tm="100000">
                                          <p:val>
                                            <p:strVal val="#ppt_x"/>
                                          </p:val>
                                        </p:tav>
                                      </p:tavLst>
                                    </p:anim>
                                    <p:anim calcmode="lin" valueType="num">
                                      <p:cBhvr additive="base">
                                        <p:cTn id="14" dur="500" fill="hold"/>
                                        <p:tgtEl>
                                          <p:spTgt spid="5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500" fill="hold"/>
                                        <p:tgtEl>
                                          <p:spTgt spid="57"/>
                                        </p:tgtEl>
                                        <p:attrNameLst>
                                          <p:attrName>ppt_x</p:attrName>
                                        </p:attrNameLst>
                                      </p:cBhvr>
                                      <p:tavLst>
                                        <p:tav tm="0">
                                          <p:val>
                                            <p:strVal val="1+#ppt_w/2"/>
                                          </p:val>
                                        </p:tav>
                                        <p:tav tm="100000">
                                          <p:val>
                                            <p:strVal val="#ppt_x"/>
                                          </p:val>
                                        </p:tav>
                                      </p:tavLst>
                                    </p:anim>
                                    <p:anim calcmode="lin" valueType="num">
                                      <p:cBhvr additive="base">
                                        <p:cTn id="25"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一、标题内容</a:t>
            </a:r>
            <a:endParaRPr lang="zh-CN" altLang="en-US" sz="2000" dirty="0">
              <a:cs typeface="+mn-ea"/>
              <a:sym typeface="+mn-lt"/>
            </a:endParaRPr>
          </a:p>
        </p:txBody>
      </p:sp>
      <p:sp>
        <p:nvSpPr>
          <p:cNvPr id="16" name="Rectangle 16">
            <a:extLst>
              <a:ext uri="{FF2B5EF4-FFF2-40B4-BE49-F238E27FC236}">
                <a16:creationId xmlns:a16="http://schemas.microsoft.com/office/drawing/2014/main" xmlns="" id="{B3EC52E5-ECFA-4081-A275-4F91BD3E3B19}"/>
              </a:ext>
            </a:extLst>
          </p:cNvPr>
          <p:cNvSpPr/>
          <p:nvPr/>
        </p:nvSpPr>
        <p:spPr>
          <a:xfrm>
            <a:off x="4979355" y="3806348"/>
            <a:ext cx="2760995" cy="369332"/>
          </a:xfrm>
          <a:prstGeom prst="rect">
            <a:avLst/>
          </a:prstGeom>
        </p:spPr>
        <p:txBody>
          <a:bodyPr wrap="square">
            <a:spAutoFit/>
          </a:bodyPr>
          <a:lstStyle/>
          <a:p>
            <a:pP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17" name="TextBox 17">
            <a:extLst>
              <a:ext uri="{FF2B5EF4-FFF2-40B4-BE49-F238E27FC236}">
                <a16:creationId xmlns:a16="http://schemas.microsoft.com/office/drawing/2014/main" xmlns="" id="{FCE45837-ED19-45DE-AE7E-C0077B66A95D}"/>
              </a:ext>
            </a:extLst>
          </p:cNvPr>
          <p:cNvSpPr txBox="1"/>
          <p:nvPr/>
        </p:nvSpPr>
        <p:spPr>
          <a:xfrm>
            <a:off x="4979355" y="3582274"/>
            <a:ext cx="1107595" cy="276999"/>
          </a:xfrm>
          <a:prstGeom prst="rect">
            <a:avLst/>
          </a:prstGeom>
          <a:noFill/>
        </p:spPr>
        <p:txBody>
          <a:bodyPr wrap="square" rtlCol="0">
            <a:spAutoFit/>
          </a:bodyPr>
          <a:lstStyle/>
          <a:p>
            <a:pP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18" name="Rectangle 16">
            <a:extLst>
              <a:ext uri="{FF2B5EF4-FFF2-40B4-BE49-F238E27FC236}">
                <a16:creationId xmlns:a16="http://schemas.microsoft.com/office/drawing/2014/main" xmlns="" id="{5D78E55A-DF36-41A2-AED5-89B22D05BC74}"/>
              </a:ext>
            </a:extLst>
          </p:cNvPr>
          <p:cNvSpPr/>
          <p:nvPr/>
        </p:nvSpPr>
        <p:spPr>
          <a:xfrm>
            <a:off x="4979357" y="1954252"/>
            <a:ext cx="2760995" cy="369332"/>
          </a:xfrm>
          <a:prstGeom prst="rect">
            <a:avLst/>
          </a:prstGeom>
        </p:spPr>
        <p:txBody>
          <a:bodyPr wrap="square">
            <a:spAutoFit/>
          </a:bodyPr>
          <a:lstStyle/>
          <a:p>
            <a:pP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19" name="TextBox 17">
            <a:extLst>
              <a:ext uri="{FF2B5EF4-FFF2-40B4-BE49-F238E27FC236}">
                <a16:creationId xmlns:a16="http://schemas.microsoft.com/office/drawing/2014/main" xmlns="" id="{3C0FFA3B-C6E8-43F9-AEC7-29C742C6A61D}"/>
              </a:ext>
            </a:extLst>
          </p:cNvPr>
          <p:cNvSpPr txBox="1"/>
          <p:nvPr/>
        </p:nvSpPr>
        <p:spPr>
          <a:xfrm>
            <a:off x="4979357" y="1730179"/>
            <a:ext cx="1107595" cy="276999"/>
          </a:xfrm>
          <a:prstGeom prst="rect">
            <a:avLst/>
          </a:prstGeom>
          <a:noFill/>
        </p:spPr>
        <p:txBody>
          <a:bodyPr wrap="square" rtlCol="0">
            <a:spAutoFit/>
          </a:bodyPr>
          <a:lstStyle/>
          <a:p>
            <a:pP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20" name="Rectangle 16">
            <a:extLst>
              <a:ext uri="{FF2B5EF4-FFF2-40B4-BE49-F238E27FC236}">
                <a16:creationId xmlns:a16="http://schemas.microsoft.com/office/drawing/2014/main" xmlns="" id="{C2FE0157-BC24-466F-9396-697D10FF52AD}"/>
              </a:ext>
            </a:extLst>
          </p:cNvPr>
          <p:cNvSpPr/>
          <p:nvPr/>
        </p:nvSpPr>
        <p:spPr>
          <a:xfrm>
            <a:off x="4979357" y="2820910"/>
            <a:ext cx="2760995" cy="369332"/>
          </a:xfrm>
          <a:prstGeom prst="rect">
            <a:avLst/>
          </a:prstGeom>
        </p:spPr>
        <p:txBody>
          <a:bodyPr wrap="square">
            <a:spAutoFit/>
          </a:bodyPr>
          <a:lstStyle/>
          <a:p>
            <a:pP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21" name="TextBox 17">
            <a:extLst>
              <a:ext uri="{FF2B5EF4-FFF2-40B4-BE49-F238E27FC236}">
                <a16:creationId xmlns:a16="http://schemas.microsoft.com/office/drawing/2014/main" xmlns="" id="{F8CC6926-5687-4D59-A1F8-54AE9E61B01A}"/>
              </a:ext>
            </a:extLst>
          </p:cNvPr>
          <p:cNvSpPr txBox="1"/>
          <p:nvPr/>
        </p:nvSpPr>
        <p:spPr>
          <a:xfrm>
            <a:off x="4979357" y="2596837"/>
            <a:ext cx="1107595" cy="276999"/>
          </a:xfrm>
          <a:prstGeom prst="rect">
            <a:avLst/>
          </a:prstGeom>
          <a:noFill/>
        </p:spPr>
        <p:txBody>
          <a:bodyPr wrap="square" rtlCol="0">
            <a:spAutoFit/>
          </a:bodyPr>
          <a:lstStyle/>
          <a:p>
            <a:pP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22" name="Rectangle 16">
            <a:extLst>
              <a:ext uri="{FF2B5EF4-FFF2-40B4-BE49-F238E27FC236}">
                <a16:creationId xmlns:a16="http://schemas.microsoft.com/office/drawing/2014/main" xmlns="" id="{036F4B1A-C236-4D1F-A95D-EBAEC3361A21}"/>
              </a:ext>
            </a:extLst>
          </p:cNvPr>
          <p:cNvSpPr/>
          <p:nvPr/>
        </p:nvSpPr>
        <p:spPr>
          <a:xfrm>
            <a:off x="1170720" y="3806348"/>
            <a:ext cx="2760995" cy="369332"/>
          </a:xfrm>
          <a:prstGeom prst="rect">
            <a:avLst/>
          </a:prstGeom>
        </p:spPr>
        <p:txBody>
          <a:bodyPr wrap="square">
            <a:spAutoFit/>
          </a:bodyPr>
          <a:lstStyle/>
          <a:p>
            <a:pPr algn="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23" name="TextBox 17">
            <a:extLst>
              <a:ext uri="{FF2B5EF4-FFF2-40B4-BE49-F238E27FC236}">
                <a16:creationId xmlns:a16="http://schemas.microsoft.com/office/drawing/2014/main" xmlns="" id="{D8AD0BF2-17F1-4CE6-89C8-2D54E3CAF600}"/>
              </a:ext>
            </a:extLst>
          </p:cNvPr>
          <p:cNvSpPr txBox="1"/>
          <p:nvPr/>
        </p:nvSpPr>
        <p:spPr>
          <a:xfrm>
            <a:off x="2824121" y="3582274"/>
            <a:ext cx="1107595" cy="276999"/>
          </a:xfrm>
          <a:prstGeom prst="rect">
            <a:avLst/>
          </a:prstGeom>
          <a:noFill/>
        </p:spPr>
        <p:txBody>
          <a:bodyPr wrap="square" rtlCol="0">
            <a:spAutoFit/>
          </a:bodyPr>
          <a:lstStyle/>
          <a:p>
            <a:pPr algn="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24" name="Rectangle 16">
            <a:extLst>
              <a:ext uri="{FF2B5EF4-FFF2-40B4-BE49-F238E27FC236}">
                <a16:creationId xmlns:a16="http://schemas.microsoft.com/office/drawing/2014/main" xmlns="" id="{E1C4B220-B535-4256-9C44-E6BC1540A981}"/>
              </a:ext>
            </a:extLst>
          </p:cNvPr>
          <p:cNvSpPr/>
          <p:nvPr/>
        </p:nvSpPr>
        <p:spPr>
          <a:xfrm>
            <a:off x="1170720" y="1954252"/>
            <a:ext cx="2760995" cy="369332"/>
          </a:xfrm>
          <a:prstGeom prst="rect">
            <a:avLst/>
          </a:prstGeom>
        </p:spPr>
        <p:txBody>
          <a:bodyPr wrap="square">
            <a:spAutoFit/>
          </a:bodyPr>
          <a:lstStyle/>
          <a:p>
            <a:pPr algn="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25" name="TextBox 17">
            <a:extLst>
              <a:ext uri="{FF2B5EF4-FFF2-40B4-BE49-F238E27FC236}">
                <a16:creationId xmlns:a16="http://schemas.microsoft.com/office/drawing/2014/main" xmlns="" id="{F1B07C87-8679-467D-8BE2-A18FAB5357A5}"/>
              </a:ext>
            </a:extLst>
          </p:cNvPr>
          <p:cNvSpPr txBox="1"/>
          <p:nvPr/>
        </p:nvSpPr>
        <p:spPr>
          <a:xfrm>
            <a:off x="2824121" y="1730179"/>
            <a:ext cx="1107595" cy="276999"/>
          </a:xfrm>
          <a:prstGeom prst="rect">
            <a:avLst/>
          </a:prstGeom>
          <a:noFill/>
        </p:spPr>
        <p:txBody>
          <a:bodyPr wrap="square" rtlCol="0">
            <a:spAutoFit/>
          </a:bodyPr>
          <a:lstStyle/>
          <a:p>
            <a:pPr algn="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sp>
        <p:nvSpPr>
          <p:cNvPr id="26" name="Rectangle 16">
            <a:extLst>
              <a:ext uri="{FF2B5EF4-FFF2-40B4-BE49-F238E27FC236}">
                <a16:creationId xmlns:a16="http://schemas.microsoft.com/office/drawing/2014/main" xmlns="" id="{0702538B-C442-4A57-8292-F5B712C6FE24}"/>
              </a:ext>
            </a:extLst>
          </p:cNvPr>
          <p:cNvSpPr/>
          <p:nvPr/>
        </p:nvSpPr>
        <p:spPr>
          <a:xfrm>
            <a:off x="1170720" y="2820910"/>
            <a:ext cx="2760995" cy="369332"/>
          </a:xfrm>
          <a:prstGeom prst="rect">
            <a:avLst/>
          </a:prstGeom>
        </p:spPr>
        <p:txBody>
          <a:bodyPr wrap="square">
            <a:spAutoFit/>
          </a:bodyPr>
          <a:lstStyle/>
          <a:p>
            <a:pPr algn="r" defTabSz="685429">
              <a:defRPr/>
            </a:pPr>
            <a:r>
              <a:rPr lang="zh-CN" altLang="en-US" sz="900" dirty="0">
                <a:solidFill>
                  <a:prstClr val="black">
                    <a:lumMod val="75000"/>
                    <a:lumOff val="25000"/>
                  </a:prstClr>
                </a:solidFill>
                <a:latin typeface="+mn-ea"/>
              </a:rPr>
              <a:t>您的内容打在这里，或者通过复制您的文本后，在此框中选择粘贴，并选择只保留文字。</a:t>
            </a:r>
            <a:endParaRPr lang="en-US" altLang="zh-CN" sz="900" dirty="0">
              <a:solidFill>
                <a:prstClr val="black">
                  <a:lumMod val="75000"/>
                  <a:lumOff val="25000"/>
                </a:prstClr>
              </a:solidFill>
              <a:latin typeface="+mn-ea"/>
            </a:endParaRPr>
          </a:p>
        </p:txBody>
      </p:sp>
      <p:sp>
        <p:nvSpPr>
          <p:cNvPr id="27" name="TextBox 17">
            <a:extLst>
              <a:ext uri="{FF2B5EF4-FFF2-40B4-BE49-F238E27FC236}">
                <a16:creationId xmlns:a16="http://schemas.microsoft.com/office/drawing/2014/main" xmlns="" id="{FAC25CA8-FB6E-45F8-B830-85B983E3E4C0}"/>
              </a:ext>
            </a:extLst>
          </p:cNvPr>
          <p:cNvSpPr txBox="1"/>
          <p:nvPr/>
        </p:nvSpPr>
        <p:spPr>
          <a:xfrm>
            <a:off x="2824121" y="2596837"/>
            <a:ext cx="1107595" cy="276999"/>
          </a:xfrm>
          <a:prstGeom prst="rect">
            <a:avLst/>
          </a:prstGeom>
          <a:noFill/>
        </p:spPr>
        <p:txBody>
          <a:bodyPr wrap="square" rtlCol="0">
            <a:spAutoFit/>
          </a:bodyPr>
          <a:lstStyle/>
          <a:p>
            <a:pPr algn="r" defTabSz="685577">
              <a:defRPr/>
            </a:pPr>
            <a:r>
              <a:rPr lang="zh-CN" altLang="en-US" sz="1200" dirty="0">
                <a:solidFill>
                  <a:prstClr val="black">
                    <a:lumMod val="65000"/>
                    <a:lumOff val="35000"/>
                  </a:prstClr>
                </a:solidFill>
                <a:latin typeface="+mn-ea"/>
              </a:rPr>
              <a:t>添加标题</a:t>
            </a:r>
            <a:endParaRPr lang="en-US" altLang="zh-CN" sz="1200" dirty="0">
              <a:solidFill>
                <a:prstClr val="black">
                  <a:lumMod val="75000"/>
                  <a:lumOff val="25000"/>
                </a:prstClr>
              </a:solidFill>
              <a:latin typeface="+mn-ea"/>
            </a:endParaRPr>
          </a:p>
        </p:txBody>
      </p:sp>
      <p:grpSp>
        <p:nvGrpSpPr>
          <p:cNvPr id="28" name="组合 27"/>
          <p:cNvGrpSpPr/>
          <p:nvPr/>
        </p:nvGrpSpPr>
        <p:grpSpPr>
          <a:xfrm>
            <a:off x="4269868" y="1730179"/>
            <a:ext cx="368155" cy="716344"/>
            <a:chOff x="4269868" y="1730179"/>
            <a:chExt cx="368155" cy="716344"/>
          </a:xfrm>
        </p:grpSpPr>
        <p:sp>
          <p:nvSpPr>
            <p:cNvPr id="29" name="WPS稻壳儿佳誉设计 盗版必究">
              <a:extLst>
                <a:ext uri="{FF2B5EF4-FFF2-40B4-BE49-F238E27FC236}">
                  <a16:creationId xmlns:a16="http://schemas.microsoft.com/office/drawing/2014/main" xmlns="" id="{C8A661B8-1D5B-4B50-8075-CB3A92B22B8D}"/>
                </a:ext>
              </a:extLst>
            </p:cNvPr>
            <p:cNvSpPr>
              <a:spLocks/>
            </p:cNvSpPr>
            <p:nvPr/>
          </p:nvSpPr>
          <p:spPr bwMode="auto">
            <a:xfrm rot="2643250">
              <a:off x="4269868" y="1730179"/>
              <a:ext cx="368155" cy="716344"/>
            </a:xfrm>
            <a:prstGeom prst="roundRect">
              <a:avLst/>
            </a:prstGeom>
            <a:solidFill>
              <a:schemeClr val="accent1"/>
            </a:solidFill>
            <a:ln w="12700" cap="flat" cmpd="sng" algn="ctr">
              <a:noFill/>
              <a:prstDash val="solid"/>
              <a:miter lim="800000"/>
            </a:ln>
            <a:effectLst/>
            <a:extLst/>
          </p:spPr>
          <p:txBody>
            <a:bodyPr spcFirstLastPara="0" vert="horz" wrap="square" lIns="205876" tIns="205876" rIns="205876" bIns="205876" numCol="1" spcCol="1270" anchor="ctr" anchorCtr="0">
              <a:noAutofit/>
            </a:bodyPr>
            <a:lstStyle/>
            <a:p>
              <a:pPr algn="just" defTabSz="1157701">
                <a:lnSpc>
                  <a:spcPct val="120000"/>
                </a:lnSpc>
                <a:spcAft>
                  <a:spcPct val="35000"/>
                </a:spcAft>
                <a:defRPr/>
              </a:pPr>
              <a:endParaRPr lang="zh-CN" altLang="en-US" sz="200" kern="0">
                <a:solidFill>
                  <a:prstClr val="white"/>
                </a:solidFill>
                <a:latin typeface="+mn-ea"/>
              </a:endParaRPr>
            </a:p>
          </p:txBody>
        </p:sp>
        <p:grpSp>
          <p:nvGrpSpPr>
            <p:cNvPr id="30" name="WPS稻壳儿佳誉设计 请勿盗版">
              <a:extLst>
                <a:ext uri="{FF2B5EF4-FFF2-40B4-BE49-F238E27FC236}">
                  <a16:creationId xmlns:a16="http://schemas.microsoft.com/office/drawing/2014/main" xmlns="" id="{E9108CA2-65B1-4AE2-8EB7-F19907B28343}"/>
                </a:ext>
              </a:extLst>
            </p:cNvPr>
            <p:cNvGrpSpPr>
              <a:grpSpLocks/>
            </p:cNvGrpSpPr>
            <p:nvPr/>
          </p:nvGrpSpPr>
          <p:grpSpPr bwMode="auto">
            <a:xfrm>
              <a:off x="4326921" y="1963405"/>
              <a:ext cx="254050" cy="255173"/>
              <a:chOff x="5394325" y="2859088"/>
              <a:chExt cx="358775" cy="360362"/>
            </a:xfrm>
            <a:solidFill>
              <a:schemeClr val="bg1"/>
            </a:solidFill>
            <a:effectLst/>
          </p:grpSpPr>
          <p:sp>
            <p:nvSpPr>
              <p:cNvPr id="31" name="AutoShape 37">
                <a:extLst>
                  <a:ext uri="{FF2B5EF4-FFF2-40B4-BE49-F238E27FC236}">
                    <a16:creationId xmlns:a16="http://schemas.microsoft.com/office/drawing/2014/main" xmlns="" id="{9F5648CF-6F62-4738-8529-42DC31AA6A97}"/>
                  </a:ext>
                </a:extLst>
              </p:cNvPr>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32" name="AutoShape 38">
                <a:extLst>
                  <a:ext uri="{FF2B5EF4-FFF2-40B4-BE49-F238E27FC236}">
                    <a16:creationId xmlns:a16="http://schemas.microsoft.com/office/drawing/2014/main" xmlns="" id="{31C78A6D-5050-40B6-B4C7-79415BF83CDD}"/>
                  </a:ext>
                </a:extLst>
              </p:cNvPr>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33" name="AutoShape 39">
                <a:extLst>
                  <a:ext uri="{FF2B5EF4-FFF2-40B4-BE49-F238E27FC236}">
                    <a16:creationId xmlns:a16="http://schemas.microsoft.com/office/drawing/2014/main" xmlns="" id="{13151EB7-487C-4EC1-B064-5C89FD6ACDE5}"/>
                  </a:ext>
                </a:extLst>
              </p:cNvPr>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34" name="AutoShape 40">
                <a:extLst>
                  <a:ext uri="{FF2B5EF4-FFF2-40B4-BE49-F238E27FC236}">
                    <a16:creationId xmlns:a16="http://schemas.microsoft.com/office/drawing/2014/main" xmlns="" id="{F8FC3DCA-7056-4075-AB87-79DE29DA71F1}"/>
                  </a:ext>
                </a:extLst>
              </p:cNvPr>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35" name="AutoShape 41">
                <a:extLst>
                  <a:ext uri="{FF2B5EF4-FFF2-40B4-BE49-F238E27FC236}">
                    <a16:creationId xmlns:a16="http://schemas.microsoft.com/office/drawing/2014/main" xmlns="" id="{631AE1AC-2140-4264-A783-9EABD526E5D9}"/>
                  </a:ext>
                </a:extLst>
              </p:cNvPr>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sp>
            <p:nvSpPr>
              <p:cNvPr id="36" name="AutoShape 42">
                <a:extLst>
                  <a:ext uri="{FF2B5EF4-FFF2-40B4-BE49-F238E27FC236}">
                    <a16:creationId xmlns:a16="http://schemas.microsoft.com/office/drawing/2014/main" xmlns="" id="{380CB190-0995-4EA1-8A8C-B5A9F632008D}"/>
                  </a:ext>
                </a:extLst>
              </p:cNvPr>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588">
                  <a:defRPr/>
                </a:pPr>
                <a:endParaRPr lang="en-US" sz="1000" kern="0">
                  <a:solidFill>
                    <a:srgbClr val="FFFFFF"/>
                  </a:solidFill>
                  <a:effectLst>
                    <a:outerShdw blurRad="38100" dist="38100" dir="2700000" algn="tl">
                      <a:srgbClr val="000000"/>
                    </a:outerShdw>
                  </a:effectLst>
                  <a:latin typeface="+mn-ea"/>
                  <a:sym typeface="Gill Sans" charset="0"/>
                </a:endParaRPr>
              </a:p>
            </p:txBody>
          </p:sp>
        </p:grpSp>
      </p:grpSp>
      <p:grpSp>
        <p:nvGrpSpPr>
          <p:cNvPr id="37" name="组合 36"/>
          <p:cNvGrpSpPr/>
          <p:nvPr/>
        </p:nvGrpSpPr>
        <p:grpSpPr>
          <a:xfrm>
            <a:off x="4269868" y="3512622"/>
            <a:ext cx="368155" cy="716344"/>
            <a:chOff x="4269868" y="3512622"/>
            <a:chExt cx="368155" cy="716344"/>
          </a:xfrm>
        </p:grpSpPr>
        <p:sp>
          <p:nvSpPr>
            <p:cNvPr id="38" name="WPS稻壳儿佳誉设计 盗版必究">
              <a:extLst>
                <a:ext uri="{FF2B5EF4-FFF2-40B4-BE49-F238E27FC236}">
                  <a16:creationId xmlns:a16="http://schemas.microsoft.com/office/drawing/2014/main" xmlns="" id="{CEEB3024-711A-4FA9-8520-CEB35AD9AA64}"/>
                </a:ext>
              </a:extLst>
            </p:cNvPr>
            <p:cNvSpPr>
              <a:spLocks/>
            </p:cNvSpPr>
            <p:nvPr/>
          </p:nvSpPr>
          <p:spPr bwMode="auto">
            <a:xfrm rot="2643250">
              <a:off x="4269868" y="3512622"/>
              <a:ext cx="368155" cy="716344"/>
            </a:xfrm>
            <a:prstGeom prst="roundRect">
              <a:avLst/>
            </a:prstGeom>
            <a:solidFill>
              <a:schemeClr val="accent1"/>
            </a:solidFill>
            <a:ln w="12700" cap="flat" cmpd="sng" algn="ctr">
              <a:noFill/>
              <a:prstDash val="solid"/>
              <a:miter lim="800000"/>
            </a:ln>
            <a:effectLst/>
            <a:extLst/>
          </p:spPr>
          <p:txBody>
            <a:bodyPr spcFirstLastPara="0" vert="horz" wrap="square" lIns="205876" tIns="205876" rIns="205876" bIns="205876" numCol="1" spcCol="1270" anchor="ctr" anchorCtr="0">
              <a:noAutofit/>
            </a:bodyPr>
            <a:lstStyle/>
            <a:p>
              <a:pPr algn="just" defTabSz="1157701">
                <a:lnSpc>
                  <a:spcPct val="120000"/>
                </a:lnSpc>
                <a:spcAft>
                  <a:spcPct val="35000"/>
                </a:spcAft>
                <a:defRPr/>
              </a:pPr>
              <a:endParaRPr lang="zh-CN" altLang="en-US" sz="200" kern="0">
                <a:solidFill>
                  <a:prstClr val="white"/>
                </a:solidFill>
                <a:latin typeface="+mn-ea"/>
              </a:endParaRPr>
            </a:p>
          </p:txBody>
        </p:sp>
        <p:grpSp>
          <p:nvGrpSpPr>
            <p:cNvPr id="39" name="组合 38">
              <a:extLst>
                <a:ext uri="{FF2B5EF4-FFF2-40B4-BE49-F238E27FC236}">
                  <a16:creationId xmlns:a16="http://schemas.microsoft.com/office/drawing/2014/main" xmlns="" id="{80415ACB-CDF7-44C5-9313-172ECF545FB4}"/>
                </a:ext>
              </a:extLst>
            </p:cNvPr>
            <p:cNvGrpSpPr/>
            <p:nvPr/>
          </p:nvGrpSpPr>
          <p:grpSpPr>
            <a:xfrm rot="2527953">
              <a:off x="4377878" y="3752615"/>
              <a:ext cx="152133" cy="221765"/>
              <a:chOff x="2528974" y="2863357"/>
              <a:chExt cx="246811" cy="359779"/>
            </a:xfrm>
            <a:solidFill>
              <a:schemeClr val="bg1"/>
            </a:solidFill>
          </p:grpSpPr>
          <p:sp>
            <p:nvSpPr>
              <p:cNvPr id="40" name="AutoShape 113">
                <a:extLst>
                  <a:ext uri="{FF2B5EF4-FFF2-40B4-BE49-F238E27FC236}">
                    <a16:creationId xmlns:a16="http://schemas.microsoft.com/office/drawing/2014/main" xmlns="" id="{6009E76F-475C-472E-8D7D-EFAC31D6C812}"/>
                  </a:ext>
                </a:extLst>
              </p:cNvPr>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3487" tIns="13487" rIns="13487" bIns="13487" anchor="ctr"/>
              <a:lstStyle/>
              <a:p>
                <a:pPr algn="ctr" defTabSz="161827" fontAlgn="base" hangingPunct="0">
                  <a:spcBef>
                    <a:spcPct val="0"/>
                  </a:spcBef>
                  <a:spcAft>
                    <a:spcPct val="0"/>
                  </a:spcAft>
                  <a:defRPr/>
                </a:pPr>
                <a:endParaRPr lang="en-US" sz="900" kern="0">
                  <a:solidFill>
                    <a:srgbClr val="FFFFFF"/>
                  </a:solidFill>
                  <a:effectLst>
                    <a:outerShdw blurRad="38100" dist="38100" dir="2700000" algn="tl">
                      <a:srgbClr val="000000"/>
                    </a:outerShdw>
                  </a:effectLst>
                  <a:latin typeface="+mn-ea"/>
                  <a:sym typeface="Gill Sans" charset="0"/>
                </a:endParaRPr>
              </a:p>
            </p:txBody>
          </p:sp>
          <p:sp>
            <p:nvSpPr>
              <p:cNvPr id="41" name="AutoShape 114">
                <a:extLst>
                  <a:ext uri="{FF2B5EF4-FFF2-40B4-BE49-F238E27FC236}">
                    <a16:creationId xmlns:a16="http://schemas.microsoft.com/office/drawing/2014/main" xmlns="" id="{814047B6-2636-4E53-8375-EA857EA41A56}"/>
                  </a:ext>
                </a:extLst>
              </p:cNvPr>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3487" tIns="13487" rIns="13487" bIns="13487" anchor="ctr"/>
              <a:lstStyle/>
              <a:p>
                <a:pPr algn="ctr" defTabSz="161827" fontAlgn="base" hangingPunct="0">
                  <a:spcBef>
                    <a:spcPct val="0"/>
                  </a:spcBef>
                  <a:spcAft>
                    <a:spcPct val="0"/>
                  </a:spcAft>
                  <a:defRPr/>
                </a:pPr>
                <a:endParaRPr lang="en-US" sz="900" kern="0">
                  <a:solidFill>
                    <a:srgbClr val="FFFFFF"/>
                  </a:solidFill>
                  <a:effectLst>
                    <a:outerShdw blurRad="38100" dist="38100" dir="2700000" algn="tl">
                      <a:srgbClr val="000000"/>
                    </a:outerShdw>
                  </a:effectLst>
                  <a:latin typeface="+mn-ea"/>
                  <a:sym typeface="Gill Sans" charset="0"/>
                </a:endParaRPr>
              </a:p>
            </p:txBody>
          </p:sp>
        </p:grpSp>
      </p:grpSp>
      <p:grpSp>
        <p:nvGrpSpPr>
          <p:cNvPr id="42" name="组合 41"/>
          <p:cNvGrpSpPr/>
          <p:nvPr/>
        </p:nvGrpSpPr>
        <p:grpSpPr>
          <a:xfrm>
            <a:off x="4269868" y="2602420"/>
            <a:ext cx="368155" cy="716344"/>
            <a:chOff x="4269868" y="2602420"/>
            <a:chExt cx="368155" cy="716344"/>
          </a:xfrm>
        </p:grpSpPr>
        <p:sp>
          <p:nvSpPr>
            <p:cNvPr id="43" name="WPS稻壳儿佳誉设计 盗版必究">
              <a:extLst>
                <a:ext uri="{FF2B5EF4-FFF2-40B4-BE49-F238E27FC236}">
                  <a16:creationId xmlns:a16="http://schemas.microsoft.com/office/drawing/2014/main" xmlns="" id="{C273EC06-E8B9-496C-B487-0ADA087A319F}"/>
                </a:ext>
              </a:extLst>
            </p:cNvPr>
            <p:cNvSpPr>
              <a:spLocks/>
            </p:cNvSpPr>
            <p:nvPr/>
          </p:nvSpPr>
          <p:spPr bwMode="auto">
            <a:xfrm rot="2643250">
              <a:off x="4269868" y="2602420"/>
              <a:ext cx="368155" cy="716344"/>
            </a:xfrm>
            <a:prstGeom prst="roundRect">
              <a:avLst/>
            </a:prstGeom>
            <a:solidFill>
              <a:schemeClr val="accent1"/>
            </a:solidFill>
            <a:ln w="12700" cap="flat" cmpd="sng" algn="ctr">
              <a:noFill/>
              <a:prstDash val="solid"/>
              <a:miter lim="800000"/>
            </a:ln>
            <a:effectLst/>
            <a:extLst/>
          </p:spPr>
          <p:txBody>
            <a:bodyPr spcFirstLastPara="0" vert="horz" wrap="square" lIns="205876" tIns="205876" rIns="205876" bIns="205876" numCol="1" spcCol="1270" anchor="ctr" anchorCtr="0">
              <a:noAutofit/>
            </a:bodyPr>
            <a:lstStyle/>
            <a:p>
              <a:pPr algn="just" defTabSz="1157701">
                <a:lnSpc>
                  <a:spcPct val="120000"/>
                </a:lnSpc>
                <a:spcAft>
                  <a:spcPct val="35000"/>
                </a:spcAft>
                <a:defRPr/>
              </a:pPr>
              <a:endParaRPr lang="zh-CN" altLang="en-US" sz="200" kern="0">
                <a:solidFill>
                  <a:prstClr val="white"/>
                </a:solidFill>
                <a:latin typeface="+mn-ea"/>
              </a:endParaRPr>
            </a:p>
          </p:txBody>
        </p:sp>
        <p:sp>
          <p:nvSpPr>
            <p:cNvPr id="44" name="AutoShape 112">
              <a:extLst>
                <a:ext uri="{FF2B5EF4-FFF2-40B4-BE49-F238E27FC236}">
                  <a16:creationId xmlns:a16="http://schemas.microsoft.com/office/drawing/2014/main" xmlns="" id="{D9D77211-18E1-4D46-811F-A3BFE508AEBC}"/>
                </a:ext>
              </a:extLst>
            </p:cNvPr>
            <p:cNvSpPr/>
            <p:nvPr/>
          </p:nvSpPr>
          <p:spPr bwMode="auto">
            <a:xfrm>
              <a:off x="4342882" y="2830968"/>
              <a:ext cx="222126" cy="221147"/>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3487" tIns="13487" rIns="13487" bIns="13487" anchor="ctr"/>
            <a:lstStyle/>
            <a:p>
              <a:pPr algn="ctr" defTabSz="161827" fontAlgn="base" hangingPunct="0">
                <a:spcBef>
                  <a:spcPct val="0"/>
                </a:spcBef>
                <a:spcAft>
                  <a:spcPct val="0"/>
                </a:spcAft>
                <a:defRPr/>
              </a:pPr>
              <a:endParaRPr lang="en-US" sz="900" kern="0">
                <a:solidFill>
                  <a:srgbClr val="FFFFFF"/>
                </a:solidFill>
                <a:effectLst>
                  <a:outerShdw blurRad="38100" dist="38100" dir="2700000" algn="tl">
                    <a:srgbClr val="000000"/>
                  </a:outerShdw>
                </a:effectLst>
                <a:latin typeface="+mn-ea"/>
                <a:sym typeface="Gill Sans" charset="0"/>
              </a:endParaRPr>
            </a:p>
          </p:txBody>
        </p:sp>
      </p:grpSp>
    </p:spTree>
    <p:custDataLst>
      <p:tags r:id="rId1"/>
    </p:custDataLst>
    <p:extLst>
      <p:ext uri="{BB962C8B-B14F-4D97-AF65-F5344CB8AC3E}">
        <p14:creationId xmlns:p14="http://schemas.microsoft.com/office/powerpoint/2010/main" val="2345507338"/>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iterate type="lt">
                                    <p:tmPct val="10000"/>
                                  </p:iterate>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 calcmode="lin" valueType="num">
                                      <p:cBhvr>
                                        <p:cTn id="13" dur="500" fill="hold"/>
                                        <p:tgtEl>
                                          <p:spTgt spid="25"/>
                                        </p:tgtEl>
                                        <p:attrNameLst>
                                          <p:attrName>style.rotation</p:attrName>
                                        </p:attrNameLst>
                                      </p:cBhvr>
                                      <p:tavLst>
                                        <p:tav tm="0">
                                          <p:val>
                                            <p:fltVal val="360"/>
                                          </p:val>
                                        </p:tav>
                                        <p:tav tm="100000">
                                          <p:val>
                                            <p:fltVal val="0"/>
                                          </p:val>
                                        </p:tav>
                                      </p:tavLst>
                                    </p:anim>
                                    <p:animEffect transition="in" filter="fade">
                                      <p:cBhvr>
                                        <p:cTn id="14" dur="500"/>
                                        <p:tgtEl>
                                          <p:spTgt spid="25"/>
                                        </p:tgtEl>
                                      </p:cBhvr>
                                    </p:animEffect>
                                  </p:childTnLst>
                                </p:cTn>
                              </p:par>
                            </p:childTnLst>
                          </p:cTn>
                        </p:par>
                        <p:par>
                          <p:cTn id="15" fill="hold">
                            <p:stCondLst>
                              <p:cond delay="1150"/>
                            </p:stCondLst>
                            <p:childTnLst>
                              <p:par>
                                <p:cTn id="16" presetID="22" presetClass="entr" presetSubtype="1"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650"/>
                            </p:stCondLst>
                            <p:childTnLst>
                              <p:par>
                                <p:cTn id="20" presetID="49" presetClass="entr" presetSubtype="0" decel="100000" fill="hold" grpId="0" nodeType="after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 calcmode="lin" valueType="num">
                                      <p:cBhvr>
                                        <p:cTn id="24" dur="500" fill="hold"/>
                                        <p:tgtEl>
                                          <p:spTgt spid="19"/>
                                        </p:tgtEl>
                                        <p:attrNameLst>
                                          <p:attrName>style.rotation</p:attrName>
                                        </p:attrNameLst>
                                      </p:cBhvr>
                                      <p:tavLst>
                                        <p:tav tm="0">
                                          <p:val>
                                            <p:fltVal val="360"/>
                                          </p:val>
                                        </p:tav>
                                        <p:tav tm="100000">
                                          <p:val>
                                            <p:fltVal val="0"/>
                                          </p:val>
                                        </p:tav>
                                      </p:tavLst>
                                    </p:anim>
                                    <p:animEffect transition="in" filter="fade">
                                      <p:cBhvr>
                                        <p:cTn id="25" dur="500"/>
                                        <p:tgtEl>
                                          <p:spTgt spid="19"/>
                                        </p:tgtEl>
                                      </p:cBhvr>
                                    </p:animEffect>
                                  </p:childTnLst>
                                </p:cTn>
                              </p:par>
                            </p:childTnLst>
                          </p:cTn>
                        </p:par>
                        <p:par>
                          <p:cTn id="26" fill="hold">
                            <p:stCondLst>
                              <p:cond delay="2300"/>
                            </p:stCondLst>
                            <p:childTnLst>
                              <p:par>
                                <p:cTn id="27" presetID="22" presetClass="entr" presetSubtype="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par>
                          <p:cTn id="30" fill="hold">
                            <p:stCondLst>
                              <p:cond delay="2800"/>
                            </p:stCondLst>
                            <p:childTnLst>
                              <p:par>
                                <p:cTn id="31" presetID="10" presetClass="entr" presetSubtype="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childTnLst>
                          </p:cTn>
                        </p:par>
                        <p:par>
                          <p:cTn id="34" fill="hold">
                            <p:stCondLst>
                              <p:cond delay="3300"/>
                            </p:stCondLst>
                            <p:childTnLst>
                              <p:par>
                                <p:cTn id="35" presetID="49" presetClass="entr" presetSubtype="0" decel="10000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 calcmode="lin" valueType="num">
                                      <p:cBhvr>
                                        <p:cTn id="39" dur="500" fill="hold"/>
                                        <p:tgtEl>
                                          <p:spTgt spid="27"/>
                                        </p:tgtEl>
                                        <p:attrNameLst>
                                          <p:attrName>style.rotation</p:attrName>
                                        </p:attrNameLst>
                                      </p:cBhvr>
                                      <p:tavLst>
                                        <p:tav tm="0">
                                          <p:val>
                                            <p:fltVal val="360"/>
                                          </p:val>
                                        </p:tav>
                                        <p:tav tm="100000">
                                          <p:val>
                                            <p:fltVal val="0"/>
                                          </p:val>
                                        </p:tav>
                                      </p:tavLst>
                                    </p:anim>
                                    <p:animEffect transition="in" filter="fade">
                                      <p:cBhvr>
                                        <p:cTn id="40" dur="500"/>
                                        <p:tgtEl>
                                          <p:spTgt spid="27"/>
                                        </p:tgtEl>
                                      </p:cBhvr>
                                    </p:animEffect>
                                  </p:childTnLst>
                                </p:cTn>
                              </p:par>
                            </p:childTnLst>
                          </p:cTn>
                        </p:par>
                        <p:par>
                          <p:cTn id="41" fill="hold">
                            <p:stCondLst>
                              <p:cond delay="3950"/>
                            </p:stCondLst>
                            <p:childTnLst>
                              <p:par>
                                <p:cTn id="42" presetID="22" presetClass="entr" presetSubtype="1"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up)">
                                      <p:cBhvr>
                                        <p:cTn id="44" dur="500"/>
                                        <p:tgtEl>
                                          <p:spTgt spid="26"/>
                                        </p:tgtEl>
                                      </p:cBhvr>
                                    </p:animEffect>
                                  </p:childTnLst>
                                </p:cTn>
                              </p:par>
                            </p:childTnLst>
                          </p:cTn>
                        </p:par>
                        <p:par>
                          <p:cTn id="45" fill="hold">
                            <p:stCondLst>
                              <p:cond delay="4450"/>
                            </p:stCondLst>
                            <p:childTnLst>
                              <p:par>
                                <p:cTn id="46" presetID="49" presetClass="entr" presetSubtype="0" decel="100000" fill="hold" grpId="0" nodeType="afterEffect">
                                  <p:stCondLst>
                                    <p:cond delay="0"/>
                                  </p:stCondLst>
                                  <p:iterate type="lt">
                                    <p:tmPct val="10000"/>
                                  </p:iterate>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 calcmode="lin" valueType="num">
                                      <p:cBhvr>
                                        <p:cTn id="50" dur="500" fill="hold"/>
                                        <p:tgtEl>
                                          <p:spTgt spid="21"/>
                                        </p:tgtEl>
                                        <p:attrNameLst>
                                          <p:attrName>style.rotation</p:attrName>
                                        </p:attrNameLst>
                                      </p:cBhvr>
                                      <p:tavLst>
                                        <p:tav tm="0">
                                          <p:val>
                                            <p:fltVal val="360"/>
                                          </p:val>
                                        </p:tav>
                                        <p:tav tm="100000">
                                          <p:val>
                                            <p:fltVal val="0"/>
                                          </p:val>
                                        </p:tav>
                                      </p:tavLst>
                                    </p:anim>
                                    <p:animEffect transition="in" filter="fade">
                                      <p:cBhvr>
                                        <p:cTn id="51" dur="500"/>
                                        <p:tgtEl>
                                          <p:spTgt spid="21"/>
                                        </p:tgtEl>
                                      </p:cBhvr>
                                    </p:animEffect>
                                  </p:childTnLst>
                                </p:cTn>
                              </p:par>
                            </p:childTnLst>
                          </p:cTn>
                        </p:par>
                        <p:par>
                          <p:cTn id="52" fill="hold">
                            <p:stCondLst>
                              <p:cond delay="5100"/>
                            </p:stCondLst>
                            <p:childTnLst>
                              <p:par>
                                <p:cTn id="53" presetID="22" presetClass="entr" presetSubtype="1"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up)">
                                      <p:cBhvr>
                                        <p:cTn id="55" dur="500"/>
                                        <p:tgtEl>
                                          <p:spTgt spid="20"/>
                                        </p:tgtEl>
                                      </p:cBhvr>
                                    </p:animEffect>
                                  </p:childTnLst>
                                </p:cTn>
                              </p:par>
                            </p:childTnLst>
                          </p:cTn>
                        </p:par>
                        <p:par>
                          <p:cTn id="56" fill="hold">
                            <p:stCondLst>
                              <p:cond delay="5600"/>
                            </p:stCondLst>
                            <p:childTnLst>
                              <p:par>
                                <p:cTn id="57" presetID="10" presetClass="entr" presetSubtype="0"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500"/>
                                        <p:tgtEl>
                                          <p:spTgt spid="37"/>
                                        </p:tgtEl>
                                      </p:cBhvr>
                                    </p:animEffect>
                                  </p:childTnLst>
                                </p:cTn>
                              </p:par>
                            </p:childTnLst>
                          </p:cTn>
                        </p:par>
                        <p:par>
                          <p:cTn id="60" fill="hold">
                            <p:stCondLst>
                              <p:cond delay="6100"/>
                            </p:stCondLst>
                            <p:childTnLst>
                              <p:par>
                                <p:cTn id="61" presetID="49" presetClass="entr" presetSubtype="0" decel="100000" fill="hold" grpId="0" nodeType="afterEffect">
                                  <p:stCondLst>
                                    <p:cond delay="0"/>
                                  </p:stCondLst>
                                  <p:iterate type="lt">
                                    <p:tmPct val="10000"/>
                                  </p:iterate>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anim calcmode="lin" valueType="num">
                                      <p:cBhvr>
                                        <p:cTn id="65" dur="500" fill="hold"/>
                                        <p:tgtEl>
                                          <p:spTgt spid="23"/>
                                        </p:tgtEl>
                                        <p:attrNameLst>
                                          <p:attrName>style.rotation</p:attrName>
                                        </p:attrNameLst>
                                      </p:cBhvr>
                                      <p:tavLst>
                                        <p:tav tm="0">
                                          <p:val>
                                            <p:fltVal val="360"/>
                                          </p:val>
                                        </p:tav>
                                        <p:tav tm="100000">
                                          <p:val>
                                            <p:fltVal val="0"/>
                                          </p:val>
                                        </p:tav>
                                      </p:tavLst>
                                    </p:anim>
                                    <p:animEffect transition="in" filter="fade">
                                      <p:cBhvr>
                                        <p:cTn id="66" dur="500"/>
                                        <p:tgtEl>
                                          <p:spTgt spid="23"/>
                                        </p:tgtEl>
                                      </p:cBhvr>
                                    </p:animEffect>
                                  </p:childTnLst>
                                </p:cTn>
                              </p:par>
                            </p:childTnLst>
                          </p:cTn>
                        </p:par>
                        <p:par>
                          <p:cTn id="67" fill="hold">
                            <p:stCondLst>
                              <p:cond delay="6750"/>
                            </p:stCondLst>
                            <p:childTnLst>
                              <p:par>
                                <p:cTn id="68" presetID="22" presetClass="entr" presetSubtype="1"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up)">
                                      <p:cBhvr>
                                        <p:cTn id="70" dur="500"/>
                                        <p:tgtEl>
                                          <p:spTgt spid="22"/>
                                        </p:tgtEl>
                                      </p:cBhvr>
                                    </p:animEffect>
                                  </p:childTnLst>
                                </p:cTn>
                              </p:par>
                            </p:childTnLst>
                          </p:cTn>
                        </p:par>
                        <p:par>
                          <p:cTn id="71" fill="hold">
                            <p:stCondLst>
                              <p:cond delay="7250"/>
                            </p:stCondLst>
                            <p:childTnLst>
                              <p:par>
                                <p:cTn id="72" presetID="49" presetClass="entr" presetSubtype="0" decel="100000" fill="hold" grpId="0" nodeType="afterEffect">
                                  <p:stCondLst>
                                    <p:cond delay="0"/>
                                  </p:stCondLst>
                                  <p:iterate type="lt">
                                    <p:tmPct val="10000"/>
                                  </p:iterate>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ppt_w</p:attrName>
                                        </p:attrNameLst>
                                      </p:cBhvr>
                                      <p:tavLst>
                                        <p:tav tm="0">
                                          <p:val>
                                            <p:fltVal val="0"/>
                                          </p:val>
                                        </p:tav>
                                        <p:tav tm="100000">
                                          <p:val>
                                            <p:strVal val="#ppt_w"/>
                                          </p:val>
                                        </p:tav>
                                      </p:tavLst>
                                    </p:anim>
                                    <p:anim calcmode="lin" valueType="num">
                                      <p:cBhvr>
                                        <p:cTn id="75" dur="500" fill="hold"/>
                                        <p:tgtEl>
                                          <p:spTgt spid="17"/>
                                        </p:tgtEl>
                                        <p:attrNameLst>
                                          <p:attrName>ppt_h</p:attrName>
                                        </p:attrNameLst>
                                      </p:cBhvr>
                                      <p:tavLst>
                                        <p:tav tm="0">
                                          <p:val>
                                            <p:fltVal val="0"/>
                                          </p:val>
                                        </p:tav>
                                        <p:tav tm="100000">
                                          <p:val>
                                            <p:strVal val="#ppt_h"/>
                                          </p:val>
                                        </p:tav>
                                      </p:tavLst>
                                    </p:anim>
                                    <p:anim calcmode="lin" valueType="num">
                                      <p:cBhvr>
                                        <p:cTn id="76" dur="500" fill="hold"/>
                                        <p:tgtEl>
                                          <p:spTgt spid="17"/>
                                        </p:tgtEl>
                                        <p:attrNameLst>
                                          <p:attrName>style.rotation</p:attrName>
                                        </p:attrNameLst>
                                      </p:cBhvr>
                                      <p:tavLst>
                                        <p:tav tm="0">
                                          <p:val>
                                            <p:fltVal val="360"/>
                                          </p:val>
                                        </p:tav>
                                        <p:tav tm="100000">
                                          <p:val>
                                            <p:fltVal val="0"/>
                                          </p:val>
                                        </p:tav>
                                      </p:tavLst>
                                    </p:anim>
                                    <p:animEffect transition="in" filter="fade">
                                      <p:cBhvr>
                                        <p:cTn id="77" dur="500"/>
                                        <p:tgtEl>
                                          <p:spTgt spid="17"/>
                                        </p:tgtEl>
                                      </p:cBhvr>
                                    </p:animEffect>
                                  </p:childTnLst>
                                </p:cTn>
                              </p:par>
                            </p:childTnLst>
                          </p:cTn>
                        </p:par>
                        <p:par>
                          <p:cTn id="78" fill="hold">
                            <p:stCondLst>
                              <p:cond delay="7900"/>
                            </p:stCondLst>
                            <p:childTnLst>
                              <p:par>
                                <p:cTn id="79" presetID="22" presetClass="entr" presetSubtype="1"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up)">
                                      <p:cBhvr>
                                        <p:cTn id="8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P spid="25" grpId="0"/>
      <p:bldP spid="26" grpId="0"/>
      <p:bldP spid="27"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一、标题内容</a:t>
            </a:r>
            <a:endParaRPr lang="zh-CN" altLang="en-US" sz="2000" dirty="0">
              <a:cs typeface="+mn-ea"/>
              <a:sym typeface="+mn-lt"/>
            </a:endParaRPr>
          </a:p>
        </p:txBody>
      </p:sp>
      <p:grpSp>
        <p:nvGrpSpPr>
          <p:cNvPr id="45" name="组合 44"/>
          <p:cNvGrpSpPr/>
          <p:nvPr/>
        </p:nvGrpSpPr>
        <p:grpSpPr>
          <a:xfrm>
            <a:off x="1112472" y="2287763"/>
            <a:ext cx="6921886" cy="1296823"/>
            <a:chOff x="1483296" y="3083564"/>
            <a:chExt cx="9229181" cy="1729097"/>
          </a:xfrm>
        </p:grpSpPr>
        <p:sp>
          <p:nvSpPr>
            <p:cNvPr id="46" name="iS1ide-Arc 48"/>
            <p:cNvSpPr/>
            <p:nvPr/>
          </p:nvSpPr>
          <p:spPr>
            <a:xfrm>
              <a:off x="8704678" y="3083564"/>
              <a:ext cx="1729097" cy="1729097"/>
            </a:xfrm>
            <a:prstGeom prst="arc">
              <a:avLst>
                <a:gd name="adj1" fmla="val 11792622"/>
                <a:gd name="adj2" fmla="val 20673024"/>
              </a:avLst>
            </a:prstGeom>
            <a:ln w="88900">
              <a:solidFill>
                <a:schemeClr val="bg2">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500" i="1">
                <a:latin typeface="Century Gothic" panose="020B0502020202020204" pitchFamily="34" charset="0"/>
                <a:cs typeface="+mn-ea"/>
              </a:endParaRPr>
            </a:p>
          </p:txBody>
        </p:sp>
        <p:sp>
          <p:nvSpPr>
            <p:cNvPr id="47" name="iS1ide-Oval 49"/>
            <p:cNvSpPr/>
            <p:nvPr/>
          </p:nvSpPr>
          <p:spPr bwMode="auto">
            <a:xfrm>
              <a:off x="10155072" y="3638696"/>
              <a:ext cx="557405" cy="557405"/>
            </a:xfrm>
            <a:prstGeom prst="ellipse">
              <a:avLst/>
            </a:prstGeom>
            <a:solidFill>
              <a:schemeClr val="accent1"/>
            </a:solidFill>
            <a:ln w="12700">
              <a:noFill/>
              <a:miter lim="400000"/>
            </a:ln>
            <a:effectLst/>
          </p:spPr>
          <p:txBody>
            <a:bodyPr vert="horz" wrap="none" lIns="68580" tIns="34290" rIns="68580" bIns="34290" anchor="ctr" anchorCtr="1" compatLnSpc="1">
              <a:prstTxWarp prst="textNoShape">
                <a:avLst/>
              </a:prstTxWarp>
              <a:noAutofit/>
            </a:bodyPr>
            <a:lstStyle/>
            <a:p>
              <a:pPr algn="ctr"/>
              <a:r>
                <a:rPr lang="en-US" sz="1600" dirty="0">
                  <a:solidFill>
                    <a:schemeClr val="bg1"/>
                  </a:solidFill>
                  <a:latin typeface="Agency FB" panose="020B0503020202020204" pitchFamily="34" charset="0"/>
                  <a:cs typeface="+mn-ea"/>
                </a:rPr>
                <a:t>06</a:t>
              </a:r>
            </a:p>
          </p:txBody>
        </p:sp>
        <p:sp>
          <p:nvSpPr>
            <p:cNvPr id="48" name="iS1ide-Arc 50"/>
            <p:cNvSpPr/>
            <p:nvPr/>
          </p:nvSpPr>
          <p:spPr>
            <a:xfrm flipV="1">
              <a:off x="6969010" y="3083564"/>
              <a:ext cx="1729097" cy="1729097"/>
            </a:xfrm>
            <a:prstGeom prst="arc">
              <a:avLst>
                <a:gd name="adj1" fmla="val 11792622"/>
                <a:gd name="adj2" fmla="val 20673024"/>
              </a:avLst>
            </a:prstGeom>
            <a:ln w="88900">
              <a:solidFill>
                <a:schemeClr val="bg2">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500" i="1">
                <a:latin typeface="Century Gothic" panose="020B0502020202020204" pitchFamily="34" charset="0"/>
                <a:cs typeface="+mn-ea"/>
              </a:endParaRPr>
            </a:p>
          </p:txBody>
        </p:sp>
        <p:sp>
          <p:nvSpPr>
            <p:cNvPr id="49" name="iS1ide-Oval 51"/>
            <p:cNvSpPr/>
            <p:nvPr/>
          </p:nvSpPr>
          <p:spPr bwMode="auto">
            <a:xfrm>
              <a:off x="8420717" y="3700124"/>
              <a:ext cx="557405" cy="557405"/>
            </a:xfrm>
            <a:prstGeom prst="ellipse">
              <a:avLst/>
            </a:prstGeom>
            <a:solidFill>
              <a:schemeClr val="accent1"/>
            </a:solidFill>
            <a:ln w="12700">
              <a:noFill/>
              <a:miter lim="400000"/>
            </a:ln>
            <a:effectLst/>
          </p:spPr>
          <p:txBody>
            <a:bodyPr vert="horz" wrap="none" lIns="68580" tIns="34290" rIns="68580" bIns="34290" anchor="ctr" anchorCtr="1" compatLnSpc="1">
              <a:prstTxWarp prst="textNoShape">
                <a:avLst/>
              </a:prstTxWarp>
              <a:noAutofit/>
            </a:bodyPr>
            <a:lstStyle/>
            <a:p>
              <a:pPr algn="ctr"/>
              <a:r>
                <a:rPr lang="en-US" sz="1600">
                  <a:solidFill>
                    <a:schemeClr val="bg1"/>
                  </a:solidFill>
                  <a:latin typeface="Agency FB" panose="020B0503020202020204" pitchFamily="34" charset="0"/>
                  <a:cs typeface="+mn-ea"/>
                </a:rPr>
                <a:t>05</a:t>
              </a:r>
            </a:p>
          </p:txBody>
        </p:sp>
        <p:sp>
          <p:nvSpPr>
            <p:cNvPr id="50" name="iS1ide-Arc 52"/>
            <p:cNvSpPr/>
            <p:nvPr/>
          </p:nvSpPr>
          <p:spPr>
            <a:xfrm>
              <a:off x="5233340" y="3083564"/>
              <a:ext cx="1729097" cy="1729097"/>
            </a:xfrm>
            <a:prstGeom prst="arc">
              <a:avLst>
                <a:gd name="adj1" fmla="val 11792622"/>
                <a:gd name="adj2" fmla="val 20673024"/>
              </a:avLst>
            </a:prstGeom>
            <a:ln w="88900">
              <a:solidFill>
                <a:schemeClr val="bg2">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500" i="1">
                <a:latin typeface="Century Gothic" panose="020B0502020202020204" pitchFamily="34" charset="0"/>
                <a:cs typeface="+mn-ea"/>
              </a:endParaRPr>
            </a:p>
          </p:txBody>
        </p:sp>
        <p:sp>
          <p:nvSpPr>
            <p:cNvPr id="51" name="iS1ide-Oval 53"/>
            <p:cNvSpPr/>
            <p:nvPr/>
          </p:nvSpPr>
          <p:spPr bwMode="auto">
            <a:xfrm>
              <a:off x="6686362" y="3638696"/>
              <a:ext cx="557405" cy="557405"/>
            </a:xfrm>
            <a:prstGeom prst="ellipse">
              <a:avLst/>
            </a:prstGeom>
            <a:solidFill>
              <a:schemeClr val="accent1"/>
            </a:solidFill>
            <a:ln w="12700">
              <a:noFill/>
              <a:miter lim="400000"/>
            </a:ln>
            <a:effectLst/>
          </p:spPr>
          <p:txBody>
            <a:bodyPr vert="horz" wrap="none" lIns="68580" tIns="34290" rIns="68580" bIns="34290" anchor="ctr" anchorCtr="1" compatLnSpc="1">
              <a:prstTxWarp prst="textNoShape">
                <a:avLst/>
              </a:prstTxWarp>
              <a:noAutofit/>
            </a:bodyPr>
            <a:lstStyle/>
            <a:p>
              <a:pPr algn="ctr"/>
              <a:r>
                <a:rPr lang="en-US" sz="1600">
                  <a:solidFill>
                    <a:schemeClr val="bg1"/>
                  </a:solidFill>
                  <a:latin typeface="Agency FB" panose="020B0503020202020204" pitchFamily="34" charset="0"/>
                  <a:cs typeface="+mn-ea"/>
                </a:rPr>
                <a:t>04</a:t>
              </a:r>
            </a:p>
          </p:txBody>
        </p:sp>
        <p:sp>
          <p:nvSpPr>
            <p:cNvPr id="52" name="iS1ide-Arc 54"/>
            <p:cNvSpPr/>
            <p:nvPr/>
          </p:nvSpPr>
          <p:spPr>
            <a:xfrm flipV="1">
              <a:off x="3497669" y="3083564"/>
              <a:ext cx="1729097" cy="1729097"/>
            </a:xfrm>
            <a:prstGeom prst="arc">
              <a:avLst>
                <a:gd name="adj1" fmla="val 11792622"/>
                <a:gd name="adj2" fmla="val 20673024"/>
              </a:avLst>
            </a:prstGeom>
            <a:ln w="88900">
              <a:solidFill>
                <a:schemeClr val="bg2">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500" i="1">
                <a:latin typeface="Century Gothic" panose="020B0502020202020204" pitchFamily="34" charset="0"/>
                <a:cs typeface="+mn-ea"/>
              </a:endParaRPr>
            </a:p>
          </p:txBody>
        </p:sp>
        <p:sp>
          <p:nvSpPr>
            <p:cNvPr id="53" name="iS1ide-Oval 55"/>
            <p:cNvSpPr/>
            <p:nvPr/>
          </p:nvSpPr>
          <p:spPr bwMode="auto">
            <a:xfrm>
              <a:off x="4952006" y="3700124"/>
              <a:ext cx="557405" cy="557405"/>
            </a:xfrm>
            <a:prstGeom prst="ellipse">
              <a:avLst/>
            </a:prstGeom>
            <a:solidFill>
              <a:schemeClr val="accent1"/>
            </a:solidFill>
            <a:ln w="12700">
              <a:noFill/>
              <a:miter lim="400000"/>
            </a:ln>
            <a:effectLst/>
          </p:spPr>
          <p:txBody>
            <a:bodyPr vert="horz" wrap="none" lIns="68580" tIns="34290" rIns="68580" bIns="34290" anchor="ctr" anchorCtr="1" compatLnSpc="1">
              <a:prstTxWarp prst="textNoShape">
                <a:avLst/>
              </a:prstTxWarp>
              <a:noAutofit/>
            </a:bodyPr>
            <a:lstStyle/>
            <a:p>
              <a:pPr algn="ctr"/>
              <a:r>
                <a:rPr lang="en-US" sz="1600">
                  <a:solidFill>
                    <a:schemeClr val="bg1"/>
                  </a:solidFill>
                  <a:latin typeface="Agency FB" panose="020B0503020202020204" pitchFamily="34" charset="0"/>
                  <a:cs typeface="+mn-ea"/>
                </a:rPr>
                <a:t>03</a:t>
              </a:r>
            </a:p>
          </p:txBody>
        </p:sp>
        <p:sp>
          <p:nvSpPr>
            <p:cNvPr id="54" name="iS1ide-Arc 56"/>
            <p:cNvSpPr/>
            <p:nvPr/>
          </p:nvSpPr>
          <p:spPr>
            <a:xfrm>
              <a:off x="1761998" y="3083564"/>
              <a:ext cx="1729097" cy="1729097"/>
            </a:xfrm>
            <a:prstGeom prst="arc">
              <a:avLst>
                <a:gd name="adj1" fmla="val 11792622"/>
                <a:gd name="adj2" fmla="val 20673024"/>
              </a:avLst>
            </a:prstGeom>
            <a:ln w="88900">
              <a:solidFill>
                <a:schemeClr val="bg2">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500" i="1">
                <a:latin typeface="Century Gothic" panose="020B0502020202020204" pitchFamily="34" charset="0"/>
                <a:cs typeface="+mn-ea"/>
              </a:endParaRPr>
            </a:p>
          </p:txBody>
        </p:sp>
        <p:sp>
          <p:nvSpPr>
            <p:cNvPr id="55" name="iS1ide-Oval 57"/>
            <p:cNvSpPr/>
            <p:nvPr/>
          </p:nvSpPr>
          <p:spPr bwMode="auto">
            <a:xfrm>
              <a:off x="1483296" y="3638696"/>
              <a:ext cx="557405" cy="557405"/>
            </a:xfrm>
            <a:prstGeom prst="ellipse">
              <a:avLst/>
            </a:prstGeom>
            <a:solidFill>
              <a:schemeClr val="accent1"/>
            </a:solidFill>
            <a:ln w="12700">
              <a:noFill/>
              <a:miter lim="400000"/>
            </a:ln>
            <a:effectLst/>
          </p:spPr>
          <p:txBody>
            <a:bodyPr vert="horz" wrap="none" lIns="68580" tIns="34290" rIns="68580" bIns="34290" anchor="ctr" anchorCtr="1" compatLnSpc="1">
              <a:prstTxWarp prst="textNoShape">
                <a:avLst/>
              </a:prstTxWarp>
              <a:noAutofit/>
            </a:bodyPr>
            <a:lstStyle/>
            <a:p>
              <a:pPr algn="ctr"/>
              <a:r>
                <a:rPr lang="en-US" sz="1600" dirty="0">
                  <a:solidFill>
                    <a:schemeClr val="bg1"/>
                  </a:solidFill>
                  <a:latin typeface="Agency FB" panose="020B0503020202020204" pitchFamily="34" charset="0"/>
                  <a:cs typeface="+mn-ea"/>
                </a:rPr>
                <a:t>01</a:t>
              </a:r>
            </a:p>
          </p:txBody>
        </p:sp>
        <p:sp>
          <p:nvSpPr>
            <p:cNvPr id="56" name="iS1ide-Oval 58"/>
            <p:cNvSpPr/>
            <p:nvPr/>
          </p:nvSpPr>
          <p:spPr bwMode="auto">
            <a:xfrm>
              <a:off x="3217651" y="3638696"/>
              <a:ext cx="557405" cy="557405"/>
            </a:xfrm>
            <a:prstGeom prst="ellipse">
              <a:avLst/>
            </a:prstGeom>
            <a:solidFill>
              <a:schemeClr val="accent1"/>
            </a:solidFill>
            <a:ln w="12700">
              <a:noFill/>
              <a:miter lim="400000"/>
            </a:ln>
            <a:effectLst/>
          </p:spPr>
          <p:txBody>
            <a:bodyPr vert="horz" wrap="none" lIns="68580" tIns="34290" rIns="68580" bIns="34290" anchor="ctr" anchorCtr="1" compatLnSpc="1">
              <a:prstTxWarp prst="textNoShape">
                <a:avLst/>
              </a:prstTxWarp>
              <a:noAutofit/>
            </a:bodyPr>
            <a:lstStyle/>
            <a:p>
              <a:pPr algn="ctr"/>
              <a:r>
                <a:rPr lang="en-US" sz="1600">
                  <a:solidFill>
                    <a:schemeClr val="bg1"/>
                  </a:solidFill>
                  <a:latin typeface="Agency FB" panose="020B0503020202020204" pitchFamily="34" charset="0"/>
                  <a:cs typeface="+mn-ea"/>
                </a:rPr>
                <a:t>02</a:t>
              </a:r>
            </a:p>
          </p:txBody>
        </p:sp>
      </p:grpSp>
      <p:grpSp>
        <p:nvGrpSpPr>
          <p:cNvPr id="57" name="组合 56"/>
          <p:cNvGrpSpPr/>
          <p:nvPr/>
        </p:nvGrpSpPr>
        <p:grpSpPr>
          <a:xfrm>
            <a:off x="1000514" y="3234912"/>
            <a:ext cx="1938791" cy="864325"/>
            <a:chOff x="5354322" y="1967781"/>
            <a:chExt cx="2585055" cy="1152433"/>
          </a:xfrm>
        </p:grpSpPr>
        <p:sp>
          <p:nvSpPr>
            <p:cNvPr id="58" name="矩形 57"/>
            <p:cNvSpPr/>
            <p:nvPr/>
          </p:nvSpPr>
          <p:spPr>
            <a:xfrm>
              <a:off x="5354322" y="2332306"/>
              <a:ext cx="2585055" cy="7879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tx1">
                      <a:lumMod val="65000"/>
                      <a:lumOff val="35000"/>
                    </a:schemeClr>
                  </a:solidFill>
                  <a:latin typeface="+mn-ea"/>
                  <a:cs typeface="+mn-ea"/>
                </a:rPr>
                <a:t>用户可以在投影仪或者计算机上可以将演示文稿打印出来制作成胶片以便应用到更广泛的领域中</a:t>
              </a:r>
            </a:p>
          </p:txBody>
        </p:sp>
        <p:sp>
          <p:nvSpPr>
            <p:cNvPr id="59" name="矩形 58"/>
            <p:cNvSpPr/>
            <p:nvPr/>
          </p:nvSpPr>
          <p:spPr>
            <a:xfrm>
              <a:off x="5604655" y="1967781"/>
              <a:ext cx="2084387" cy="4284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50" dirty="0">
                  <a:solidFill>
                    <a:schemeClr val="tx1">
                      <a:lumMod val="65000"/>
                      <a:lumOff val="35000"/>
                    </a:schemeClr>
                  </a:solidFill>
                  <a:latin typeface="+mn-ea"/>
                  <a:cs typeface="+mn-ea"/>
                </a:rPr>
                <a:t>单击添加标题</a:t>
              </a:r>
            </a:p>
          </p:txBody>
        </p:sp>
      </p:grpSp>
      <p:grpSp>
        <p:nvGrpSpPr>
          <p:cNvPr id="60" name="组合 59"/>
          <p:cNvGrpSpPr/>
          <p:nvPr/>
        </p:nvGrpSpPr>
        <p:grpSpPr>
          <a:xfrm>
            <a:off x="3602605" y="3234912"/>
            <a:ext cx="1938791" cy="864325"/>
            <a:chOff x="5354322" y="1967781"/>
            <a:chExt cx="2585055" cy="1152433"/>
          </a:xfrm>
        </p:grpSpPr>
        <p:sp>
          <p:nvSpPr>
            <p:cNvPr id="61" name="矩形 60"/>
            <p:cNvSpPr/>
            <p:nvPr/>
          </p:nvSpPr>
          <p:spPr>
            <a:xfrm>
              <a:off x="5354322" y="2332306"/>
              <a:ext cx="2585055" cy="7879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tx1">
                      <a:lumMod val="65000"/>
                      <a:lumOff val="35000"/>
                    </a:schemeClr>
                  </a:solidFill>
                  <a:latin typeface="+mn-ea"/>
                  <a:cs typeface="+mn-ea"/>
                </a:rPr>
                <a:t>用户可以在投影仪或者计算机上可以将演示文稿打印出来制作成胶片以便应用到更广泛的领域中</a:t>
              </a:r>
            </a:p>
          </p:txBody>
        </p:sp>
        <p:sp>
          <p:nvSpPr>
            <p:cNvPr id="62" name="矩形 61"/>
            <p:cNvSpPr/>
            <p:nvPr/>
          </p:nvSpPr>
          <p:spPr>
            <a:xfrm>
              <a:off x="5604655" y="1967781"/>
              <a:ext cx="2084387" cy="4284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50" dirty="0">
                  <a:solidFill>
                    <a:schemeClr val="tx1">
                      <a:lumMod val="65000"/>
                      <a:lumOff val="35000"/>
                    </a:schemeClr>
                  </a:solidFill>
                  <a:latin typeface="+mn-ea"/>
                  <a:cs typeface="+mn-ea"/>
                </a:rPr>
                <a:t>单击添加标题</a:t>
              </a:r>
            </a:p>
          </p:txBody>
        </p:sp>
      </p:grpSp>
      <p:grpSp>
        <p:nvGrpSpPr>
          <p:cNvPr id="63" name="组合 62"/>
          <p:cNvGrpSpPr/>
          <p:nvPr/>
        </p:nvGrpSpPr>
        <p:grpSpPr>
          <a:xfrm>
            <a:off x="6207524" y="3234912"/>
            <a:ext cx="1938791" cy="864325"/>
            <a:chOff x="5354322" y="1967781"/>
            <a:chExt cx="2585055" cy="1152433"/>
          </a:xfrm>
        </p:grpSpPr>
        <p:sp>
          <p:nvSpPr>
            <p:cNvPr id="64" name="矩形 63"/>
            <p:cNvSpPr/>
            <p:nvPr/>
          </p:nvSpPr>
          <p:spPr>
            <a:xfrm>
              <a:off x="5354322" y="2332306"/>
              <a:ext cx="2585055" cy="7879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tx1">
                      <a:lumMod val="65000"/>
                      <a:lumOff val="35000"/>
                    </a:schemeClr>
                  </a:solidFill>
                  <a:latin typeface="+mn-ea"/>
                  <a:cs typeface="+mn-ea"/>
                </a:rPr>
                <a:t>用户可以在投影仪或者计算机上可以将演示文稿打印出来制作成胶片以便应用到更广泛的领域中</a:t>
              </a:r>
            </a:p>
          </p:txBody>
        </p:sp>
        <p:sp>
          <p:nvSpPr>
            <p:cNvPr id="65" name="矩形 64"/>
            <p:cNvSpPr/>
            <p:nvPr/>
          </p:nvSpPr>
          <p:spPr>
            <a:xfrm>
              <a:off x="5604655" y="1967781"/>
              <a:ext cx="2084387" cy="4284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50" dirty="0">
                  <a:solidFill>
                    <a:schemeClr val="tx1">
                      <a:lumMod val="65000"/>
                      <a:lumOff val="35000"/>
                    </a:schemeClr>
                  </a:solidFill>
                  <a:latin typeface="+mn-ea"/>
                  <a:cs typeface="+mn-ea"/>
                </a:rPr>
                <a:t>单击添加标题</a:t>
              </a:r>
            </a:p>
          </p:txBody>
        </p:sp>
      </p:grpSp>
      <p:grpSp>
        <p:nvGrpSpPr>
          <p:cNvPr id="66" name="组合 65"/>
          <p:cNvGrpSpPr/>
          <p:nvPr/>
        </p:nvGrpSpPr>
        <p:grpSpPr>
          <a:xfrm>
            <a:off x="2302267" y="1635646"/>
            <a:ext cx="1938791" cy="864325"/>
            <a:chOff x="5354322" y="1967781"/>
            <a:chExt cx="2585055" cy="1152433"/>
          </a:xfrm>
        </p:grpSpPr>
        <p:sp>
          <p:nvSpPr>
            <p:cNvPr id="67" name="矩形 66"/>
            <p:cNvSpPr/>
            <p:nvPr/>
          </p:nvSpPr>
          <p:spPr>
            <a:xfrm>
              <a:off x="5354322" y="2332306"/>
              <a:ext cx="2585055" cy="7879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tx1">
                      <a:lumMod val="65000"/>
                      <a:lumOff val="35000"/>
                    </a:schemeClr>
                  </a:solidFill>
                  <a:latin typeface="+mn-ea"/>
                  <a:cs typeface="+mn-ea"/>
                </a:rPr>
                <a:t>用户可以在投影仪或者计算机上可以将演示文稿打印出来制作成胶片以便应用到更广泛的领域中</a:t>
              </a:r>
            </a:p>
          </p:txBody>
        </p:sp>
        <p:sp>
          <p:nvSpPr>
            <p:cNvPr id="68" name="矩形 67"/>
            <p:cNvSpPr/>
            <p:nvPr/>
          </p:nvSpPr>
          <p:spPr>
            <a:xfrm>
              <a:off x="5604655" y="1967781"/>
              <a:ext cx="2084387" cy="4284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50" dirty="0">
                  <a:solidFill>
                    <a:schemeClr val="tx1">
                      <a:lumMod val="65000"/>
                      <a:lumOff val="35000"/>
                    </a:schemeClr>
                  </a:solidFill>
                  <a:latin typeface="+mn-ea"/>
                  <a:cs typeface="+mn-ea"/>
                </a:rPr>
                <a:t>单击添加标题</a:t>
              </a:r>
            </a:p>
          </p:txBody>
        </p:sp>
      </p:grpSp>
      <p:grpSp>
        <p:nvGrpSpPr>
          <p:cNvPr id="69" name="组合 68"/>
          <p:cNvGrpSpPr/>
          <p:nvPr/>
        </p:nvGrpSpPr>
        <p:grpSpPr>
          <a:xfrm>
            <a:off x="4905773" y="1635646"/>
            <a:ext cx="1938791" cy="864325"/>
            <a:chOff x="5354322" y="1967781"/>
            <a:chExt cx="2585055" cy="1152433"/>
          </a:xfrm>
        </p:grpSpPr>
        <p:sp>
          <p:nvSpPr>
            <p:cNvPr id="70" name="矩形 69"/>
            <p:cNvSpPr/>
            <p:nvPr/>
          </p:nvSpPr>
          <p:spPr>
            <a:xfrm>
              <a:off x="5354322" y="2332306"/>
              <a:ext cx="2585055" cy="7879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tx1">
                      <a:lumMod val="65000"/>
                      <a:lumOff val="35000"/>
                    </a:schemeClr>
                  </a:solidFill>
                  <a:latin typeface="+mn-ea"/>
                  <a:cs typeface="+mn-ea"/>
                </a:rPr>
                <a:t>用户可以在投影仪或者计算机上可以将演示文稿打印出来制作成胶片以便应用到更广泛的领域中</a:t>
              </a:r>
            </a:p>
          </p:txBody>
        </p:sp>
        <p:sp>
          <p:nvSpPr>
            <p:cNvPr id="71" name="矩形 70"/>
            <p:cNvSpPr/>
            <p:nvPr/>
          </p:nvSpPr>
          <p:spPr>
            <a:xfrm>
              <a:off x="5604655" y="1967781"/>
              <a:ext cx="2084387" cy="42840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50" dirty="0">
                  <a:solidFill>
                    <a:schemeClr val="tx1">
                      <a:lumMod val="65000"/>
                      <a:lumOff val="35000"/>
                    </a:schemeClr>
                  </a:solidFill>
                  <a:latin typeface="+mn-ea"/>
                  <a:cs typeface="+mn-ea"/>
                </a:rPr>
                <a:t>单击添加标题</a:t>
              </a:r>
            </a:p>
          </p:txBody>
        </p:sp>
      </p:grpSp>
    </p:spTree>
    <p:custDataLst>
      <p:tags r:id="rId1"/>
    </p:custDataLst>
    <p:extLst>
      <p:ext uri="{BB962C8B-B14F-4D97-AF65-F5344CB8AC3E}">
        <p14:creationId xmlns:p14="http://schemas.microsoft.com/office/powerpoint/2010/main" val="1277462831"/>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ppt_x"/>
                                          </p:val>
                                        </p:tav>
                                        <p:tav tm="100000">
                                          <p:val>
                                            <p:strVal val="#ppt_x"/>
                                          </p:val>
                                        </p:tav>
                                      </p:tavLst>
                                    </p:anim>
                                    <p:anim calcmode="lin" valueType="num">
                                      <p:cBhvr additive="base">
                                        <p:cTn id="12" dur="500" fill="hold"/>
                                        <p:tgtEl>
                                          <p:spTgt spid="5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1"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ppt_x"/>
                                          </p:val>
                                        </p:tav>
                                        <p:tav tm="100000">
                                          <p:val>
                                            <p:strVal val="#ppt_x"/>
                                          </p:val>
                                        </p:tav>
                                      </p:tavLst>
                                    </p:anim>
                                    <p:anim calcmode="lin" valueType="num">
                                      <p:cBhvr additive="base">
                                        <p:cTn id="17" dur="500" fill="hold"/>
                                        <p:tgtEl>
                                          <p:spTgt spid="66"/>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ppt_x"/>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500" fill="hold"/>
                                        <p:tgtEl>
                                          <p:spTgt spid="69"/>
                                        </p:tgtEl>
                                        <p:attrNameLst>
                                          <p:attrName>ppt_x</p:attrName>
                                        </p:attrNameLst>
                                      </p:cBhvr>
                                      <p:tavLst>
                                        <p:tav tm="0">
                                          <p:val>
                                            <p:strVal val="#ppt_x"/>
                                          </p:val>
                                        </p:tav>
                                        <p:tav tm="100000">
                                          <p:val>
                                            <p:strVal val="#ppt_x"/>
                                          </p:val>
                                        </p:tav>
                                      </p:tavLst>
                                    </p:anim>
                                    <p:anim calcmode="lin" valueType="num">
                                      <p:cBhvr additive="base">
                                        <p:cTn id="27" dur="500" fill="hold"/>
                                        <p:tgtEl>
                                          <p:spTgt spid="69"/>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500" fill="hold"/>
                                        <p:tgtEl>
                                          <p:spTgt spid="63"/>
                                        </p:tgtEl>
                                        <p:attrNameLst>
                                          <p:attrName>ppt_x</p:attrName>
                                        </p:attrNameLst>
                                      </p:cBhvr>
                                      <p:tavLst>
                                        <p:tav tm="0">
                                          <p:val>
                                            <p:strVal val="#ppt_x"/>
                                          </p:val>
                                        </p:tav>
                                        <p:tav tm="100000">
                                          <p:val>
                                            <p:strVal val="#ppt_x"/>
                                          </p:val>
                                        </p:tav>
                                      </p:tavLst>
                                    </p:anim>
                                    <p:anim calcmode="lin" valueType="num">
                                      <p:cBhvr additive="base">
                                        <p:cTn id="32"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811" y="1403851"/>
            <a:ext cx="3409474" cy="20850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38250"/>
            <a:ext cx="3810000" cy="2933700"/>
          </a:xfrm>
          <a:prstGeom prst="rect">
            <a:avLst/>
          </a:prstGeom>
        </p:spPr>
      </p:pic>
      <p:sp>
        <p:nvSpPr>
          <p:cNvPr id="8" name="文本框 7"/>
          <p:cNvSpPr txBox="1"/>
          <p:nvPr/>
        </p:nvSpPr>
        <p:spPr>
          <a:xfrm>
            <a:off x="4427984" y="1851670"/>
            <a:ext cx="3457575" cy="854080"/>
          </a:xfrm>
          <a:prstGeom prst="rect">
            <a:avLst/>
          </a:prstGeom>
          <a:noFill/>
        </p:spPr>
        <p:txBody>
          <a:bodyPr wrap="square" rtlCol="0">
            <a:spAutoFit/>
          </a:bodyPr>
          <a:lstStyle/>
          <a:p>
            <a:pPr algn="dist"/>
            <a:r>
              <a:rPr lang="zh-CN" altLang="en-US" sz="4950" dirty="0" smtClean="0">
                <a:solidFill>
                  <a:schemeClr val="tx1">
                    <a:lumMod val="75000"/>
                    <a:lumOff val="25000"/>
                  </a:schemeClr>
                </a:solidFill>
                <a:latin typeface="文鼎习字体" panose="020B0602010101010101" pitchFamily="33" charset="-122"/>
                <a:ea typeface="文鼎习字体" panose="020B0602010101010101" pitchFamily="33" charset="-122"/>
                <a:cs typeface="+mn-ea"/>
              </a:rPr>
              <a:t>第二部分</a:t>
            </a:r>
            <a:endParaRPr lang="zh-CN" altLang="en-US" sz="4950" dirty="0">
              <a:solidFill>
                <a:schemeClr val="tx1">
                  <a:lumMod val="75000"/>
                  <a:lumOff val="25000"/>
                </a:schemeClr>
              </a:solidFill>
              <a:latin typeface="文鼎习字体" panose="020B0602010101010101" pitchFamily="33" charset="-122"/>
              <a:ea typeface="文鼎习字体" panose="020B0602010101010101" pitchFamily="33" charset="-122"/>
              <a:cs typeface="+mn-ea"/>
            </a:endParaRPr>
          </a:p>
        </p:txBody>
      </p:sp>
      <p:sp>
        <p:nvSpPr>
          <p:cNvPr id="9" name="文本框 8">
            <a:extLst>
              <a:ext uri="{FF2B5EF4-FFF2-40B4-BE49-F238E27FC236}">
                <a16:creationId xmlns="" xmlns:a16="http://schemas.microsoft.com/office/drawing/2014/main" id="{B4E83F74-7C14-4983-9B5B-CABCF4DC1D69}"/>
              </a:ext>
            </a:extLst>
          </p:cNvPr>
          <p:cNvSpPr txBox="1"/>
          <p:nvPr/>
        </p:nvSpPr>
        <p:spPr>
          <a:xfrm>
            <a:off x="4427984" y="2728841"/>
            <a:ext cx="4191283" cy="310854"/>
          </a:xfrm>
          <a:prstGeom prst="rect">
            <a:avLst/>
          </a:prstGeom>
          <a:noFill/>
        </p:spPr>
        <p:txBody>
          <a:bodyPr wrap="square" rtlCol="0">
            <a:spAutoFit/>
          </a:bodyPr>
          <a:lstStyle/>
          <a:p>
            <a:pPr>
              <a:lnSpc>
                <a:spcPct val="127000"/>
              </a:lnSpc>
              <a:tabLst>
                <a:tab pos="3136900" algn="l"/>
              </a:tabLst>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Your content to play here, or through your copy, paste in this box, and select only the text. Your content to play here, or through your copy, paste in this box, and select </a:t>
            </a:r>
            <a:r>
              <a:rPr lang="en-US" altLang="zh-CN" sz="60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only </a:t>
            </a: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the text. </a:t>
            </a:r>
            <a:endParaRPr lang="zh-CN" altLang="en-US" sz="600" dirty="0">
              <a:solidFill>
                <a:schemeClr val="tx1">
                  <a:lumMod val="65000"/>
                  <a:lumOff val="35000"/>
                </a:schemeClr>
              </a:solidFill>
              <a:latin typeface="Adobe Myungjo Std M" panose="02020600000000000000" pitchFamily="18" charset="-128"/>
              <a:cs typeface="+mn-ea"/>
            </a:endParaRPr>
          </a:p>
        </p:txBody>
      </p:sp>
    </p:spTree>
    <p:extLst>
      <p:ext uri="{BB962C8B-B14F-4D97-AF65-F5344CB8AC3E}">
        <p14:creationId xmlns:p14="http://schemas.microsoft.com/office/powerpoint/2010/main" val="536853009"/>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250"/>
                            </p:stCondLst>
                            <p:childTnLst>
                              <p:par>
                                <p:cTn id="13" presetID="23" presetClass="entr" presetSubtype="288"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4/3*#ppt_w"/>
                                          </p:val>
                                        </p:tav>
                                        <p:tav tm="100000">
                                          <p:val>
                                            <p:strVal val="#ppt_w"/>
                                          </p:val>
                                        </p:tav>
                                      </p:tavLst>
                                    </p:anim>
                                    <p:anim calcmode="lin" valueType="num">
                                      <p:cBhvr>
                                        <p:cTn id="16" dur="500" fill="hold"/>
                                        <p:tgtEl>
                                          <p:spTgt spid="8"/>
                                        </p:tgtEl>
                                        <p:attrNameLst>
                                          <p:attrName>ppt_h</p:attrName>
                                        </p:attrNameLst>
                                      </p:cBhvr>
                                      <p:tavLst>
                                        <p:tav tm="0">
                                          <p:val>
                                            <p:strVal val="4/3*#ppt_h"/>
                                          </p:val>
                                        </p:tav>
                                        <p:tav tm="100000">
                                          <p:val>
                                            <p:strVal val="#ppt_h"/>
                                          </p:val>
                                        </p:tav>
                                      </p:tavLst>
                                    </p:anim>
                                  </p:childTnLst>
                                </p:cTn>
                              </p:par>
                            </p:childTnLst>
                          </p:cTn>
                        </p:par>
                        <p:par>
                          <p:cTn id="17" fill="hold">
                            <p:stCondLst>
                              <p:cond delay="190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cs typeface="+mn-ea"/>
                <a:sym typeface="+mn-lt"/>
              </a:rPr>
              <a:t>二</a:t>
            </a:r>
            <a:r>
              <a:rPr lang="zh-CN" altLang="en-US" sz="2000" dirty="0" smtClean="0">
                <a:cs typeface="+mn-ea"/>
                <a:sym typeface="+mn-lt"/>
              </a:rPr>
              <a:t>、标题内容</a:t>
            </a:r>
            <a:endParaRPr lang="zh-CN" altLang="en-US" sz="2000" dirty="0">
              <a:cs typeface="+mn-ea"/>
              <a:sym typeface="+mn-lt"/>
            </a:endParaRPr>
          </a:p>
        </p:txBody>
      </p:sp>
      <p:grpSp>
        <p:nvGrpSpPr>
          <p:cNvPr id="30" name="组合 29"/>
          <p:cNvGrpSpPr/>
          <p:nvPr/>
        </p:nvGrpSpPr>
        <p:grpSpPr>
          <a:xfrm>
            <a:off x="1010693" y="1471484"/>
            <a:ext cx="1362075" cy="1729267"/>
            <a:chOff x="1193800" y="1274531"/>
            <a:chExt cx="1362075" cy="1729267"/>
          </a:xfrm>
          <a:gradFill flip="none" rotWithShape="1">
            <a:gsLst>
              <a:gs pos="0">
                <a:srgbClr val="4EE4D2"/>
              </a:gs>
              <a:gs pos="100000">
                <a:srgbClr val="006382"/>
              </a:gs>
            </a:gsLst>
            <a:lin ang="2700000" scaled="1"/>
            <a:tileRect/>
          </a:gradFill>
        </p:grpSpPr>
        <p:sp>
          <p:nvSpPr>
            <p:cNvPr id="31" name="Freeform 196"/>
            <p:cNvSpPr>
              <a:spLocks noChangeArrowheads="1"/>
            </p:cNvSpPr>
            <p:nvPr/>
          </p:nvSpPr>
          <p:spPr bwMode="auto">
            <a:xfrm>
              <a:off x="1193800" y="1274531"/>
              <a:ext cx="1362075" cy="1729267"/>
            </a:xfrm>
            <a:custGeom>
              <a:avLst/>
              <a:gdLst>
                <a:gd name="T0" fmla="*/ 1391708 w 416"/>
                <a:gd name="T1" fmla="*/ 0 h 528"/>
                <a:gd name="T2" fmla="*/ 165054 w 416"/>
                <a:gd name="T3" fmla="*/ 0 h 528"/>
                <a:gd name="T4" fmla="*/ 0 w 416"/>
                <a:gd name="T5" fmla="*/ 168852 h 528"/>
                <a:gd name="T6" fmla="*/ 0 w 416"/>
                <a:gd name="T7" fmla="*/ 1395845 h 528"/>
                <a:gd name="T8" fmla="*/ 165054 w 416"/>
                <a:gd name="T9" fmla="*/ 1564698 h 528"/>
                <a:gd name="T10" fmla="*/ 600197 w 416"/>
                <a:gd name="T11" fmla="*/ 1564698 h 528"/>
                <a:gd name="T12" fmla="*/ 780257 w 416"/>
                <a:gd name="T13" fmla="*/ 1981200 h 528"/>
                <a:gd name="T14" fmla="*/ 964067 w 416"/>
                <a:gd name="T15" fmla="*/ 1564698 h 528"/>
                <a:gd name="T16" fmla="*/ 1391708 w 416"/>
                <a:gd name="T17" fmla="*/ 1564698 h 528"/>
                <a:gd name="T18" fmla="*/ 1560513 w 416"/>
                <a:gd name="T19" fmla="*/ 1395845 h 528"/>
                <a:gd name="T20" fmla="*/ 1560513 w 416"/>
                <a:gd name="T21" fmla="*/ 168852 h 528"/>
                <a:gd name="T22" fmla="*/ 1391708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350">
                <a:solidFill>
                  <a:schemeClr val="bg2"/>
                </a:solidFill>
                <a:latin typeface="+mn-ea"/>
                <a:cs typeface="+mn-ea"/>
              </a:endParaRPr>
            </a:p>
          </p:txBody>
        </p:sp>
        <p:sp>
          <p:nvSpPr>
            <p:cNvPr id="32" name="TextBox 821"/>
            <p:cNvSpPr>
              <a:spLocks noChangeArrowheads="1"/>
            </p:cNvSpPr>
            <p:nvPr/>
          </p:nvSpPr>
          <p:spPr bwMode="auto">
            <a:xfrm>
              <a:off x="1286215" y="2086766"/>
              <a:ext cx="1223412" cy="30008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350" dirty="0">
                  <a:solidFill>
                    <a:schemeClr val="bg2"/>
                  </a:solidFill>
                  <a:latin typeface="+mn-ea"/>
                  <a:ea typeface="+mn-ea"/>
                  <a:cs typeface="+mn-ea"/>
                </a:rPr>
                <a:t>单击添加标题</a:t>
              </a:r>
            </a:p>
          </p:txBody>
        </p:sp>
        <p:sp>
          <p:nvSpPr>
            <p:cNvPr id="33" name="TextBox 682"/>
            <p:cNvSpPr>
              <a:spLocks noChangeArrowheads="1"/>
            </p:cNvSpPr>
            <p:nvPr/>
          </p:nvSpPr>
          <p:spPr bwMode="auto">
            <a:xfrm>
              <a:off x="1527629" y="1441108"/>
              <a:ext cx="694421" cy="7040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3975" dirty="0">
                  <a:solidFill>
                    <a:schemeClr val="bg2"/>
                  </a:solidFill>
                  <a:latin typeface="+mn-ea"/>
                  <a:ea typeface="+mn-ea"/>
                  <a:cs typeface="+mn-ea"/>
                </a:rPr>
                <a:t>01</a:t>
              </a:r>
              <a:endParaRPr lang="zh-CN" altLang="en-US" sz="3975" dirty="0">
                <a:solidFill>
                  <a:schemeClr val="bg2"/>
                </a:solidFill>
                <a:latin typeface="+mn-ea"/>
                <a:ea typeface="+mn-ea"/>
                <a:cs typeface="+mn-ea"/>
              </a:endParaRPr>
            </a:p>
          </p:txBody>
        </p:sp>
        <p:sp>
          <p:nvSpPr>
            <p:cNvPr id="34" name="直接连接符 849"/>
            <p:cNvSpPr>
              <a:spLocks noChangeShapeType="1"/>
            </p:cNvSpPr>
            <p:nvPr/>
          </p:nvSpPr>
          <p:spPr bwMode="auto">
            <a:xfrm>
              <a:off x="1360488" y="2086766"/>
              <a:ext cx="1028700" cy="0"/>
            </a:xfrm>
            <a:prstGeom prst="line">
              <a:avLst/>
            </a:prstGeom>
            <a:grpFill/>
            <a:ln w="9525">
              <a:solidFill>
                <a:schemeClr val="bg2"/>
              </a:solidFill>
              <a:bevel/>
              <a:headEnd/>
              <a:tailEnd/>
            </a:ln>
            <a:extLst/>
          </p:spPr>
          <p:txBody>
            <a:bodyPr/>
            <a:lstStyle/>
            <a:p>
              <a:endParaRPr lang="zh-CN" altLang="en-US" sz="1350">
                <a:solidFill>
                  <a:schemeClr val="bg2"/>
                </a:solidFill>
                <a:latin typeface="+mn-ea"/>
                <a:cs typeface="+mn-ea"/>
              </a:endParaRPr>
            </a:p>
          </p:txBody>
        </p:sp>
      </p:grpSp>
      <p:sp>
        <p:nvSpPr>
          <p:cNvPr id="35" name="矩形 1"/>
          <p:cNvSpPr>
            <a:spLocks noChangeArrowheads="1"/>
          </p:cNvSpPr>
          <p:nvPr/>
        </p:nvSpPr>
        <p:spPr bwMode="auto">
          <a:xfrm>
            <a:off x="683569" y="3416774"/>
            <a:ext cx="2016323" cy="87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8" tIns="45719" rIns="91438" bIns="4571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zh-CN" altLang="en-US" sz="975" dirty="0">
              <a:solidFill>
                <a:schemeClr val="tx1">
                  <a:lumMod val="65000"/>
                  <a:lumOff val="35000"/>
                </a:schemeClr>
              </a:solidFill>
              <a:latin typeface="+mn-ea"/>
              <a:ea typeface="+mn-ea"/>
              <a:cs typeface="+mn-ea"/>
            </a:endParaRPr>
          </a:p>
        </p:txBody>
      </p:sp>
      <p:sp>
        <p:nvSpPr>
          <p:cNvPr id="36" name="矩形 1"/>
          <p:cNvSpPr>
            <a:spLocks noChangeArrowheads="1"/>
          </p:cNvSpPr>
          <p:nvPr/>
        </p:nvSpPr>
        <p:spPr bwMode="auto">
          <a:xfrm>
            <a:off x="2638361" y="3416774"/>
            <a:ext cx="2016323" cy="87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8" tIns="45719" rIns="91438" bIns="4571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zh-CN" altLang="en-US" sz="975" dirty="0">
              <a:solidFill>
                <a:schemeClr val="tx1">
                  <a:lumMod val="65000"/>
                  <a:lumOff val="35000"/>
                </a:schemeClr>
              </a:solidFill>
              <a:latin typeface="+mn-ea"/>
              <a:ea typeface="+mn-ea"/>
              <a:cs typeface="+mn-ea"/>
            </a:endParaRPr>
          </a:p>
        </p:txBody>
      </p:sp>
      <p:sp>
        <p:nvSpPr>
          <p:cNvPr id="37" name="矩形 1"/>
          <p:cNvSpPr>
            <a:spLocks noChangeArrowheads="1"/>
          </p:cNvSpPr>
          <p:nvPr/>
        </p:nvSpPr>
        <p:spPr bwMode="auto">
          <a:xfrm>
            <a:off x="4593153" y="3416774"/>
            <a:ext cx="2016323" cy="87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8" tIns="45719" rIns="91438" bIns="4571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zh-CN" altLang="en-US" sz="975" dirty="0">
              <a:solidFill>
                <a:schemeClr val="tx1">
                  <a:lumMod val="65000"/>
                  <a:lumOff val="35000"/>
                </a:schemeClr>
              </a:solidFill>
              <a:latin typeface="+mn-ea"/>
              <a:ea typeface="+mn-ea"/>
              <a:cs typeface="+mn-ea"/>
            </a:endParaRPr>
          </a:p>
        </p:txBody>
      </p:sp>
      <p:sp>
        <p:nvSpPr>
          <p:cNvPr id="38" name="矩形 1"/>
          <p:cNvSpPr>
            <a:spLocks noChangeArrowheads="1"/>
          </p:cNvSpPr>
          <p:nvPr/>
        </p:nvSpPr>
        <p:spPr bwMode="auto">
          <a:xfrm>
            <a:off x="6547944" y="3416774"/>
            <a:ext cx="2016323" cy="87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8" tIns="45719" rIns="91438" bIns="4571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en-US" altLang="zh-CN" sz="975" dirty="0">
              <a:solidFill>
                <a:schemeClr val="tx1">
                  <a:lumMod val="65000"/>
                  <a:lumOff val="35000"/>
                </a:schemeClr>
              </a:solidFill>
              <a:latin typeface="+mn-ea"/>
              <a:ea typeface="+mn-ea"/>
              <a:cs typeface="+mn-ea"/>
              <a:sym typeface="方正兰亭黑_GBK" panose="02000000000000000000" pitchFamily="2" charset="-122"/>
            </a:endParaRPr>
          </a:p>
          <a:p>
            <a:pPr algn="ctr">
              <a:lnSpc>
                <a:spcPct val="130000"/>
              </a:lnSpc>
              <a:spcBef>
                <a:spcPct val="0"/>
              </a:spcBef>
            </a:pPr>
            <a:r>
              <a:rPr lang="zh-CN" altLang="en-US" sz="975" dirty="0">
                <a:solidFill>
                  <a:schemeClr val="tx1">
                    <a:lumMod val="65000"/>
                    <a:lumOff val="35000"/>
                  </a:schemeClr>
                </a:solidFill>
                <a:latin typeface="+mn-ea"/>
                <a:ea typeface="+mn-ea"/>
                <a:cs typeface="+mn-ea"/>
                <a:sym typeface="方正兰亭黑_GBK" panose="02000000000000000000" pitchFamily="2" charset="-122"/>
              </a:rPr>
              <a:t>录入上述图表的综合描述说明，</a:t>
            </a:r>
            <a:endParaRPr lang="zh-CN" altLang="en-US" sz="975" dirty="0">
              <a:solidFill>
                <a:schemeClr val="tx1">
                  <a:lumMod val="65000"/>
                  <a:lumOff val="35000"/>
                </a:schemeClr>
              </a:solidFill>
              <a:latin typeface="+mn-ea"/>
              <a:ea typeface="+mn-ea"/>
              <a:cs typeface="+mn-ea"/>
            </a:endParaRPr>
          </a:p>
        </p:txBody>
      </p:sp>
      <p:grpSp>
        <p:nvGrpSpPr>
          <p:cNvPr id="39" name="组合 38"/>
          <p:cNvGrpSpPr/>
          <p:nvPr/>
        </p:nvGrpSpPr>
        <p:grpSpPr>
          <a:xfrm>
            <a:off x="2965484" y="1471484"/>
            <a:ext cx="1362075" cy="1729267"/>
            <a:chOff x="1193800" y="1274531"/>
            <a:chExt cx="1362075" cy="1729267"/>
          </a:xfrm>
        </p:grpSpPr>
        <p:sp>
          <p:nvSpPr>
            <p:cNvPr id="40" name="Freeform 196"/>
            <p:cNvSpPr>
              <a:spLocks noChangeArrowheads="1"/>
            </p:cNvSpPr>
            <p:nvPr/>
          </p:nvSpPr>
          <p:spPr bwMode="auto">
            <a:xfrm>
              <a:off x="1193800" y="1274531"/>
              <a:ext cx="1362075" cy="1729267"/>
            </a:xfrm>
            <a:custGeom>
              <a:avLst/>
              <a:gdLst>
                <a:gd name="T0" fmla="*/ 1391708 w 416"/>
                <a:gd name="T1" fmla="*/ 0 h 528"/>
                <a:gd name="T2" fmla="*/ 165054 w 416"/>
                <a:gd name="T3" fmla="*/ 0 h 528"/>
                <a:gd name="T4" fmla="*/ 0 w 416"/>
                <a:gd name="T5" fmla="*/ 168852 h 528"/>
                <a:gd name="T6" fmla="*/ 0 w 416"/>
                <a:gd name="T7" fmla="*/ 1395845 h 528"/>
                <a:gd name="T8" fmla="*/ 165054 w 416"/>
                <a:gd name="T9" fmla="*/ 1564698 h 528"/>
                <a:gd name="T10" fmla="*/ 600197 w 416"/>
                <a:gd name="T11" fmla="*/ 1564698 h 528"/>
                <a:gd name="T12" fmla="*/ 780257 w 416"/>
                <a:gd name="T13" fmla="*/ 1981200 h 528"/>
                <a:gd name="T14" fmla="*/ 964067 w 416"/>
                <a:gd name="T15" fmla="*/ 1564698 h 528"/>
                <a:gd name="T16" fmla="*/ 1391708 w 416"/>
                <a:gd name="T17" fmla="*/ 1564698 h 528"/>
                <a:gd name="T18" fmla="*/ 1560513 w 416"/>
                <a:gd name="T19" fmla="*/ 1395845 h 528"/>
                <a:gd name="T20" fmla="*/ 1560513 w 416"/>
                <a:gd name="T21" fmla="*/ 168852 h 528"/>
                <a:gd name="T22" fmla="*/ 1391708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350">
                <a:solidFill>
                  <a:schemeClr val="bg2"/>
                </a:solidFill>
                <a:latin typeface="+mn-ea"/>
                <a:cs typeface="+mn-ea"/>
              </a:endParaRPr>
            </a:p>
          </p:txBody>
        </p:sp>
        <p:sp>
          <p:nvSpPr>
            <p:cNvPr id="41" name="TextBox 821"/>
            <p:cNvSpPr>
              <a:spLocks noChangeArrowheads="1"/>
            </p:cNvSpPr>
            <p:nvPr/>
          </p:nvSpPr>
          <p:spPr bwMode="auto">
            <a:xfrm>
              <a:off x="1286215" y="2086766"/>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350" dirty="0">
                  <a:solidFill>
                    <a:schemeClr val="bg2"/>
                  </a:solidFill>
                  <a:latin typeface="+mn-ea"/>
                  <a:ea typeface="+mn-ea"/>
                  <a:cs typeface="+mn-ea"/>
                </a:rPr>
                <a:t>单击添加标题</a:t>
              </a:r>
            </a:p>
          </p:txBody>
        </p:sp>
        <p:sp>
          <p:nvSpPr>
            <p:cNvPr id="42" name="TextBox 682"/>
            <p:cNvSpPr>
              <a:spLocks noChangeArrowheads="1"/>
            </p:cNvSpPr>
            <p:nvPr/>
          </p:nvSpPr>
          <p:spPr bwMode="auto">
            <a:xfrm>
              <a:off x="1527627" y="1441108"/>
              <a:ext cx="694421" cy="70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3975" dirty="0">
                  <a:solidFill>
                    <a:schemeClr val="bg2"/>
                  </a:solidFill>
                  <a:latin typeface="+mn-ea"/>
                  <a:ea typeface="+mn-ea"/>
                  <a:cs typeface="+mn-ea"/>
                </a:rPr>
                <a:t>02</a:t>
              </a:r>
              <a:endParaRPr lang="zh-CN" altLang="en-US" sz="3975" dirty="0">
                <a:solidFill>
                  <a:schemeClr val="bg2"/>
                </a:solidFill>
                <a:latin typeface="+mn-ea"/>
                <a:ea typeface="+mn-ea"/>
                <a:cs typeface="+mn-ea"/>
              </a:endParaRPr>
            </a:p>
          </p:txBody>
        </p:sp>
        <p:sp>
          <p:nvSpPr>
            <p:cNvPr id="43" name="直接连接符 849"/>
            <p:cNvSpPr>
              <a:spLocks noChangeShapeType="1"/>
            </p:cNvSpPr>
            <p:nvPr/>
          </p:nvSpPr>
          <p:spPr bwMode="auto">
            <a:xfrm>
              <a:off x="1360488" y="2086766"/>
              <a:ext cx="1028700" cy="0"/>
            </a:xfrm>
            <a:prstGeom prst="line">
              <a:avLst/>
            </a:prstGeom>
            <a:noFill/>
            <a:ln w="9525">
              <a:solidFill>
                <a:srgbClr val="F0EFEC"/>
              </a:solidFill>
              <a:bevel/>
              <a:headEnd/>
              <a:tailEnd/>
            </a:ln>
            <a:extLst>
              <a:ext uri="{909E8E84-426E-40DD-AFC4-6F175D3DCCD1}">
                <a14:hiddenFill xmlns:a14="http://schemas.microsoft.com/office/drawing/2010/main">
                  <a:noFill/>
                </a14:hiddenFill>
              </a:ext>
            </a:extLst>
          </p:spPr>
          <p:txBody>
            <a:bodyPr/>
            <a:lstStyle/>
            <a:p>
              <a:endParaRPr lang="zh-CN" altLang="en-US" sz="1350">
                <a:ln>
                  <a:gradFill>
                    <a:gsLst>
                      <a:gs pos="0">
                        <a:srgbClr val="4EE4D2"/>
                      </a:gs>
                      <a:gs pos="100000">
                        <a:srgbClr val="006382"/>
                      </a:gs>
                    </a:gsLst>
                    <a:lin ang="5400000" scaled="0"/>
                  </a:gradFill>
                </a:ln>
                <a:solidFill>
                  <a:schemeClr val="bg2"/>
                </a:solidFill>
                <a:latin typeface="+mn-ea"/>
                <a:cs typeface="+mn-ea"/>
              </a:endParaRPr>
            </a:p>
          </p:txBody>
        </p:sp>
      </p:grpSp>
      <p:grpSp>
        <p:nvGrpSpPr>
          <p:cNvPr id="44" name="组合 43"/>
          <p:cNvGrpSpPr/>
          <p:nvPr/>
        </p:nvGrpSpPr>
        <p:grpSpPr>
          <a:xfrm>
            <a:off x="4920276" y="1471484"/>
            <a:ext cx="1362075" cy="1729267"/>
            <a:chOff x="1193800" y="1274531"/>
            <a:chExt cx="1362075" cy="1729267"/>
          </a:xfrm>
          <a:gradFill flip="none" rotWithShape="1">
            <a:gsLst>
              <a:gs pos="0">
                <a:srgbClr val="4EE4D2"/>
              </a:gs>
              <a:gs pos="100000">
                <a:srgbClr val="006382"/>
              </a:gs>
            </a:gsLst>
            <a:lin ang="2700000" scaled="1"/>
            <a:tileRect/>
          </a:gradFill>
        </p:grpSpPr>
        <p:sp>
          <p:nvSpPr>
            <p:cNvPr id="72" name="Freeform 196"/>
            <p:cNvSpPr>
              <a:spLocks noChangeArrowheads="1"/>
            </p:cNvSpPr>
            <p:nvPr/>
          </p:nvSpPr>
          <p:spPr bwMode="auto">
            <a:xfrm>
              <a:off x="1193800" y="1274531"/>
              <a:ext cx="1362075" cy="1729267"/>
            </a:xfrm>
            <a:custGeom>
              <a:avLst/>
              <a:gdLst>
                <a:gd name="T0" fmla="*/ 1391708 w 416"/>
                <a:gd name="T1" fmla="*/ 0 h 528"/>
                <a:gd name="T2" fmla="*/ 165054 w 416"/>
                <a:gd name="T3" fmla="*/ 0 h 528"/>
                <a:gd name="T4" fmla="*/ 0 w 416"/>
                <a:gd name="T5" fmla="*/ 168852 h 528"/>
                <a:gd name="T6" fmla="*/ 0 w 416"/>
                <a:gd name="T7" fmla="*/ 1395845 h 528"/>
                <a:gd name="T8" fmla="*/ 165054 w 416"/>
                <a:gd name="T9" fmla="*/ 1564698 h 528"/>
                <a:gd name="T10" fmla="*/ 600197 w 416"/>
                <a:gd name="T11" fmla="*/ 1564698 h 528"/>
                <a:gd name="T12" fmla="*/ 780257 w 416"/>
                <a:gd name="T13" fmla="*/ 1981200 h 528"/>
                <a:gd name="T14" fmla="*/ 964067 w 416"/>
                <a:gd name="T15" fmla="*/ 1564698 h 528"/>
                <a:gd name="T16" fmla="*/ 1391708 w 416"/>
                <a:gd name="T17" fmla="*/ 1564698 h 528"/>
                <a:gd name="T18" fmla="*/ 1560513 w 416"/>
                <a:gd name="T19" fmla="*/ 1395845 h 528"/>
                <a:gd name="T20" fmla="*/ 1560513 w 416"/>
                <a:gd name="T21" fmla="*/ 168852 h 528"/>
                <a:gd name="T22" fmla="*/ 1391708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350">
                <a:solidFill>
                  <a:schemeClr val="bg2"/>
                </a:solidFill>
                <a:latin typeface="+mn-ea"/>
                <a:cs typeface="+mn-ea"/>
              </a:endParaRPr>
            </a:p>
          </p:txBody>
        </p:sp>
        <p:sp>
          <p:nvSpPr>
            <p:cNvPr id="73" name="TextBox 821"/>
            <p:cNvSpPr>
              <a:spLocks noChangeArrowheads="1"/>
            </p:cNvSpPr>
            <p:nvPr/>
          </p:nvSpPr>
          <p:spPr bwMode="auto">
            <a:xfrm>
              <a:off x="1286215" y="2086766"/>
              <a:ext cx="1223412" cy="50783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350" dirty="0">
                  <a:solidFill>
                    <a:schemeClr val="bg2"/>
                  </a:solidFill>
                  <a:latin typeface="+mn-ea"/>
                  <a:ea typeface="+mn-ea"/>
                  <a:cs typeface="+mn-ea"/>
                </a:rPr>
                <a:t>单击添加标题</a:t>
              </a:r>
            </a:p>
            <a:p>
              <a:endParaRPr lang="zh-CN" altLang="en-US" sz="1350" dirty="0">
                <a:solidFill>
                  <a:schemeClr val="bg2"/>
                </a:solidFill>
                <a:latin typeface="+mn-ea"/>
                <a:ea typeface="+mn-ea"/>
                <a:cs typeface="+mn-ea"/>
              </a:endParaRPr>
            </a:p>
          </p:txBody>
        </p:sp>
        <p:sp>
          <p:nvSpPr>
            <p:cNvPr id="74" name="TextBox 682"/>
            <p:cNvSpPr>
              <a:spLocks noChangeArrowheads="1"/>
            </p:cNvSpPr>
            <p:nvPr/>
          </p:nvSpPr>
          <p:spPr bwMode="auto">
            <a:xfrm>
              <a:off x="1506228" y="1438694"/>
              <a:ext cx="694421" cy="7040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975" dirty="0">
                  <a:solidFill>
                    <a:schemeClr val="bg2"/>
                  </a:solidFill>
                  <a:latin typeface="+mn-ea"/>
                  <a:ea typeface="+mn-ea"/>
                  <a:cs typeface="+mn-ea"/>
                </a:rPr>
                <a:t>03</a:t>
              </a:r>
              <a:endParaRPr lang="zh-CN" altLang="en-US" sz="3975" dirty="0">
                <a:solidFill>
                  <a:schemeClr val="bg2"/>
                </a:solidFill>
                <a:latin typeface="+mn-ea"/>
                <a:ea typeface="+mn-ea"/>
                <a:cs typeface="+mn-ea"/>
              </a:endParaRPr>
            </a:p>
          </p:txBody>
        </p:sp>
        <p:sp>
          <p:nvSpPr>
            <p:cNvPr id="75" name="直接连接符 849"/>
            <p:cNvSpPr>
              <a:spLocks noChangeShapeType="1"/>
            </p:cNvSpPr>
            <p:nvPr/>
          </p:nvSpPr>
          <p:spPr bwMode="auto">
            <a:xfrm>
              <a:off x="1360488" y="2086766"/>
              <a:ext cx="1028700" cy="0"/>
            </a:xfrm>
            <a:prstGeom prst="line">
              <a:avLst/>
            </a:prstGeom>
            <a:grpFill/>
            <a:ln w="9525">
              <a:solidFill>
                <a:schemeClr val="bg2"/>
              </a:solidFill>
              <a:bevel/>
              <a:headEnd/>
              <a:tailEnd/>
            </a:ln>
            <a:extLst/>
          </p:spPr>
          <p:txBody>
            <a:bodyPr/>
            <a:lstStyle/>
            <a:p>
              <a:endParaRPr lang="zh-CN" altLang="en-US" sz="1350">
                <a:solidFill>
                  <a:schemeClr val="bg2"/>
                </a:solidFill>
                <a:latin typeface="+mn-ea"/>
                <a:cs typeface="+mn-ea"/>
              </a:endParaRPr>
            </a:p>
          </p:txBody>
        </p:sp>
      </p:grpSp>
      <p:grpSp>
        <p:nvGrpSpPr>
          <p:cNvPr id="76" name="组合 75"/>
          <p:cNvGrpSpPr/>
          <p:nvPr/>
        </p:nvGrpSpPr>
        <p:grpSpPr>
          <a:xfrm>
            <a:off x="6875067" y="1471484"/>
            <a:ext cx="1362075" cy="1729267"/>
            <a:chOff x="1193800" y="1274531"/>
            <a:chExt cx="1362075" cy="1729267"/>
          </a:xfrm>
          <a:solidFill>
            <a:schemeClr val="accent4"/>
          </a:solidFill>
        </p:grpSpPr>
        <p:sp>
          <p:nvSpPr>
            <p:cNvPr id="77" name="Freeform 196"/>
            <p:cNvSpPr>
              <a:spLocks noChangeArrowheads="1"/>
            </p:cNvSpPr>
            <p:nvPr/>
          </p:nvSpPr>
          <p:spPr bwMode="auto">
            <a:xfrm>
              <a:off x="1193800" y="1274531"/>
              <a:ext cx="1362075" cy="1729267"/>
            </a:xfrm>
            <a:custGeom>
              <a:avLst/>
              <a:gdLst>
                <a:gd name="T0" fmla="*/ 1391708 w 416"/>
                <a:gd name="T1" fmla="*/ 0 h 528"/>
                <a:gd name="T2" fmla="*/ 165054 w 416"/>
                <a:gd name="T3" fmla="*/ 0 h 528"/>
                <a:gd name="T4" fmla="*/ 0 w 416"/>
                <a:gd name="T5" fmla="*/ 168852 h 528"/>
                <a:gd name="T6" fmla="*/ 0 w 416"/>
                <a:gd name="T7" fmla="*/ 1395845 h 528"/>
                <a:gd name="T8" fmla="*/ 165054 w 416"/>
                <a:gd name="T9" fmla="*/ 1564698 h 528"/>
                <a:gd name="T10" fmla="*/ 600197 w 416"/>
                <a:gd name="T11" fmla="*/ 1564698 h 528"/>
                <a:gd name="T12" fmla="*/ 780257 w 416"/>
                <a:gd name="T13" fmla="*/ 1981200 h 528"/>
                <a:gd name="T14" fmla="*/ 964067 w 416"/>
                <a:gd name="T15" fmla="*/ 1564698 h 528"/>
                <a:gd name="T16" fmla="*/ 1391708 w 416"/>
                <a:gd name="T17" fmla="*/ 1564698 h 528"/>
                <a:gd name="T18" fmla="*/ 1560513 w 416"/>
                <a:gd name="T19" fmla="*/ 1395845 h 528"/>
                <a:gd name="T20" fmla="*/ 1560513 w 416"/>
                <a:gd name="T21" fmla="*/ 168852 h 528"/>
                <a:gd name="T22" fmla="*/ 1391708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350">
                <a:solidFill>
                  <a:schemeClr val="bg2"/>
                </a:solidFill>
                <a:latin typeface="+mn-ea"/>
                <a:cs typeface="+mn-ea"/>
              </a:endParaRPr>
            </a:p>
          </p:txBody>
        </p:sp>
        <p:sp>
          <p:nvSpPr>
            <p:cNvPr id="78" name="TextBox 821"/>
            <p:cNvSpPr>
              <a:spLocks noChangeArrowheads="1"/>
            </p:cNvSpPr>
            <p:nvPr/>
          </p:nvSpPr>
          <p:spPr bwMode="auto">
            <a:xfrm>
              <a:off x="1286215" y="2086766"/>
              <a:ext cx="1223412" cy="300082"/>
            </a:xfrm>
            <a:prstGeom prst="rect">
              <a:avLst/>
            </a:prstGeom>
            <a:no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350" dirty="0">
                  <a:solidFill>
                    <a:schemeClr val="bg2"/>
                  </a:solidFill>
                  <a:latin typeface="+mn-ea"/>
                  <a:ea typeface="+mn-ea"/>
                  <a:cs typeface="+mn-ea"/>
                </a:rPr>
                <a:t>单击添加标题</a:t>
              </a:r>
            </a:p>
          </p:txBody>
        </p:sp>
        <p:sp>
          <p:nvSpPr>
            <p:cNvPr id="79" name="TextBox 682"/>
            <p:cNvSpPr>
              <a:spLocks noChangeArrowheads="1"/>
            </p:cNvSpPr>
            <p:nvPr/>
          </p:nvSpPr>
          <p:spPr bwMode="auto">
            <a:xfrm>
              <a:off x="1574114" y="1441108"/>
              <a:ext cx="694421" cy="704039"/>
            </a:xfrm>
            <a:prstGeom prst="rect">
              <a:avLst/>
            </a:prstGeom>
            <a:no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975" dirty="0">
                  <a:solidFill>
                    <a:schemeClr val="bg2"/>
                  </a:solidFill>
                  <a:latin typeface="+mn-ea"/>
                  <a:ea typeface="+mn-ea"/>
                  <a:cs typeface="+mn-ea"/>
                </a:rPr>
                <a:t>04</a:t>
              </a:r>
              <a:endParaRPr lang="zh-CN" altLang="en-US" sz="3975" dirty="0">
                <a:solidFill>
                  <a:schemeClr val="bg2"/>
                </a:solidFill>
                <a:latin typeface="+mn-ea"/>
                <a:ea typeface="+mn-ea"/>
                <a:cs typeface="+mn-ea"/>
              </a:endParaRPr>
            </a:p>
          </p:txBody>
        </p:sp>
        <p:sp>
          <p:nvSpPr>
            <p:cNvPr id="80" name="直接连接符 849"/>
            <p:cNvSpPr>
              <a:spLocks noChangeShapeType="1"/>
            </p:cNvSpPr>
            <p:nvPr/>
          </p:nvSpPr>
          <p:spPr bwMode="auto">
            <a:xfrm>
              <a:off x="1360488" y="2086766"/>
              <a:ext cx="1028700" cy="0"/>
            </a:xfrm>
            <a:prstGeom prst="line">
              <a:avLst/>
            </a:prstGeom>
            <a:grpFill/>
            <a:ln w="9525">
              <a:solidFill>
                <a:schemeClr val="bg2"/>
              </a:solidFill>
              <a:bevel/>
              <a:headEnd/>
              <a:tailEnd/>
            </a:ln>
            <a:extLst/>
          </p:spPr>
          <p:txBody>
            <a:bodyPr/>
            <a:lstStyle/>
            <a:p>
              <a:endParaRPr lang="zh-CN" altLang="en-US" sz="1350">
                <a:solidFill>
                  <a:schemeClr val="bg2"/>
                </a:solidFill>
                <a:latin typeface="+mn-ea"/>
                <a:cs typeface="+mn-ea"/>
              </a:endParaRPr>
            </a:p>
          </p:txBody>
        </p:sp>
      </p:grpSp>
    </p:spTree>
    <p:custDataLst>
      <p:tags r:id="rId1"/>
    </p:custDataLst>
    <p:extLst>
      <p:ext uri="{BB962C8B-B14F-4D97-AF65-F5344CB8AC3E}">
        <p14:creationId xmlns:p14="http://schemas.microsoft.com/office/powerpoint/2010/main" val="308992529"/>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5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up)">
                                      <p:cBhvr>
                                        <p:cTn id="13" dur="500"/>
                                        <p:tgtEl>
                                          <p:spTgt spid="35"/>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anim calcmode="lin" valueType="num">
                                      <p:cBhvr>
                                        <p:cTn id="18" dur="500" fill="hold"/>
                                        <p:tgtEl>
                                          <p:spTgt spid="39"/>
                                        </p:tgtEl>
                                        <p:attrNameLst>
                                          <p:attrName>ppt_x</p:attrName>
                                        </p:attrNameLst>
                                      </p:cBhvr>
                                      <p:tavLst>
                                        <p:tav tm="0">
                                          <p:val>
                                            <p:strVal val="#ppt_x"/>
                                          </p:val>
                                        </p:tav>
                                        <p:tav tm="100000">
                                          <p:val>
                                            <p:strVal val="#ppt_x"/>
                                          </p:val>
                                        </p:tav>
                                      </p:tavLst>
                                    </p:anim>
                                    <p:anim calcmode="lin" valueType="num">
                                      <p:cBhvr>
                                        <p:cTn id="19" dur="50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up)">
                                      <p:cBhvr>
                                        <p:cTn id="23" dur="500"/>
                                        <p:tgtEl>
                                          <p:spTgt spid="36"/>
                                        </p:tgtEl>
                                      </p:cBhvr>
                                    </p:animEffect>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anim calcmode="lin" valueType="num">
                                      <p:cBhvr>
                                        <p:cTn id="38" dur="500" fill="hold"/>
                                        <p:tgtEl>
                                          <p:spTgt spid="76"/>
                                        </p:tgtEl>
                                        <p:attrNameLst>
                                          <p:attrName>ppt_x</p:attrName>
                                        </p:attrNameLst>
                                      </p:cBhvr>
                                      <p:tavLst>
                                        <p:tav tm="0">
                                          <p:val>
                                            <p:strVal val="#ppt_x"/>
                                          </p:val>
                                        </p:tav>
                                        <p:tav tm="100000">
                                          <p:val>
                                            <p:strVal val="#ppt_x"/>
                                          </p:val>
                                        </p:tav>
                                      </p:tavLst>
                                    </p:anim>
                                    <p:anim calcmode="lin" valueType="num">
                                      <p:cBhvr>
                                        <p:cTn id="39" dur="500" fill="hold"/>
                                        <p:tgtEl>
                                          <p:spTgt spid="76"/>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up)">
                                      <p:cBhvr>
                                        <p:cTn id="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cs typeface="+mn-ea"/>
                <a:sym typeface="+mn-lt"/>
              </a:rPr>
              <a:t>二</a:t>
            </a:r>
            <a:r>
              <a:rPr lang="zh-CN" altLang="en-US" sz="2000" dirty="0" smtClean="0">
                <a:cs typeface="+mn-ea"/>
                <a:sym typeface="+mn-lt"/>
              </a:rPr>
              <a:t>、标题内容</a:t>
            </a:r>
            <a:endParaRPr lang="zh-CN" altLang="en-US" sz="2000" dirty="0">
              <a:cs typeface="+mn-ea"/>
              <a:sym typeface="+mn-lt"/>
            </a:endParaRPr>
          </a:p>
        </p:txBody>
      </p:sp>
      <p:grpSp>
        <p:nvGrpSpPr>
          <p:cNvPr id="27" name="组合 26"/>
          <p:cNvGrpSpPr/>
          <p:nvPr/>
        </p:nvGrpSpPr>
        <p:grpSpPr>
          <a:xfrm>
            <a:off x="1573471" y="3599255"/>
            <a:ext cx="2411202" cy="335900"/>
            <a:chOff x="4407906" y="1742527"/>
            <a:chExt cx="4612496" cy="658928"/>
          </a:xfrm>
          <a:solidFill>
            <a:schemeClr val="accent1"/>
          </a:solidFill>
        </p:grpSpPr>
        <p:sp>
          <p:nvSpPr>
            <p:cNvPr id="28" name="菱形 27"/>
            <p:cNvSpPr/>
            <p:nvPr/>
          </p:nvSpPr>
          <p:spPr>
            <a:xfrm>
              <a:off x="4407906"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 name="菱形 28"/>
            <p:cNvSpPr/>
            <p:nvPr/>
          </p:nvSpPr>
          <p:spPr>
            <a:xfrm>
              <a:off x="5066834"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5" name="菱形 44"/>
            <p:cNvSpPr/>
            <p:nvPr/>
          </p:nvSpPr>
          <p:spPr>
            <a:xfrm>
              <a:off x="5725762"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6" name="菱形 45"/>
            <p:cNvSpPr/>
            <p:nvPr/>
          </p:nvSpPr>
          <p:spPr>
            <a:xfrm>
              <a:off x="6384690"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7" name="菱形 46"/>
            <p:cNvSpPr/>
            <p:nvPr/>
          </p:nvSpPr>
          <p:spPr>
            <a:xfrm>
              <a:off x="7043618"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8" name="菱形 47"/>
            <p:cNvSpPr/>
            <p:nvPr/>
          </p:nvSpPr>
          <p:spPr>
            <a:xfrm>
              <a:off x="7702546"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9" name="菱形 48"/>
            <p:cNvSpPr/>
            <p:nvPr/>
          </p:nvSpPr>
          <p:spPr>
            <a:xfrm>
              <a:off x="8361473" y="1742527"/>
              <a:ext cx="658929"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50" name="文本框 49"/>
          <p:cNvSpPr txBox="1"/>
          <p:nvPr/>
        </p:nvSpPr>
        <p:spPr>
          <a:xfrm>
            <a:off x="1997342" y="2208954"/>
            <a:ext cx="1563459" cy="298160"/>
          </a:xfrm>
          <a:prstGeom prst="rect">
            <a:avLst/>
          </a:prstGeom>
          <a:noFill/>
          <a:effectLst/>
        </p:spPr>
        <p:txBody>
          <a:bodyPr wrap="square" lIns="51436" tIns="25718" rIns="51436" bIns="25718" rtlCol="0">
            <a:spAutoFit/>
          </a:bodyPr>
          <a:lstStyle>
            <a:defPPr>
              <a:defRPr lang="zh-CN"/>
            </a:defPPr>
            <a:lvl1pPr>
              <a:defRPr>
                <a:solidFill>
                  <a:srgbClr val="A3AEBD"/>
                </a:solidFill>
                <a:latin typeface="微软雅黑" panose="020B0503020204020204" pitchFamily="34" charset="-122"/>
                <a:ea typeface="微软雅黑" panose="020B0503020204020204" pitchFamily="34" charset="-122"/>
                <a:cs typeface="+mn-ea"/>
              </a:defRPr>
            </a:lvl1pPr>
          </a:lstStyle>
          <a:p>
            <a:pPr algn="ctr"/>
            <a:r>
              <a:rPr lang="zh-CN" altLang="en-US" sz="1600" dirty="0">
                <a:solidFill>
                  <a:schemeClr val="tx1">
                    <a:lumMod val="65000"/>
                    <a:lumOff val="35000"/>
                  </a:schemeClr>
                </a:solidFill>
                <a:latin typeface="+mn-ea"/>
                <a:ea typeface="+mn-ea"/>
              </a:rPr>
              <a:t>点击添加标题</a:t>
            </a:r>
          </a:p>
        </p:txBody>
      </p:sp>
      <p:sp>
        <p:nvSpPr>
          <p:cNvPr id="51" name="2"/>
          <p:cNvSpPr/>
          <p:nvPr/>
        </p:nvSpPr>
        <p:spPr>
          <a:xfrm>
            <a:off x="1452017" y="2571628"/>
            <a:ext cx="2654109" cy="796372"/>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ctr" defTabSz="912019">
              <a:lnSpc>
                <a:spcPct val="120000"/>
              </a:lnSpc>
              <a:spcBef>
                <a:spcPct val="20000"/>
              </a:spcBef>
            </a:pPr>
            <a:r>
              <a:rPr lang="zh-CN" altLang="en-US" sz="10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r>
              <a:rPr lang="zh-CN" altLang="en-US" sz="1000" dirty="0" smtClean="0">
                <a:solidFill>
                  <a:schemeClr val="tx1">
                    <a:lumMod val="65000"/>
                    <a:lumOff val="35000"/>
                  </a:schemeClr>
                </a:solidFill>
                <a:latin typeface="+mn-ea"/>
                <a:cs typeface="+mn-ea"/>
                <a:sym typeface="Arial" panose="020B0604020202020204" pitchFamily="34" charset="0"/>
              </a:rPr>
              <a:t>。</a:t>
            </a:r>
            <a:endParaRPr lang="en-US" altLang="zh-CN" sz="1000" kern="0" dirty="0">
              <a:solidFill>
                <a:schemeClr val="tx1">
                  <a:lumMod val="65000"/>
                  <a:lumOff val="35000"/>
                </a:schemeClr>
              </a:solidFill>
              <a:uFillTx/>
              <a:latin typeface="+mn-ea"/>
              <a:cs typeface="+mn-ea"/>
              <a:sym typeface="Arial" panose="020B0604020202020204" pitchFamily="34" charset="0"/>
            </a:endParaRPr>
          </a:p>
        </p:txBody>
      </p:sp>
      <p:grpSp>
        <p:nvGrpSpPr>
          <p:cNvPr id="52" name="组合 51"/>
          <p:cNvGrpSpPr/>
          <p:nvPr/>
        </p:nvGrpSpPr>
        <p:grpSpPr>
          <a:xfrm>
            <a:off x="5182926" y="1587778"/>
            <a:ext cx="2411202" cy="335900"/>
            <a:chOff x="4407906" y="1742527"/>
            <a:chExt cx="4612496" cy="658928"/>
          </a:xfrm>
          <a:solidFill>
            <a:schemeClr val="accent2"/>
          </a:solidFill>
        </p:grpSpPr>
        <p:sp>
          <p:nvSpPr>
            <p:cNvPr id="53" name="菱形 52"/>
            <p:cNvSpPr/>
            <p:nvPr/>
          </p:nvSpPr>
          <p:spPr>
            <a:xfrm>
              <a:off x="4407906"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4" name="菱形 53"/>
            <p:cNvSpPr/>
            <p:nvPr/>
          </p:nvSpPr>
          <p:spPr>
            <a:xfrm>
              <a:off x="5066834"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5" name="菱形 54"/>
            <p:cNvSpPr/>
            <p:nvPr/>
          </p:nvSpPr>
          <p:spPr>
            <a:xfrm>
              <a:off x="5725762"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6" name="菱形 55"/>
            <p:cNvSpPr/>
            <p:nvPr/>
          </p:nvSpPr>
          <p:spPr>
            <a:xfrm>
              <a:off x="6384690"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7" name="菱形 56"/>
            <p:cNvSpPr/>
            <p:nvPr/>
          </p:nvSpPr>
          <p:spPr>
            <a:xfrm>
              <a:off x="7043618"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8" name="菱形 57"/>
            <p:cNvSpPr/>
            <p:nvPr/>
          </p:nvSpPr>
          <p:spPr>
            <a:xfrm>
              <a:off x="7702546" y="1742527"/>
              <a:ext cx="658928"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9" name="菱形 58"/>
            <p:cNvSpPr/>
            <p:nvPr/>
          </p:nvSpPr>
          <p:spPr>
            <a:xfrm>
              <a:off x="8361473" y="1742527"/>
              <a:ext cx="658929" cy="6589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60" name="文本框 59"/>
          <p:cNvSpPr txBox="1"/>
          <p:nvPr/>
        </p:nvSpPr>
        <p:spPr>
          <a:xfrm>
            <a:off x="5563370" y="2224343"/>
            <a:ext cx="1563459" cy="282771"/>
          </a:xfrm>
          <a:prstGeom prst="rect">
            <a:avLst/>
          </a:prstGeom>
          <a:noFill/>
          <a:effectLst/>
        </p:spPr>
        <p:txBody>
          <a:bodyPr wrap="square" lIns="51436" tIns="25718" rIns="51436" bIns="25718" rtlCol="0">
            <a:spAutoFit/>
          </a:bodyPr>
          <a:lstStyle>
            <a:defPPr>
              <a:defRPr lang="zh-CN"/>
            </a:defPPr>
            <a:lvl1pPr>
              <a:defRPr>
                <a:solidFill>
                  <a:srgbClr val="A3AEBD"/>
                </a:solidFill>
                <a:latin typeface="微软雅黑" panose="020B0503020204020204" pitchFamily="34" charset="-122"/>
                <a:ea typeface="微软雅黑" panose="020B0503020204020204" pitchFamily="34" charset="-122"/>
                <a:cs typeface="+mn-ea"/>
              </a:defRPr>
            </a:lvl1pPr>
          </a:lstStyle>
          <a:p>
            <a:pPr algn="ctr"/>
            <a:r>
              <a:rPr lang="zh-CN" altLang="en-US" sz="1500" dirty="0">
                <a:solidFill>
                  <a:schemeClr val="tx1">
                    <a:lumMod val="65000"/>
                    <a:lumOff val="35000"/>
                  </a:schemeClr>
                </a:solidFill>
                <a:latin typeface="+mn-ea"/>
                <a:ea typeface="+mn-ea"/>
              </a:rPr>
              <a:t>点击添加标题</a:t>
            </a:r>
          </a:p>
        </p:txBody>
      </p:sp>
      <p:sp>
        <p:nvSpPr>
          <p:cNvPr id="61" name="2"/>
          <p:cNvSpPr/>
          <p:nvPr/>
        </p:nvSpPr>
        <p:spPr>
          <a:xfrm>
            <a:off x="5018045" y="2571628"/>
            <a:ext cx="2654109" cy="796372"/>
          </a:xfrm>
          <a:prstGeom prst="rect">
            <a:avLst/>
          </a:prstGeom>
          <a:ln w="12700">
            <a:round/>
          </a:ln>
        </p:spPr>
        <p:txBody>
          <a:bodyPr wrap="square" lIns="28575" tIns="28575" rIns="28575" bIns="28575">
            <a:spAutoFit/>
          </a:bodyPr>
          <a:lstStyle>
            <a:lvl1pPr>
              <a:buClr>
                <a:srgbClr val="B5B5B5"/>
              </a:buClr>
              <a:defRPr sz="1100">
                <a:solidFill>
                  <a:srgbClr val="B5B5B5"/>
                </a:solidFill>
                <a:uFill>
                  <a:solidFill>
                    <a:srgbClr val="B5B5B5"/>
                  </a:solidFill>
                </a:uFill>
              </a:defRPr>
            </a:lvl1pPr>
          </a:lstStyle>
          <a:p>
            <a:pPr algn="ctr" defTabSz="912019">
              <a:lnSpc>
                <a:spcPct val="120000"/>
              </a:lnSpc>
              <a:spcBef>
                <a:spcPct val="20000"/>
              </a:spcBef>
            </a:pPr>
            <a:r>
              <a:rPr lang="zh-CN" altLang="en-US" sz="1000" dirty="0">
                <a:solidFill>
                  <a:schemeClr val="tx1">
                    <a:lumMod val="65000"/>
                    <a:lumOff val="35000"/>
                  </a:schemeClr>
                </a:solidFill>
                <a:latin typeface="+mn-ea"/>
                <a:cs typeface="+mn-ea"/>
                <a:sym typeface="Arial" panose="020B0604020202020204" pitchFamily="34" charset="0"/>
              </a:rPr>
              <a:t>在此录入上述图表的综合描述说明，在此录入上述图表的综合描述说明。在此录入上述图表的综合描述说明，在此录入上述图表的综合描述说明。</a:t>
            </a:r>
            <a:endParaRPr lang="en-US" altLang="zh-CN" sz="1000" kern="0" dirty="0">
              <a:solidFill>
                <a:schemeClr val="tx1">
                  <a:lumMod val="65000"/>
                  <a:lumOff val="35000"/>
                </a:schemeClr>
              </a:solidFill>
              <a:uFillTx/>
              <a:latin typeface="+mn-ea"/>
              <a:cs typeface="+mn-ea"/>
              <a:sym typeface="Arial" panose="020B0604020202020204" pitchFamily="34" charset="0"/>
            </a:endParaRPr>
          </a:p>
        </p:txBody>
      </p:sp>
    </p:spTree>
    <p:custDataLst>
      <p:tags r:id="rId1"/>
    </p:custDataLst>
    <p:extLst>
      <p:ext uri="{BB962C8B-B14F-4D97-AF65-F5344CB8AC3E}">
        <p14:creationId xmlns:p14="http://schemas.microsoft.com/office/powerpoint/2010/main" val="2412049410"/>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0"/>
                                        </p:tgtEl>
                                        <p:attrNameLst>
                                          <p:attrName>ppt_y</p:attrName>
                                        </p:attrNameLst>
                                      </p:cBhvr>
                                      <p:tavLst>
                                        <p:tav tm="0">
                                          <p:val>
                                            <p:strVal val="#ppt_y"/>
                                          </p:val>
                                        </p:tav>
                                        <p:tav tm="100000">
                                          <p:val>
                                            <p:strVal val="#ppt_y"/>
                                          </p:val>
                                        </p:tav>
                                      </p:tavLst>
                                    </p:anim>
                                    <p:anim calcmode="lin" valueType="num">
                                      <p:cBhvr>
                                        <p:cTn id="9"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0"/>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up)">
                                      <p:cBhvr>
                                        <p:cTn id="15" dur="500"/>
                                        <p:tgtEl>
                                          <p:spTgt spid="51"/>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1750"/>
                            </p:stCondLst>
                            <p:childTnLst>
                              <p:par>
                                <p:cTn id="21" presetID="10" presetClass="entr" presetSubtype="0"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childTnLst>
                          </p:cTn>
                        </p:par>
                        <p:par>
                          <p:cTn id="24" fill="hold">
                            <p:stCondLst>
                              <p:cond delay="2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0"/>
                                        </p:tgtEl>
                                        <p:attrNameLst>
                                          <p:attrName>style.visibility</p:attrName>
                                        </p:attrNameLst>
                                      </p:cBhvr>
                                      <p:to>
                                        <p:strVal val="visible"/>
                                      </p:to>
                                    </p:set>
                                    <p:anim calcmode="lin" valueType="num">
                                      <p:cBhvr>
                                        <p:cTn id="27"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0"/>
                                        </p:tgtEl>
                                        <p:attrNameLst>
                                          <p:attrName>ppt_y</p:attrName>
                                        </p:attrNameLst>
                                      </p:cBhvr>
                                      <p:tavLst>
                                        <p:tav tm="0">
                                          <p:val>
                                            <p:strVal val="#ppt_y"/>
                                          </p:val>
                                        </p:tav>
                                        <p:tav tm="100000">
                                          <p:val>
                                            <p:strVal val="#ppt_y"/>
                                          </p:val>
                                        </p:tav>
                                      </p:tavLst>
                                    </p:anim>
                                    <p:anim calcmode="lin" valueType="num">
                                      <p:cBhvr>
                                        <p:cTn id="29"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0"/>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up)">
                                      <p:cBhvr>
                                        <p:cTn id="35"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animBg="1"/>
      <p:bldP spid="60" grpId="0"/>
      <p:bldP spid="61" grpId="0" animBg="1"/>
    </p:bldLst>
  </p:timing>
  <p:extLst mod="1"/>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cs typeface="+mn-ea"/>
                <a:sym typeface="+mn-lt"/>
              </a:rPr>
              <a:t>二</a:t>
            </a:r>
            <a:r>
              <a:rPr lang="zh-CN" altLang="en-US" sz="2000" dirty="0" smtClean="0">
                <a:cs typeface="+mn-ea"/>
                <a:sym typeface="+mn-lt"/>
              </a:rPr>
              <a:t>、标题内容</a:t>
            </a:r>
            <a:endParaRPr lang="zh-CN" altLang="en-US" sz="2000" dirty="0">
              <a:cs typeface="+mn-ea"/>
              <a:sym typeface="+mn-lt"/>
            </a:endParaRPr>
          </a:p>
        </p:txBody>
      </p:sp>
      <p:grpSp>
        <p:nvGrpSpPr>
          <p:cNvPr id="23" name="组合 22"/>
          <p:cNvGrpSpPr/>
          <p:nvPr/>
        </p:nvGrpSpPr>
        <p:grpSpPr>
          <a:xfrm>
            <a:off x="989842" y="1980022"/>
            <a:ext cx="1337877" cy="399987"/>
            <a:chOff x="989842" y="1980022"/>
            <a:chExt cx="1337877" cy="399987"/>
          </a:xfrm>
        </p:grpSpPr>
        <p:sp>
          <p:nvSpPr>
            <p:cNvPr id="24" name="圆角矩形 31">
              <a:extLst>
                <a:ext uri="{FF2B5EF4-FFF2-40B4-BE49-F238E27FC236}">
                  <a16:creationId xmlns:a16="http://schemas.microsoft.com/office/drawing/2014/main" xmlns="" id="{140AF415-904B-49D0-8F2A-2E5F370A96F3}"/>
                </a:ext>
              </a:extLst>
            </p:cNvPr>
            <p:cNvSpPr/>
            <p:nvPr/>
          </p:nvSpPr>
          <p:spPr>
            <a:xfrm>
              <a:off x="989842" y="1980022"/>
              <a:ext cx="1337877" cy="399987"/>
            </a:xfrm>
            <a:prstGeom prst="roundRect">
              <a:avLst>
                <a:gd name="adj" fmla="val 20992"/>
              </a:avLst>
            </a:prstGeom>
            <a:solidFill>
              <a:schemeClr val="accent1"/>
            </a:solidFill>
            <a:ln w="12700" cap="flat" cmpd="sng">
              <a:noFill/>
              <a:bevel/>
              <a:headEnd/>
              <a:tailEnd/>
            </a:ln>
          </p:spPr>
          <p:txBody>
            <a:bodyPr anchor="ctr"/>
            <a:lstStyle/>
            <a:p>
              <a:pPr defTabSz="685389"/>
              <a:endParaRPr lang="zh-CN" altLang="en-US" sz="1349">
                <a:solidFill>
                  <a:srgbClr val="FFFFFF"/>
                </a:solidFill>
                <a:latin typeface="+mn-ea"/>
              </a:endParaRPr>
            </a:p>
          </p:txBody>
        </p:sp>
        <p:sp>
          <p:nvSpPr>
            <p:cNvPr id="25" name="KSO_Shape">
              <a:extLst>
                <a:ext uri="{FF2B5EF4-FFF2-40B4-BE49-F238E27FC236}">
                  <a16:creationId xmlns:a16="http://schemas.microsoft.com/office/drawing/2014/main" xmlns="" id="{9A351747-0805-4373-8DBF-00A26D5B8179}"/>
                </a:ext>
              </a:extLst>
            </p:cNvPr>
            <p:cNvSpPr/>
            <p:nvPr/>
          </p:nvSpPr>
          <p:spPr bwMode="auto">
            <a:xfrm>
              <a:off x="1518310" y="2033215"/>
              <a:ext cx="280942" cy="280940"/>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685594">
                <a:defRPr/>
              </a:pPr>
              <a:endParaRPr lang="zh-CN" altLang="en-US" sz="1799" b="1">
                <a:solidFill>
                  <a:prstClr val="white">
                    <a:lumMod val="50000"/>
                  </a:prstClr>
                </a:solidFill>
                <a:latin typeface="+mn-ea"/>
                <a:ea typeface="+mn-ea"/>
              </a:endParaRPr>
            </a:p>
          </p:txBody>
        </p:sp>
      </p:grpSp>
      <p:grpSp>
        <p:nvGrpSpPr>
          <p:cNvPr id="26" name="组合 25"/>
          <p:cNvGrpSpPr/>
          <p:nvPr/>
        </p:nvGrpSpPr>
        <p:grpSpPr>
          <a:xfrm>
            <a:off x="6803451" y="1983934"/>
            <a:ext cx="1337877" cy="399987"/>
            <a:chOff x="6803451" y="1983934"/>
            <a:chExt cx="1337877" cy="399987"/>
          </a:xfrm>
        </p:grpSpPr>
        <p:sp>
          <p:nvSpPr>
            <p:cNvPr id="30" name="圆角矩形 31">
              <a:extLst>
                <a:ext uri="{FF2B5EF4-FFF2-40B4-BE49-F238E27FC236}">
                  <a16:creationId xmlns:a16="http://schemas.microsoft.com/office/drawing/2014/main" xmlns="" id="{3EF0B2BB-0F5F-4719-AA39-57333C1582BF}"/>
                </a:ext>
              </a:extLst>
            </p:cNvPr>
            <p:cNvSpPr/>
            <p:nvPr/>
          </p:nvSpPr>
          <p:spPr>
            <a:xfrm>
              <a:off x="6803451" y="1983934"/>
              <a:ext cx="1337877" cy="399987"/>
            </a:xfrm>
            <a:prstGeom prst="roundRect">
              <a:avLst>
                <a:gd name="adj" fmla="val 18611"/>
              </a:avLst>
            </a:prstGeom>
            <a:solidFill>
              <a:schemeClr val="accent2"/>
            </a:solidFill>
            <a:ln w="12700" cap="flat" cmpd="sng">
              <a:noFill/>
              <a:bevel/>
              <a:headEnd/>
              <a:tailEnd/>
            </a:ln>
          </p:spPr>
          <p:txBody>
            <a:bodyPr anchor="ctr"/>
            <a:lstStyle/>
            <a:p>
              <a:pPr algn="ctr" defTabSz="685389"/>
              <a:endParaRPr lang="zh-CN" altLang="en-US" sz="1349">
                <a:solidFill>
                  <a:srgbClr val="FFFFFF"/>
                </a:solidFill>
                <a:latin typeface="+mn-ea"/>
              </a:endParaRPr>
            </a:p>
          </p:txBody>
        </p:sp>
        <p:grpSp>
          <p:nvGrpSpPr>
            <p:cNvPr id="31" name="Group 85">
              <a:extLst>
                <a:ext uri="{FF2B5EF4-FFF2-40B4-BE49-F238E27FC236}">
                  <a16:creationId xmlns:a16="http://schemas.microsoft.com/office/drawing/2014/main" xmlns="" id="{4A552E02-D602-4E70-B451-4B416CC88F5F}"/>
                </a:ext>
              </a:extLst>
            </p:cNvPr>
            <p:cNvGrpSpPr/>
            <p:nvPr/>
          </p:nvGrpSpPr>
          <p:grpSpPr bwMode="auto">
            <a:xfrm>
              <a:off x="7331987" y="2070682"/>
              <a:ext cx="280808" cy="226493"/>
              <a:chOff x="3898" y="1638"/>
              <a:chExt cx="253" cy="204"/>
            </a:xfrm>
            <a:solidFill>
              <a:schemeClr val="bg1"/>
            </a:solidFill>
          </p:grpSpPr>
          <p:sp>
            <p:nvSpPr>
              <p:cNvPr id="32" name="Freeform 65">
                <a:extLst>
                  <a:ext uri="{FF2B5EF4-FFF2-40B4-BE49-F238E27FC236}">
                    <a16:creationId xmlns:a16="http://schemas.microsoft.com/office/drawing/2014/main" xmlns="" id="{CA3BCFC7-0CE1-4E97-B510-2B7415128127}"/>
                  </a:ext>
                </a:extLst>
              </p:cNvPr>
              <p:cNvSpPr>
                <a:spLocks noEditPoints="1"/>
              </p:cNvSpPr>
              <p:nvPr/>
            </p:nvSpPr>
            <p:spPr bwMode="auto">
              <a:xfrm>
                <a:off x="3898" y="1707"/>
                <a:ext cx="227" cy="135"/>
              </a:xfrm>
              <a:custGeom>
                <a:avLst/>
                <a:gdLst>
                  <a:gd name="T0" fmla="*/ 56 w 203"/>
                  <a:gd name="T1" fmla="*/ 46 h 121"/>
                  <a:gd name="T2" fmla="*/ 56 w 203"/>
                  <a:gd name="T3" fmla="*/ 121 h 121"/>
                  <a:gd name="T4" fmla="*/ 91 w 203"/>
                  <a:gd name="T5" fmla="*/ 121 h 121"/>
                  <a:gd name="T6" fmla="*/ 91 w 203"/>
                  <a:gd name="T7" fmla="*/ 46 h 121"/>
                  <a:gd name="T8" fmla="*/ 73 w 203"/>
                  <a:gd name="T9" fmla="*/ 32 h 121"/>
                  <a:gd name="T10" fmla="*/ 56 w 203"/>
                  <a:gd name="T11" fmla="*/ 46 h 121"/>
                  <a:gd name="T12" fmla="*/ 0 w 203"/>
                  <a:gd name="T13" fmla="*/ 121 h 121"/>
                  <a:gd name="T14" fmla="*/ 33 w 203"/>
                  <a:gd name="T15" fmla="*/ 121 h 121"/>
                  <a:gd name="T16" fmla="*/ 33 w 203"/>
                  <a:gd name="T17" fmla="*/ 65 h 121"/>
                  <a:gd name="T18" fmla="*/ 0 w 203"/>
                  <a:gd name="T19" fmla="*/ 91 h 121"/>
                  <a:gd name="T20" fmla="*/ 0 w 203"/>
                  <a:gd name="T21" fmla="*/ 121 h 121"/>
                  <a:gd name="T22" fmla="*/ 170 w 203"/>
                  <a:gd name="T23" fmla="*/ 28 h 121"/>
                  <a:gd name="T24" fmla="*/ 170 w 203"/>
                  <a:gd name="T25" fmla="*/ 121 h 121"/>
                  <a:gd name="T26" fmla="*/ 203 w 203"/>
                  <a:gd name="T27" fmla="*/ 121 h 121"/>
                  <a:gd name="T28" fmla="*/ 203 w 203"/>
                  <a:gd name="T29" fmla="*/ 0 h 121"/>
                  <a:gd name="T30" fmla="*/ 170 w 203"/>
                  <a:gd name="T31" fmla="*/ 28 h 121"/>
                  <a:gd name="T32" fmla="*/ 114 w 203"/>
                  <a:gd name="T33" fmla="*/ 65 h 121"/>
                  <a:gd name="T34" fmla="*/ 114 w 203"/>
                  <a:gd name="T35" fmla="*/ 121 h 121"/>
                  <a:gd name="T36" fmla="*/ 147 w 203"/>
                  <a:gd name="T37" fmla="*/ 121 h 121"/>
                  <a:gd name="T38" fmla="*/ 147 w 203"/>
                  <a:gd name="T39" fmla="*/ 47 h 121"/>
                  <a:gd name="T40" fmla="*/ 121 w 203"/>
                  <a:gd name="T41" fmla="*/ 70 h 121"/>
                  <a:gd name="T42" fmla="*/ 114 w 203"/>
                  <a:gd name="T43" fmla="*/ 6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121">
                    <a:moveTo>
                      <a:pt x="56" y="46"/>
                    </a:moveTo>
                    <a:lnTo>
                      <a:pt x="56" y="121"/>
                    </a:lnTo>
                    <a:lnTo>
                      <a:pt x="91" y="121"/>
                    </a:lnTo>
                    <a:lnTo>
                      <a:pt x="91" y="46"/>
                    </a:lnTo>
                    <a:lnTo>
                      <a:pt x="73" y="32"/>
                    </a:lnTo>
                    <a:lnTo>
                      <a:pt x="56" y="46"/>
                    </a:lnTo>
                    <a:close/>
                    <a:moveTo>
                      <a:pt x="0" y="121"/>
                    </a:moveTo>
                    <a:lnTo>
                      <a:pt x="33" y="121"/>
                    </a:lnTo>
                    <a:lnTo>
                      <a:pt x="33" y="65"/>
                    </a:lnTo>
                    <a:lnTo>
                      <a:pt x="0" y="91"/>
                    </a:lnTo>
                    <a:lnTo>
                      <a:pt x="0" y="121"/>
                    </a:lnTo>
                    <a:close/>
                    <a:moveTo>
                      <a:pt x="170" y="28"/>
                    </a:moveTo>
                    <a:lnTo>
                      <a:pt x="170" y="121"/>
                    </a:lnTo>
                    <a:lnTo>
                      <a:pt x="203" y="121"/>
                    </a:lnTo>
                    <a:lnTo>
                      <a:pt x="203" y="0"/>
                    </a:lnTo>
                    <a:lnTo>
                      <a:pt x="170" y="28"/>
                    </a:lnTo>
                    <a:close/>
                    <a:moveTo>
                      <a:pt x="114" y="65"/>
                    </a:moveTo>
                    <a:lnTo>
                      <a:pt x="114" y="121"/>
                    </a:lnTo>
                    <a:lnTo>
                      <a:pt x="147" y="121"/>
                    </a:lnTo>
                    <a:lnTo>
                      <a:pt x="147" y="47"/>
                    </a:lnTo>
                    <a:lnTo>
                      <a:pt x="121" y="70"/>
                    </a:lnTo>
                    <a:lnTo>
                      <a:pt x="114"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defTabSz="685594"/>
                <a:endParaRPr lang="zh-CN" altLang="en-US" sz="1799" b="1">
                  <a:solidFill>
                    <a:prstClr val="black"/>
                  </a:solidFill>
                  <a:latin typeface="+mn-ea"/>
                </a:endParaRPr>
              </a:p>
            </p:txBody>
          </p:sp>
          <p:sp>
            <p:nvSpPr>
              <p:cNvPr id="33" name="Freeform 66">
                <a:extLst>
                  <a:ext uri="{FF2B5EF4-FFF2-40B4-BE49-F238E27FC236}">
                    <a16:creationId xmlns:a16="http://schemas.microsoft.com/office/drawing/2014/main" xmlns="" id="{0698E400-27DB-40B2-8D32-4DD473812C32}"/>
                  </a:ext>
                </a:extLst>
              </p:cNvPr>
              <p:cNvSpPr/>
              <p:nvPr/>
            </p:nvSpPr>
            <p:spPr bwMode="auto">
              <a:xfrm>
                <a:off x="3898" y="1638"/>
                <a:ext cx="253" cy="147"/>
              </a:xfrm>
              <a:custGeom>
                <a:avLst/>
                <a:gdLst>
                  <a:gd name="T0" fmla="*/ 226 w 226"/>
                  <a:gd name="T1" fmla="*/ 0 h 132"/>
                  <a:gd name="T2" fmla="*/ 161 w 226"/>
                  <a:gd name="T3" fmla="*/ 0 h 132"/>
                  <a:gd name="T4" fmla="*/ 189 w 226"/>
                  <a:gd name="T5" fmla="*/ 27 h 132"/>
                  <a:gd name="T6" fmla="*/ 121 w 226"/>
                  <a:gd name="T7" fmla="*/ 85 h 132"/>
                  <a:gd name="T8" fmla="*/ 73 w 226"/>
                  <a:gd name="T9" fmla="*/ 46 h 132"/>
                  <a:gd name="T10" fmla="*/ 0 w 226"/>
                  <a:gd name="T11" fmla="*/ 106 h 132"/>
                  <a:gd name="T12" fmla="*/ 0 w 226"/>
                  <a:gd name="T13" fmla="*/ 132 h 132"/>
                  <a:gd name="T14" fmla="*/ 73 w 226"/>
                  <a:gd name="T15" fmla="*/ 72 h 132"/>
                  <a:gd name="T16" fmla="*/ 121 w 226"/>
                  <a:gd name="T17" fmla="*/ 111 h 132"/>
                  <a:gd name="T18" fmla="*/ 203 w 226"/>
                  <a:gd name="T19" fmla="*/ 41 h 132"/>
                  <a:gd name="T20" fmla="*/ 226 w 226"/>
                  <a:gd name="T21" fmla="*/ 64 h 132"/>
                  <a:gd name="T22" fmla="*/ 226 w 226"/>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6" h="132">
                    <a:moveTo>
                      <a:pt x="226" y="0"/>
                    </a:moveTo>
                    <a:lnTo>
                      <a:pt x="161" y="0"/>
                    </a:lnTo>
                    <a:lnTo>
                      <a:pt x="189" y="27"/>
                    </a:lnTo>
                    <a:lnTo>
                      <a:pt x="121" y="85"/>
                    </a:lnTo>
                    <a:lnTo>
                      <a:pt x="73" y="46"/>
                    </a:lnTo>
                    <a:lnTo>
                      <a:pt x="0" y="106"/>
                    </a:lnTo>
                    <a:lnTo>
                      <a:pt x="0" y="132"/>
                    </a:lnTo>
                    <a:lnTo>
                      <a:pt x="73" y="72"/>
                    </a:lnTo>
                    <a:lnTo>
                      <a:pt x="121" y="111"/>
                    </a:lnTo>
                    <a:lnTo>
                      <a:pt x="203" y="41"/>
                    </a:lnTo>
                    <a:lnTo>
                      <a:pt x="226" y="64"/>
                    </a:lnTo>
                    <a:lnTo>
                      <a:pt x="2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defTabSz="685594"/>
                <a:endParaRPr lang="zh-CN" altLang="en-US" sz="1799" b="1">
                  <a:solidFill>
                    <a:prstClr val="black"/>
                  </a:solidFill>
                  <a:latin typeface="+mn-ea"/>
                </a:endParaRPr>
              </a:p>
            </p:txBody>
          </p:sp>
        </p:grpSp>
      </p:grpSp>
      <p:grpSp>
        <p:nvGrpSpPr>
          <p:cNvPr id="34" name="组合 33"/>
          <p:cNvGrpSpPr/>
          <p:nvPr/>
        </p:nvGrpSpPr>
        <p:grpSpPr>
          <a:xfrm>
            <a:off x="2924390" y="1980022"/>
            <a:ext cx="1337877" cy="399987"/>
            <a:chOff x="2946666" y="1980022"/>
            <a:chExt cx="1337877" cy="399987"/>
          </a:xfrm>
        </p:grpSpPr>
        <p:sp>
          <p:nvSpPr>
            <p:cNvPr id="35" name="圆角矩形 31">
              <a:extLst>
                <a:ext uri="{FF2B5EF4-FFF2-40B4-BE49-F238E27FC236}">
                  <a16:creationId xmlns:a16="http://schemas.microsoft.com/office/drawing/2014/main" xmlns="" id="{C398A9F8-9C0E-468C-B433-7590F7937E75}"/>
                </a:ext>
              </a:extLst>
            </p:cNvPr>
            <p:cNvSpPr/>
            <p:nvPr/>
          </p:nvSpPr>
          <p:spPr>
            <a:xfrm>
              <a:off x="2946666" y="1980022"/>
              <a:ext cx="1337877" cy="399987"/>
            </a:xfrm>
            <a:prstGeom prst="roundRect">
              <a:avLst>
                <a:gd name="adj" fmla="val 23372"/>
              </a:avLst>
            </a:prstGeom>
            <a:solidFill>
              <a:schemeClr val="accent2"/>
            </a:solidFill>
            <a:ln w="12700" cap="flat" cmpd="sng">
              <a:noFill/>
              <a:bevel/>
              <a:headEnd/>
              <a:tailEnd/>
            </a:ln>
          </p:spPr>
          <p:txBody>
            <a:bodyPr anchor="ctr"/>
            <a:lstStyle/>
            <a:p>
              <a:pPr algn="ctr" defTabSz="685389"/>
              <a:endParaRPr lang="zh-CN" altLang="en-US" sz="1349">
                <a:solidFill>
                  <a:srgbClr val="FFFFFF"/>
                </a:solidFill>
                <a:latin typeface="+mn-ea"/>
              </a:endParaRPr>
            </a:p>
          </p:txBody>
        </p:sp>
        <p:grpSp>
          <p:nvGrpSpPr>
            <p:cNvPr id="36" name="组合 35">
              <a:extLst>
                <a:ext uri="{FF2B5EF4-FFF2-40B4-BE49-F238E27FC236}">
                  <a16:creationId xmlns:a16="http://schemas.microsoft.com/office/drawing/2014/main" xmlns="" id="{FD7299E1-8FC9-45BB-99D8-479D2EB2C834}"/>
                </a:ext>
              </a:extLst>
            </p:cNvPr>
            <p:cNvGrpSpPr/>
            <p:nvPr/>
          </p:nvGrpSpPr>
          <p:grpSpPr>
            <a:xfrm>
              <a:off x="3502258" y="2035712"/>
              <a:ext cx="226695" cy="288610"/>
              <a:chOff x="1605186" y="572440"/>
              <a:chExt cx="563562" cy="720725"/>
            </a:xfrm>
            <a:solidFill>
              <a:schemeClr val="bg1"/>
            </a:solidFill>
            <a:effectLst/>
          </p:grpSpPr>
          <p:sp>
            <p:nvSpPr>
              <p:cNvPr id="37" name="Freeform 32">
                <a:extLst>
                  <a:ext uri="{FF2B5EF4-FFF2-40B4-BE49-F238E27FC236}">
                    <a16:creationId xmlns:a16="http://schemas.microsoft.com/office/drawing/2014/main" xmlns="" id="{0FF64B57-C886-438F-9671-89E6C037DCFA}"/>
                  </a:ext>
                </a:extLst>
              </p:cNvPr>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2862" tIns="46432" rIns="92862" bIns="46432" numCol="1" anchor="t" anchorCtr="0" compatLnSpc="1"/>
              <a:lstStyle/>
              <a:p>
                <a:pPr algn="ctr" defTabSz="814787"/>
                <a:endParaRPr lang="zh-CN" altLang="en-US" sz="2399" b="1">
                  <a:solidFill>
                    <a:prstClr val="black"/>
                  </a:solidFill>
                  <a:latin typeface="+mn-ea"/>
                </a:endParaRPr>
              </a:p>
            </p:txBody>
          </p:sp>
          <p:sp>
            <p:nvSpPr>
              <p:cNvPr id="38" name="Freeform 33">
                <a:extLst>
                  <a:ext uri="{FF2B5EF4-FFF2-40B4-BE49-F238E27FC236}">
                    <a16:creationId xmlns:a16="http://schemas.microsoft.com/office/drawing/2014/main" xmlns="" id="{22D8A474-31C2-4443-B4DA-9055B483913F}"/>
                  </a:ext>
                </a:extLst>
              </p:cNvPr>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2862" tIns="46432" rIns="92862" bIns="46432" numCol="1" anchor="t" anchorCtr="0" compatLnSpc="1"/>
              <a:lstStyle/>
              <a:p>
                <a:pPr algn="ctr" defTabSz="814787"/>
                <a:endParaRPr lang="zh-CN" altLang="en-US" sz="2399" b="1">
                  <a:solidFill>
                    <a:prstClr val="black"/>
                  </a:solidFill>
                  <a:latin typeface="+mn-ea"/>
                </a:endParaRPr>
              </a:p>
            </p:txBody>
          </p:sp>
          <p:sp>
            <p:nvSpPr>
              <p:cNvPr id="39" name="Freeform 34">
                <a:extLst>
                  <a:ext uri="{FF2B5EF4-FFF2-40B4-BE49-F238E27FC236}">
                    <a16:creationId xmlns:a16="http://schemas.microsoft.com/office/drawing/2014/main" xmlns="" id="{F883B201-9E0A-4BA8-88C9-CE28238A0DE0}"/>
                  </a:ext>
                </a:extLst>
              </p:cNvPr>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2862" tIns="46432" rIns="92862" bIns="46432" numCol="1" anchor="t" anchorCtr="0" compatLnSpc="1"/>
              <a:lstStyle/>
              <a:p>
                <a:pPr algn="ctr" defTabSz="814787"/>
                <a:endParaRPr lang="zh-CN" altLang="en-US" sz="2399" b="1">
                  <a:solidFill>
                    <a:prstClr val="black"/>
                  </a:solidFill>
                  <a:latin typeface="+mn-ea"/>
                </a:endParaRPr>
              </a:p>
            </p:txBody>
          </p:sp>
        </p:grpSp>
      </p:grpSp>
      <p:grpSp>
        <p:nvGrpSpPr>
          <p:cNvPr id="40" name="组合 39"/>
          <p:cNvGrpSpPr/>
          <p:nvPr/>
        </p:nvGrpSpPr>
        <p:grpSpPr>
          <a:xfrm>
            <a:off x="4858938" y="1984763"/>
            <a:ext cx="1347841" cy="399987"/>
            <a:chOff x="4898509" y="1984763"/>
            <a:chExt cx="1347841" cy="399987"/>
          </a:xfrm>
        </p:grpSpPr>
        <p:sp>
          <p:nvSpPr>
            <p:cNvPr id="41" name="圆角矩形 31">
              <a:extLst>
                <a:ext uri="{FF2B5EF4-FFF2-40B4-BE49-F238E27FC236}">
                  <a16:creationId xmlns:a16="http://schemas.microsoft.com/office/drawing/2014/main" xmlns="" id="{8A215D84-3DF7-4A70-BDF2-A670C56C0884}"/>
                </a:ext>
              </a:extLst>
            </p:cNvPr>
            <p:cNvSpPr/>
            <p:nvPr/>
          </p:nvSpPr>
          <p:spPr>
            <a:xfrm>
              <a:off x="4898509" y="1984763"/>
              <a:ext cx="1347841" cy="399987"/>
            </a:xfrm>
            <a:prstGeom prst="roundRect">
              <a:avLst>
                <a:gd name="adj" fmla="val 23372"/>
              </a:avLst>
            </a:prstGeom>
            <a:solidFill>
              <a:schemeClr val="accent1"/>
            </a:solidFill>
            <a:ln w="12700" cap="flat" cmpd="sng">
              <a:noFill/>
              <a:bevel/>
              <a:headEnd/>
              <a:tailEnd/>
            </a:ln>
          </p:spPr>
          <p:txBody>
            <a:bodyPr anchor="ctr"/>
            <a:lstStyle/>
            <a:p>
              <a:pPr algn="ctr" defTabSz="685389"/>
              <a:endParaRPr lang="zh-CN" altLang="en-US" sz="1349">
                <a:solidFill>
                  <a:srgbClr val="FFFFFF"/>
                </a:solidFill>
                <a:latin typeface="+mn-ea"/>
              </a:endParaRPr>
            </a:p>
          </p:txBody>
        </p:sp>
        <p:sp>
          <p:nvSpPr>
            <p:cNvPr id="42" name="椭圆 21">
              <a:extLst>
                <a:ext uri="{FF2B5EF4-FFF2-40B4-BE49-F238E27FC236}">
                  <a16:creationId xmlns:a16="http://schemas.microsoft.com/office/drawing/2014/main" xmlns="" id="{4034C5EE-9A22-444A-A4FD-65E0B3AFD9FE}"/>
                </a:ext>
              </a:extLst>
            </p:cNvPr>
            <p:cNvSpPr/>
            <p:nvPr/>
          </p:nvSpPr>
          <p:spPr>
            <a:xfrm>
              <a:off x="5417111" y="2046354"/>
              <a:ext cx="310634" cy="276805"/>
            </a:xfrm>
            <a:custGeom>
              <a:avLst/>
              <a:gdLst>
                <a:gd name="connsiteX0" fmla="*/ 224209 w 289297"/>
                <a:gd name="connsiteY0" fmla="*/ 130175 h 257792"/>
                <a:gd name="connsiteX1" fmla="*/ 216271 w 289297"/>
                <a:gd name="connsiteY1" fmla="*/ 134938 h 257792"/>
                <a:gd name="connsiteX2" fmla="*/ 216271 w 289297"/>
                <a:gd name="connsiteY2" fmla="*/ 160338 h 257792"/>
                <a:gd name="connsiteX3" fmla="*/ 224209 w 289297"/>
                <a:gd name="connsiteY3" fmla="*/ 155575 h 257792"/>
                <a:gd name="connsiteX4" fmla="*/ 63871 w 289297"/>
                <a:gd name="connsiteY4" fmla="*/ 130175 h 257792"/>
                <a:gd name="connsiteX5" fmla="*/ 63871 w 289297"/>
                <a:gd name="connsiteY5" fmla="*/ 156045 h 257792"/>
                <a:gd name="connsiteX6" fmla="*/ 143725 w 289297"/>
                <a:gd name="connsiteY6" fmla="*/ 200025 h 257792"/>
                <a:gd name="connsiteX7" fmla="*/ 200396 w 289297"/>
                <a:gd name="connsiteY7" fmla="*/ 168981 h 257792"/>
                <a:gd name="connsiteX8" fmla="*/ 200396 w 289297"/>
                <a:gd name="connsiteY8" fmla="*/ 144404 h 257792"/>
                <a:gd name="connsiteX9" fmla="*/ 150165 w 289297"/>
                <a:gd name="connsiteY9" fmla="*/ 174155 h 257792"/>
                <a:gd name="connsiteX10" fmla="*/ 143725 w 289297"/>
                <a:gd name="connsiteY10" fmla="*/ 176742 h 257792"/>
                <a:gd name="connsiteX11" fmla="*/ 138574 w 289297"/>
                <a:gd name="connsiteY11" fmla="*/ 174155 h 257792"/>
                <a:gd name="connsiteX12" fmla="*/ 63871 w 289297"/>
                <a:gd name="connsiteY12" fmla="*/ 130175 h 257792"/>
                <a:gd name="connsiteX13" fmla="*/ 144189 w 289297"/>
                <a:gd name="connsiteY13" fmla="*/ 15875 h 257792"/>
                <a:gd name="connsiteX14" fmla="*/ 24184 w 289297"/>
                <a:gd name="connsiteY14" fmla="*/ 88757 h 257792"/>
                <a:gd name="connsiteX15" fmla="*/ 144189 w 289297"/>
                <a:gd name="connsiteY15" fmla="*/ 160338 h 257792"/>
                <a:gd name="connsiteX16" fmla="*/ 195804 w 289297"/>
                <a:gd name="connsiteY16" fmla="*/ 129103 h 257792"/>
                <a:gd name="connsiteX17" fmla="*/ 141608 w 289297"/>
                <a:gd name="connsiteY17" fmla="*/ 91360 h 257792"/>
                <a:gd name="connsiteX18" fmla="*/ 139028 w 289297"/>
                <a:gd name="connsiteY18" fmla="*/ 79647 h 257792"/>
                <a:gd name="connsiteX19" fmla="*/ 150641 w 289297"/>
                <a:gd name="connsiteY19" fmla="*/ 77044 h 257792"/>
                <a:gd name="connsiteX20" fmla="*/ 211289 w 289297"/>
                <a:gd name="connsiteY20" fmla="*/ 121294 h 257792"/>
                <a:gd name="connsiteX21" fmla="*/ 265484 w 289297"/>
                <a:gd name="connsiteY21" fmla="*/ 88757 h 257792"/>
                <a:gd name="connsiteX22" fmla="*/ 144189 w 289297"/>
                <a:gd name="connsiteY22" fmla="*/ 15875 h 257792"/>
                <a:gd name="connsiteX23" fmla="*/ 144041 w 289297"/>
                <a:gd name="connsiteY23" fmla="*/ 0 h 257792"/>
                <a:gd name="connsiteX24" fmla="*/ 150525 w 289297"/>
                <a:gd name="connsiteY24" fmla="*/ 2588 h 257792"/>
                <a:gd name="connsiteX25" fmla="*/ 282813 w 289297"/>
                <a:gd name="connsiteY25" fmla="*/ 81510 h 257792"/>
                <a:gd name="connsiteX26" fmla="*/ 288000 w 289297"/>
                <a:gd name="connsiteY26" fmla="*/ 85392 h 257792"/>
                <a:gd name="connsiteX27" fmla="*/ 289297 w 289297"/>
                <a:gd name="connsiteY27" fmla="*/ 90567 h 257792"/>
                <a:gd name="connsiteX28" fmla="*/ 288000 w 289297"/>
                <a:gd name="connsiteY28" fmla="*/ 93155 h 257792"/>
                <a:gd name="connsiteX29" fmla="*/ 282813 w 289297"/>
                <a:gd name="connsiteY29" fmla="*/ 97036 h 257792"/>
                <a:gd name="connsiteX30" fmla="*/ 241311 w 289297"/>
                <a:gd name="connsiteY30" fmla="*/ 121619 h 257792"/>
                <a:gd name="connsiteX31" fmla="*/ 241311 w 289297"/>
                <a:gd name="connsiteY31" fmla="*/ 122912 h 257792"/>
                <a:gd name="connsiteX32" fmla="*/ 241311 w 289297"/>
                <a:gd name="connsiteY32" fmla="*/ 159139 h 257792"/>
                <a:gd name="connsiteX33" fmla="*/ 238717 w 289297"/>
                <a:gd name="connsiteY33" fmla="*/ 165608 h 257792"/>
                <a:gd name="connsiteX34" fmla="*/ 233529 w 289297"/>
                <a:gd name="connsiteY34" fmla="*/ 169490 h 257792"/>
                <a:gd name="connsiteX35" fmla="*/ 216669 w 289297"/>
                <a:gd name="connsiteY35" fmla="*/ 178547 h 257792"/>
                <a:gd name="connsiteX36" fmla="*/ 216669 w 289297"/>
                <a:gd name="connsiteY36" fmla="*/ 230299 h 257792"/>
                <a:gd name="connsiteX37" fmla="*/ 230935 w 289297"/>
                <a:gd name="connsiteY37" fmla="*/ 244531 h 257792"/>
                <a:gd name="connsiteX38" fmla="*/ 230935 w 289297"/>
                <a:gd name="connsiteY38" fmla="*/ 254882 h 257792"/>
                <a:gd name="connsiteX39" fmla="*/ 219263 w 289297"/>
                <a:gd name="connsiteY39" fmla="*/ 254882 h 257792"/>
                <a:gd name="connsiteX40" fmla="*/ 208887 w 289297"/>
                <a:gd name="connsiteY40" fmla="*/ 244531 h 257792"/>
                <a:gd name="connsiteX41" fmla="*/ 198512 w 289297"/>
                <a:gd name="connsiteY41" fmla="*/ 254882 h 257792"/>
                <a:gd name="connsiteX42" fmla="*/ 186840 w 289297"/>
                <a:gd name="connsiteY42" fmla="*/ 254882 h 257792"/>
                <a:gd name="connsiteX43" fmla="*/ 186840 w 289297"/>
                <a:gd name="connsiteY43" fmla="*/ 244531 h 257792"/>
                <a:gd name="connsiteX44" fmla="*/ 201106 w 289297"/>
                <a:gd name="connsiteY44" fmla="*/ 230299 h 257792"/>
                <a:gd name="connsiteX45" fmla="*/ 201106 w 289297"/>
                <a:gd name="connsiteY45" fmla="*/ 187603 h 257792"/>
                <a:gd name="connsiteX46" fmla="*/ 149228 w 289297"/>
                <a:gd name="connsiteY46" fmla="*/ 217361 h 257792"/>
                <a:gd name="connsiteX47" fmla="*/ 138853 w 289297"/>
                <a:gd name="connsiteY47" fmla="*/ 217361 h 257792"/>
                <a:gd name="connsiteX48" fmla="*/ 54552 w 289297"/>
                <a:gd name="connsiteY48" fmla="*/ 169490 h 257792"/>
                <a:gd name="connsiteX49" fmla="*/ 49365 w 289297"/>
                <a:gd name="connsiteY49" fmla="*/ 165608 h 257792"/>
                <a:gd name="connsiteX50" fmla="*/ 48068 w 289297"/>
                <a:gd name="connsiteY50" fmla="*/ 159139 h 257792"/>
                <a:gd name="connsiteX51" fmla="*/ 48068 w 289297"/>
                <a:gd name="connsiteY51" fmla="*/ 122912 h 257792"/>
                <a:gd name="connsiteX52" fmla="*/ 48068 w 289297"/>
                <a:gd name="connsiteY52" fmla="*/ 121619 h 257792"/>
                <a:gd name="connsiteX53" fmla="*/ 6565 w 289297"/>
                <a:gd name="connsiteY53" fmla="*/ 97036 h 257792"/>
                <a:gd name="connsiteX54" fmla="*/ 81 w 289297"/>
                <a:gd name="connsiteY54" fmla="*/ 87979 h 257792"/>
                <a:gd name="connsiteX55" fmla="*/ 6565 w 289297"/>
                <a:gd name="connsiteY55" fmla="*/ 81510 h 257792"/>
                <a:gd name="connsiteX56" fmla="*/ 138853 w 289297"/>
                <a:gd name="connsiteY56" fmla="*/ 2588 h 257792"/>
                <a:gd name="connsiteX57" fmla="*/ 144041 w 289297"/>
                <a:gd name="connsiteY57" fmla="*/ 0 h 25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89297" h="257792">
                  <a:moveTo>
                    <a:pt x="224209" y="130175"/>
                  </a:moveTo>
                  <a:lnTo>
                    <a:pt x="216271" y="134938"/>
                  </a:lnTo>
                  <a:lnTo>
                    <a:pt x="216271" y="160338"/>
                  </a:lnTo>
                  <a:lnTo>
                    <a:pt x="224209" y="155575"/>
                  </a:lnTo>
                  <a:close/>
                  <a:moveTo>
                    <a:pt x="63871" y="130175"/>
                  </a:moveTo>
                  <a:cubicBezTo>
                    <a:pt x="63871" y="130175"/>
                    <a:pt x="63871" y="130175"/>
                    <a:pt x="63871" y="156045"/>
                  </a:cubicBezTo>
                  <a:cubicBezTo>
                    <a:pt x="63871" y="156045"/>
                    <a:pt x="63871" y="156045"/>
                    <a:pt x="143725" y="200025"/>
                  </a:cubicBezTo>
                  <a:cubicBezTo>
                    <a:pt x="143725" y="200025"/>
                    <a:pt x="143725" y="200025"/>
                    <a:pt x="200396" y="168981"/>
                  </a:cubicBezTo>
                  <a:lnTo>
                    <a:pt x="200396" y="144404"/>
                  </a:lnTo>
                  <a:cubicBezTo>
                    <a:pt x="200396" y="144404"/>
                    <a:pt x="200396" y="144404"/>
                    <a:pt x="150165" y="174155"/>
                  </a:cubicBezTo>
                  <a:cubicBezTo>
                    <a:pt x="148877" y="175448"/>
                    <a:pt x="146301" y="176742"/>
                    <a:pt x="143725" y="176742"/>
                  </a:cubicBezTo>
                  <a:cubicBezTo>
                    <a:pt x="142438" y="176742"/>
                    <a:pt x="139862" y="175448"/>
                    <a:pt x="138574" y="174155"/>
                  </a:cubicBezTo>
                  <a:cubicBezTo>
                    <a:pt x="138574" y="174155"/>
                    <a:pt x="138574" y="174155"/>
                    <a:pt x="63871" y="130175"/>
                  </a:cubicBezTo>
                  <a:close/>
                  <a:moveTo>
                    <a:pt x="144189" y="15875"/>
                  </a:moveTo>
                  <a:cubicBezTo>
                    <a:pt x="144189" y="15875"/>
                    <a:pt x="144189" y="15875"/>
                    <a:pt x="24184" y="88757"/>
                  </a:cubicBezTo>
                  <a:cubicBezTo>
                    <a:pt x="24184" y="88757"/>
                    <a:pt x="24184" y="88757"/>
                    <a:pt x="144189" y="160338"/>
                  </a:cubicBezTo>
                  <a:cubicBezTo>
                    <a:pt x="144189" y="160338"/>
                    <a:pt x="144189" y="160338"/>
                    <a:pt x="195804" y="129103"/>
                  </a:cubicBezTo>
                  <a:cubicBezTo>
                    <a:pt x="195804" y="129103"/>
                    <a:pt x="195804" y="129103"/>
                    <a:pt x="141608" y="91360"/>
                  </a:cubicBezTo>
                  <a:cubicBezTo>
                    <a:pt x="137737" y="88757"/>
                    <a:pt x="136447" y="83551"/>
                    <a:pt x="139028" y="79647"/>
                  </a:cubicBezTo>
                  <a:cubicBezTo>
                    <a:pt x="141608" y="75743"/>
                    <a:pt x="146770" y="74441"/>
                    <a:pt x="150641" y="77044"/>
                  </a:cubicBezTo>
                  <a:cubicBezTo>
                    <a:pt x="150641" y="77044"/>
                    <a:pt x="150641" y="77044"/>
                    <a:pt x="211289" y="121294"/>
                  </a:cubicBezTo>
                  <a:lnTo>
                    <a:pt x="265484" y="88757"/>
                  </a:lnTo>
                  <a:cubicBezTo>
                    <a:pt x="265484" y="88757"/>
                    <a:pt x="265484" y="88757"/>
                    <a:pt x="144189" y="15875"/>
                  </a:cubicBezTo>
                  <a:close/>
                  <a:moveTo>
                    <a:pt x="144041" y="0"/>
                  </a:moveTo>
                  <a:cubicBezTo>
                    <a:pt x="146635" y="1294"/>
                    <a:pt x="149228" y="1294"/>
                    <a:pt x="150525" y="2588"/>
                  </a:cubicBezTo>
                  <a:cubicBezTo>
                    <a:pt x="150525" y="2588"/>
                    <a:pt x="150525" y="2588"/>
                    <a:pt x="282813" y="81510"/>
                  </a:cubicBezTo>
                  <a:cubicBezTo>
                    <a:pt x="285406" y="81510"/>
                    <a:pt x="286703" y="82804"/>
                    <a:pt x="288000" y="85392"/>
                  </a:cubicBezTo>
                  <a:cubicBezTo>
                    <a:pt x="289297" y="86686"/>
                    <a:pt x="289297" y="87979"/>
                    <a:pt x="289297" y="90567"/>
                  </a:cubicBezTo>
                  <a:cubicBezTo>
                    <a:pt x="289297" y="91861"/>
                    <a:pt x="288000" y="91861"/>
                    <a:pt x="288000" y="93155"/>
                  </a:cubicBezTo>
                  <a:cubicBezTo>
                    <a:pt x="286703" y="95742"/>
                    <a:pt x="285406" y="95742"/>
                    <a:pt x="282813" y="97036"/>
                  </a:cubicBezTo>
                  <a:cubicBezTo>
                    <a:pt x="282813" y="97036"/>
                    <a:pt x="282813" y="97036"/>
                    <a:pt x="241311" y="121619"/>
                  </a:cubicBezTo>
                  <a:cubicBezTo>
                    <a:pt x="241311" y="121619"/>
                    <a:pt x="241311" y="121619"/>
                    <a:pt x="241311" y="122912"/>
                  </a:cubicBezTo>
                  <a:cubicBezTo>
                    <a:pt x="241311" y="122912"/>
                    <a:pt x="241311" y="122912"/>
                    <a:pt x="241311" y="159139"/>
                  </a:cubicBezTo>
                  <a:cubicBezTo>
                    <a:pt x="241311" y="161727"/>
                    <a:pt x="241311" y="164315"/>
                    <a:pt x="238717" y="165608"/>
                  </a:cubicBezTo>
                  <a:cubicBezTo>
                    <a:pt x="237420" y="166902"/>
                    <a:pt x="236123" y="168196"/>
                    <a:pt x="233529" y="169490"/>
                  </a:cubicBezTo>
                  <a:cubicBezTo>
                    <a:pt x="233529" y="169490"/>
                    <a:pt x="233529" y="169490"/>
                    <a:pt x="216669" y="178547"/>
                  </a:cubicBezTo>
                  <a:cubicBezTo>
                    <a:pt x="216669" y="178547"/>
                    <a:pt x="216669" y="178547"/>
                    <a:pt x="216669" y="230299"/>
                  </a:cubicBezTo>
                  <a:cubicBezTo>
                    <a:pt x="216669" y="230299"/>
                    <a:pt x="216669" y="230299"/>
                    <a:pt x="230935" y="244531"/>
                  </a:cubicBezTo>
                  <a:cubicBezTo>
                    <a:pt x="233529" y="247119"/>
                    <a:pt x="233529" y="252294"/>
                    <a:pt x="230935" y="254882"/>
                  </a:cubicBezTo>
                  <a:cubicBezTo>
                    <a:pt x="227044" y="258763"/>
                    <a:pt x="223154" y="258763"/>
                    <a:pt x="219263" y="254882"/>
                  </a:cubicBezTo>
                  <a:cubicBezTo>
                    <a:pt x="219263" y="254882"/>
                    <a:pt x="219263" y="254882"/>
                    <a:pt x="208887" y="244531"/>
                  </a:cubicBezTo>
                  <a:cubicBezTo>
                    <a:pt x="208887" y="244531"/>
                    <a:pt x="208887" y="244531"/>
                    <a:pt x="198512" y="254882"/>
                  </a:cubicBezTo>
                  <a:cubicBezTo>
                    <a:pt x="194621" y="258763"/>
                    <a:pt x="189433" y="258763"/>
                    <a:pt x="186840" y="254882"/>
                  </a:cubicBezTo>
                  <a:cubicBezTo>
                    <a:pt x="184246" y="252294"/>
                    <a:pt x="184246" y="247119"/>
                    <a:pt x="186840" y="244531"/>
                  </a:cubicBezTo>
                  <a:cubicBezTo>
                    <a:pt x="186840" y="244531"/>
                    <a:pt x="186840" y="244531"/>
                    <a:pt x="201106" y="230299"/>
                  </a:cubicBezTo>
                  <a:cubicBezTo>
                    <a:pt x="201106" y="230299"/>
                    <a:pt x="201106" y="230299"/>
                    <a:pt x="201106" y="187603"/>
                  </a:cubicBezTo>
                  <a:cubicBezTo>
                    <a:pt x="201106" y="187603"/>
                    <a:pt x="201106" y="187603"/>
                    <a:pt x="149228" y="217361"/>
                  </a:cubicBezTo>
                  <a:cubicBezTo>
                    <a:pt x="146635" y="218655"/>
                    <a:pt x="142744" y="218655"/>
                    <a:pt x="138853" y="217361"/>
                  </a:cubicBezTo>
                  <a:cubicBezTo>
                    <a:pt x="138853" y="217361"/>
                    <a:pt x="138853" y="217361"/>
                    <a:pt x="54552" y="169490"/>
                  </a:cubicBezTo>
                  <a:cubicBezTo>
                    <a:pt x="51959" y="168196"/>
                    <a:pt x="50662" y="166902"/>
                    <a:pt x="49365" y="165608"/>
                  </a:cubicBezTo>
                  <a:cubicBezTo>
                    <a:pt x="48068" y="164315"/>
                    <a:pt x="48068" y="161727"/>
                    <a:pt x="48068" y="159139"/>
                  </a:cubicBezTo>
                  <a:cubicBezTo>
                    <a:pt x="48068" y="159139"/>
                    <a:pt x="48068" y="159139"/>
                    <a:pt x="48068" y="122912"/>
                  </a:cubicBezTo>
                  <a:cubicBezTo>
                    <a:pt x="48068" y="121619"/>
                    <a:pt x="48068" y="121619"/>
                    <a:pt x="48068" y="121619"/>
                  </a:cubicBezTo>
                  <a:cubicBezTo>
                    <a:pt x="48068" y="121619"/>
                    <a:pt x="48068" y="121619"/>
                    <a:pt x="6565" y="97036"/>
                  </a:cubicBezTo>
                  <a:cubicBezTo>
                    <a:pt x="-1216" y="95742"/>
                    <a:pt x="81" y="87979"/>
                    <a:pt x="81" y="87979"/>
                  </a:cubicBezTo>
                  <a:cubicBezTo>
                    <a:pt x="81" y="82804"/>
                    <a:pt x="3971" y="81510"/>
                    <a:pt x="6565" y="81510"/>
                  </a:cubicBezTo>
                  <a:cubicBezTo>
                    <a:pt x="6565" y="81510"/>
                    <a:pt x="6565" y="81510"/>
                    <a:pt x="138853" y="2588"/>
                  </a:cubicBezTo>
                  <a:cubicBezTo>
                    <a:pt x="140150" y="1294"/>
                    <a:pt x="142744" y="1294"/>
                    <a:pt x="144041"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16" tIns="25708" rIns="51416" bIns="25708"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514170">
                <a:defRPr/>
              </a:pPr>
              <a:endParaRPr lang="zh-CN" altLang="en-US" sz="1200" b="1" dirty="0">
                <a:solidFill>
                  <a:srgbClr val="FFFFFF"/>
                </a:solidFill>
                <a:latin typeface="+mn-ea"/>
              </a:endParaRPr>
            </a:p>
          </p:txBody>
        </p:sp>
      </p:grpSp>
      <p:sp>
        <p:nvSpPr>
          <p:cNvPr id="43" name="Rectangle 4">
            <a:extLst>
              <a:ext uri="{FF2B5EF4-FFF2-40B4-BE49-F238E27FC236}">
                <a16:creationId xmlns:a16="http://schemas.microsoft.com/office/drawing/2014/main" xmlns="" id="{1B3EFE3C-7A1A-4F90-8D55-A4510844D23F}"/>
              </a:ext>
            </a:extLst>
          </p:cNvPr>
          <p:cNvSpPr/>
          <p:nvPr/>
        </p:nvSpPr>
        <p:spPr>
          <a:xfrm>
            <a:off x="707932" y="2839955"/>
            <a:ext cx="1901698" cy="738664"/>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a:t>
            </a:r>
            <a:r>
              <a:rPr lang="zh-CN" altLang="en-US" sz="700" dirty="0" smtClean="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44" name="Rectangle 4">
            <a:extLst>
              <a:ext uri="{FF2B5EF4-FFF2-40B4-BE49-F238E27FC236}">
                <a16:creationId xmlns:a16="http://schemas.microsoft.com/office/drawing/2014/main" xmlns="" id="{B2062F6D-A413-4DBA-A66C-E138533850E6}"/>
              </a:ext>
            </a:extLst>
          </p:cNvPr>
          <p:cNvSpPr/>
          <p:nvPr/>
        </p:nvSpPr>
        <p:spPr>
          <a:xfrm>
            <a:off x="2664756" y="2839955"/>
            <a:ext cx="1901698" cy="738664"/>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a:t>
            </a:r>
          </a:p>
        </p:txBody>
      </p:sp>
      <p:sp>
        <p:nvSpPr>
          <p:cNvPr id="62" name="Rectangle 4">
            <a:extLst>
              <a:ext uri="{FF2B5EF4-FFF2-40B4-BE49-F238E27FC236}">
                <a16:creationId xmlns:a16="http://schemas.microsoft.com/office/drawing/2014/main" xmlns="" id="{BC94C8DB-E3BC-4E71-B240-85BF593F72BC}"/>
              </a:ext>
            </a:extLst>
          </p:cNvPr>
          <p:cNvSpPr/>
          <p:nvPr/>
        </p:nvSpPr>
        <p:spPr>
          <a:xfrm>
            <a:off x="4621580" y="2839955"/>
            <a:ext cx="1901698" cy="738664"/>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a:t>
            </a:r>
          </a:p>
        </p:txBody>
      </p:sp>
      <p:sp>
        <p:nvSpPr>
          <p:cNvPr id="63" name="Rectangle 4">
            <a:extLst>
              <a:ext uri="{FF2B5EF4-FFF2-40B4-BE49-F238E27FC236}">
                <a16:creationId xmlns:a16="http://schemas.microsoft.com/office/drawing/2014/main" xmlns="" id="{73158A85-5CF2-4693-9981-B1A32BFB8506}"/>
              </a:ext>
            </a:extLst>
          </p:cNvPr>
          <p:cNvSpPr/>
          <p:nvPr/>
        </p:nvSpPr>
        <p:spPr>
          <a:xfrm>
            <a:off x="6521542" y="2839955"/>
            <a:ext cx="1901698" cy="738664"/>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此处添加详细文本描述，建议与标题相关并符合整体语言风格，语言描述尽量。此处添加详细文本描述，建议与标题相关并符合整体语言风格，语言描述尽量。</a:t>
            </a:r>
          </a:p>
        </p:txBody>
      </p:sp>
      <p:sp>
        <p:nvSpPr>
          <p:cNvPr id="64" name="矩形 63">
            <a:extLst>
              <a:ext uri="{FF2B5EF4-FFF2-40B4-BE49-F238E27FC236}">
                <a16:creationId xmlns:a16="http://schemas.microsoft.com/office/drawing/2014/main" xmlns="" id="{22CB26C2-1383-49F0-946F-4B67FA6AC90D}"/>
              </a:ext>
            </a:extLst>
          </p:cNvPr>
          <p:cNvSpPr/>
          <p:nvPr/>
        </p:nvSpPr>
        <p:spPr>
          <a:xfrm>
            <a:off x="1099231" y="2571750"/>
            <a:ext cx="1119100" cy="338450"/>
          </a:xfrm>
          <a:prstGeom prst="rect">
            <a:avLst/>
          </a:prstGeom>
        </p:spPr>
        <p:txBody>
          <a:bodyPr wrap="square">
            <a:spAutoFit/>
          </a:bodyPr>
          <a:lstStyle/>
          <a:p>
            <a:pPr defTabSz="685594"/>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65" name="矩形 64">
            <a:extLst>
              <a:ext uri="{FF2B5EF4-FFF2-40B4-BE49-F238E27FC236}">
                <a16:creationId xmlns:a16="http://schemas.microsoft.com/office/drawing/2014/main" xmlns="" id="{E2B6E077-3DF2-45FD-AF0C-E5F60BBB0BE9}"/>
              </a:ext>
            </a:extLst>
          </p:cNvPr>
          <p:cNvSpPr/>
          <p:nvPr/>
        </p:nvSpPr>
        <p:spPr>
          <a:xfrm>
            <a:off x="3056055" y="2571750"/>
            <a:ext cx="1119100"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66" name="矩形 65">
            <a:extLst>
              <a:ext uri="{FF2B5EF4-FFF2-40B4-BE49-F238E27FC236}">
                <a16:creationId xmlns:a16="http://schemas.microsoft.com/office/drawing/2014/main" xmlns="" id="{F2E51958-EFD8-44EA-9C96-22B00A22849E}"/>
              </a:ext>
            </a:extLst>
          </p:cNvPr>
          <p:cNvSpPr/>
          <p:nvPr/>
        </p:nvSpPr>
        <p:spPr>
          <a:xfrm>
            <a:off x="5012879" y="2571750"/>
            <a:ext cx="1119100"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67" name="矩形 66">
            <a:extLst>
              <a:ext uri="{FF2B5EF4-FFF2-40B4-BE49-F238E27FC236}">
                <a16:creationId xmlns:a16="http://schemas.microsoft.com/office/drawing/2014/main" xmlns="" id="{E33D0B64-D8AC-432C-B438-A80C69D0CCD3}"/>
              </a:ext>
            </a:extLst>
          </p:cNvPr>
          <p:cNvSpPr/>
          <p:nvPr/>
        </p:nvSpPr>
        <p:spPr>
          <a:xfrm>
            <a:off x="6912841" y="2571750"/>
            <a:ext cx="1119100"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Tree>
    <p:custDataLst>
      <p:tags r:id="rId1"/>
    </p:custDataLst>
    <p:extLst>
      <p:ext uri="{BB962C8B-B14F-4D97-AF65-F5344CB8AC3E}">
        <p14:creationId xmlns:p14="http://schemas.microsoft.com/office/powerpoint/2010/main" val="1876010971"/>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4"/>
                                        </p:tgtEl>
                                        <p:attrNameLst>
                                          <p:attrName>ppt_y</p:attrName>
                                        </p:attrNameLst>
                                      </p:cBhvr>
                                      <p:tavLst>
                                        <p:tav tm="0">
                                          <p:val>
                                            <p:strVal val="#ppt_y"/>
                                          </p:val>
                                        </p:tav>
                                        <p:tav tm="100000">
                                          <p:val>
                                            <p:strVal val="#ppt_y"/>
                                          </p:val>
                                        </p:tav>
                                      </p:tavLst>
                                    </p:anim>
                                    <p:anim calcmode="lin" valueType="num">
                                      <p:cBhvr>
                                        <p:cTn id="13"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4"/>
                                        </p:tgtEl>
                                      </p:cBhvr>
                                    </p:animEffect>
                                  </p:childTnLst>
                                </p:cTn>
                              </p:par>
                            </p:childTnLst>
                          </p:cTn>
                        </p:par>
                        <p:par>
                          <p:cTn id="16" fill="hold">
                            <p:stCondLst>
                              <p:cond delay="1150"/>
                            </p:stCondLst>
                            <p:childTnLst>
                              <p:par>
                                <p:cTn id="17" presetID="22" presetClass="entr" presetSubtype="1"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500"/>
                                        <p:tgtEl>
                                          <p:spTgt spid="43"/>
                                        </p:tgtEl>
                                      </p:cBhvr>
                                    </p:animEffect>
                                  </p:childTnLst>
                                </p:cTn>
                              </p:par>
                            </p:childTnLst>
                          </p:cTn>
                        </p:par>
                        <p:par>
                          <p:cTn id="20" fill="hold">
                            <p:stCondLst>
                              <p:cond delay="1650"/>
                            </p:stCondLst>
                            <p:childTnLst>
                              <p:par>
                                <p:cTn id="21" presetID="10" presetClass="entr" presetSubtype="0"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5"/>
                                        </p:tgtEl>
                                        <p:attrNameLst>
                                          <p:attrName>style.visibility</p:attrName>
                                        </p:attrNameLst>
                                      </p:cBhvr>
                                      <p:to>
                                        <p:strVal val="visible"/>
                                      </p:to>
                                    </p:set>
                                    <p:anim calcmode="lin" valueType="num">
                                      <p:cBhvr>
                                        <p:cTn id="2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5"/>
                                        </p:tgtEl>
                                        <p:attrNameLst>
                                          <p:attrName>ppt_y</p:attrName>
                                        </p:attrNameLst>
                                      </p:cBhvr>
                                      <p:tavLst>
                                        <p:tav tm="0">
                                          <p:val>
                                            <p:strVal val="#ppt_y"/>
                                          </p:val>
                                        </p:tav>
                                        <p:tav tm="100000">
                                          <p:val>
                                            <p:strVal val="#ppt_y"/>
                                          </p:val>
                                        </p:tav>
                                      </p:tavLst>
                                    </p:anim>
                                    <p:anim calcmode="lin" valueType="num">
                                      <p:cBhvr>
                                        <p:cTn id="2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5"/>
                                        </p:tgtEl>
                                      </p:cBhvr>
                                    </p:animEffect>
                                  </p:childTnLst>
                                </p:cTn>
                              </p:par>
                            </p:childTnLst>
                          </p:cTn>
                        </p:par>
                        <p:par>
                          <p:cTn id="32" fill="hold">
                            <p:stCondLst>
                              <p:cond delay="2800"/>
                            </p:stCondLst>
                            <p:childTnLst>
                              <p:par>
                                <p:cTn id="33" presetID="22" presetClass="entr" presetSubtype="1"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up)">
                                      <p:cBhvr>
                                        <p:cTn id="35" dur="500"/>
                                        <p:tgtEl>
                                          <p:spTgt spid="44"/>
                                        </p:tgtEl>
                                      </p:cBhvr>
                                    </p:animEffect>
                                  </p:childTnLst>
                                </p:cTn>
                              </p:par>
                            </p:childTnLst>
                          </p:cTn>
                        </p:par>
                        <p:par>
                          <p:cTn id="36" fill="hold">
                            <p:stCondLst>
                              <p:cond delay="3300"/>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par>
                          <p:cTn id="40" fill="hold">
                            <p:stCondLst>
                              <p:cond delay="38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66"/>
                                        </p:tgtEl>
                                        <p:attrNameLst>
                                          <p:attrName>ppt_y</p:attrName>
                                        </p:attrNameLst>
                                      </p:cBhvr>
                                      <p:tavLst>
                                        <p:tav tm="0">
                                          <p:val>
                                            <p:strVal val="#ppt_y"/>
                                          </p:val>
                                        </p:tav>
                                        <p:tav tm="100000">
                                          <p:val>
                                            <p:strVal val="#ppt_y"/>
                                          </p:val>
                                        </p:tav>
                                      </p:tavLst>
                                    </p:anim>
                                    <p:anim calcmode="lin" valueType="num">
                                      <p:cBhvr>
                                        <p:cTn id="45"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66"/>
                                        </p:tgtEl>
                                      </p:cBhvr>
                                    </p:animEffect>
                                  </p:childTnLst>
                                </p:cTn>
                              </p:par>
                            </p:childTnLst>
                          </p:cTn>
                        </p:par>
                        <p:par>
                          <p:cTn id="48" fill="hold">
                            <p:stCondLst>
                              <p:cond delay="445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4950"/>
                            </p:stCondLst>
                            <p:childTnLst>
                              <p:par>
                                <p:cTn id="53" presetID="10" presetClass="entr" presetSubtype="0"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54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67"/>
                                        </p:tgtEl>
                                        <p:attrNameLst>
                                          <p:attrName>ppt_y</p:attrName>
                                        </p:attrNameLst>
                                      </p:cBhvr>
                                      <p:tavLst>
                                        <p:tav tm="0">
                                          <p:val>
                                            <p:strVal val="#ppt_y"/>
                                          </p:val>
                                        </p:tav>
                                        <p:tav tm="100000">
                                          <p:val>
                                            <p:strVal val="#ppt_y"/>
                                          </p:val>
                                        </p:tav>
                                      </p:tavLst>
                                    </p:anim>
                                    <p:anim calcmode="lin" valueType="num">
                                      <p:cBhvr>
                                        <p:cTn id="61"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67"/>
                                        </p:tgtEl>
                                      </p:cBhvr>
                                    </p:animEffect>
                                  </p:childTnLst>
                                </p:cTn>
                              </p:par>
                            </p:childTnLst>
                          </p:cTn>
                        </p:par>
                        <p:par>
                          <p:cTn id="64" fill="hold">
                            <p:stCondLst>
                              <p:cond delay="6100"/>
                            </p:stCondLst>
                            <p:childTnLst>
                              <p:par>
                                <p:cTn id="65" presetID="22" presetClass="entr" presetSubtype="1"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wipe(up)">
                                      <p:cBhvr>
                                        <p:cTn id="6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62" grpId="0"/>
      <p:bldP spid="63" grpId="0"/>
      <p:bldP spid="64" grpId="0"/>
      <p:bldP spid="65" grpId="0"/>
      <p:bldP spid="66" grpId="0"/>
      <p:bldP spid="67" grpId="0"/>
    </p:bldLst>
  </p:timing>
  <p:extLst mod="1"/>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a:cs typeface="+mn-ea"/>
                <a:sym typeface="+mn-lt"/>
              </a:rPr>
              <a:t>二</a:t>
            </a:r>
            <a:r>
              <a:rPr lang="zh-CN" altLang="en-US" sz="2000" dirty="0" smtClean="0">
                <a:cs typeface="+mn-ea"/>
                <a:sym typeface="+mn-lt"/>
              </a:rPr>
              <a:t>、标题内容</a:t>
            </a:r>
            <a:endParaRPr lang="zh-CN" altLang="en-US" sz="2000" dirty="0">
              <a:cs typeface="+mn-ea"/>
              <a:sym typeface="+mn-lt"/>
            </a:endParaRPr>
          </a:p>
        </p:txBody>
      </p:sp>
      <p:sp>
        <p:nvSpPr>
          <p:cNvPr id="28" name="Rectangle 4">
            <a:extLst>
              <a:ext uri="{FF2B5EF4-FFF2-40B4-BE49-F238E27FC236}">
                <a16:creationId xmlns:a16="http://schemas.microsoft.com/office/drawing/2014/main" xmlns="" id="{065A3FD9-3E6F-48DC-8502-0A66814284C8}"/>
              </a:ext>
            </a:extLst>
          </p:cNvPr>
          <p:cNvSpPr/>
          <p:nvPr/>
        </p:nvSpPr>
        <p:spPr>
          <a:xfrm>
            <a:off x="829895" y="3073859"/>
            <a:ext cx="2231559" cy="830997"/>
          </a:xfrm>
          <a:prstGeom prst="rect">
            <a:avLst/>
          </a:prstGeom>
        </p:spPr>
        <p:txBody>
          <a:bodyPr wrap="square">
            <a:spAutoFit/>
          </a:bodyPr>
          <a:lstStyle/>
          <a:p>
            <a:pPr algn="ctr" defTabSz="685594">
              <a:lnSpc>
                <a:spcPct val="150000"/>
              </a:lnSpc>
            </a:pPr>
            <a:r>
              <a:rPr lang="zh-CN" altLang="en-US" sz="800" dirty="0">
                <a:solidFill>
                  <a:srgbClr val="000000">
                    <a:lumMod val="50000"/>
                    <a:lumOff val="50000"/>
                  </a:srgbClr>
                </a:solidFill>
                <a:latin typeface="+mn-ea"/>
              </a:rPr>
              <a:t>此处添加详细文本描述，建议与标题相关并符合整体语言风格，语言描述尽量。此处添加详细文本描述，建议与标题相关并符合整体语言风格，语言描述尽量</a:t>
            </a:r>
            <a:r>
              <a:rPr lang="zh-CN" altLang="en-US" sz="800" dirty="0" smtClean="0">
                <a:solidFill>
                  <a:srgbClr val="000000">
                    <a:lumMod val="50000"/>
                    <a:lumOff val="50000"/>
                  </a:srgbClr>
                </a:solidFill>
                <a:latin typeface="+mn-ea"/>
              </a:rPr>
              <a:t>。</a:t>
            </a:r>
            <a:endParaRPr lang="zh-CN" altLang="en-US" sz="800" dirty="0">
              <a:solidFill>
                <a:srgbClr val="000000">
                  <a:lumMod val="50000"/>
                  <a:lumOff val="50000"/>
                </a:srgbClr>
              </a:solidFill>
              <a:latin typeface="+mn-ea"/>
            </a:endParaRPr>
          </a:p>
        </p:txBody>
      </p:sp>
      <p:sp>
        <p:nvSpPr>
          <p:cNvPr id="29" name="Rectangle 21">
            <a:extLst>
              <a:ext uri="{FF2B5EF4-FFF2-40B4-BE49-F238E27FC236}">
                <a16:creationId xmlns:a16="http://schemas.microsoft.com/office/drawing/2014/main" xmlns="" id="{D8026F80-2182-4866-9E3A-91DE112CCC94}"/>
              </a:ext>
            </a:extLst>
          </p:cNvPr>
          <p:cNvSpPr/>
          <p:nvPr/>
        </p:nvSpPr>
        <p:spPr>
          <a:xfrm>
            <a:off x="1315932" y="2713929"/>
            <a:ext cx="1259485" cy="399987"/>
          </a:xfrm>
          <a:prstGeom prst="rect">
            <a:avLst/>
          </a:prstGeom>
        </p:spPr>
        <p:txBody>
          <a:bodyPr wrap="square">
            <a:spAutoFit/>
          </a:bodyPr>
          <a:lstStyle/>
          <a:p>
            <a:pPr algn="ctr" defTabSz="685594"/>
            <a:r>
              <a:rPr lang="zh-CN" altLang="en-US" sz="1999" dirty="0">
                <a:solidFill>
                  <a:schemeClr val="tx1">
                    <a:lumMod val="65000"/>
                    <a:lumOff val="35000"/>
                  </a:schemeClr>
                </a:solidFill>
                <a:latin typeface="+mn-ea"/>
              </a:rPr>
              <a:t>添加标题</a:t>
            </a:r>
            <a:endParaRPr lang="en-US" altLang="zh-CN" sz="1999" dirty="0">
              <a:solidFill>
                <a:schemeClr val="tx1">
                  <a:lumMod val="75000"/>
                  <a:lumOff val="25000"/>
                </a:schemeClr>
              </a:solidFill>
              <a:latin typeface="+mn-ea"/>
            </a:endParaRPr>
          </a:p>
        </p:txBody>
      </p:sp>
      <p:sp>
        <p:nvSpPr>
          <p:cNvPr id="45" name="Rectangle 4">
            <a:extLst>
              <a:ext uri="{FF2B5EF4-FFF2-40B4-BE49-F238E27FC236}">
                <a16:creationId xmlns:a16="http://schemas.microsoft.com/office/drawing/2014/main" xmlns="" id="{4E03DCAC-9EF5-42B6-ACDD-4E4FC67DFCAA}"/>
              </a:ext>
            </a:extLst>
          </p:cNvPr>
          <p:cNvSpPr/>
          <p:nvPr/>
        </p:nvSpPr>
        <p:spPr>
          <a:xfrm>
            <a:off x="3457376" y="3073859"/>
            <a:ext cx="2231559" cy="830997"/>
          </a:xfrm>
          <a:prstGeom prst="rect">
            <a:avLst/>
          </a:prstGeom>
        </p:spPr>
        <p:txBody>
          <a:bodyPr wrap="square">
            <a:spAutoFit/>
          </a:bodyPr>
          <a:lstStyle/>
          <a:p>
            <a:pPr algn="ctr" defTabSz="685594">
              <a:lnSpc>
                <a:spcPct val="150000"/>
              </a:lnSpc>
            </a:pPr>
            <a:r>
              <a:rPr lang="zh-CN" altLang="en-US" sz="800" dirty="0">
                <a:solidFill>
                  <a:srgbClr val="000000">
                    <a:lumMod val="50000"/>
                    <a:lumOff val="50000"/>
                  </a:srgbClr>
                </a:solidFill>
                <a:latin typeface="+mn-ea"/>
              </a:rPr>
              <a:t>此处添加详细文本描述，建议与标题相关并符合整体语言风格，语言描述尽量。此处添加详细文本描述，建议与标题相关并符合整体语言风格，语言描述尽量。</a:t>
            </a:r>
          </a:p>
        </p:txBody>
      </p:sp>
      <p:sp>
        <p:nvSpPr>
          <p:cNvPr id="46" name="Rectangle 21">
            <a:extLst>
              <a:ext uri="{FF2B5EF4-FFF2-40B4-BE49-F238E27FC236}">
                <a16:creationId xmlns:a16="http://schemas.microsoft.com/office/drawing/2014/main" xmlns="" id="{D3BBF419-CC61-49D6-905C-FEF39BE2D92F}"/>
              </a:ext>
            </a:extLst>
          </p:cNvPr>
          <p:cNvSpPr/>
          <p:nvPr/>
        </p:nvSpPr>
        <p:spPr>
          <a:xfrm>
            <a:off x="3943413" y="2713929"/>
            <a:ext cx="1259485" cy="399987"/>
          </a:xfrm>
          <a:prstGeom prst="rect">
            <a:avLst/>
          </a:prstGeom>
        </p:spPr>
        <p:txBody>
          <a:bodyPr wrap="square">
            <a:spAutoFit/>
          </a:bodyPr>
          <a:lstStyle/>
          <a:p>
            <a:pPr algn="ctr" defTabSz="685594"/>
            <a:r>
              <a:rPr lang="zh-CN" altLang="en-US" sz="1999">
                <a:solidFill>
                  <a:schemeClr val="tx1">
                    <a:lumMod val="65000"/>
                    <a:lumOff val="35000"/>
                  </a:schemeClr>
                </a:solidFill>
                <a:latin typeface="+mn-ea"/>
              </a:rPr>
              <a:t>添加标题</a:t>
            </a:r>
            <a:endParaRPr lang="en-US" altLang="zh-CN" sz="1999" dirty="0">
              <a:solidFill>
                <a:schemeClr val="tx1">
                  <a:lumMod val="75000"/>
                  <a:lumOff val="25000"/>
                </a:schemeClr>
              </a:solidFill>
              <a:latin typeface="+mn-ea"/>
            </a:endParaRPr>
          </a:p>
        </p:txBody>
      </p:sp>
      <p:sp>
        <p:nvSpPr>
          <p:cNvPr id="47" name="Rectangle 4">
            <a:extLst>
              <a:ext uri="{FF2B5EF4-FFF2-40B4-BE49-F238E27FC236}">
                <a16:creationId xmlns:a16="http://schemas.microsoft.com/office/drawing/2014/main" xmlns="" id="{8D9FC60C-454D-490D-A166-68FCABB1A8C8}"/>
              </a:ext>
            </a:extLst>
          </p:cNvPr>
          <p:cNvSpPr/>
          <p:nvPr/>
        </p:nvSpPr>
        <p:spPr>
          <a:xfrm>
            <a:off x="6084857" y="3073859"/>
            <a:ext cx="2231559" cy="830997"/>
          </a:xfrm>
          <a:prstGeom prst="rect">
            <a:avLst/>
          </a:prstGeom>
        </p:spPr>
        <p:txBody>
          <a:bodyPr wrap="square">
            <a:spAutoFit/>
          </a:bodyPr>
          <a:lstStyle/>
          <a:p>
            <a:pPr algn="ctr" defTabSz="685594">
              <a:lnSpc>
                <a:spcPct val="150000"/>
              </a:lnSpc>
            </a:pPr>
            <a:r>
              <a:rPr lang="zh-CN" altLang="en-US" sz="800" dirty="0">
                <a:solidFill>
                  <a:srgbClr val="000000">
                    <a:lumMod val="50000"/>
                    <a:lumOff val="50000"/>
                  </a:srgbClr>
                </a:solidFill>
                <a:latin typeface="+mn-ea"/>
              </a:rPr>
              <a:t>此处添加详细文本描述，建议与标题相关并符合整体语言风格，语言描述尽量。此处添加详细文本描述，建议与标题相关并符合整体语言风格，语言描述尽量。</a:t>
            </a:r>
          </a:p>
        </p:txBody>
      </p:sp>
      <p:sp>
        <p:nvSpPr>
          <p:cNvPr id="48" name="Rectangle 21">
            <a:extLst>
              <a:ext uri="{FF2B5EF4-FFF2-40B4-BE49-F238E27FC236}">
                <a16:creationId xmlns:a16="http://schemas.microsoft.com/office/drawing/2014/main" xmlns="" id="{75C935DC-5653-4C56-8C30-9A24BAB9F174}"/>
              </a:ext>
            </a:extLst>
          </p:cNvPr>
          <p:cNvSpPr/>
          <p:nvPr/>
        </p:nvSpPr>
        <p:spPr>
          <a:xfrm>
            <a:off x="6570894" y="2713929"/>
            <a:ext cx="1259485" cy="399987"/>
          </a:xfrm>
          <a:prstGeom prst="rect">
            <a:avLst/>
          </a:prstGeom>
        </p:spPr>
        <p:txBody>
          <a:bodyPr wrap="square">
            <a:spAutoFit/>
          </a:bodyPr>
          <a:lstStyle/>
          <a:p>
            <a:pPr algn="ctr" defTabSz="685594"/>
            <a:r>
              <a:rPr lang="zh-CN" altLang="en-US" sz="1999">
                <a:solidFill>
                  <a:schemeClr val="tx1">
                    <a:lumMod val="65000"/>
                    <a:lumOff val="35000"/>
                  </a:schemeClr>
                </a:solidFill>
                <a:latin typeface="+mn-ea"/>
              </a:rPr>
              <a:t>添加标题</a:t>
            </a:r>
            <a:endParaRPr lang="en-US" altLang="zh-CN" sz="1999" dirty="0">
              <a:solidFill>
                <a:schemeClr val="tx1">
                  <a:lumMod val="75000"/>
                  <a:lumOff val="25000"/>
                </a:schemeClr>
              </a:solidFill>
              <a:latin typeface="+mn-ea"/>
            </a:endParaRPr>
          </a:p>
        </p:txBody>
      </p:sp>
      <p:grpSp>
        <p:nvGrpSpPr>
          <p:cNvPr id="49" name="组合 48"/>
          <p:cNvGrpSpPr/>
          <p:nvPr/>
        </p:nvGrpSpPr>
        <p:grpSpPr>
          <a:xfrm>
            <a:off x="1472766" y="1779662"/>
            <a:ext cx="945816" cy="718310"/>
            <a:chOff x="1363632" y="1889433"/>
            <a:chExt cx="945816" cy="718310"/>
          </a:xfrm>
        </p:grpSpPr>
        <p:sp>
          <p:nvSpPr>
            <p:cNvPr id="50" name="任意多边形: 形状 17">
              <a:extLst>
                <a:ext uri="{FF2B5EF4-FFF2-40B4-BE49-F238E27FC236}">
                  <a16:creationId xmlns:a16="http://schemas.microsoft.com/office/drawing/2014/main" xmlns="" id="{2A9FC73D-5C35-4481-A5E3-8D49DCBFB79A}"/>
                </a:ext>
              </a:extLst>
            </p:cNvPr>
            <p:cNvSpPr/>
            <p:nvPr/>
          </p:nvSpPr>
          <p:spPr>
            <a:xfrm>
              <a:off x="1491725" y="1889433"/>
              <a:ext cx="689630" cy="718310"/>
            </a:xfrm>
            <a:custGeom>
              <a:avLst/>
              <a:gdLst>
                <a:gd name="connsiteX0" fmla="*/ 5506 w 4501782"/>
                <a:gd name="connsiteY0" fmla="*/ 824967 h 1919549"/>
                <a:gd name="connsiteX1" fmla="*/ 3416615 w 4501782"/>
                <a:gd name="connsiteY1" fmla="*/ 1906344 h 1919549"/>
                <a:gd name="connsiteX2" fmla="*/ 4299210 w 4501782"/>
                <a:gd name="connsiteY2" fmla="*/ 29837 h 1919549"/>
                <a:gd name="connsiteX3" fmla="*/ 5506 w 4501782"/>
                <a:gd name="connsiteY3" fmla="*/ 824967 h 1919549"/>
              </a:gdLst>
              <a:ahLst/>
              <a:cxnLst>
                <a:cxn ang="0">
                  <a:pos x="connsiteX0" y="connsiteY0"/>
                </a:cxn>
                <a:cxn ang="0">
                  <a:pos x="connsiteX1" y="connsiteY1"/>
                </a:cxn>
                <a:cxn ang="0">
                  <a:pos x="connsiteX2" y="connsiteY2"/>
                </a:cxn>
                <a:cxn ang="0">
                  <a:pos x="connsiteX3" y="connsiteY3"/>
                </a:cxn>
              </a:cxnLst>
              <a:rect l="l" t="t" r="r" b="b"/>
              <a:pathLst>
                <a:path w="4501782" h="1919549">
                  <a:moveTo>
                    <a:pt x="5506" y="824967"/>
                  </a:moveTo>
                  <a:cubicBezTo>
                    <a:pt x="-141593" y="1137718"/>
                    <a:pt x="2700998" y="2038866"/>
                    <a:pt x="3416615" y="1906344"/>
                  </a:cubicBezTo>
                  <a:cubicBezTo>
                    <a:pt x="4132232" y="1773822"/>
                    <a:pt x="4867728" y="207416"/>
                    <a:pt x="4299210" y="29837"/>
                  </a:cubicBezTo>
                  <a:cubicBezTo>
                    <a:pt x="3730692" y="-147742"/>
                    <a:pt x="152605" y="512216"/>
                    <a:pt x="5506" y="824967"/>
                  </a:cubicBezTo>
                  <a:close/>
                </a:path>
              </a:pathLst>
            </a:custGeom>
            <a:solidFill>
              <a:schemeClr val="accent1"/>
            </a:solidFill>
            <a:ln w="12700" cap="flat" cmpd="sng">
              <a:noFill/>
              <a:bevel/>
              <a:headEnd/>
              <a:tailEnd/>
            </a:ln>
          </p:spPr>
          <p:txBody>
            <a:bodyPr anchor="ctr"/>
            <a:lstStyle/>
            <a:p>
              <a:pPr algn="ctr" defTabSz="685389"/>
              <a:endParaRPr lang="zh-CN" altLang="en-US" sz="1200">
                <a:solidFill>
                  <a:srgbClr val="FFFFFF"/>
                </a:solidFill>
                <a:latin typeface="+mn-ea"/>
              </a:endParaRPr>
            </a:p>
          </p:txBody>
        </p:sp>
        <p:sp>
          <p:nvSpPr>
            <p:cNvPr id="51" name="文本框 50">
              <a:extLst>
                <a:ext uri="{FF2B5EF4-FFF2-40B4-BE49-F238E27FC236}">
                  <a16:creationId xmlns:a16="http://schemas.microsoft.com/office/drawing/2014/main" xmlns="" id="{2D35CD49-E9C4-4E41-982C-B2CA1F47E1CD}"/>
                </a:ext>
              </a:extLst>
            </p:cNvPr>
            <p:cNvSpPr txBox="1"/>
            <p:nvPr/>
          </p:nvSpPr>
          <p:spPr>
            <a:xfrm>
              <a:off x="1363632" y="1987059"/>
              <a:ext cx="945816" cy="461665"/>
            </a:xfrm>
            <a:prstGeom prst="rect">
              <a:avLst/>
            </a:prstGeom>
            <a:noFill/>
          </p:spPr>
          <p:txBody>
            <a:bodyPr wrap="square" rtlCol="0">
              <a:spAutoFit/>
              <a:scene3d>
                <a:camera prst="orthographicFront"/>
                <a:lightRig rig="threePt" dir="t"/>
              </a:scene3d>
              <a:sp3d contourW="12700"/>
            </a:bodyPr>
            <a:lstStyle/>
            <a:p>
              <a:pPr algn="ctr" defTabSz="511848" fontAlgn="base">
                <a:spcBef>
                  <a:spcPct val="0"/>
                </a:spcBef>
                <a:spcAft>
                  <a:spcPct val="0"/>
                </a:spcAft>
                <a:defRPr/>
              </a:pPr>
              <a:r>
                <a:rPr lang="en-US" altLang="zh-CN" sz="2400" b="1" dirty="0" smtClean="0">
                  <a:solidFill>
                    <a:schemeClr val="bg1"/>
                  </a:solidFill>
                  <a:latin typeface="+mn-ea"/>
                </a:rPr>
                <a:t>01</a:t>
              </a:r>
              <a:endParaRPr lang="zh-CN" altLang="en-US" sz="2400" b="1" dirty="0">
                <a:solidFill>
                  <a:schemeClr val="bg1"/>
                </a:solidFill>
                <a:latin typeface="+mn-ea"/>
              </a:endParaRPr>
            </a:p>
          </p:txBody>
        </p:sp>
      </p:grpSp>
      <p:grpSp>
        <p:nvGrpSpPr>
          <p:cNvPr id="52" name="组合 51"/>
          <p:cNvGrpSpPr/>
          <p:nvPr/>
        </p:nvGrpSpPr>
        <p:grpSpPr>
          <a:xfrm>
            <a:off x="4100247" y="1779662"/>
            <a:ext cx="945816" cy="718310"/>
            <a:chOff x="4173442" y="1889433"/>
            <a:chExt cx="945816" cy="718310"/>
          </a:xfrm>
        </p:grpSpPr>
        <p:sp>
          <p:nvSpPr>
            <p:cNvPr id="53" name="任意多边形: 形状 18">
              <a:extLst>
                <a:ext uri="{FF2B5EF4-FFF2-40B4-BE49-F238E27FC236}">
                  <a16:creationId xmlns:a16="http://schemas.microsoft.com/office/drawing/2014/main" xmlns="" id="{F0EA33C7-0423-40F3-B8B9-EB3E2B384C35}"/>
                </a:ext>
              </a:extLst>
            </p:cNvPr>
            <p:cNvSpPr/>
            <p:nvPr/>
          </p:nvSpPr>
          <p:spPr>
            <a:xfrm>
              <a:off x="4301535" y="1889433"/>
              <a:ext cx="689630" cy="718310"/>
            </a:xfrm>
            <a:custGeom>
              <a:avLst/>
              <a:gdLst>
                <a:gd name="connsiteX0" fmla="*/ 5506 w 4501782"/>
                <a:gd name="connsiteY0" fmla="*/ 824967 h 1919549"/>
                <a:gd name="connsiteX1" fmla="*/ 3416615 w 4501782"/>
                <a:gd name="connsiteY1" fmla="*/ 1906344 h 1919549"/>
                <a:gd name="connsiteX2" fmla="*/ 4299210 w 4501782"/>
                <a:gd name="connsiteY2" fmla="*/ 29837 h 1919549"/>
                <a:gd name="connsiteX3" fmla="*/ 5506 w 4501782"/>
                <a:gd name="connsiteY3" fmla="*/ 824967 h 1919549"/>
              </a:gdLst>
              <a:ahLst/>
              <a:cxnLst>
                <a:cxn ang="0">
                  <a:pos x="connsiteX0" y="connsiteY0"/>
                </a:cxn>
                <a:cxn ang="0">
                  <a:pos x="connsiteX1" y="connsiteY1"/>
                </a:cxn>
                <a:cxn ang="0">
                  <a:pos x="connsiteX2" y="connsiteY2"/>
                </a:cxn>
                <a:cxn ang="0">
                  <a:pos x="connsiteX3" y="connsiteY3"/>
                </a:cxn>
              </a:cxnLst>
              <a:rect l="l" t="t" r="r" b="b"/>
              <a:pathLst>
                <a:path w="4501782" h="1919549">
                  <a:moveTo>
                    <a:pt x="5506" y="824967"/>
                  </a:moveTo>
                  <a:cubicBezTo>
                    <a:pt x="-141593" y="1137718"/>
                    <a:pt x="2700998" y="2038866"/>
                    <a:pt x="3416615" y="1906344"/>
                  </a:cubicBezTo>
                  <a:cubicBezTo>
                    <a:pt x="4132232" y="1773822"/>
                    <a:pt x="4867728" y="207416"/>
                    <a:pt x="4299210" y="29837"/>
                  </a:cubicBezTo>
                  <a:cubicBezTo>
                    <a:pt x="3730692" y="-147742"/>
                    <a:pt x="152605" y="512216"/>
                    <a:pt x="5506" y="824967"/>
                  </a:cubicBezTo>
                  <a:close/>
                </a:path>
              </a:pathLst>
            </a:custGeom>
            <a:solidFill>
              <a:schemeClr val="accent2"/>
            </a:solidFill>
            <a:ln w="12700" cap="flat" cmpd="sng">
              <a:noFill/>
              <a:bevel/>
              <a:headEnd/>
              <a:tailEnd/>
            </a:ln>
          </p:spPr>
          <p:txBody>
            <a:bodyPr anchor="ctr"/>
            <a:lstStyle/>
            <a:p>
              <a:pPr algn="ctr" defTabSz="685389"/>
              <a:endParaRPr lang="zh-CN" altLang="en-US" sz="1200">
                <a:solidFill>
                  <a:srgbClr val="FFFFFF"/>
                </a:solidFill>
                <a:latin typeface="+mn-ea"/>
              </a:endParaRPr>
            </a:p>
          </p:txBody>
        </p:sp>
        <p:sp>
          <p:nvSpPr>
            <p:cNvPr id="54" name="文本框 53">
              <a:extLst>
                <a:ext uri="{FF2B5EF4-FFF2-40B4-BE49-F238E27FC236}">
                  <a16:creationId xmlns:a16="http://schemas.microsoft.com/office/drawing/2014/main" xmlns="" id="{6A7AF813-4EBA-44EB-BEB5-81C540DA3030}"/>
                </a:ext>
              </a:extLst>
            </p:cNvPr>
            <p:cNvSpPr txBox="1"/>
            <p:nvPr/>
          </p:nvSpPr>
          <p:spPr>
            <a:xfrm>
              <a:off x="4173442" y="1987059"/>
              <a:ext cx="945816" cy="461665"/>
            </a:xfrm>
            <a:prstGeom prst="rect">
              <a:avLst/>
            </a:prstGeom>
            <a:noFill/>
          </p:spPr>
          <p:txBody>
            <a:bodyPr wrap="square" rtlCol="0">
              <a:spAutoFit/>
              <a:scene3d>
                <a:camera prst="orthographicFront"/>
                <a:lightRig rig="threePt" dir="t"/>
              </a:scene3d>
              <a:sp3d contourW="12700"/>
            </a:bodyPr>
            <a:lstStyle/>
            <a:p>
              <a:pPr algn="ctr" defTabSz="511848" fontAlgn="base">
                <a:spcBef>
                  <a:spcPct val="0"/>
                </a:spcBef>
                <a:spcAft>
                  <a:spcPct val="0"/>
                </a:spcAft>
                <a:defRPr/>
              </a:pPr>
              <a:r>
                <a:rPr lang="en-US" altLang="zh-CN" sz="2400" b="1" dirty="0" smtClean="0">
                  <a:solidFill>
                    <a:schemeClr val="bg1"/>
                  </a:solidFill>
                  <a:latin typeface="+mn-ea"/>
                </a:rPr>
                <a:t>02</a:t>
              </a:r>
              <a:endParaRPr lang="zh-CN" altLang="en-US" sz="2400" b="1" dirty="0">
                <a:solidFill>
                  <a:schemeClr val="bg1"/>
                </a:solidFill>
                <a:latin typeface="+mn-ea"/>
              </a:endParaRPr>
            </a:p>
          </p:txBody>
        </p:sp>
      </p:grpSp>
      <p:grpSp>
        <p:nvGrpSpPr>
          <p:cNvPr id="55" name="组合 54"/>
          <p:cNvGrpSpPr/>
          <p:nvPr/>
        </p:nvGrpSpPr>
        <p:grpSpPr>
          <a:xfrm>
            <a:off x="6727728" y="1779662"/>
            <a:ext cx="945816" cy="718310"/>
            <a:chOff x="6618594" y="1889433"/>
            <a:chExt cx="945816" cy="718310"/>
          </a:xfrm>
        </p:grpSpPr>
        <p:sp>
          <p:nvSpPr>
            <p:cNvPr id="56" name="任意多边形: 形状 19">
              <a:extLst>
                <a:ext uri="{FF2B5EF4-FFF2-40B4-BE49-F238E27FC236}">
                  <a16:creationId xmlns:a16="http://schemas.microsoft.com/office/drawing/2014/main" xmlns="" id="{A13B00A5-3C4B-4E42-A6FF-BB48DBCB6FA6}"/>
                </a:ext>
              </a:extLst>
            </p:cNvPr>
            <p:cNvSpPr/>
            <p:nvPr/>
          </p:nvSpPr>
          <p:spPr>
            <a:xfrm>
              <a:off x="6746687" y="1889433"/>
              <a:ext cx="689630" cy="718310"/>
            </a:xfrm>
            <a:custGeom>
              <a:avLst/>
              <a:gdLst>
                <a:gd name="connsiteX0" fmla="*/ 5506 w 4501782"/>
                <a:gd name="connsiteY0" fmla="*/ 824967 h 1919549"/>
                <a:gd name="connsiteX1" fmla="*/ 3416615 w 4501782"/>
                <a:gd name="connsiteY1" fmla="*/ 1906344 h 1919549"/>
                <a:gd name="connsiteX2" fmla="*/ 4299210 w 4501782"/>
                <a:gd name="connsiteY2" fmla="*/ 29837 h 1919549"/>
                <a:gd name="connsiteX3" fmla="*/ 5506 w 4501782"/>
                <a:gd name="connsiteY3" fmla="*/ 824967 h 1919549"/>
              </a:gdLst>
              <a:ahLst/>
              <a:cxnLst>
                <a:cxn ang="0">
                  <a:pos x="connsiteX0" y="connsiteY0"/>
                </a:cxn>
                <a:cxn ang="0">
                  <a:pos x="connsiteX1" y="connsiteY1"/>
                </a:cxn>
                <a:cxn ang="0">
                  <a:pos x="connsiteX2" y="connsiteY2"/>
                </a:cxn>
                <a:cxn ang="0">
                  <a:pos x="connsiteX3" y="connsiteY3"/>
                </a:cxn>
              </a:cxnLst>
              <a:rect l="l" t="t" r="r" b="b"/>
              <a:pathLst>
                <a:path w="4501782" h="1919549">
                  <a:moveTo>
                    <a:pt x="5506" y="824967"/>
                  </a:moveTo>
                  <a:cubicBezTo>
                    <a:pt x="-141593" y="1137718"/>
                    <a:pt x="2700998" y="2038866"/>
                    <a:pt x="3416615" y="1906344"/>
                  </a:cubicBezTo>
                  <a:cubicBezTo>
                    <a:pt x="4132232" y="1773822"/>
                    <a:pt x="4867728" y="207416"/>
                    <a:pt x="4299210" y="29837"/>
                  </a:cubicBezTo>
                  <a:cubicBezTo>
                    <a:pt x="3730692" y="-147742"/>
                    <a:pt x="152605" y="512216"/>
                    <a:pt x="5506" y="824967"/>
                  </a:cubicBezTo>
                  <a:close/>
                </a:path>
              </a:pathLst>
            </a:custGeom>
            <a:solidFill>
              <a:schemeClr val="accent1"/>
            </a:solidFill>
            <a:ln w="12700" cap="flat" cmpd="sng">
              <a:noFill/>
              <a:bevel/>
              <a:headEnd/>
              <a:tailEnd/>
            </a:ln>
          </p:spPr>
          <p:txBody>
            <a:bodyPr anchor="ctr"/>
            <a:lstStyle/>
            <a:p>
              <a:pPr algn="ctr" defTabSz="685389"/>
              <a:endParaRPr lang="zh-CN" altLang="en-US" sz="1200">
                <a:solidFill>
                  <a:srgbClr val="FFFFFF"/>
                </a:solidFill>
                <a:latin typeface="+mn-ea"/>
              </a:endParaRPr>
            </a:p>
          </p:txBody>
        </p:sp>
        <p:sp>
          <p:nvSpPr>
            <p:cNvPr id="57" name="文本框 56">
              <a:extLst>
                <a:ext uri="{FF2B5EF4-FFF2-40B4-BE49-F238E27FC236}">
                  <a16:creationId xmlns:a16="http://schemas.microsoft.com/office/drawing/2014/main" xmlns="" id="{5667461F-F789-48C2-AD1D-A6FF0B2FF82B}"/>
                </a:ext>
              </a:extLst>
            </p:cNvPr>
            <p:cNvSpPr txBox="1"/>
            <p:nvPr/>
          </p:nvSpPr>
          <p:spPr>
            <a:xfrm>
              <a:off x="6618594" y="1987059"/>
              <a:ext cx="945816" cy="461665"/>
            </a:xfrm>
            <a:prstGeom prst="rect">
              <a:avLst/>
            </a:prstGeom>
            <a:noFill/>
          </p:spPr>
          <p:txBody>
            <a:bodyPr wrap="square" rtlCol="0">
              <a:spAutoFit/>
              <a:scene3d>
                <a:camera prst="orthographicFront"/>
                <a:lightRig rig="threePt" dir="t"/>
              </a:scene3d>
              <a:sp3d contourW="12700"/>
            </a:bodyPr>
            <a:lstStyle/>
            <a:p>
              <a:pPr algn="ctr" defTabSz="511848" fontAlgn="base">
                <a:spcBef>
                  <a:spcPct val="0"/>
                </a:spcBef>
                <a:spcAft>
                  <a:spcPct val="0"/>
                </a:spcAft>
                <a:defRPr/>
              </a:pPr>
              <a:r>
                <a:rPr lang="en-US" altLang="zh-CN" sz="2400" b="1" dirty="0" smtClean="0">
                  <a:solidFill>
                    <a:schemeClr val="bg1"/>
                  </a:solidFill>
                  <a:latin typeface="+mn-ea"/>
                </a:rPr>
                <a:t>03</a:t>
              </a:r>
              <a:endParaRPr lang="zh-CN" altLang="en-US" sz="2400" b="1" dirty="0">
                <a:solidFill>
                  <a:schemeClr val="bg1"/>
                </a:solidFill>
                <a:latin typeface="+mn-ea"/>
              </a:endParaRPr>
            </a:p>
          </p:txBody>
        </p:sp>
      </p:grpSp>
      <p:cxnSp>
        <p:nvCxnSpPr>
          <p:cNvPr id="58" name="直接连接符 57">
            <a:extLst>
              <a:ext uri="{FF2B5EF4-FFF2-40B4-BE49-F238E27FC236}">
                <a16:creationId xmlns:a16="http://schemas.microsoft.com/office/drawing/2014/main" xmlns="" id="{E816810C-F6CF-42D3-AD02-9BC388D25685}"/>
              </a:ext>
            </a:extLst>
          </p:cNvPr>
          <p:cNvCxnSpPr/>
          <p:nvPr/>
        </p:nvCxnSpPr>
        <p:spPr>
          <a:xfrm>
            <a:off x="1827453" y="3073858"/>
            <a:ext cx="236442" cy="0"/>
          </a:xfrm>
          <a:prstGeom prst="line">
            <a:avLst/>
          </a:prstGeom>
          <a:noFill/>
          <a:ln w="19050" cap="flat" cmpd="sng" algn="ctr">
            <a:solidFill>
              <a:schemeClr val="bg1">
                <a:lumMod val="85000"/>
              </a:schemeClr>
            </a:solidFill>
            <a:prstDash val="solid"/>
            <a:miter lim="800000"/>
          </a:ln>
          <a:effectLst/>
        </p:spPr>
      </p:cxnSp>
      <p:cxnSp>
        <p:nvCxnSpPr>
          <p:cNvPr id="59" name="直接连接符 58">
            <a:extLst>
              <a:ext uri="{FF2B5EF4-FFF2-40B4-BE49-F238E27FC236}">
                <a16:creationId xmlns:a16="http://schemas.microsoft.com/office/drawing/2014/main" xmlns="" id="{5F86AC64-0FC7-42BB-82B7-8E3EB336F2AB}"/>
              </a:ext>
            </a:extLst>
          </p:cNvPr>
          <p:cNvCxnSpPr/>
          <p:nvPr/>
        </p:nvCxnSpPr>
        <p:spPr>
          <a:xfrm>
            <a:off x="4454934" y="3073858"/>
            <a:ext cx="236442" cy="0"/>
          </a:xfrm>
          <a:prstGeom prst="line">
            <a:avLst/>
          </a:prstGeom>
          <a:noFill/>
          <a:ln w="19050" cap="flat" cmpd="sng" algn="ctr">
            <a:solidFill>
              <a:schemeClr val="bg1">
                <a:lumMod val="85000"/>
              </a:schemeClr>
            </a:solidFill>
            <a:prstDash val="solid"/>
            <a:miter lim="800000"/>
          </a:ln>
          <a:effectLst/>
        </p:spPr>
      </p:cxnSp>
      <p:cxnSp>
        <p:nvCxnSpPr>
          <p:cNvPr id="60" name="直接连接符 59">
            <a:extLst>
              <a:ext uri="{FF2B5EF4-FFF2-40B4-BE49-F238E27FC236}">
                <a16:creationId xmlns:a16="http://schemas.microsoft.com/office/drawing/2014/main" xmlns="" id="{6275BC6C-1641-4A07-8E14-CC05ECE36367}"/>
              </a:ext>
            </a:extLst>
          </p:cNvPr>
          <p:cNvCxnSpPr/>
          <p:nvPr/>
        </p:nvCxnSpPr>
        <p:spPr>
          <a:xfrm>
            <a:off x="7082415" y="3073858"/>
            <a:ext cx="236442" cy="0"/>
          </a:xfrm>
          <a:prstGeom prst="line">
            <a:avLst/>
          </a:prstGeom>
          <a:noFill/>
          <a:ln w="19050" cap="flat" cmpd="sng" algn="ctr">
            <a:solidFill>
              <a:schemeClr val="bg1">
                <a:lumMod val="85000"/>
              </a:schemeClr>
            </a:solidFill>
            <a:prstDash val="solid"/>
            <a:miter lim="800000"/>
          </a:ln>
          <a:effectLst/>
        </p:spPr>
      </p:cxnSp>
    </p:spTree>
    <p:custDataLst>
      <p:tags r:id="rId1"/>
    </p:custDataLst>
    <p:extLst>
      <p:ext uri="{BB962C8B-B14F-4D97-AF65-F5344CB8AC3E}">
        <p14:creationId xmlns:p14="http://schemas.microsoft.com/office/powerpoint/2010/main" val="2143286947"/>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9"/>
                                        </p:tgtEl>
                                      </p:cBhvr>
                                    </p:animEffect>
                                  </p:childTnLst>
                                </p:cTn>
                              </p:par>
                            </p:childTnLst>
                          </p:cTn>
                        </p:par>
                        <p:par>
                          <p:cTn id="16" fill="hold">
                            <p:stCondLst>
                              <p:cond delay="1150"/>
                            </p:stCondLst>
                            <p:childTnLst>
                              <p:par>
                                <p:cTn id="17" presetID="10" presetClass="entr" presetSubtype="0"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childTnLst>
                          </p:cTn>
                        </p:par>
                        <p:par>
                          <p:cTn id="20" fill="hold">
                            <p:stCondLst>
                              <p:cond delay="1650"/>
                            </p:stCondLst>
                            <p:childTnLst>
                              <p:par>
                                <p:cTn id="21" presetID="22" presetClass="entr" presetSubtype="1"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150"/>
                            </p:stCondLst>
                            <p:childTnLst>
                              <p:par>
                                <p:cTn id="25" presetID="10" presetClass="entr" presetSubtype="0"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childTnLst>
                          </p:cTn>
                        </p:par>
                        <p:par>
                          <p:cTn id="28" fill="hold">
                            <p:stCondLst>
                              <p:cond delay="26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6"/>
                                        </p:tgtEl>
                                        <p:attrNameLst>
                                          <p:attrName>ppt_y</p:attrName>
                                        </p:attrNameLst>
                                      </p:cBhvr>
                                      <p:tavLst>
                                        <p:tav tm="0">
                                          <p:val>
                                            <p:strVal val="#ppt_y"/>
                                          </p:val>
                                        </p:tav>
                                        <p:tav tm="100000">
                                          <p:val>
                                            <p:strVal val="#ppt_y"/>
                                          </p:val>
                                        </p:tav>
                                      </p:tavLst>
                                    </p:anim>
                                    <p:anim calcmode="lin" valueType="num">
                                      <p:cBhvr>
                                        <p:cTn id="3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6"/>
                                        </p:tgtEl>
                                      </p:cBhvr>
                                    </p:animEffect>
                                  </p:childTnLst>
                                </p:cTn>
                              </p:par>
                            </p:childTnLst>
                          </p:cTn>
                        </p:par>
                        <p:par>
                          <p:cTn id="36" fill="hold">
                            <p:stCondLst>
                              <p:cond delay="3300"/>
                            </p:stCondLst>
                            <p:childTnLst>
                              <p:par>
                                <p:cTn id="37" presetID="10" presetClass="entr" presetSubtype="0" fill="hold" nodeType="after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500"/>
                                        <p:tgtEl>
                                          <p:spTgt spid="59"/>
                                        </p:tgtEl>
                                      </p:cBhvr>
                                    </p:animEffect>
                                  </p:childTnLst>
                                </p:cTn>
                              </p:par>
                            </p:childTnLst>
                          </p:cTn>
                        </p:par>
                        <p:par>
                          <p:cTn id="40" fill="hold">
                            <p:stCondLst>
                              <p:cond delay="3800"/>
                            </p:stCondLst>
                            <p:childTnLst>
                              <p:par>
                                <p:cTn id="41" presetID="22" presetClass="entr" presetSubtype="1"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up)">
                                      <p:cBhvr>
                                        <p:cTn id="43" dur="500"/>
                                        <p:tgtEl>
                                          <p:spTgt spid="45"/>
                                        </p:tgtEl>
                                      </p:cBhvr>
                                    </p:animEffect>
                                  </p:childTnLst>
                                </p:cTn>
                              </p:par>
                            </p:childTnLst>
                          </p:cTn>
                        </p:par>
                        <p:par>
                          <p:cTn id="44" fill="hold">
                            <p:stCondLst>
                              <p:cond delay="4300"/>
                            </p:stCondLst>
                            <p:childTnLst>
                              <p:par>
                                <p:cTn id="45" presetID="10" presetClass="entr" presetSubtype="0"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childTnLst>
                          </p:cTn>
                        </p:par>
                        <p:par>
                          <p:cTn id="48" fill="hold">
                            <p:stCondLst>
                              <p:cond delay="48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48"/>
                                        </p:tgtEl>
                                        <p:attrNameLst>
                                          <p:attrName>style.visibility</p:attrName>
                                        </p:attrNameLst>
                                      </p:cBhvr>
                                      <p:to>
                                        <p:strVal val="visible"/>
                                      </p:to>
                                    </p:set>
                                    <p:anim calcmode="lin" valueType="num">
                                      <p:cBhvr>
                                        <p:cTn id="5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48"/>
                                        </p:tgtEl>
                                        <p:attrNameLst>
                                          <p:attrName>ppt_y</p:attrName>
                                        </p:attrNameLst>
                                      </p:cBhvr>
                                      <p:tavLst>
                                        <p:tav tm="0">
                                          <p:val>
                                            <p:strVal val="#ppt_y"/>
                                          </p:val>
                                        </p:tav>
                                        <p:tav tm="100000">
                                          <p:val>
                                            <p:strVal val="#ppt_y"/>
                                          </p:val>
                                        </p:tav>
                                      </p:tavLst>
                                    </p:anim>
                                    <p:anim calcmode="lin" valueType="num">
                                      <p:cBhvr>
                                        <p:cTn id="5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48"/>
                                        </p:tgtEl>
                                      </p:cBhvr>
                                    </p:animEffect>
                                  </p:childTnLst>
                                </p:cTn>
                              </p:par>
                            </p:childTnLst>
                          </p:cTn>
                        </p:par>
                        <p:par>
                          <p:cTn id="56" fill="hold">
                            <p:stCondLst>
                              <p:cond delay="5450"/>
                            </p:stCondLst>
                            <p:childTnLst>
                              <p:par>
                                <p:cTn id="57" presetID="10" presetClass="entr" presetSubtype="0"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par>
                          <p:cTn id="60" fill="hold">
                            <p:stCondLst>
                              <p:cond delay="5950"/>
                            </p:stCondLst>
                            <p:childTnLst>
                              <p:par>
                                <p:cTn id="61" presetID="22" presetClass="entr" presetSubtype="1"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up)">
                                      <p:cBhvr>
                                        <p:cTn id="6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45" grpId="0"/>
      <p:bldP spid="46" grpId="0"/>
      <p:bldP spid="47" grpId="0"/>
      <p:bldP spid="48" grpId="0"/>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811" y="1403851"/>
            <a:ext cx="3409474" cy="20850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38250"/>
            <a:ext cx="3810000" cy="2933700"/>
          </a:xfrm>
          <a:prstGeom prst="rect">
            <a:avLst/>
          </a:prstGeom>
        </p:spPr>
      </p:pic>
      <p:sp>
        <p:nvSpPr>
          <p:cNvPr id="8" name="文本框 7"/>
          <p:cNvSpPr txBox="1"/>
          <p:nvPr/>
        </p:nvSpPr>
        <p:spPr>
          <a:xfrm>
            <a:off x="4427984" y="1851670"/>
            <a:ext cx="3457575" cy="854080"/>
          </a:xfrm>
          <a:prstGeom prst="rect">
            <a:avLst/>
          </a:prstGeom>
          <a:noFill/>
        </p:spPr>
        <p:txBody>
          <a:bodyPr wrap="square" rtlCol="0">
            <a:spAutoFit/>
          </a:bodyPr>
          <a:lstStyle/>
          <a:p>
            <a:pPr algn="dist"/>
            <a:r>
              <a:rPr lang="zh-CN" altLang="en-US" sz="4950" dirty="0" smtClean="0">
                <a:solidFill>
                  <a:schemeClr val="tx1">
                    <a:lumMod val="75000"/>
                    <a:lumOff val="25000"/>
                  </a:schemeClr>
                </a:solidFill>
                <a:latin typeface="文鼎习字体" panose="020B0602010101010101" pitchFamily="33" charset="-122"/>
                <a:ea typeface="文鼎习字体" panose="020B0602010101010101" pitchFamily="33" charset="-122"/>
                <a:cs typeface="+mn-ea"/>
              </a:rPr>
              <a:t>第三部分</a:t>
            </a:r>
            <a:endParaRPr lang="zh-CN" altLang="en-US" sz="4950" dirty="0">
              <a:solidFill>
                <a:schemeClr val="tx1">
                  <a:lumMod val="75000"/>
                  <a:lumOff val="25000"/>
                </a:schemeClr>
              </a:solidFill>
              <a:latin typeface="文鼎习字体" panose="020B0602010101010101" pitchFamily="33" charset="-122"/>
              <a:ea typeface="文鼎习字体" panose="020B0602010101010101" pitchFamily="33" charset="-122"/>
              <a:cs typeface="+mn-ea"/>
            </a:endParaRPr>
          </a:p>
        </p:txBody>
      </p:sp>
      <p:sp>
        <p:nvSpPr>
          <p:cNvPr id="9" name="文本框 8">
            <a:extLst>
              <a:ext uri="{FF2B5EF4-FFF2-40B4-BE49-F238E27FC236}">
                <a16:creationId xmlns="" xmlns:a16="http://schemas.microsoft.com/office/drawing/2014/main" id="{B4E83F74-7C14-4983-9B5B-CABCF4DC1D69}"/>
              </a:ext>
            </a:extLst>
          </p:cNvPr>
          <p:cNvSpPr txBox="1"/>
          <p:nvPr/>
        </p:nvSpPr>
        <p:spPr>
          <a:xfrm>
            <a:off x="4427984" y="2728841"/>
            <a:ext cx="4191283" cy="310854"/>
          </a:xfrm>
          <a:prstGeom prst="rect">
            <a:avLst/>
          </a:prstGeom>
          <a:noFill/>
        </p:spPr>
        <p:txBody>
          <a:bodyPr wrap="square" rtlCol="0">
            <a:spAutoFit/>
          </a:bodyPr>
          <a:lstStyle/>
          <a:p>
            <a:pPr>
              <a:lnSpc>
                <a:spcPct val="127000"/>
              </a:lnSpc>
              <a:tabLst>
                <a:tab pos="3136900" algn="l"/>
              </a:tabLst>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Your content to play here, or through your copy, paste in this box, and select only the text. Your content to play here, or through your copy, paste in this box, and select </a:t>
            </a:r>
            <a:r>
              <a:rPr lang="en-US" altLang="zh-CN" sz="60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only </a:t>
            </a: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the text. </a:t>
            </a:r>
            <a:endParaRPr lang="zh-CN" altLang="en-US" sz="600" dirty="0">
              <a:solidFill>
                <a:schemeClr val="tx1">
                  <a:lumMod val="65000"/>
                  <a:lumOff val="35000"/>
                </a:schemeClr>
              </a:solidFill>
              <a:latin typeface="Adobe Myungjo Std M" panose="02020600000000000000" pitchFamily="18" charset="-128"/>
              <a:cs typeface="+mn-ea"/>
            </a:endParaRPr>
          </a:p>
        </p:txBody>
      </p:sp>
    </p:spTree>
    <p:extLst>
      <p:ext uri="{BB962C8B-B14F-4D97-AF65-F5344CB8AC3E}">
        <p14:creationId xmlns:p14="http://schemas.microsoft.com/office/powerpoint/2010/main" val="114763069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250"/>
                            </p:stCondLst>
                            <p:childTnLst>
                              <p:par>
                                <p:cTn id="13" presetID="23" presetClass="entr" presetSubtype="288"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4/3*#ppt_w"/>
                                          </p:val>
                                        </p:tav>
                                        <p:tav tm="100000">
                                          <p:val>
                                            <p:strVal val="#ppt_w"/>
                                          </p:val>
                                        </p:tav>
                                      </p:tavLst>
                                    </p:anim>
                                    <p:anim calcmode="lin" valueType="num">
                                      <p:cBhvr>
                                        <p:cTn id="16" dur="500" fill="hold"/>
                                        <p:tgtEl>
                                          <p:spTgt spid="8"/>
                                        </p:tgtEl>
                                        <p:attrNameLst>
                                          <p:attrName>ppt_h</p:attrName>
                                        </p:attrNameLst>
                                      </p:cBhvr>
                                      <p:tavLst>
                                        <p:tav tm="0">
                                          <p:val>
                                            <p:strVal val="4/3*#ppt_h"/>
                                          </p:val>
                                        </p:tav>
                                        <p:tav tm="100000">
                                          <p:val>
                                            <p:strVal val="#ppt_h"/>
                                          </p:val>
                                        </p:tav>
                                      </p:tavLst>
                                    </p:anim>
                                  </p:childTnLst>
                                </p:cTn>
                              </p:par>
                            </p:childTnLst>
                          </p:cTn>
                        </p:par>
                        <p:par>
                          <p:cTn id="17" fill="hold">
                            <p:stCondLst>
                              <p:cond delay="190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三、标题内容</a:t>
            </a:r>
            <a:endParaRPr lang="zh-CN" altLang="en-US" sz="2000" dirty="0">
              <a:cs typeface="+mn-ea"/>
              <a:sym typeface="+mn-lt"/>
            </a:endParaRPr>
          </a:p>
        </p:txBody>
      </p:sp>
      <p:grpSp>
        <p:nvGrpSpPr>
          <p:cNvPr id="21" name="组合 20"/>
          <p:cNvGrpSpPr/>
          <p:nvPr/>
        </p:nvGrpSpPr>
        <p:grpSpPr>
          <a:xfrm>
            <a:off x="1368781" y="1762376"/>
            <a:ext cx="623300" cy="623300"/>
            <a:chOff x="1368781" y="1762376"/>
            <a:chExt cx="623300" cy="623300"/>
          </a:xfrm>
        </p:grpSpPr>
        <p:sp>
          <p:nvSpPr>
            <p:cNvPr id="22" name="Teardrop 15">
              <a:extLst>
                <a:ext uri="{FF2B5EF4-FFF2-40B4-BE49-F238E27FC236}">
                  <a16:creationId xmlns:a16="http://schemas.microsoft.com/office/drawing/2014/main" xmlns="" id="{CA7903F2-4798-4BA3-9972-B763CBE431B2}"/>
                </a:ext>
              </a:extLst>
            </p:cNvPr>
            <p:cNvSpPr/>
            <p:nvPr/>
          </p:nvSpPr>
          <p:spPr>
            <a:xfrm rot="8100000">
              <a:off x="1368781" y="1762376"/>
              <a:ext cx="623300" cy="623300"/>
            </a:xfrm>
            <a:prstGeom prst="teardrop">
              <a:avLst/>
            </a:prstGeom>
            <a:solidFill>
              <a:schemeClr val="accent1"/>
            </a:solidFill>
            <a:ln w="12700" cap="flat" cmpd="sng">
              <a:noFill/>
              <a:bevel/>
              <a:headEnd/>
              <a:tailEnd/>
            </a:ln>
          </p:spPr>
          <p:txBody>
            <a:bodyPr anchor="ctr"/>
            <a:lstStyle/>
            <a:p>
              <a:pPr defTabSz="685389"/>
              <a:endParaRPr lang="en-US" sz="1349" dirty="0">
                <a:solidFill>
                  <a:srgbClr val="FFFFFF"/>
                </a:solidFill>
                <a:latin typeface="Arial"/>
                <a:ea typeface="微软雅黑"/>
              </a:endParaRPr>
            </a:p>
          </p:txBody>
        </p:sp>
        <p:grpSp>
          <p:nvGrpSpPr>
            <p:cNvPr id="23" name="组合 22">
              <a:extLst>
                <a:ext uri="{FF2B5EF4-FFF2-40B4-BE49-F238E27FC236}">
                  <a16:creationId xmlns:a16="http://schemas.microsoft.com/office/drawing/2014/main" xmlns="" id="{D7019638-365B-4A27-BC7C-0D83BAFD3739}"/>
                </a:ext>
              </a:extLst>
            </p:cNvPr>
            <p:cNvGrpSpPr/>
            <p:nvPr/>
          </p:nvGrpSpPr>
          <p:grpSpPr>
            <a:xfrm>
              <a:off x="1546087" y="1980631"/>
              <a:ext cx="268689" cy="276860"/>
              <a:chOff x="7370763" y="4009201"/>
              <a:chExt cx="488950" cy="488950"/>
            </a:xfrm>
            <a:solidFill>
              <a:schemeClr val="bg1"/>
            </a:solidFill>
          </p:grpSpPr>
          <p:sp>
            <p:nvSpPr>
              <p:cNvPr id="24" name="AutoShape 18">
                <a:extLst>
                  <a:ext uri="{FF2B5EF4-FFF2-40B4-BE49-F238E27FC236}">
                    <a16:creationId xmlns:a16="http://schemas.microsoft.com/office/drawing/2014/main" xmlns="" id="{4BDEAA18-A7FC-4082-AD54-400808D220E6}"/>
                  </a:ext>
                </a:extLst>
              </p:cNvPr>
              <p:cNvSpPr/>
              <p:nvPr/>
            </p:nvSpPr>
            <p:spPr bwMode="auto">
              <a:xfrm>
                <a:off x="7370763" y="4009201"/>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5" name="AutoShape 19">
                <a:extLst>
                  <a:ext uri="{FF2B5EF4-FFF2-40B4-BE49-F238E27FC236}">
                    <a16:creationId xmlns:a16="http://schemas.microsoft.com/office/drawing/2014/main" xmlns="" id="{14EA13B8-E337-4A67-8E40-B2C51E994DCD}"/>
                  </a:ext>
                </a:extLst>
              </p:cNvPr>
              <p:cNvSpPr/>
              <p:nvPr/>
            </p:nvSpPr>
            <p:spPr bwMode="auto">
              <a:xfrm>
                <a:off x="7478713" y="41933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6" name="AutoShape 20">
                <a:extLst>
                  <a:ext uri="{FF2B5EF4-FFF2-40B4-BE49-F238E27FC236}">
                    <a16:creationId xmlns:a16="http://schemas.microsoft.com/office/drawing/2014/main" xmlns="" id="{7054D8EE-4EE8-41EA-B642-27E44C5B1396}"/>
                  </a:ext>
                </a:extLst>
              </p:cNvPr>
              <p:cNvSpPr/>
              <p:nvPr/>
            </p:nvSpPr>
            <p:spPr bwMode="auto">
              <a:xfrm>
                <a:off x="7478713" y="42695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27" name="AutoShape 21">
                <a:extLst>
                  <a:ext uri="{FF2B5EF4-FFF2-40B4-BE49-F238E27FC236}">
                    <a16:creationId xmlns:a16="http://schemas.microsoft.com/office/drawing/2014/main" xmlns="" id="{3B31855D-335D-4D27-BADE-F9C49F685239}"/>
                  </a:ext>
                </a:extLst>
              </p:cNvPr>
              <p:cNvSpPr/>
              <p:nvPr/>
            </p:nvSpPr>
            <p:spPr bwMode="auto">
              <a:xfrm>
                <a:off x="7478713" y="43457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30" name="AutoShape 22">
                <a:extLst>
                  <a:ext uri="{FF2B5EF4-FFF2-40B4-BE49-F238E27FC236}">
                    <a16:creationId xmlns:a16="http://schemas.microsoft.com/office/drawing/2014/main" xmlns="" id="{C88983B8-8CEB-4C9D-BBAA-B65E63CC9B62}"/>
                  </a:ext>
                </a:extLst>
              </p:cNvPr>
              <p:cNvSpPr/>
              <p:nvPr/>
            </p:nvSpPr>
            <p:spPr bwMode="auto">
              <a:xfrm>
                <a:off x="7585075" y="43457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31" name="AutoShape 23">
                <a:extLst>
                  <a:ext uri="{FF2B5EF4-FFF2-40B4-BE49-F238E27FC236}">
                    <a16:creationId xmlns:a16="http://schemas.microsoft.com/office/drawing/2014/main" xmlns="" id="{45AE81F8-0724-4C69-BB59-F2766DE6B852}"/>
                  </a:ext>
                </a:extLst>
              </p:cNvPr>
              <p:cNvSpPr/>
              <p:nvPr/>
            </p:nvSpPr>
            <p:spPr bwMode="auto">
              <a:xfrm>
                <a:off x="7585075" y="42695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32" name="AutoShape 24">
                <a:extLst>
                  <a:ext uri="{FF2B5EF4-FFF2-40B4-BE49-F238E27FC236}">
                    <a16:creationId xmlns:a16="http://schemas.microsoft.com/office/drawing/2014/main" xmlns="" id="{AD30B6F2-69BB-4987-AC51-51611DDD7A81}"/>
                  </a:ext>
                </a:extLst>
              </p:cNvPr>
              <p:cNvSpPr/>
              <p:nvPr/>
            </p:nvSpPr>
            <p:spPr bwMode="auto">
              <a:xfrm>
                <a:off x="7585075" y="4193351"/>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33" name="AutoShape 25">
                <a:extLst>
                  <a:ext uri="{FF2B5EF4-FFF2-40B4-BE49-F238E27FC236}">
                    <a16:creationId xmlns:a16="http://schemas.microsoft.com/office/drawing/2014/main" xmlns="" id="{B8C6070F-86D4-48E4-ABE5-94B6ED114622}"/>
                  </a:ext>
                </a:extLst>
              </p:cNvPr>
              <p:cNvSpPr/>
              <p:nvPr/>
            </p:nvSpPr>
            <p:spPr bwMode="auto">
              <a:xfrm>
                <a:off x="7691438" y="4345751"/>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34" name="AutoShape 26">
                <a:extLst>
                  <a:ext uri="{FF2B5EF4-FFF2-40B4-BE49-F238E27FC236}">
                    <a16:creationId xmlns:a16="http://schemas.microsoft.com/office/drawing/2014/main" xmlns="" id="{4721C055-0A51-4432-8603-3253F6EDC9E9}"/>
                  </a:ext>
                </a:extLst>
              </p:cNvPr>
              <p:cNvSpPr/>
              <p:nvPr/>
            </p:nvSpPr>
            <p:spPr bwMode="auto">
              <a:xfrm>
                <a:off x="7691438" y="4269551"/>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sp>
            <p:nvSpPr>
              <p:cNvPr id="35" name="AutoShape 27">
                <a:extLst>
                  <a:ext uri="{FF2B5EF4-FFF2-40B4-BE49-F238E27FC236}">
                    <a16:creationId xmlns:a16="http://schemas.microsoft.com/office/drawing/2014/main" xmlns="" id="{BDB3BF6B-0477-436A-86C9-2B10C6DAFEC3}"/>
                  </a:ext>
                </a:extLst>
              </p:cNvPr>
              <p:cNvSpPr/>
              <p:nvPr/>
            </p:nvSpPr>
            <p:spPr bwMode="auto">
              <a:xfrm>
                <a:off x="7691438" y="4193351"/>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088" tIns="38088" rIns="38088" bIns="38088" anchor="ctr"/>
              <a:lstStyle/>
              <a:p>
                <a:pPr defTabSz="456587">
                  <a:defRPr/>
                </a:pPr>
                <a:endParaRPr lang="en-US" sz="2999">
                  <a:solidFill>
                    <a:srgbClr val="FFFFFF"/>
                  </a:solidFill>
                  <a:effectLst>
                    <a:outerShdw blurRad="38100" dist="38100" dir="2700000" algn="tl">
                      <a:srgbClr val="000000"/>
                    </a:outerShdw>
                  </a:effectLst>
                  <a:latin typeface="Calibri" panose="020F0502020204030204"/>
                  <a:ea typeface="汉鼎简行书" panose="02010609000101010101" pitchFamily="49" charset="-122"/>
                </a:endParaRPr>
              </a:p>
            </p:txBody>
          </p:sp>
        </p:grpSp>
      </p:grpSp>
      <p:grpSp>
        <p:nvGrpSpPr>
          <p:cNvPr id="36" name="组合 35"/>
          <p:cNvGrpSpPr/>
          <p:nvPr/>
        </p:nvGrpSpPr>
        <p:grpSpPr>
          <a:xfrm>
            <a:off x="5219265" y="1762376"/>
            <a:ext cx="623300" cy="623300"/>
            <a:chOff x="5219265" y="1762376"/>
            <a:chExt cx="623300" cy="623300"/>
          </a:xfrm>
        </p:grpSpPr>
        <p:sp>
          <p:nvSpPr>
            <p:cNvPr id="37" name="Teardrop 18">
              <a:extLst>
                <a:ext uri="{FF2B5EF4-FFF2-40B4-BE49-F238E27FC236}">
                  <a16:creationId xmlns:a16="http://schemas.microsoft.com/office/drawing/2014/main" xmlns="" id="{C96FFB14-9A82-4582-9AD8-22CA31CDF1C2}"/>
                </a:ext>
              </a:extLst>
            </p:cNvPr>
            <p:cNvSpPr/>
            <p:nvPr/>
          </p:nvSpPr>
          <p:spPr>
            <a:xfrm rot="8100000">
              <a:off x="5219265" y="1762376"/>
              <a:ext cx="623300" cy="623300"/>
            </a:xfrm>
            <a:prstGeom prst="teardrop">
              <a:avLst/>
            </a:prstGeom>
            <a:solidFill>
              <a:schemeClr val="accent1"/>
            </a:solidFill>
            <a:ln w="12700" cap="flat" cmpd="sng">
              <a:noFill/>
              <a:bevel/>
              <a:headEnd/>
              <a:tailEnd/>
            </a:ln>
          </p:spPr>
          <p:txBody>
            <a:bodyPr anchor="ctr"/>
            <a:lstStyle/>
            <a:p>
              <a:pPr defTabSz="685389"/>
              <a:endParaRPr lang="en-US" sz="1349" dirty="0">
                <a:solidFill>
                  <a:srgbClr val="FFFFFF"/>
                </a:solidFill>
                <a:latin typeface="Arial"/>
                <a:ea typeface="微软雅黑"/>
              </a:endParaRPr>
            </a:p>
          </p:txBody>
        </p:sp>
        <p:sp>
          <p:nvSpPr>
            <p:cNvPr id="38" name="Freeform 62">
              <a:extLst>
                <a:ext uri="{FF2B5EF4-FFF2-40B4-BE49-F238E27FC236}">
                  <a16:creationId xmlns:a16="http://schemas.microsoft.com/office/drawing/2014/main" xmlns="" id="{28DC4669-6251-454F-9709-9E6D03EA8F2C}"/>
                </a:ext>
              </a:extLst>
            </p:cNvPr>
            <p:cNvSpPr>
              <a:spLocks noEditPoints="1"/>
            </p:cNvSpPr>
            <p:nvPr/>
          </p:nvSpPr>
          <p:spPr bwMode="auto">
            <a:xfrm rot="10800000" flipV="1">
              <a:off x="5375239" y="1949535"/>
              <a:ext cx="311355" cy="309068"/>
            </a:xfrm>
            <a:custGeom>
              <a:avLst/>
              <a:gdLst>
                <a:gd name="T0" fmla="*/ 150 w 181"/>
                <a:gd name="T1" fmla="*/ 2 h 181"/>
                <a:gd name="T2" fmla="*/ 157 w 181"/>
                <a:gd name="T3" fmla="*/ 4 h 181"/>
                <a:gd name="T4" fmla="*/ 161 w 181"/>
                <a:gd name="T5" fmla="*/ 20 h 181"/>
                <a:gd name="T6" fmla="*/ 177 w 181"/>
                <a:gd name="T7" fmla="*/ 24 h 181"/>
                <a:gd name="T8" fmla="*/ 179 w 181"/>
                <a:gd name="T9" fmla="*/ 25 h 181"/>
                <a:gd name="T10" fmla="*/ 156 w 181"/>
                <a:gd name="T11" fmla="*/ 54 h 181"/>
                <a:gd name="T12" fmla="*/ 139 w 181"/>
                <a:gd name="T13" fmla="*/ 52 h 181"/>
                <a:gd name="T14" fmla="*/ 144 w 181"/>
                <a:gd name="T15" fmla="*/ 92 h 181"/>
                <a:gd name="T16" fmla="*/ 127 w 181"/>
                <a:gd name="T17" fmla="*/ 131 h 181"/>
                <a:gd name="T18" fmla="*/ 50 w 181"/>
                <a:gd name="T19" fmla="*/ 131 h 181"/>
                <a:gd name="T20" fmla="*/ 50 w 181"/>
                <a:gd name="T21" fmla="*/ 53 h 181"/>
                <a:gd name="T22" fmla="*/ 122 w 181"/>
                <a:gd name="T23" fmla="*/ 48 h 181"/>
                <a:gd name="T24" fmla="*/ 126 w 181"/>
                <a:gd name="T25" fmla="*/ 29 h 181"/>
                <a:gd name="T26" fmla="*/ 160 w 181"/>
                <a:gd name="T27" fmla="*/ 70 h 181"/>
                <a:gd name="T28" fmla="*/ 163 w 181"/>
                <a:gd name="T29" fmla="*/ 81 h 181"/>
                <a:gd name="T30" fmla="*/ 141 w 181"/>
                <a:gd name="T31" fmla="*/ 145 h 181"/>
                <a:gd name="T32" fmla="*/ 36 w 181"/>
                <a:gd name="T33" fmla="*/ 145 h 181"/>
                <a:gd name="T34" fmla="*/ 36 w 181"/>
                <a:gd name="T35" fmla="*/ 39 h 181"/>
                <a:gd name="T36" fmla="*/ 100 w 181"/>
                <a:gd name="T37" fmla="*/ 18 h 181"/>
                <a:gd name="T38" fmla="*/ 119 w 181"/>
                <a:gd name="T39" fmla="*/ 16 h 181"/>
                <a:gd name="T40" fmla="*/ 102 w 181"/>
                <a:gd name="T41" fmla="*/ 4 h 181"/>
                <a:gd name="T42" fmla="*/ 26 w 181"/>
                <a:gd name="T43" fmla="*/ 29 h 181"/>
                <a:gd name="T44" fmla="*/ 26 w 181"/>
                <a:gd name="T45" fmla="*/ 155 h 181"/>
                <a:gd name="T46" fmla="*/ 151 w 181"/>
                <a:gd name="T47" fmla="*/ 155 h 181"/>
                <a:gd name="T48" fmla="*/ 177 w 181"/>
                <a:gd name="T49" fmla="*/ 79 h 181"/>
                <a:gd name="T50" fmla="*/ 165 w 181"/>
                <a:gd name="T51" fmla="*/ 62 h 181"/>
                <a:gd name="T52" fmla="*/ 89 w 181"/>
                <a:gd name="T53" fmla="*/ 67 h 181"/>
                <a:gd name="T54" fmla="*/ 101 w 181"/>
                <a:gd name="T55" fmla="*/ 70 h 181"/>
                <a:gd name="T56" fmla="*/ 89 w 181"/>
                <a:gd name="T57" fmla="*/ 45 h 181"/>
                <a:gd name="T58" fmla="*/ 56 w 181"/>
                <a:gd name="T59" fmla="*/ 59 h 181"/>
                <a:gd name="T60" fmla="*/ 42 w 181"/>
                <a:gd name="T61" fmla="*/ 92 h 181"/>
                <a:gd name="T62" fmla="*/ 89 w 181"/>
                <a:gd name="T63" fmla="*/ 139 h 181"/>
                <a:gd name="T64" fmla="*/ 122 w 181"/>
                <a:gd name="T65" fmla="*/ 125 h 181"/>
                <a:gd name="T66" fmla="*/ 126 w 181"/>
                <a:gd name="T67" fmla="*/ 64 h 181"/>
                <a:gd name="T68" fmla="*/ 114 w 181"/>
                <a:gd name="T69" fmla="*/ 92 h 181"/>
                <a:gd name="T70" fmla="*/ 107 w 181"/>
                <a:gd name="T71" fmla="*/ 110 h 181"/>
                <a:gd name="T72" fmla="*/ 71 w 181"/>
                <a:gd name="T73" fmla="*/ 110 h 181"/>
                <a:gd name="T74" fmla="*/ 71 w 181"/>
                <a:gd name="T75" fmla="*/ 74 h 181"/>
                <a:gd name="T76" fmla="*/ 89 w 181"/>
                <a:gd name="T77" fmla="*/ 67 h 181"/>
                <a:gd name="T78" fmla="*/ 95 w 181"/>
                <a:gd name="T79" fmla="*/ 76 h 181"/>
                <a:gd name="T80" fmla="*/ 77 w 181"/>
                <a:gd name="T81" fmla="*/ 80 h 181"/>
                <a:gd name="T82" fmla="*/ 77 w 181"/>
                <a:gd name="T83" fmla="*/ 104 h 181"/>
                <a:gd name="T84" fmla="*/ 101 w 181"/>
                <a:gd name="T85" fmla="*/ 104 h 181"/>
                <a:gd name="T86" fmla="*/ 106 w 181"/>
                <a:gd name="T87" fmla="*/ 92 h 181"/>
                <a:gd name="T88" fmla="*/ 94 w 181"/>
                <a:gd name="T89" fmla="*/ 97 h 181"/>
                <a:gd name="T90" fmla="*/ 84 w 181"/>
                <a:gd name="T91" fmla="*/ 87 h 181"/>
                <a:gd name="T92" fmla="*/ 150 w 181"/>
                <a:gd name="T93" fmla="*/ 13 h 181"/>
                <a:gd name="T94" fmla="*/ 134 w 181"/>
                <a:gd name="T95" fmla="*/ 29 h 181"/>
                <a:gd name="T96" fmla="*/ 153 w 181"/>
                <a:gd name="T97" fmla="*/ 22 h 181"/>
                <a:gd name="T98" fmla="*/ 159 w 181"/>
                <a:gd name="T99" fmla="*/ 28 h 181"/>
                <a:gd name="T100" fmla="*/ 143 w 181"/>
                <a:gd name="T101" fmla="*/ 44 h 181"/>
                <a:gd name="T102" fmla="*/ 168 w 181"/>
                <a:gd name="T103" fmla="*/ 3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1" h="181">
                  <a:moveTo>
                    <a:pt x="127" y="25"/>
                  </a:moveTo>
                  <a:cubicBezTo>
                    <a:pt x="150" y="2"/>
                    <a:pt x="150" y="2"/>
                    <a:pt x="150" y="2"/>
                  </a:cubicBezTo>
                  <a:cubicBezTo>
                    <a:pt x="151" y="0"/>
                    <a:pt x="154" y="0"/>
                    <a:pt x="156" y="2"/>
                  </a:cubicBezTo>
                  <a:cubicBezTo>
                    <a:pt x="156" y="2"/>
                    <a:pt x="157" y="3"/>
                    <a:pt x="157" y="4"/>
                  </a:cubicBezTo>
                  <a:cubicBezTo>
                    <a:pt x="157" y="4"/>
                    <a:pt x="157" y="4"/>
                    <a:pt x="157" y="4"/>
                  </a:cubicBezTo>
                  <a:cubicBezTo>
                    <a:pt x="161" y="20"/>
                    <a:pt x="161" y="20"/>
                    <a:pt x="161" y="20"/>
                  </a:cubicBezTo>
                  <a:cubicBezTo>
                    <a:pt x="177" y="24"/>
                    <a:pt x="177" y="24"/>
                    <a:pt x="177" y="24"/>
                  </a:cubicBezTo>
                  <a:cubicBezTo>
                    <a:pt x="177" y="24"/>
                    <a:pt x="177" y="24"/>
                    <a:pt x="177" y="24"/>
                  </a:cubicBezTo>
                  <a:cubicBezTo>
                    <a:pt x="177" y="24"/>
                    <a:pt x="177" y="24"/>
                    <a:pt x="177" y="24"/>
                  </a:cubicBezTo>
                  <a:cubicBezTo>
                    <a:pt x="178" y="24"/>
                    <a:pt x="179" y="25"/>
                    <a:pt x="179" y="25"/>
                  </a:cubicBezTo>
                  <a:cubicBezTo>
                    <a:pt x="181" y="27"/>
                    <a:pt x="181" y="29"/>
                    <a:pt x="179" y="31"/>
                  </a:cubicBezTo>
                  <a:cubicBezTo>
                    <a:pt x="156" y="54"/>
                    <a:pt x="156" y="54"/>
                    <a:pt x="156" y="54"/>
                  </a:cubicBezTo>
                  <a:cubicBezTo>
                    <a:pt x="155" y="55"/>
                    <a:pt x="153" y="56"/>
                    <a:pt x="152" y="55"/>
                  </a:cubicBezTo>
                  <a:cubicBezTo>
                    <a:pt x="139" y="52"/>
                    <a:pt x="139" y="52"/>
                    <a:pt x="139" y="52"/>
                  </a:cubicBezTo>
                  <a:cubicBezTo>
                    <a:pt x="132" y="58"/>
                    <a:pt x="132" y="58"/>
                    <a:pt x="132" y="58"/>
                  </a:cubicBezTo>
                  <a:cubicBezTo>
                    <a:pt x="140" y="68"/>
                    <a:pt x="144" y="80"/>
                    <a:pt x="144" y="92"/>
                  </a:cubicBezTo>
                  <a:cubicBezTo>
                    <a:pt x="144" y="107"/>
                    <a:pt x="138" y="121"/>
                    <a:pt x="128" y="131"/>
                  </a:cubicBezTo>
                  <a:cubicBezTo>
                    <a:pt x="127" y="131"/>
                    <a:pt x="127" y="131"/>
                    <a:pt x="127" y="131"/>
                  </a:cubicBezTo>
                  <a:cubicBezTo>
                    <a:pt x="117" y="141"/>
                    <a:pt x="104" y="147"/>
                    <a:pt x="89" y="147"/>
                  </a:cubicBezTo>
                  <a:cubicBezTo>
                    <a:pt x="73" y="147"/>
                    <a:pt x="60" y="141"/>
                    <a:pt x="50" y="131"/>
                  </a:cubicBezTo>
                  <a:cubicBezTo>
                    <a:pt x="40" y="121"/>
                    <a:pt x="33" y="107"/>
                    <a:pt x="33" y="92"/>
                  </a:cubicBezTo>
                  <a:cubicBezTo>
                    <a:pt x="33" y="77"/>
                    <a:pt x="40" y="63"/>
                    <a:pt x="50" y="53"/>
                  </a:cubicBezTo>
                  <a:cubicBezTo>
                    <a:pt x="60" y="43"/>
                    <a:pt x="73" y="37"/>
                    <a:pt x="89" y="37"/>
                  </a:cubicBezTo>
                  <a:cubicBezTo>
                    <a:pt x="101" y="37"/>
                    <a:pt x="113" y="41"/>
                    <a:pt x="122" y="48"/>
                  </a:cubicBezTo>
                  <a:cubicBezTo>
                    <a:pt x="129" y="42"/>
                    <a:pt x="129" y="42"/>
                    <a:pt x="129" y="42"/>
                  </a:cubicBezTo>
                  <a:cubicBezTo>
                    <a:pt x="126" y="29"/>
                    <a:pt x="126" y="29"/>
                    <a:pt x="126" y="29"/>
                  </a:cubicBezTo>
                  <a:cubicBezTo>
                    <a:pt x="125" y="27"/>
                    <a:pt x="126" y="26"/>
                    <a:pt x="127" y="25"/>
                  </a:cubicBezTo>
                  <a:close/>
                  <a:moveTo>
                    <a:pt x="160" y="70"/>
                  </a:moveTo>
                  <a:cubicBezTo>
                    <a:pt x="160" y="70"/>
                    <a:pt x="160" y="70"/>
                    <a:pt x="160" y="70"/>
                  </a:cubicBezTo>
                  <a:cubicBezTo>
                    <a:pt x="161" y="74"/>
                    <a:pt x="162" y="77"/>
                    <a:pt x="163" y="81"/>
                  </a:cubicBezTo>
                  <a:cubicBezTo>
                    <a:pt x="163" y="85"/>
                    <a:pt x="163" y="88"/>
                    <a:pt x="163" y="92"/>
                  </a:cubicBezTo>
                  <a:cubicBezTo>
                    <a:pt x="163" y="113"/>
                    <a:pt x="155" y="131"/>
                    <a:pt x="141" y="145"/>
                  </a:cubicBezTo>
                  <a:cubicBezTo>
                    <a:pt x="128" y="159"/>
                    <a:pt x="109" y="167"/>
                    <a:pt x="89" y="167"/>
                  </a:cubicBezTo>
                  <a:cubicBezTo>
                    <a:pt x="68" y="167"/>
                    <a:pt x="49" y="159"/>
                    <a:pt x="36" y="145"/>
                  </a:cubicBezTo>
                  <a:cubicBezTo>
                    <a:pt x="22" y="131"/>
                    <a:pt x="14" y="113"/>
                    <a:pt x="14" y="92"/>
                  </a:cubicBezTo>
                  <a:cubicBezTo>
                    <a:pt x="14" y="72"/>
                    <a:pt x="22" y="53"/>
                    <a:pt x="36" y="39"/>
                  </a:cubicBezTo>
                  <a:cubicBezTo>
                    <a:pt x="49" y="26"/>
                    <a:pt x="68" y="17"/>
                    <a:pt x="89" y="17"/>
                  </a:cubicBezTo>
                  <a:cubicBezTo>
                    <a:pt x="92" y="17"/>
                    <a:pt x="96" y="18"/>
                    <a:pt x="100" y="18"/>
                  </a:cubicBezTo>
                  <a:cubicBezTo>
                    <a:pt x="103" y="19"/>
                    <a:pt x="107" y="20"/>
                    <a:pt x="110" y="21"/>
                  </a:cubicBezTo>
                  <a:cubicBezTo>
                    <a:pt x="114" y="22"/>
                    <a:pt x="118" y="20"/>
                    <a:pt x="119" y="16"/>
                  </a:cubicBezTo>
                  <a:cubicBezTo>
                    <a:pt x="120" y="12"/>
                    <a:pt x="118" y="8"/>
                    <a:pt x="114" y="7"/>
                  </a:cubicBezTo>
                  <a:cubicBezTo>
                    <a:pt x="110" y="6"/>
                    <a:pt x="106" y="5"/>
                    <a:pt x="102" y="4"/>
                  </a:cubicBezTo>
                  <a:cubicBezTo>
                    <a:pt x="97" y="4"/>
                    <a:pt x="93" y="3"/>
                    <a:pt x="89" y="3"/>
                  </a:cubicBezTo>
                  <a:cubicBezTo>
                    <a:pt x="64" y="3"/>
                    <a:pt x="42" y="13"/>
                    <a:pt x="26" y="29"/>
                  </a:cubicBezTo>
                  <a:cubicBezTo>
                    <a:pt x="10" y="45"/>
                    <a:pt x="0" y="68"/>
                    <a:pt x="0" y="92"/>
                  </a:cubicBezTo>
                  <a:cubicBezTo>
                    <a:pt x="0" y="117"/>
                    <a:pt x="10" y="139"/>
                    <a:pt x="26" y="155"/>
                  </a:cubicBezTo>
                  <a:cubicBezTo>
                    <a:pt x="42" y="171"/>
                    <a:pt x="64" y="181"/>
                    <a:pt x="89" y="181"/>
                  </a:cubicBezTo>
                  <a:cubicBezTo>
                    <a:pt x="113" y="181"/>
                    <a:pt x="135" y="171"/>
                    <a:pt x="151" y="155"/>
                  </a:cubicBezTo>
                  <a:cubicBezTo>
                    <a:pt x="168" y="139"/>
                    <a:pt x="178" y="117"/>
                    <a:pt x="178" y="92"/>
                  </a:cubicBezTo>
                  <a:cubicBezTo>
                    <a:pt x="178" y="88"/>
                    <a:pt x="177" y="83"/>
                    <a:pt x="177" y="79"/>
                  </a:cubicBezTo>
                  <a:cubicBezTo>
                    <a:pt x="176" y="75"/>
                    <a:pt x="175" y="71"/>
                    <a:pt x="174" y="66"/>
                  </a:cubicBezTo>
                  <a:cubicBezTo>
                    <a:pt x="173" y="63"/>
                    <a:pt x="169" y="61"/>
                    <a:pt x="165" y="62"/>
                  </a:cubicBezTo>
                  <a:cubicBezTo>
                    <a:pt x="161" y="63"/>
                    <a:pt x="159" y="67"/>
                    <a:pt x="160" y="70"/>
                  </a:cubicBezTo>
                  <a:close/>
                  <a:moveTo>
                    <a:pt x="89" y="67"/>
                  </a:moveTo>
                  <a:cubicBezTo>
                    <a:pt x="89" y="67"/>
                    <a:pt x="89" y="67"/>
                    <a:pt x="89" y="67"/>
                  </a:cubicBezTo>
                  <a:cubicBezTo>
                    <a:pt x="93" y="67"/>
                    <a:pt x="97" y="68"/>
                    <a:pt x="101" y="70"/>
                  </a:cubicBezTo>
                  <a:cubicBezTo>
                    <a:pt x="116" y="54"/>
                    <a:pt x="116" y="54"/>
                    <a:pt x="116" y="54"/>
                  </a:cubicBezTo>
                  <a:cubicBezTo>
                    <a:pt x="109" y="49"/>
                    <a:pt x="99" y="45"/>
                    <a:pt x="89" y="45"/>
                  </a:cubicBezTo>
                  <a:cubicBezTo>
                    <a:pt x="76" y="45"/>
                    <a:pt x="64" y="51"/>
                    <a:pt x="56" y="59"/>
                  </a:cubicBezTo>
                  <a:cubicBezTo>
                    <a:pt x="56" y="59"/>
                    <a:pt x="56" y="59"/>
                    <a:pt x="56" y="59"/>
                  </a:cubicBezTo>
                  <a:cubicBezTo>
                    <a:pt x="56" y="59"/>
                    <a:pt x="56" y="59"/>
                    <a:pt x="56" y="59"/>
                  </a:cubicBezTo>
                  <a:cubicBezTo>
                    <a:pt x="47" y="68"/>
                    <a:pt x="42" y="79"/>
                    <a:pt x="42" y="92"/>
                  </a:cubicBezTo>
                  <a:cubicBezTo>
                    <a:pt x="42" y="105"/>
                    <a:pt x="47" y="117"/>
                    <a:pt x="56" y="125"/>
                  </a:cubicBezTo>
                  <a:cubicBezTo>
                    <a:pt x="64" y="134"/>
                    <a:pt x="76" y="139"/>
                    <a:pt x="89" y="139"/>
                  </a:cubicBezTo>
                  <a:cubicBezTo>
                    <a:pt x="101" y="139"/>
                    <a:pt x="113" y="134"/>
                    <a:pt x="121" y="125"/>
                  </a:cubicBezTo>
                  <a:cubicBezTo>
                    <a:pt x="122" y="125"/>
                    <a:pt x="122" y="125"/>
                    <a:pt x="122" y="125"/>
                  </a:cubicBezTo>
                  <a:cubicBezTo>
                    <a:pt x="130" y="117"/>
                    <a:pt x="135" y="105"/>
                    <a:pt x="135" y="92"/>
                  </a:cubicBezTo>
                  <a:cubicBezTo>
                    <a:pt x="135" y="82"/>
                    <a:pt x="132" y="72"/>
                    <a:pt x="126" y="64"/>
                  </a:cubicBezTo>
                  <a:cubicBezTo>
                    <a:pt x="111" y="80"/>
                    <a:pt x="111" y="80"/>
                    <a:pt x="111" y="80"/>
                  </a:cubicBezTo>
                  <a:cubicBezTo>
                    <a:pt x="113" y="84"/>
                    <a:pt x="114" y="88"/>
                    <a:pt x="114" y="92"/>
                  </a:cubicBezTo>
                  <a:cubicBezTo>
                    <a:pt x="114" y="99"/>
                    <a:pt x="111" y="105"/>
                    <a:pt x="107" y="110"/>
                  </a:cubicBezTo>
                  <a:cubicBezTo>
                    <a:pt x="107" y="110"/>
                    <a:pt x="107" y="110"/>
                    <a:pt x="107" y="110"/>
                  </a:cubicBezTo>
                  <a:cubicBezTo>
                    <a:pt x="102" y="115"/>
                    <a:pt x="96" y="118"/>
                    <a:pt x="89" y="118"/>
                  </a:cubicBezTo>
                  <a:cubicBezTo>
                    <a:pt x="82" y="118"/>
                    <a:pt x="75" y="115"/>
                    <a:pt x="71" y="110"/>
                  </a:cubicBezTo>
                  <a:cubicBezTo>
                    <a:pt x="66" y="105"/>
                    <a:pt x="63" y="99"/>
                    <a:pt x="63" y="92"/>
                  </a:cubicBezTo>
                  <a:cubicBezTo>
                    <a:pt x="63" y="85"/>
                    <a:pt x="66" y="79"/>
                    <a:pt x="71" y="74"/>
                  </a:cubicBezTo>
                  <a:cubicBezTo>
                    <a:pt x="71" y="74"/>
                    <a:pt x="71" y="74"/>
                    <a:pt x="71" y="74"/>
                  </a:cubicBezTo>
                  <a:cubicBezTo>
                    <a:pt x="75" y="70"/>
                    <a:pt x="82" y="67"/>
                    <a:pt x="89" y="67"/>
                  </a:cubicBezTo>
                  <a:close/>
                  <a:moveTo>
                    <a:pt x="95" y="76"/>
                  </a:moveTo>
                  <a:cubicBezTo>
                    <a:pt x="95" y="76"/>
                    <a:pt x="95" y="76"/>
                    <a:pt x="95" y="76"/>
                  </a:cubicBezTo>
                  <a:cubicBezTo>
                    <a:pt x="93" y="76"/>
                    <a:pt x="91" y="75"/>
                    <a:pt x="89" y="75"/>
                  </a:cubicBezTo>
                  <a:cubicBezTo>
                    <a:pt x="84" y="75"/>
                    <a:pt x="80" y="77"/>
                    <a:pt x="77" y="80"/>
                  </a:cubicBezTo>
                  <a:cubicBezTo>
                    <a:pt x="74" y="83"/>
                    <a:pt x="72" y="87"/>
                    <a:pt x="72" y="92"/>
                  </a:cubicBezTo>
                  <a:cubicBezTo>
                    <a:pt x="72" y="97"/>
                    <a:pt x="74" y="101"/>
                    <a:pt x="77" y="104"/>
                  </a:cubicBezTo>
                  <a:cubicBezTo>
                    <a:pt x="80" y="107"/>
                    <a:pt x="84" y="109"/>
                    <a:pt x="89" y="109"/>
                  </a:cubicBezTo>
                  <a:cubicBezTo>
                    <a:pt x="93" y="109"/>
                    <a:pt x="98" y="107"/>
                    <a:pt x="101" y="104"/>
                  </a:cubicBezTo>
                  <a:cubicBezTo>
                    <a:pt x="101" y="104"/>
                    <a:pt x="101" y="104"/>
                    <a:pt x="101" y="104"/>
                  </a:cubicBezTo>
                  <a:cubicBezTo>
                    <a:pt x="104" y="101"/>
                    <a:pt x="106" y="97"/>
                    <a:pt x="106" y="92"/>
                  </a:cubicBezTo>
                  <a:cubicBezTo>
                    <a:pt x="106" y="90"/>
                    <a:pt x="105" y="88"/>
                    <a:pt x="105" y="86"/>
                  </a:cubicBezTo>
                  <a:cubicBezTo>
                    <a:pt x="94" y="97"/>
                    <a:pt x="94" y="97"/>
                    <a:pt x="94" y="97"/>
                  </a:cubicBezTo>
                  <a:cubicBezTo>
                    <a:pt x="91" y="100"/>
                    <a:pt x="86" y="100"/>
                    <a:pt x="84" y="97"/>
                  </a:cubicBezTo>
                  <a:cubicBezTo>
                    <a:pt x="81" y="94"/>
                    <a:pt x="81" y="90"/>
                    <a:pt x="84" y="87"/>
                  </a:cubicBezTo>
                  <a:cubicBezTo>
                    <a:pt x="95" y="76"/>
                    <a:pt x="95" y="76"/>
                    <a:pt x="95" y="76"/>
                  </a:cubicBezTo>
                  <a:close/>
                  <a:moveTo>
                    <a:pt x="150" y="13"/>
                  </a:moveTo>
                  <a:cubicBezTo>
                    <a:pt x="150" y="13"/>
                    <a:pt x="150" y="13"/>
                    <a:pt x="150" y="13"/>
                  </a:cubicBezTo>
                  <a:cubicBezTo>
                    <a:pt x="134" y="29"/>
                    <a:pt x="134" y="29"/>
                    <a:pt x="134" y="29"/>
                  </a:cubicBezTo>
                  <a:cubicBezTo>
                    <a:pt x="137" y="38"/>
                    <a:pt x="137" y="38"/>
                    <a:pt x="137" y="38"/>
                  </a:cubicBezTo>
                  <a:cubicBezTo>
                    <a:pt x="153" y="22"/>
                    <a:pt x="153" y="22"/>
                    <a:pt x="153" y="22"/>
                  </a:cubicBezTo>
                  <a:cubicBezTo>
                    <a:pt x="150" y="13"/>
                    <a:pt x="150" y="13"/>
                    <a:pt x="150" y="13"/>
                  </a:cubicBezTo>
                  <a:close/>
                  <a:moveTo>
                    <a:pt x="159" y="28"/>
                  </a:moveTo>
                  <a:cubicBezTo>
                    <a:pt x="159" y="28"/>
                    <a:pt x="159" y="28"/>
                    <a:pt x="159" y="28"/>
                  </a:cubicBezTo>
                  <a:cubicBezTo>
                    <a:pt x="143" y="44"/>
                    <a:pt x="143" y="44"/>
                    <a:pt x="143" y="44"/>
                  </a:cubicBezTo>
                  <a:cubicBezTo>
                    <a:pt x="152" y="47"/>
                    <a:pt x="152" y="47"/>
                    <a:pt x="152" y="47"/>
                  </a:cubicBezTo>
                  <a:cubicBezTo>
                    <a:pt x="168" y="30"/>
                    <a:pt x="168" y="30"/>
                    <a:pt x="168" y="30"/>
                  </a:cubicBezTo>
                  <a:cubicBezTo>
                    <a:pt x="159" y="28"/>
                    <a:pt x="159" y="28"/>
                    <a:pt x="159" y="28"/>
                  </a:cubicBezTo>
                  <a:close/>
                </a:path>
              </a:pathLst>
            </a:custGeom>
            <a:solidFill>
              <a:schemeClr val="bg1">
                <a:alpha val="90000"/>
              </a:schemeClr>
            </a:solidFill>
            <a:ln>
              <a:noFill/>
            </a:ln>
            <a:extLst/>
          </p:spPr>
          <p:txBody>
            <a:bodyPr vert="horz" wrap="square" lIns="68559" tIns="34279" rIns="68559" bIns="34279" numCol="1" anchor="t" anchorCtr="0" compatLnSpc="1">
              <a:prstTxWarp prst="textNoShape">
                <a:avLst/>
              </a:prstTxWarp>
            </a:bodyPr>
            <a:lstStyle/>
            <a:p>
              <a:pPr defTabSz="685594">
                <a:defRPr/>
              </a:pPr>
              <a:endParaRPr lang="zh-CN" altLang="en-US" sz="1350">
                <a:solidFill>
                  <a:prstClr val="black"/>
                </a:solidFill>
                <a:latin typeface="等线" panose="020F0502020204030204"/>
                <a:ea typeface="汉鼎简行书" panose="02010609000101010101" pitchFamily="49" charset="-122"/>
              </a:endParaRPr>
            </a:p>
          </p:txBody>
        </p:sp>
      </p:grpSp>
      <p:grpSp>
        <p:nvGrpSpPr>
          <p:cNvPr id="39" name="组合 38"/>
          <p:cNvGrpSpPr/>
          <p:nvPr/>
        </p:nvGrpSpPr>
        <p:grpSpPr>
          <a:xfrm>
            <a:off x="7182391" y="1762376"/>
            <a:ext cx="623300" cy="623300"/>
            <a:chOff x="7182391" y="1762376"/>
            <a:chExt cx="623300" cy="623300"/>
          </a:xfrm>
        </p:grpSpPr>
        <p:sp>
          <p:nvSpPr>
            <p:cNvPr id="40" name="Teardrop 27">
              <a:extLst>
                <a:ext uri="{FF2B5EF4-FFF2-40B4-BE49-F238E27FC236}">
                  <a16:creationId xmlns:a16="http://schemas.microsoft.com/office/drawing/2014/main" xmlns="" id="{AF2EF7DC-D10E-4571-9932-018DFB762DE0}"/>
                </a:ext>
              </a:extLst>
            </p:cNvPr>
            <p:cNvSpPr/>
            <p:nvPr/>
          </p:nvSpPr>
          <p:spPr>
            <a:xfrm rot="8100000">
              <a:off x="7182391" y="1762376"/>
              <a:ext cx="623300" cy="623300"/>
            </a:xfrm>
            <a:prstGeom prst="teardrop">
              <a:avLst/>
            </a:prstGeom>
            <a:solidFill>
              <a:schemeClr val="accent2"/>
            </a:solidFill>
            <a:ln w="12700" cap="flat" cmpd="sng">
              <a:noFill/>
              <a:bevel/>
              <a:headEnd/>
              <a:tailEnd/>
            </a:ln>
          </p:spPr>
          <p:txBody>
            <a:bodyPr anchor="ctr"/>
            <a:lstStyle/>
            <a:p>
              <a:pPr defTabSz="685389"/>
              <a:endParaRPr lang="en-US" sz="1349" dirty="0">
                <a:solidFill>
                  <a:srgbClr val="FFFFFF"/>
                </a:solidFill>
                <a:latin typeface="Arial"/>
                <a:ea typeface="微软雅黑"/>
              </a:endParaRPr>
            </a:p>
          </p:txBody>
        </p:sp>
        <p:sp>
          <p:nvSpPr>
            <p:cNvPr id="41" name="Freeform 28">
              <a:extLst>
                <a:ext uri="{FF2B5EF4-FFF2-40B4-BE49-F238E27FC236}">
                  <a16:creationId xmlns:a16="http://schemas.microsoft.com/office/drawing/2014/main" xmlns="" id="{8C96918A-7BA3-4A54-82CE-8C2A5CAD1A3C}"/>
                </a:ext>
              </a:extLst>
            </p:cNvPr>
            <p:cNvSpPr>
              <a:spLocks noEditPoints="1"/>
            </p:cNvSpPr>
            <p:nvPr/>
          </p:nvSpPr>
          <p:spPr bwMode="auto">
            <a:xfrm rot="10800000" flipV="1">
              <a:off x="7398065" y="1968580"/>
              <a:ext cx="191954" cy="243498"/>
            </a:xfrm>
            <a:custGeom>
              <a:avLst/>
              <a:gdLst>
                <a:gd name="T0" fmla="*/ 7 w 144"/>
                <a:gd name="T1" fmla="*/ 0 h 183"/>
                <a:gd name="T2" fmla="*/ 137 w 144"/>
                <a:gd name="T3" fmla="*/ 14 h 183"/>
                <a:gd name="T4" fmla="*/ 118 w 144"/>
                <a:gd name="T5" fmla="*/ 67 h 183"/>
                <a:gd name="T6" fmla="*/ 118 w 144"/>
                <a:gd name="T7" fmla="*/ 120 h 183"/>
                <a:gd name="T8" fmla="*/ 144 w 144"/>
                <a:gd name="T9" fmla="*/ 176 h 183"/>
                <a:gd name="T10" fmla="*/ 0 w 144"/>
                <a:gd name="T11" fmla="*/ 176 h 183"/>
                <a:gd name="T12" fmla="*/ 26 w 144"/>
                <a:gd name="T13" fmla="*/ 120 h 183"/>
                <a:gd name="T14" fmla="*/ 26 w 144"/>
                <a:gd name="T15" fmla="*/ 67 h 183"/>
                <a:gd name="T16" fmla="*/ 7 w 144"/>
                <a:gd name="T17" fmla="*/ 14 h 183"/>
                <a:gd name="T18" fmla="*/ 98 w 144"/>
                <a:gd name="T19" fmla="*/ 138 h 183"/>
                <a:gd name="T20" fmla="*/ 22 w 144"/>
                <a:gd name="T21" fmla="*/ 169 h 183"/>
                <a:gd name="T22" fmla="*/ 25 w 144"/>
                <a:gd name="T23" fmla="*/ 146 h 183"/>
                <a:gd name="T24" fmla="*/ 102 w 144"/>
                <a:gd name="T25" fmla="*/ 130 h 183"/>
                <a:gd name="T26" fmla="*/ 110 w 144"/>
                <a:gd name="T27" fmla="*/ 124 h 183"/>
                <a:gd name="T28" fmla="*/ 77 w 144"/>
                <a:gd name="T29" fmla="*/ 97 h 183"/>
                <a:gd name="T30" fmla="*/ 76 w 144"/>
                <a:gd name="T31" fmla="*/ 96 h 183"/>
                <a:gd name="T32" fmla="*/ 75 w 144"/>
                <a:gd name="T33" fmla="*/ 96 h 183"/>
                <a:gd name="T34" fmla="*/ 75 w 144"/>
                <a:gd name="T35" fmla="*/ 94 h 183"/>
                <a:gd name="T36" fmla="*/ 74 w 144"/>
                <a:gd name="T37" fmla="*/ 93 h 183"/>
                <a:gd name="T38" fmla="*/ 74 w 144"/>
                <a:gd name="T39" fmla="*/ 93 h 183"/>
                <a:gd name="T40" fmla="*/ 75 w 144"/>
                <a:gd name="T41" fmla="*/ 91 h 183"/>
                <a:gd name="T42" fmla="*/ 76 w 144"/>
                <a:gd name="T43" fmla="*/ 90 h 183"/>
                <a:gd name="T44" fmla="*/ 76 w 144"/>
                <a:gd name="T45" fmla="*/ 90 h 183"/>
                <a:gd name="T46" fmla="*/ 77 w 144"/>
                <a:gd name="T47" fmla="*/ 89 h 183"/>
                <a:gd name="T48" fmla="*/ 122 w 144"/>
                <a:gd name="T49" fmla="*/ 14 h 183"/>
                <a:gd name="T50" fmla="*/ 33 w 144"/>
                <a:gd name="T51" fmla="*/ 63 h 183"/>
                <a:gd name="T52" fmla="*/ 67 w 144"/>
                <a:gd name="T53" fmla="*/ 89 h 183"/>
                <a:gd name="T54" fmla="*/ 68 w 144"/>
                <a:gd name="T55" fmla="*/ 90 h 183"/>
                <a:gd name="T56" fmla="*/ 68 w 144"/>
                <a:gd name="T57" fmla="*/ 91 h 183"/>
                <a:gd name="T58" fmla="*/ 69 w 144"/>
                <a:gd name="T59" fmla="*/ 92 h 183"/>
                <a:gd name="T60" fmla="*/ 69 w 144"/>
                <a:gd name="T61" fmla="*/ 93 h 183"/>
                <a:gd name="T62" fmla="*/ 69 w 144"/>
                <a:gd name="T63" fmla="*/ 94 h 183"/>
                <a:gd name="T64" fmla="*/ 69 w 144"/>
                <a:gd name="T65" fmla="*/ 95 h 183"/>
                <a:gd name="T66" fmla="*/ 68 w 144"/>
                <a:gd name="T67" fmla="*/ 96 h 183"/>
                <a:gd name="T68" fmla="*/ 68 w 144"/>
                <a:gd name="T69" fmla="*/ 96 h 183"/>
                <a:gd name="T70" fmla="*/ 66 w 144"/>
                <a:gd name="T71" fmla="*/ 97 h 183"/>
                <a:gd name="T72" fmla="*/ 25 w 144"/>
                <a:gd name="T73" fmla="*/ 146 h 183"/>
                <a:gd name="T74" fmla="*/ 48 w 144"/>
                <a:gd name="T75" fmla="*/ 71 h 183"/>
                <a:gd name="T76" fmla="*/ 68 w 144"/>
                <a:gd name="T77" fmla="*/ 82 h 183"/>
                <a:gd name="T78" fmla="*/ 71 w 144"/>
                <a:gd name="T79" fmla="*/ 83 h 183"/>
                <a:gd name="T80" fmla="*/ 74 w 144"/>
                <a:gd name="T81" fmla="*/ 83 h 183"/>
                <a:gd name="T82" fmla="*/ 75 w 144"/>
                <a:gd name="T83" fmla="*/ 82 h 183"/>
                <a:gd name="T84" fmla="*/ 109 w 144"/>
                <a:gd name="T85" fmla="*/ 50 h 183"/>
                <a:gd name="T86" fmla="*/ 90 w 144"/>
                <a:gd name="T87" fmla="*/ 65 h 183"/>
                <a:gd name="T88" fmla="*/ 73 w 144"/>
                <a:gd name="T89" fmla="*/ 74 h 183"/>
                <a:gd name="T90" fmla="*/ 71 w 144"/>
                <a:gd name="T91" fmla="*/ 75 h 183"/>
                <a:gd name="T92" fmla="*/ 54 w 144"/>
                <a:gd name="T93" fmla="*/ 65 h 183"/>
                <a:gd name="T94" fmla="*/ 35 w 144"/>
                <a:gd name="T95" fmla="*/ 50 h 183"/>
                <a:gd name="T96" fmla="*/ 73 w 144"/>
                <a:gd name="T97" fmla="*/ 7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183">
                  <a:moveTo>
                    <a:pt x="7" y="14"/>
                  </a:moveTo>
                  <a:cubicBezTo>
                    <a:pt x="3" y="14"/>
                    <a:pt x="0" y="11"/>
                    <a:pt x="0" y="7"/>
                  </a:cubicBezTo>
                  <a:cubicBezTo>
                    <a:pt x="0" y="3"/>
                    <a:pt x="3" y="0"/>
                    <a:pt x="7" y="0"/>
                  </a:cubicBezTo>
                  <a:cubicBezTo>
                    <a:pt x="137" y="0"/>
                    <a:pt x="137" y="0"/>
                    <a:pt x="137" y="0"/>
                  </a:cubicBezTo>
                  <a:cubicBezTo>
                    <a:pt x="140" y="0"/>
                    <a:pt x="144" y="3"/>
                    <a:pt x="144" y="7"/>
                  </a:cubicBezTo>
                  <a:cubicBezTo>
                    <a:pt x="144" y="11"/>
                    <a:pt x="140" y="14"/>
                    <a:pt x="137" y="14"/>
                  </a:cubicBezTo>
                  <a:cubicBezTo>
                    <a:pt x="131" y="14"/>
                    <a:pt x="131" y="14"/>
                    <a:pt x="131" y="14"/>
                  </a:cubicBezTo>
                  <a:cubicBezTo>
                    <a:pt x="130" y="37"/>
                    <a:pt x="125" y="54"/>
                    <a:pt x="118" y="67"/>
                  </a:cubicBezTo>
                  <a:cubicBezTo>
                    <a:pt x="118" y="67"/>
                    <a:pt x="118" y="67"/>
                    <a:pt x="118" y="67"/>
                  </a:cubicBezTo>
                  <a:cubicBezTo>
                    <a:pt x="110" y="80"/>
                    <a:pt x="100" y="88"/>
                    <a:pt x="90" y="93"/>
                  </a:cubicBezTo>
                  <a:cubicBezTo>
                    <a:pt x="100" y="98"/>
                    <a:pt x="110" y="107"/>
                    <a:pt x="118" y="119"/>
                  </a:cubicBezTo>
                  <a:cubicBezTo>
                    <a:pt x="118" y="120"/>
                    <a:pt x="118" y="120"/>
                    <a:pt x="118" y="120"/>
                  </a:cubicBezTo>
                  <a:cubicBezTo>
                    <a:pt x="125" y="132"/>
                    <a:pt x="130" y="148"/>
                    <a:pt x="131" y="169"/>
                  </a:cubicBezTo>
                  <a:cubicBezTo>
                    <a:pt x="137" y="169"/>
                    <a:pt x="137" y="169"/>
                    <a:pt x="137" y="169"/>
                  </a:cubicBezTo>
                  <a:cubicBezTo>
                    <a:pt x="140" y="169"/>
                    <a:pt x="144" y="172"/>
                    <a:pt x="144" y="176"/>
                  </a:cubicBezTo>
                  <a:cubicBezTo>
                    <a:pt x="144" y="180"/>
                    <a:pt x="140" y="183"/>
                    <a:pt x="137" y="183"/>
                  </a:cubicBezTo>
                  <a:cubicBezTo>
                    <a:pt x="7" y="183"/>
                    <a:pt x="7" y="183"/>
                    <a:pt x="7" y="183"/>
                  </a:cubicBezTo>
                  <a:cubicBezTo>
                    <a:pt x="3" y="183"/>
                    <a:pt x="0" y="180"/>
                    <a:pt x="0" y="176"/>
                  </a:cubicBezTo>
                  <a:cubicBezTo>
                    <a:pt x="0" y="172"/>
                    <a:pt x="3" y="169"/>
                    <a:pt x="7" y="169"/>
                  </a:cubicBezTo>
                  <a:cubicBezTo>
                    <a:pt x="13" y="169"/>
                    <a:pt x="13" y="169"/>
                    <a:pt x="13" y="169"/>
                  </a:cubicBezTo>
                  <a:cubicBezTo>
                    <a:pt x="14" y="148"/>
                    <a:pt x="19" y="132"/>
                    <a:pt x="26" y="120"/>
                  </a:cubicBezTo>
                  <a:cubicBezTo>
                    <a:pt x="26" y="119"/>
                    <a:pt x="26" y="119"/>
                    <a:pt x="26" y="119"/>
                  </a:cubicBezTo>
                  <a:cubicBezTo>
                    <a:pt x="33" y="107"/>
                    <a:pt x="43" y="98"/>
                    <a:pt x="54" y="93"/>
                  </a:cubicBezTo>
                  <a:cubicBezTo>
                    <a:pt x="43" y="88"/>
                    <a:pt x="33" y="80"/>
                    <a:pt x="26" y="67"/>
                  </a:cubicBezTo>
                  <a:cubicBezTo>
                    <a:pt x="26" y="67"/>
                    <a:pt x="26" y="67"/>
                    <a:pt x="26" y="67"/>
                  </a:cubicBezTo>
                  <a:cubicBezTo>
                    <a:pt x="18" y="54"/>
                    <a:pt x="14" y="37"/>
                    <a:pt x="13" y="14"/>
                  </a:cubicBezTo>
                  <a:cubicBezTo>
                    <a:pt x="7" y="14"/>
                    <a:pt x="7" y="14"/>
                    <a:pt x="7" y="14"/>
                  </a:cubicBezTo>
                  <a:close/>
                  <a:moveTo>
                    <a:pt x="121" y="169"/>
                  </a:moveTo>
                  <a:cubicBezTo>
                    <a:pt x="121" y="169"/>
                    <a:pt x="121" y="169"/>
                    <a:pt x="121" y="169"/>
                  </a:cubicBezTo>
                  <a:cubicBezTo>
                    <a:pt x="117" y="155"/>
                    <a:pt x="108" y="144"/>
                    <a:pt x="98" y="138"/>
                  </a:cubicBezTo>
                  <a:cubicBezTo>
                    <a:pt x="90" y="133"/>
                    <a:pt x="81" y="131"/>
                    <a:pt x="72" y="131"/>
                  </a:cubicBezTo>
                  <a:cubicBezTo>
                    <a:pt x="63" y="131"/>
                    <a:pt x="54" y="133"/>
                    <a:pt x="46" y="138"/>
                  </a:cubicBezTo>
                  <a:cubicBezTo>
                    <a:pt x="35" y="144"/>
                    <a:pt x="26" y="155"/>
                    <a:pt x="22" y="169"/>
                  </a:cubicBezTo>
                  <a:cubicBezTo>
                    <a:pt x="121" y="169"/>
                    <a:pt x="121" y="169"/>
                    <a:pt x="121" y="169"/>
                  </a:cubicBezTo>
                  <a:close/>
                  <a:moveTo>
                    <a:pt x="25" y="146"/>
                  </a:moveTo>
                  <a:cubicBezTo>
                    <a:pt x="25" y="146"/>
                    <a:pt x="25" y="146"/>
                    <a:pt x="25" y="146"/>
                  </a:cubicBezTo>
                  <a:cubicBezTo>
                    <a:pt x="30" y="139"/>
                    <a:pt x="35" y="134"/>
                    <a:pt x="42" y="130"/>
                  </a:cubicBezTo>
                  <a:cubicBezTo>
                    <a:pt x="51" y="125"/>
                    <a:pt x="61" y="122"/>
                    <a:pt x="72" y="122"/>
                  </a:cubicBezTo>
                  <a:cubicBezTo>
                    <a:pt x="82" y="122"/>
                    <a:pt x="93" y="125"/>
                    <a:pt x="102" y="130"/>
                  </a:cubicBezTo>
                  <a:cubicBezTo>
                    <a:pt x="108" y="134"/>
                    <a:pt x="114" y="139"/>
                    <a:pt x="119" y="146"/>
                  </a:cubicBezTo>
                  <a:cubicBezTo>
                    <a:pt x="117" y="137"/>
                    <a:pt x="114" y="130"/>
                    <a:pt x="110" y="124"/>
                  </a:cubicBezTo>
                  <a:cubicBezTo>
                    <a:pt x="110" y="124"/>
                    <a:pt x="110" y="124"/>
                    <a:pt x="110" y="124"/>
                  </a:cubicBezTo>
                  <a:cubicBezTo>
                    <a:pt x="102" y="109"/>
                    <a:pt x="90" y="101"/>
                    <a:pt x="77" y="97"/>
                  </a:cubicBezTo>
                  <a:cubicBezTo>
                    <a:pt x="77" y="97"/>
                    <a:pt x="77" y="97"/>
                    <a:pt x="77" y="97"/>
                  </a:cubicBezTo>
                  <a:cubicBezTo>
                    <a:pt x="77" y="97"/>
                    <a:pt x="77" y="97"/>
                    <a:pt x="77" y="97"/>
                  </a:cubicBezTo>
                  <a:cubicBezTo>
                    <a:pt x="77" y="97"/>
                    <a:pt x="76" y="97"/>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5"/>
                    <a:pt x="75" y="95"/>
                    <a:pt x="75" y="95"/>
                  </a:cubicBezTo>
                  <a:cubicBezTo>
                    <a:pt x="75" y="95"/>
                    <a:pt x="75" y="95"/>
                    <a:pt x="75" y="95"/>
                  </a:cubicBezTo>
                  <a:cubicBezTo>
                    <a:pt x="75" y="95"/>
                    <a:pt x="75" y="94"/>
                    <a:pt x="75" y="94"/>
                  </a:cubicBezTo>
                  <a:cubicBezTo>
                    <a:pt x="74" y="94"/>
                    <a:pt x="74" y="94"/>
                    <a:pt x="74" y="94"/>
                  </a:cubicBezTo>
                  <a:cubicBezTo>
                    <a:pt x="74" y="94"/>
                    <a:pt x="74" y="94"/>
                    <a:pt x="74" y="94"/>
                  </a:cubicBezTo>
                  <a:cubicBezTo>
                    <a:pt x="74" y="93"/>
                    <a:pt x="74" y="93"/>
                    <a:pt x="74" y="93"/>
                  </a:cubicBezTo>
                  <a:cubicBezTo>
                    <a:pt x="74" y="93"/>
                    <a:pt x="74" y="93"/>
                    <a:pt x="74" y="93"/>
                  </a:cubicBezTo>
                  <a:cubicBezTo>
                    <a:pt x="74" y="93"/>
                    <a:pt x="74" y="93"/>
                    <a:pt x="74" y="93"/>
                  </a:cubicBezTo>
                  <a:cubicBezTo>
                    <a:pt x="74" y="93"/>
                    <a:pt x="74" y="93"/>
                    <a:pt x="74" y="93"/>
                  </a:cubicBezTo>
                  <a:cubicBezTo>
                    <a:pt x="75" y="92"/>
                    <a:pt x="75" y="92"/>
                    <a:pt x="75" y="92"/>
                  </a:cubicBezTo>
                  <a:cubicBezTo>
                    <a:pt x="75" y="92"/>
                    <a:pt x="75" y="92"/>
                    <a:pt x="75" y="91"/>
                  </a:cubicBezTo>
                  <a:cubicBezTo>
                    <a:pt x="75" y="91"/>
                    <a:pt x="75" y="91"/>
                    <a:pt x="75" y="91"/>
                  </a:cubicBezTo>
                  <a:cubicBezTo>
                    <a:pt x="75" y="91"/>
                    <a:pt x="75" y="91"/>
                    <a:pt x="75" y="91"/>
                  </a:cubicBezTo>
                  <a:cubicBezTo>
                    <a:pt x="75" y="90"/>
                    <a:pt x="75" y="90"/>
                    <a:pt x="75" y="90"/>
                  </a:cubicBezTo>
                  <a:cubicBezTo>
                    <a:pt x="76" y="90"/>
                    <a:pt x="76" y="90"/>
                    <a:pt x="76" y="90"/>
                  </a:cubicBezTo>
                  <a:cubicBezTo>
                    <a:pt x="76" y="90"/>
                    <a:pt x="76" y="90"/>
                    <a:pt x="76" y="90"/>
                  </a:cubicBezTo>
                  <a:cubicBezTo>
                    <a:pt x="76" y="90"/>
                    <a:pt x="76" y="90"/>
                    <a:pt x="76" y="90"/>
                  </a:cubicBezTo>
                  <a:cubicBezTo>
                    <a:pt x="76" y="90"/>
                    <a:pt x="76" y="90"/>
                    <a:pt x="76" y="90"/>
                  </a:cubicBezTo>
                  <a:cubicBezTo>
                    <a:pt x="76" y="90"/>
                    <a:pt x="77" y="90"/>
                    <a:pt x="77" y="89"/>
                  </a:cubicBezTo>
                  <a:cubicBezTo>
                    <a:pt x="77" y="89"/>
                    <a:pt x="77" y="89"/>
                    <a:pt x="77" y="89"/>
                  </a:cubicBezTo>
                  <a:cubicBezTo>
                    <a:pt x="77" y="89"/>
                    <a:pt x="77" y="89"/>
                    <a:pt x="77" y="89"/>
                  </a:cubicBezTo>
                  <a:cubicBezTo>
                    <a:pt x="90" y="85"/>
                    <a:pt x="102" y="78"/>
                    <a:pt x="110" y="63"/>
                  </a:cubicBezTo>
                  <a:cubicBezTo>
                    <a:pt x="110" y="63"/>
                    <a:pt x="110" y="63"/>
                    <a:pt x="110" y="63"/>
                  </a:cubicBezTo>
                  <a:cubicBezTo>
                    <a:pt x="117" y="51"/>
                    <a:pt x="122" y="35"/>
                    <a:pt x="122" y="14"/>
                  </a:cubicBezTo>
                  <a:cubicBezTo>
                    <a:pt x="21" y="14"/>
                    <a:pt x="21" y="14"/>
                    <a:pt x="21" y="14"/>
                  </a:cubicBezTo>
                  <a:cubicBezTo>
                    <a:pt x="22" y="35"/>
                    <a:pt x="26" y="51"/>
                    <a:pt x="33" y="63"/>
                  </a:cubicBezTo>
                  <a:cubicBezTo>
                    <a:pt x="33" y="63"/>
                    <a:pt x="33" y="63"/>
                    <a:pt x="33" y="63"/>
                  </a:cubicBezTo>
                  <a:cubicBezTo>
                    <a:pt x="42" y="78"/>
                    <a:pt x="54" y="85"/>
                    <a:pt x="66" y="89"/>
                  </a:cubicBezTo>
                  <a:cubicBezTo>
                    <a:pt x="67" y="89"/>
                    <a:pt x="67" y="89"/>
                    <a:pt x="67" y="89"/>
                  </a:cubicBezTo>
                  <a:cubicBezTo>
                    <a:pt x="67" y="89"/>
                    <a:pt x="67" y="89"/>
                    <a:pt x="67" y="89"/>
                  </a:cubicBezTo>
                  <a:cubicBezTo>
                    <a:pt x="67" y="90"/>
                    <a:pt x="67"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1"/>
                    <a:pt x="68" y="91"/>
                    <a:pt x="68" y="91"/>
                  </a:cubicBezTo>
                  <a:cubicBezTo>
                    <a:pt x="68" y="91"/>
                    <a:pt x="69" y="91"/>
                    <a:pt x="69" y="91"/>
                  </a:cubicBezTo>
                  <a:cubicBezTo>
                    <a:pt x="69" y="91"/>
                    <a:pt x="69" y="91"/>
                    <a:pt x="69" y="91"/>
                  </a:cubicBezTo>
                  <a:cubicBezTo>
                    <a:pt x="69" y="92"/>
                    <a:pt x="69" y="92"/>
                    <a:pt x="69" y="92"/>
                  </a:cubicBezTo>
                  <a:cubicBezTo>
                    <a:pt x="69" y="93"/>
                    <a:pt x="69" y="93"/>
                    <a:pt x="69" y="93"/>
                  </a:cubicBezTo>
                  <a:cubicBezTo>
                    <a:pt x="69" y="93"/>
                    <a:pt x="69" y="93"/>
                    <a:pt x="69" y="93"/>
                  </a:cubicBezTo>
                  <a:cubicBezTo>
                    <a:pt x="69" y="93"/>
                    <a:pt x="69" y="93"/>
                    <a:pt x="69" y="93"/>
                  </a:cubicBezTo>
                  <a:cubicBezTo>
                    <a:pt x="69" y="93"/>
                    <a:pt x="69" y="93"/>
                    <a:pt x="69" y="93"/>
                  </a:cubicBezTo>
                  <a:cubicBezTo>
                    <a:pt x="69" y="94"/>
                    <a:pt x="69" y="94"/>
                    <a:pt x="69" y="94"/>
                  </a:cubicBezTo>
                  <a:cubicBezTo>
                    <a:pt x="69" y="94"/>
                    <a:pt x="69" y="94"/>
                    <a:pt x="69" y="94"/>
                  </a:cubicBezTo>
                  <a:cubicBezTo>
                    <a:pt x="69" y="94"/>
                    <a:pt x="69" y="94"/>
                    <a:pt x="69" y="94"/>
                  </a:cubicBezTo>
                  <a:cubicBezTo>
                    <a:pt x="69" y="94"/>
                    <a:pt x="69" y="95"/>
                    <a:pt x="69" y="95"/>
                  </a:cubicBezTo>
                  <a:cubicBezTo>
                    <a:pt x="69" y="95"/>
                    <a:pt x="69" y="95"/>
                    <a:pt x="69" y="95"/>
                  </a:cubicBezTo>
                  <a:cubicBezTo>
                    <a:pt x="69" y="95"/>
                    <a:pt x="68" y="96"/>
                    <a:pt x="68" y="96"/>
                  </a:cubicBezTo>
                  <a:cubicBezTo>
                    <a:pt x="68" y="96"/>
                    <a:pt x="68" y="96"/>
                    <a:pt x="68" y="96"/>
                  </a:cubicBezTo>
                  <a:cubicBezTo>
                    <a:pt x="68" y="96"/>
                    <a:pt x="68" y="96"/>
                    <a:pt x="68" y="96"/>
                  </a:cubicBezTo>
                  <a:cubicBezTo>
                    <a:pt x="68" y="96"/>
                    <a:pt x="68" y="96"/>
                    <a:pt x="68" y="96"/>
                  </a:cubicBezTo>
                  <a:cubicBezTo>
                    <a:pt x="68" y="96"/>
                    <a:pt x="68" y="96"/>
                    <a:pt x="68" y="96"/>
                  </a:cubicBezTo>
                  <a:cubicBezTo>
                    <a:pt x="68" y="96"/>
                    <a:pt x="68" y="96"/>
                    <a:pt x="68" y="96"/>
                  </a:cubicBezTo>
                  <a:cubicBezTo>
                    <a:pt x="67" y="97"/>
                    <a:pt x="67" y="97"/>
                    <a:pt x="67" y="97"/>
                  </a:cubicBezTo>
                  <a:cubicBezTo>
                    <a:pt x="67" y="97"/>
                    <a:pt x="67" y="97"/>
                    <a:pt x="67" y="97"/>
                  </a:cubicBezTo>
                  <a:cubicBezTo>
                    <a:pt x="66" y="97"/>
                    <a:pt x="66" y="97"/>
                    <a:pt x="66" y="97"/>
                  </a:cubicBezTo>
                  <a:cubicBezTo>
                    <a:pt x="54" y="101"/>
                    <a:pt x="42" y="109"/>
                    <a:pt x="33" y="124"/>
                  </a:cubicBezTo>
                  <a:cubicBezTo>
                    <a:pt x="33" y="124"/>
                    <a:pt x="33" y="124"/>
                    <a:pt x="33" y="124"/>
                  </a:cubicBezTo>
                  <a:cubicBezTo>
                    <a:pt x="30" y="130"/>
                    <a:pt x="27" y="137"/>
                    <a:pt x="25" y="146"/>
                  </a:cubicBezTo>
                  <a:close/>
                  <a:moveTo>
                    <a:pt x="35" y="50"/>
                  </a:moveTo>
                  <a:cubicBezTo>
                    <a:pt x="35" y="50"/>
                    <a:pt x="35" y="50"/>
                    <a:pt x="35" y="50"/>
                  </a:cubicBezTo>
                  <a:cubicBezTo>
                    <a:pt x="38" y="58"/>
                    <a:pt x="42" y="65"/>
                    <a:pt x="48" y="71"/>
                  </a:cubicBezTo>
                  <a:cubicBezTo>
                    <a:pt x="54" y="76"/>
                    <a:pt x="60" y="80"/>
                    <a:pt x="68" y="82"/>
                  </a:cubicBezTo>
                  <a:cubicBezTo>
                    <a:pt x="68" y="82"/>
                    <a:pt x="68" y="82"/>
                    <a:pt x="68" y="82"/>
                  </a:cubicBezTo>
                  <a:cubicBezTo>
                    <a:pt x="68" y="82"/>
                    <a:pt x="68" y="82"/>
                    <a:pt x="68" y="82"/>
                  </a:cubicBezTo>
                  <a:cubicBezTo>
                    <a:pt x="70" y="83"/>
                    <a:pt x="70" y="83"/>
                    <a:pt x="70" y="83"/>
                  </a:cubicBezTo>
                  <a:cubicBezTo>
                    <a:pt x="70" y="83"/>
                    <a:pt x="70" y="83"/>
                    <a:pt x="70" y="83"/>
                  </a:cubicBezTo>
                  <a:cubicBezTo>
                    <a:pt x="70" y="83"/>
                    <a:pt x="70" y="83"/>
                    <a:pt x="71" y="83"/>
                  </a:cubicBezTo>
                  <a:cubicBezTo>
                    <a:pt x="71" y="83"/>
                    <a:pt x="71" y="83"/>
                    <a:pt x="71" y="83"/>
                  </a:cubicBezTo>
                  <a:cubicBezTo>
                    <a:pt x="72" y="84"/>
                    <a:pt x="73" y="83"/>
                    <a:pt x="74" y="83"/>
                  </a:cubicBezTo>
                  <a:cubicBezTo>
                    <a:pt x="74" y="83"/>
                    <a:pt x="74" y="83"/>
                    <a:pt x="74" y="83"/>
                  </a:cubicBezTo>
                  <a:cubicBezTo>
                    <a:pt x="75" y="82"/>
                    <a:pt x="75" y="82"/>
                    <a:pt x="75" y="82"/>
                  </a:cubicBezTo>
                  <a:cubicBezTo>
                    <a:pt x="75" y="82"/>
                    <a:pt x="75" y="82"/>
                    <a:pt x="75" y="82"/>
                  </a:cubicBezTo>
                  <a:cubicBezTo>
                    <a:pt x="75" y="82"/>
                    <a:pt x="75" y="82"/>
                    <a:pt x="75" y="82"/>
                  </a:cubicBezTo>
                  <a:cubicBezTo>
                    <a:pt x="83" y="80"/>
                    <a:pt x="90" y="76"/>
                    <a:pt x="95" y="71"/>
                  </a:cubicBezTo>
                  <a:cubicBezTo>
                    <a:pt x="95" y="71"/>
                    <a:pt x="95" y="71"/>
                    <a:pt x="95" y="71"/>
                  </a:cubicBezTo>
                  <a:cubicBezTo>
                    <a:pt x="101" y="65"/>
                    <a:pt x="106" y="58"/>
                    <a:pt x="109" y="50"/>
                  </a:cubicBezTo>
                  <a:cubicBezTo>
                    <a:pt x="110" y="48"/>
                    <a:pt x="108" y="45"/>
                    <a:pt x="106" y="44"/>
                  </a:cubicBezTo>
                  <a:cubicBezTo>
                    <a:pt x="104" y="44"/>
                    <a:pt x="102" y="45"/>
                    <a:pt x="101" y="47"/>
                  </a:cubicBezTo>
                  <a:cubicBezTo>
                    <a:pt x="98" y="54"/>
                    <a:pt x="95" y="60"/>
                    <a:pt x="90" y="65"/>
                  </a:cubicBezTo>
                  <a:cubicBezTo>
                    <a:pt x="85" y="69"/>
                    <a:pt x="80" y="72"/>
                    <a:pt x="73" y="74"/>
                  </a:cubicBezTo>
                  <a:cubicBezTo>
                    <a:pt x="73" y="74"/>
                    <a:pt x="73" y="74"/>
                    <a:pt x="73" y="74"/>
                  </a:cubicBezTo>
                  <a:cubicBezTo>
                    <a:pt x="73" y="74"/>
                    <a:pt x="73" y="74"/>
                    <a:pt x="73" y="74"/>
                  </a:cubicBezTo>
                  <a:cubicBezTo>
                    <a:pt x="72" y="75"/>
                    <a:pt x="72" y="75"/>
                    <a:pt x="72" y="75"/>
                  </a:cubicBezTo>
                  <a:cubicBezTo>
                    <a:pt x="72" y="75"/>
                    <a:pt x="72" y="75"/>
                    <a:pt x="72" y="75"/>
                  </a:cubicBezTo>
                  <a:cubicBezTo>
                    <a:pt x="71" y="75"/>
                    <a:pt x="71" y="75"/>
                    <a:pt x="71" y="75"/>
                  </a:cubicBezTo>
                  <a:cubicBezTo>
                    <a:pt x="71" y="74"/>
                    <a:pt x="71" y="74"/>
                    <a:pt x="71" y="74"/>
                  </a:cubicBezTo>
                  <a:cubicBezTo>
                    <a:pt x="71" y="74"/>
                    <a:pt x="71" y="74"/>
                    <a:pt x="71" y="74"/>
                  </a:cubicBezTo>
                  <a:cubicBezTo>
                    <a:pt x="64" y="72"/>
                    <a:pt x="58" y="69"/>
                    <a:pt x="54" y="65"/>
                  </a:cubicBezTo>
                  <a:cubicBezTo>
                    <a:pt x="49" y="60"/>
                    <a:pt x="45" y="54"/>
                    <a:pt x="43" y="47"/>
                  </a:cubicBezTo>
                  <a:cubicBezTo>
                    <a:pt x="42" y="45"/>
                    <a:pt x="40" y="44"/>
                    <a:pt x="37" y="44"/>
                  </a:cubicBezTo>
                  <a:cubicBezTo>
                    <a:pt x="35" y="45"/>
                    <a:pt x="34" y="48"/>
                    <a:pt x="35" y="50"/>
                  </a:cubicBezTo>
                  <a:close/>
                  <a:moveTo>
                    <a:pt x="73" y="74"/>
                  </a:moveTo>
                  <a:cubicBezTo>
                    <a:pt x="73" y="74"/>
                    <a:pt x="73" y="74"/>
                    <a:pt x="73" y="74"/>
                  </a:cubicBezTo>
                  <a:cubicBezTo>
                    <a:pt x="73" y="74"/>
                    <a:pt x="73" y="74"/>
                    <a:pt x="73" y="74"/>
                  </a:cubicBezTo>
                  <a:cubicBezTo>
                    <a:pt x="73" y="74"/>
                    <a:pt x="73" y="74"/>
                    <a:pt x="73" y="74"/>
                  </a:cubicBezTo>
                  <a:close/>
                </a:path>
              </a:pathLst>
            </a:custGeom>
            <a:solidFill>
              <a:schemeClr val="bg1">
                <a:alpha val="90000"/>
              </a:schemeClr>
            </a:solidFill>
            <a:ln>
              <a:noFill/>
            </a:ln>
            <a:extLst/>
          </p:spPr>
          <p:txBody>
            <a:bodyPr vert="horz" wrap="square" lIns="68559" tIns="34279" rIns="68559" bIns="34279" numCol="1" anchor="t" anchorCtr="0" compatLnSpc="1">
              <a:prstTxWarp prst="textNoShape">
                <a:avLst/>
              </a:prstTxWarp>
            </a:bodyPr>
            <a:lstStyle/>
            <a:p>
              <a:pPr defTabSz="685594">
                <a:defRPr/>
              </a:pPr>
              <a:endParaRPr lang="zh-CN" altLang="en-US" sz="1350">
                <a:solidFill>
                  <a:prstClr val="black"/>
                </a:solidFill>
                <a:latin typeface="等线" panose="020F0502020204030204"/>
                <a:ea typeface="汉鼎简行书" panose="02010609000101010101" pitchFamily="49" charset="-122"/>
              </a:endParaRPr>
            </a:p>
          </p:txBody>
        </p:sp>
      </p:grpSp>
      <p:grpSp>
        <p:nvGrpSpPr>
          <p:cNvPr id="42" name="组合 41"/>
          <p:cNvGrpSpPr/>
          <p:nvPr/>
        </p:nvGrpSpPr>
        <p:grpSpPr>
          <a:xfrm>
            <a:off x="3325606" y="1762376"/>
            <a:ext cx="623300" cy="623300"/>
            <a:chOff x="3325606" y="1762376"/>
            <a:chExt cx="623300" cy="623300"/>
          </a:xfrm>
        </p:grpSpPr>
        <p:sp>
          <p:nvSpPr>
            <p:cNvPr id="43" name="Teardrop 21">
              <a:extLst>
                <a:ext uri="{FF2B5EF4-FFF2-40B4-BE49-F238E27FC236}">
                  <a16:creationId xmlns:a16="http://schemas.microsoft.com/office/drawing/2014/main" xmlns="" id="{EBA43C52-086A-42E5-8AFA-622166BC3282}"/>
                </a:ext>
              </a:extLst>
            </p:cNvPr>
            <p:cNvSpPr/>
            <p:nvPr/>
          </p:nvSpPr>
          <p:spPr>
            <a:xfrm rot="8100000">
              <a:off x="3325606" y="1762376"/>
              <a:ext cx="623300" cy="623300"/>
            </a:xfrm>
            <a:prstGeom prst="teardrop">
              <a:avLst/>
            </a:prstGeom>
            <a:solidFill>
              <a:schemeClr val="accent2"/>
            </a:solidFill>
            <a:ln w="12700" cap="flat" cmpd="sng">
              <a:noFill/>
              <a:bevel/>
              <a:headEnd/>
              <a:tailEnd/>
            </a:ln>
          </p:spPr>
          <p:txBody>
            <a:bodyPr anchor="ctr"/>
            <a:lstStyle/>
            <a:p>
              <a:pPr defTabSz="685389"/>
              <a:endParaRPr lang="en-US" sz="1349" dirty="0">
                <a:solidFill>
                  <a:srgbClr val="FFFFFF"/>
                </a:solidFill>
                <a:latin typeface="Arial"/>
                <a:ea typeface="微软雅黑"/>
              </a:endParaRPr>
            </a:p>
          </p:txBody>
        </p:sp>
        <p:grpSp>
          <p:nvGrpSpPr>
            <p:cNvPr id="44" name="Group 73">
              <a:extLst>
                <a:ext uri="{FF2B5EF4-FFF2-40B4-BE49-F238E27FC236}">
                  <a16:creationId xmlns:a16="http://schemas.microsoft.com/office/drawing/2014/main" xmlns="" id="{9BA7F366-659A-44F3-994A-8AC963B313E6}"/>
                </a:ext>
              </a:extLst>
            </p:cNvPr>
            <p:cNvGrpSpPr/>
            <p:nvPr/>
          </p:nvGrpSpPr>
          <p:grpSpPr>
            <a:xfrm>
              <a:off x="3492635" y="1980631"/>
              <a:ext cx="289244" cy="255412"/>
              <a:chOff x="2549886" y="800334"/>
              <a:chExt cx="355053" cy="313526"/>
            </a:xfrm>
            <a:solidFill>
              <a:schemeClr val="bg1"/>
            </a:solidFill>
          </p:grpSpPr>
          <p:sp>
            <p:nvSpPr>
              <p:cNvPr id="61" name="Freeform 88">
                <a:extLst>
                  <a:ext uri="{FF2B5EF4-FFF2-40B4-BE49-F238E27FC236}">
                    <a16:creationId xmlns:a16="http://schemas.microsoft.com/office/drawing/2014/main" xmlns="" id="{8856B899-FAB7-4C5B-96DD-A85C9ADBBD89}"/>
                  </a:ext>
                </a:extLst>
              </p:cNvPr>
              <p:cNvSpPr/>
              <p:nvPr/>
            </p:nvSpPr>
            <p:spPr bwMode="auto">
              <a:xfrm>
                <a:off x="2653702" y="1055723"/>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ln>
            </p:spPr>
            <p:txBody>
              <a:bodyPr lIns="91412" tIns="45706" rIns="91412" bIns="45706"/>
              <a:lstStyle/>
              <a:p>
                <a:pPr defTabSz="685594">
                  <a:defRPr/>
                </a:pPr>
                <a:endParaRPr lang="en-US" sz="2399">
                  <a:solidFill>
                    <a:prstClr val="black"/>
                  </a:solidFill>
                  <a:latin typeface="Calibri" panose="020F0502020204030204"/>
                  <a:ea typeface="汉鼎简行书" panose="02010609000101010101" pitchFamily="49" charset="-122"/>
                </a:endParaRPr>
              </a:p>
            </p:txBody>
          </p:sp>
          <p:sp>
            <p:nvSpPr>
              <p:cNvPr id="62" name="Freeform 89">
                <a:extLst>
                  <a:ext uri="{FF2B5EF4-FFF2-40B4-BE49-F238E27FC236}">
                    <a16:creationId xmlns:a16="http://schemas.microsoft.com/office/drawing/2014/main" xmlns="" id="{C70B4A5B-6214-4173-8511-841FB5AC6481}"/>
                  </a:ext>
                </a:extLst>
              </p:cNvPr>
              <p:cNvSpPr/>
              <p:nvPr/>
            </p:nvSpPr>
            <p:spPr bwMode="auto">
              <a:xfrm>
                <a:off x="2782435" y="1055723"/>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ln>
            </p:spPr>
            <p:txBody>
              <a:bodyPr lIns="91412" tIns="45706" rIns="91412" bIns="45706"/>
              <a:lstStyle/>
              <a:p>
                <a:pPr defTabSz="685594">
                  <a:defRPr/>
                </a:pPr>
                <a:endParaRPr lang="en-US" sz="2399">
                  <a:solidFill>
                    <a:prstClr val="black"/>
                  </a:solidFill>
                  <a:latin typeface="Calibri" panose="020F0502020204030204"/>
                  <a:ea typeface="汉鼎简行书" panose="02010609000101010101" pitchFamily="49" charset="-122"/>
                </a:endParaRPr>
              </a:p>
            </p:txBody>
          </p:sp>
          <p:sp>
            <p:nvSpPr>
              <p:cNvPr id="63" name="Freeform 90">
                <a:extLst>
                  <a:ext uri="{FF2B5EF4-FFF2-40B4-BE49-F238E27FC236}">
                    <a16:creationId xmlns:a16="http://schemas.microsoft.com/office/drawing/2014/main" xmlns="" id="{B79FECE3-6AFF-4F04-BA08-5493E9EDFBCA}"/>
                  </a:ext>
                </a:extLst>
              </p:cNvPr>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ln>
            </p:spPr>
            <p:txBody>
              <a:bodyPr lIns="91412" tIns="45706" rIns="91412" bIns="45706"/>
              <a:lstStyle/>
              <a:p>
                <a:pPr defTabSz="685594">
                  <a:defRPr/>
                </a:pPr>
                <a:endParaRPr lang="en-US" sz="2399">
                  <a:solidFill>
                    <a:prstClr val="black"/>
                  </a:solidFill>
                  <a:latin typeface="Calibri" panose="020F0502020204030204"/>
                  <a:ea typeface="汉鼎简行书" panose="02010609000101010101" pitchFamily="49" charset="-122"/>
                </a:endParaRPr>
              </a:p>
            </p:txBody>
          </p:sp>
        </p:grpSp>
      </p:grpSp>
      <p:sp>
        <p:nvSpPr>
          <p:cNvPr id="64" name="Rectangle 4">
            <a:extLst>
              <a:ext uri="{FF2B5EF4-FFF2-40B4-BE49-F238E27FC236}">
                <a16:creationId xmlns:a16="http://schemas.microsoft.com/office/drawing/2014/main" xmlns="" id="{F76F7E5D-EAC2-4A2F-BEF4-94175A24DDFE}"/>
              </a:ext>
            </a:extLst>
          </p:cNvPr>
          <p:cNvSpPr/>
          <p:nvPr/>
        </p:nvSpPr>
        <p:spPr>
          <a:xfrm>
            <a:off x="792746" y="3075651"/>
            <a:ext cx="1775370" cy="415498"/>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p>
        </p:txBody>
      </p:sp>
      <p:sp>
        <p:nvSpPr>
          <p:cNvPr id="65" name="Rectangle 21">
            <a:extLst>
              <a:ext uri="{FF2B5EF4-FFF2-40B4-BE49-F238E27FC236}">
                <a16:creationId xmlns:a16="http://schemas.microsoft.com/office/drawing/2014/main" xmlns="" id="{C3C3F620-8B0F-4280-9544-115DFCC6089D}"/>
              </a:ext>
            </a:extLst>
          </p:cNvPr>
          <p:cNvSpPr/>
          <p:nvPr/>
        </p:nvSpPr>
        <p:spPr>
          <a:xfrm>
            <a:off x="1050689" y="2787707"/>
            <a:ext cx="1259485" cy="338450"/>
          </a:xfrm>
          <a:prstGeom prst="rect">
            <a:avLst/>
          </a:prstGeom>
        </p:spPr>
        <p:txBody>
          <a:bodyPr wrap="square">
            <a:spAutoFit/>
          </a:bodyPr>
          <a:lstStyle/>
          <a:p>
            <a:pPr algn="ctr" defTabSz="685594"/>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66" name="Rectangle 4">
            <a:extLst>
              <a:ext uri="{FF2B5EF4-FFF2-40B4-BE49-F238E27FC236}">
                <a16:creationId xmlns:a16="http://schemas.microsoft.com/office/drawing/2014/main" xmlns="" id="{40825B19-3B3C-4180-8E34-D5737FEC09BB}"/>
              </a:ext>
            </a:extLst>
          </p:cNvPr>
          <p:cNvSpPr/>
          <p:nvPr/>
        </p:nvSpPr>
        <p:spPr>
          <a:xfrm>
            <a:off x="2749571" y="3075651"/>
            <a:ext cx="1775370" cy="415498"/>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p>
        </p:txBody>
      </p:sp>
      <p:sp>
        <p:nvSpPr>
          <p:cNvPr id="67" name="Rectangle 21">
            <a:extLst>
              <a:ext uri="{FF2B5EF4-FFF2-40B4-BE49-F238E27FC236}">
                <a16:creationId xmlns:a16="http://schemas.microsoft.com/office/drawing/2014/main" xmlns="" id="{AEB660D9-E58F-47A8-88C1-C9FD17B960FF}"/>
              </a:ext>
            </a:extLst>
          </p:cNvPr>
          <p:cNvSpPr/>
          <p:nvPr/>
        </p:nvSpPr>
        <p:spPr>
          <a:xfrm>
            <a:off x="3007513" y="2787707"/>
            <a:ext cx="1259485"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68" name="Rectangle 4">
            <a:extLst>
              <a:ext uri="{FF2B5EF4-FFF2-40B4-BE49-F238E27FC236}">
                <a16:creationId xmlns:a16="http://schemas.microsoft.com/office/drawing/2014/main" xmlns="" id="{3D4DFD8E-F5A8-4C2A-B801-E681F193B5F9}"/>
              </a:ext>
            </a:extLst>
          </p:cNvPr>
          <p:cNvSpPr/>
          <p:nvPr/>
        </p:nvSpPr>
        <p:spPr>
          <a:xfrm>
            <a:off x="4706395" y="3075651"/>
            <a:ext cx="1775370" cy="415498"/>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p>
        </p:txBody>
      </p:sp>
      <p:sp>
        <p:nvSpPr>
          <p:cNvPr id="69" name="Rectangle 21">
            <a:extLst>
              <a:ext uri="{FF2B5EF4-FFF2-40B4-BE49-F238E27FC236}">
                <a16:creationId xmlns:a16="http://schemas.microsoft.com/office/drawing/2014/main" xmlns="" id="{F0D7B5B5-9819-4976-BAC1-0D451EB2EE47}"/>
              </a:ext>
            </a:extLst>
          </p:cNvPr>
          <p:cNvSpPr/>
          <p:nvPr/>
        </p:nvSpPr>
        <p:spPr>
          <a:xfrm>
            <a:off x="4901173" y="2787707"/>
            <a:ext cx="1259485"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70" name="Rectangle 4">
            <a:extLst>
              <a:ext uri="{FF2B5EF4-FFF2-40B4-BE49-F238E27FC236}">
                <a16:creationId xmlns:a16="http://schemas.microsoft.com/office/drawing/2014/main" xmlns="" id="{DC516AC2-47B5-4565-8479-4D74AB83FAD5}"/>
              </a:ext>
            </a:extLst>
          </p:cNvPr>
          <p:cNvSpPr/>
          <p:nvPr/>
        </p:nvSpPr>
        <p:spPr>
          <a:xfrm>
            <a:off x="6606356" y="3075651"/>
            <a:ext cx="1775370" cy="415498"/>
          </a:xfrm>
          <a:prstGeom prst="rect">
            <a:avLst/>
          </a:prstGeom>
        </p:spPr>
        <p:txBody>
          <a:bodyPr wrap="square">
            <a:spAutoFit/>
          </a:bodyPr>
          <a:lstStyle/>
          <a:p>
            <a:pPr algn="ct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p>
        </p:txBody>
      </p:sp>
      <p:sp>
        <p:nvSpPr>
          <p:cNvPr id="71" name="Rectangle 21">
            <a:extLst>
              <a:ext uri="{FF2B5EF4-FFF2-40B4-BE49-F238E27FC236}">
                <a16:creationId xmlns:a16="http://schemas.microsoft.com/office/drawing/2014/main" xmlns="" id="{BBD5F4C9-E29E-4826-B143-F70A562D87F8}"/>
              </a:ext>
            </a:extLst>
          </p:cNvPr>
          <p:cNvSpPr/>
          <p:nvPr/>
        </p:nvSpPr>
        <p:spPr>
          <a:xfrm>
            <a:off x="6864299" y="2787707"/>
            <a:ext cx="1259485" cy="338450"/>
          </a:xfrm>
          <a:prstGeom prst="rect">
            <a:avLst/>
          </a:prstGeom>
        </p:spPr>
        <p:txBody>
          <a:bodyPr wrap="square">
            <a:spAutoFit/>
          </a:bodyPr>
          <a:lstStyle/>
          <a:p>
            <a:pPr algn="ct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Tree>
    <p:custDataLst>
      <p:tags r:id="rId1"/>
    </p:custDataLst>
    <p:extLst>
      <p:ext uri="{BB962C8B-B14F-4D97-AF65-F5344CB8AC3E}">
        <p14:creationId xmlns:p14="http://schemas.microsoft.com/office/powerpoint/2010/main" val="212613123"/>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5"/>
                                        </p:tgtEl>
                                        <p:attrNameLst>
                                          <p:attrName>ppt_y</p:attrName>
                                        </p:attrNameLst>
                                      </p:cBhvr>
                                      <p:tavLst>
                                        <p:tav tm="0">
                                          <p:val>
                                            <p:strVal val="#ppt_y"/>
                                          </p:val>
                                        </p:tav>
                                        <p:tav tm="100000">
                                          <p:val>
                                            <p:strVal val="#ppt_y"/>
                                          </p:val>
                                        </p:tav>
                                      </p:tavLst>
                                    </p:anim>
                                    <p:anim calcmode="lin" valueType="num">
                                      <p:cBhvr>
                                        <p:cTn id="15"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5"/>
                                        </p:tgtEl>
                                      </p:cBhvr>
                                    </p:animEffect>
                                  </p:childTnLst>
                                </p:cTn>
                              </p:par>
                            </p:childTnLst>
                          </p:cTn>
                        </p:par>
                        <p:par>
                          <p:cTn id="18" fill="hold">
                            <p:stCondLst>
                              <p:cond delay="1650"/>
                            </p:stCondLst>
                            <p:childTnLst>
                              <p:par>
                                <p:cTn id="19" presetID="22" presetClass="entr" presetSubtype="1"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wipe(up)">
                                      <p:cBhvr>
                                        <p:cTn id="21" dur="500"/>
                                        <p:tgtEl>
                                          <p:spTgt spid="64"/>
                                        </p:tgtEl>
                                      </p:cBhvr>
                                    </p:animEffect>
                                  </p:childTnLst>
                                </p:cTn>
                              </p:par>
                            </p:childTnLst>
                          </p:cTn>
                        </p:par>
                        <p:par>
                          <p:cTn id="22" fill="hold">
                            <p:stCondLst>
                              <p:cond delay="2150"/>
                            </p:stCondLst>
                            <p:childTnLst>
                              <p:par>
                                <p:cTn id="23" presetID="42" presetClass="entr" presetSubtype="0"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1000"/>
                                        <p:tgtEl>
                                          <p:spTgt spid="42"/>
                                        </p:tgtEl>
                                      </p:cBhvr>
                                    </p:animEffect>
                                    <p:anim calcmode="lin" valueType="num">
                                      <p:cBhvr>
                                        <p:cTn id="26" dur="1000" fill="hold"/>
                                        <p:tgtEl>
                                          <p:spTgt spid="42"/>
                                        </p:tgtEl>
                                        <p:attrNameLst>
                                          <p:attrName>ppt_x</p:attrName>
                                        </p:attrNameLst>
                                      </p:cBhvr>
                                      <p:tavLst>
                                        <p:tav tm="0">
                                          <p:val>
                                            <p:strVal val="#ppt_x"/>
                                          </p:val>
                                        </p:tav>
                                        <p:tav tm="100000">
                                          <p:val>
                                            <p:strVal val="#ppt_x"/>
                                          </p:val>
                                        </p:tav>
                                      </p:tavLst>
                                    </p:anim>
                                    <p:anim calcmode="lin" valueType="num">
                                      <p:cBhvr>
                                        <p:cTn id="27" dur="1000" fill="hold"/>
                                        <p:tgtEl>
                                          <p:spTgt spid="42"/>
                                        </p:tgtEl>
                                        <p:attrNameLst>
                                          <p:attrName>ppt_y</p:attrName>
                                        </p:attrNameLst>
                                      </p:cBhvr>
                                      <p:tavLst>
                                        <p:tav tm="0">
                                          <p:val>
                                            <p:strVal val="#ppt_y+.1"/>
                                          </p:val>
                                        </p:tav>
                                        <p:tav tm="100000">
                                          <p:val>
                                            <p:strVal val="#ppt_y"/>
                                          </p:val>
                                        </p:tav>
                                      </p:tavLst>
                                    </p:anim>
                                  </p:childTnLst>
                                </p:cTn>
                              </p:par>
                            </p:childTnLst>
                          </p:cTn>
                        </p:par>
                        <p:par>
                          <p:cTn id="28" fill="hold">
                            <p:stCondLst>
                              <p:cond delay="31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7"/>
                                        </p:tgtEl>
                                        <p:attrNameLst>
                                          <p:attrName>style.visibility</p:attrName>
                                        </p:attrNameLst>
                                      </p:cBhvr>
                                      <p:to>
                                        <p:strVal val="visible"/>
                                      </p:to>
                                    </p:set>
                                    <p:anim calcmode="lin" valueType="num">
                                      <p:cBhvr>
                                        <p:cTn id="31"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7"/>
                                        </p:tgtEl>
                                        <p:attrNameLst>
                                          <p:attrName>ppt_y</p:attrName>
                                        </p:attrNameLst>
                                      </p:cBhvr>
                                      <p:tavLst>
                                        <p:tav tm="0">
                                          <p:val>
                                            <p:strVal val="#ppt_y"/>
                                          </p:val>
                                        </p:tav>
                                        <p:tav tm="100000">
                                          <p:val>
                                            <p:strVal val="#ppt_y"/>
                                          </p:val>
                                        </p:tav>
                                      </p:tavLst>
                                    </p:anim>
                                    <p:anim calcmode="lin" valueType="num">
                                      <p:cBhvr>
                                        <p:cTn id="33"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7"/>
                                        </p:tgtEl>
                                      </p:cBhvr>
                                    </p:animEffect>
                                  </p:childTnLst>
                                </p:cTn>
                              </p:par>
                            </p:childTnLst>
                          </p:cTn>
                        </p:par>
                        <p:par>
                          <p:cTn id="36" fill="hold">
                            <p:stCondLst>
                              <p:cond delay="3800"/>
                            </p:stCondLst>
                            <p:childTnLst>
                              <p:par>
                                <p:cTn id="37" presetID="22" presetClass="entr" presetSubtype="1"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up)">
                                      <p:cBhvr>
                                        <p:cTn id="39" dur="500"/>
                                        <p:tgtEl>
                                          <p:spTgt spid="66"/>
                                        </p:tgtEl>
                                      </p:cBhvr>
                                    </p:animEffect>
                                  </p:childTnLst>
                                </p:cTn>
                              </p:par>
                            </p:childTnLst>
                          </p:cTn>
                        </p:par>
                        <p:par>
                          <p:cTn id="40" fill="hold">
                            <p:stCondLst>
                              <p:cond delay="4300"/>
                            </p:stCondLst>
                            <p:childTnLst>
                              <p:par>
                                <p:cTn id="41" presetID="42" presetClass="entr" presetSubtype="0"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anim calcmode="lin" valueType="num">
                                      <p:cBhvr>
                                        <p:cTn id="44" dur="1000" fill="hold"/>
                                        <p:tgtEl>
                                          <p:spTgt spid="36"/>
                                        </p:tgtEl>
                                        <p:attrNameLst>
                                          <p:attrName>ppt_x</p:attrName>
                                        </p:attrNameLst>
                                      </p:cBhvr>
                                      <p:tavLst>
                                        <p:tav tm="0">
                                          <p:val>
                                            <p:strVal val="#ppt_x"/>
                                          </p:val>
                                        </p:tav>
                                        <p:tav tm="100000">
                                          <p:val>
                                            <p:strVal val="#ppt_x"/>
                                          </p:val>
                                        </p:tav>
                                      </p:tavLst>
                                    </p:anim>
                                    <p:anim calcmode="lin" valueType="num">
                                      <p:cBhvr>
                                        <p:cTn id="45" dur="1000" fill="hold"/>
                                        <p:tgtEl>
                                          <p:spTgt spid="36"/>
                                        </p:tgtEl>
                                        <p:attrNameLst>
                                          <p:attrName>ppt_y</p:attrName>
                                        </p:attrNameLst>
                                      </p:cBhvr>
                                      <p:tavLst>
                                        <p:tav tm="0">
                                          <p:val>
                                            <p:strVal val="#ppt_y+.1"/>
                                          </p:val>
                                        </p:tav>
                                        <p:tav tm="100000">
                                          <p:val>
                                            <p:strVal val="#ppt_y"/>
                                          </p:val>
                                        </p:tav>
                                      </p:tavLst>
                                    </p:anim>
                                  </p:childTnLst>
                                </p:cTn>
                              </p:par>
                            </p:childTnLst>
                          </p:cTn>
                        </p:par>
                        <p:par>
                          <p:cTn id="46" fill="hold">
                            <p:stCondLst>
                              <p:cond delay="53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69"/>
                                        </p:tgtEl>
                                        <p:attrNameLst>
                                          <p:attrName>style.visibility</p:attrName>
                                        </p:attrNameLst>
                                      </p:cBhvr>
                                      <p:to>
                                        <p:strVal val="visible"/>
                                      </p:to>
                                    </p:set>
                                    <p:anim calcmode="lin" valueType="num">
                                      <p:cBhvr>
                                        <p:cTn id="49"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69"/>
                                        </p:tgtEl>
                                        <p:attrNameLst>
                                          <p:attrName>ppt_y</p:attrName>
                                        </p:attrNameLst>
                                      </p:cBhvr>
                                      <p:tavLst>
                                        <p:tav tm="0">
                                          <p:val>
                                            <p:strVal val="#ppt_y"/>
                                          </p:val>
                                        </p:tav>
                                        <p:tav tm="100000">
                                          <p:val>
                                            <p:strVal val="#ppt_y"/>
                                          </p:val>
                                        </p:tav>
                                      </p:tavLst>
                                    </p:anim>
                                    <p:anim calcmode="lin" valueType="num">
                                      <p:cBhvr>
                                        <p:cTn id="51"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69"/>
                                        </p:tgtEl>
                                      </p:cBhvr>
                                    </p:animEffect>
                                  </p:childTnLst>
                                </p:cTn>
                              </p:par>
                            </p:childTnLst>
                          </p:cTn>
                        </p:par>
                        <p:par>
                          <p:cTn id="54" fill="hold">
                            <p:stCondLst>
                              <p:cond delay="5950"/>
                            </p:stCondLst>
                            <p:childTnLst>
                              <p:par>
                                <p:cTn id="55" presetID="22" presetClass="entr" presetSubtype="1"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up)">
                                      <p:cBhvr>
                                        <p:cTn id="57" dur="500"/>
                                        <p:tgtEl>
                                          <p:spTgt spid="68"/>
                                        </p:tgtEl>
                                      </p:cBhvr>
                                    </p:animEffect>
                                  </p:childTnLst>
                                </p:cTn>
                              </p:par>
                            </p:childTnLst>
                          </p:cTn>
                        </p:par>
                        <p:par>
                          <p:cTn id="58" fill="hold">
                            <p:stCondLst>
                              <p:cond delay="6450"/>
                            </p:stCondLst>
                            <p:childTnLst>
                              <p:par>
                                <p:cTn id="59" presetID="42" presetClass="entr" presetSubtype="0" fill="hold"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1000"/>
                                        <p:tgtEl>
                                          <p:spTgt spid="39"/>
                                        </p:tgtEl>
                                      </p:cBhvr>
                                    </p:animEffect>
                                    <p:anim calcmode="lin" valueType="num">
                                      <p:cBhvr>
                                        <p:cTn id="62" dur="1000" fill="hold"/>
                                        <p:tgtEl>
                                          <p:spTgt spid="39"/>
                                        </p:tgtEl>
                                        <p:attrNameLst>
                                          <p:attrName>ppt_x</p:attrName>
                                        </p:attrNameLst>
                                      </p:cBhvr>
                                      <p:tavLst>
                                        <p:tav tm="0">
                                          <p:val>
                                            <p:strVal val="#ppt_x"/>
                                          </p:val>
                                        </p:tav>
                                        <p:tav tm="100000">
                                          <p:val>
                                            <p:strVal val="#ppt_x"/>
                                          </p:val>
                                        </p:tav>
                                      </p:tavLst>
                                    </p:anim>
                                    <p:anim calcmode="lin" valueType="num">
                                      <p:cBhvr>
                                        <p:cTn id="63" dur="1000" fill="hold"/>
                                        <p:tgtEl>
                                          <p:spTgt spid="39"/>
                                        </p:tgtEl>
                                        <p:attrNameLst>
                                          <p:attrName>ppt_y</p:attrName>
                                        </p:attrNameLst>
                                      </p:cBhvr>
                                      <p:tavLst>
                                        <p:tav tm="0">
                                          <p:val>
                                            <p:strVal val="#ppt_y+.1"/>
                                          </p:val>
                                        </p:tav>
                                        <p:tav tm="100000">
                                          <p:val>
                                            <p:strVal val="#ppt_y"/>
                                          </p:val>
                                        </p:tav>
                                      </p:tavLst>
                                    </p:anim>
                                  </p:childTnLst>
                                </p:cTn>
                              </p:par>
                            </p:childTnLst>
                          </p:cTn>
                        </p:par>
                        <p:par>
                          <p:cTn id="64" fill="hold">
                            <p:stCondLst>
                              <p:cond delay="745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8100"/>
                            </p:stCondLst>
                            <p:childTnLst>
                              <p:par>
                                <p:cTn id="73" presetID="22" presetClass="entr" presetSubtype="1" fill="hold" grpId="0" nodeType="afterEffect">
                                  <p:stCondLst>
                                    <p:cond delay="0"/>
                                  </p:stCondLst>
                                  <p:childTnLst>
                                    <p:set>
                                      <p:cBhvr>
                                        <p:cTn id="74" dur="1" fill="hold">
                                          <p:stCondLst>
                                            <p:cond delay="0"/>
                                          </p:stCondLst>
                                        </p:cTn>
                                        <p:tgtEl>
                                          <p:spTgt spid="70"/>
                                        </p:tgtEl>
                                        <p:attrNameLst>
                                          <p:attrName>style.visibility</p:attrName>
                                        </p:attrNameLst>
                                      </p:cBhvr>
                                      <p:to>
                                        <p:strVal val="visible"/>
                                      </p:to>
                                    </p:set>
                                    <p:animEffect transition="in" filter="wipe(up)">
                                      <p:cBhvr>
                                        <p:cTn id="7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p:bldP spid="69" grpId="0"/>
      <p:bldP spid="70" grpId="0"/>
      <p:bldP spid="71" grpId="0"/>
    </p:bldLst>
  </p:timing>
  <p:extLst mod="1"/>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三、标题内容</a:t>
            </a:r>
            <a:endParaRPr lang="zh-CN" altLang="en-US" sz="2000" dirty="0">
              <a:cs typeface="+mn-ea"/>
              <a:sym typeface="+mn-lt"/>
            </a:endParaRPr>
          </a:p>
        </p:txBody>
      </p:sp>
      <p:sp>
        <p:nvSpPr>
          <p:cNvPr id="45" name="圆角矩形 44"/>
          <p:cNvSpPr/>
          <p:nvPr/>
        </p:nvSpPr>
        <p:spPr>
          <a:xfrm>
            <a:off x="3599892" y="1775961"/>
            <a:ext cx="943449" cy="943449"/>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smtClean="0">
                <a:solidFill>
                  <a:schemeClr val="bg1"/>
                </a:solidFill>
                <a:latin typeface="+mn-ea"/>
                <a:cs typeface="+mn-ea"/>
              </a:rPr>
              <a:t>01</a:t>
            </a:r>
            <a:endParaRPr lang="zh-CN" altLang="en-US" sz="2700" dirty="0">
              <a:solidFill>
                <a:schemeClr val="bg1"/>
              </a:solidFill>
              <a:latin typeface="+mn-ea"/>
              <a:cs typeface="+mn-ea"/>
            </a:endParaRPr>
          </a:p>
        </p:txBody>
      </p:sp>
      <p:sp>
        <p:nvSpPr>
          <p:cNvPr id="46" name="圆角矩形 45"/>
          <p:cNvSpPr/>
          <p:nvPr/>
        </p:nvSpPr>
        <p:spPr>
          <a:xfrm>
            <a:off x="4654665" y="1775961"/>
            <a:ext cx="943449" cy="943449"/>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smtClean="0">
                <a:solidFill>
                  <a:schemeClr val="bg1"/>
                </a:solidFill>
                <a:latin typeface="+mn-ea"/>
                <a:cs typeface="+mn-ea"/>
              </a:rPr>
              <a:t>02</a:t>
            </a:r>
            <a:endParaRPr lang="zh-CN" altLang="en-US" sz="2700" dirty="0">
              <a:solidFill>
                <a:schemeClr val="bg1"/>
              </a:solidFill>
              <a:latin typeface="+mn-ea"/>
              <a:cs typeface="+mn-ea"/>
            </a:endParaRPr>
          </a:p>
        </p:txBody>
      </p:sp>
      <p:sp>
        <p:nvSpPr>
          <p:cNvPr id="47" name="圆角矩形 46"/>
          <p:cNvSpPr/>
          <p:nvPr/>
        </p:nvSpPr>
        <p:spPr>
          <a:xfrm>
            <a:off x="3599892" y="2802075"/>
            <a:ext cx="943449" cy="943449"/>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smtClean="0">
                <a:solidFill>
                  <a:schemeClr val="bg1"/>
                </a:solidFill>
                <a:latin typeface="+mn-ea"/>
                <a:cs typeface="+mn-ea"/>
              </a:rPr>
              <a:t>03</a:t>
            </a:r>
            <a:endParaRPr lang="zh-CN" altLang="en-US" sz="2700" dirty="0">
              <a:solidFill>
                <a:schemeClr val="bg1"/>
              </a:solidFill>
              <a:latin typeface="+mn-ea"/>
              <a:cs typeface="+mn-ea"/>
            </a:endParaRPr>
          </a:p>
        </p:txBody>
      </p:sp>
      <p:sp>
        <p:nvSpPr>
          <p:cNvPr id="48" name="圆角矩形 47"/>
          <p:cNvSpPr/>
          <p:nvPr/>
        </p:nvSpPr>
        <p:spPr>
          <a:xfrm>
            <a:off x="4654665" y="2802075"/>
            <a:ext cx="943449" cy="943449"/>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smtClean="0">
                <a:solidFill>
                  <a:schemeClr val="bg1"/>
                </a:solidFill>
                <a:latin typeface="+mn-ea"/>
                <a:cs typeface="+mn-ea"/>
              </a:rPr>
              <a:t>04</a:t>
            </a:r>
            <a:endParaRPr lang="zh-CN" altLang="en-US" sz="2700" dirty="0">
              <a:solidFill>
                <a:schemeClr val="bg1"/>
              </a:solidFill>
              <a:latin typeface="+mn-ea"/>
              <a:cs typeface="+mn-ea"/>
            </a:endParaRPr>
          </a:p>
        </p:txBody>
      </p:sp>
      <p:sp>
        <p:nvSpPr>
          <p:cNvPr id="49" name="矩形 48"/>
          <p:cNvSpPr/>
          <p:nvPr/>
        </p:nvSpPr>
        <p:spPr>
          <a:xfrm>
            <a:off x="1308556" y="1832265"/>
            <a:ext cx="1223413" cy="300082"/>
          </a:xfrm>
          <a:prstGeom prst="rect">
            <a:avLst/>
          </a:prstGeom>
        </p:spPr>
        <p:txBody>
          <a:bodyPr wrap="none">
            <a:spAutoFit/>
          </a:bodyPr>
          <a:lstStyle/>
          <a:p>
            <a:pPr algn="ctr"/>
            <a:r>
              <a:rPr lang="zh-CN" altLang="en-US" sz="1350" dirty="0">
                <a:solidFill>
                  <a:schemeClr val="tx1">
                    <a:lumMod val="65000"/>
                    <a:lumOff val="35000"/>
                  </a:schemeClr>
                </a:solidFill>
                <a:latin typeface="+mn-ea"/>
                <a:cs typeface="+mn-ea"/>
              </a:rPr>
              <a:t>添加标题内容</a:t>
            </a:r>
            <a:endParaRPr lang="en-US" altLang="zh-CN" sz="1350" dirty="0">
              <a:solidFill>
                <a:schemeClr val="tx1">
                  <a:lumMod val="65000"/>
                  <a:lumOff val="35000"/>
                </a:schemeClr>
              </a:solidFill>
              <a:latin typeface="+mn-ea"/>
              <a:cs typeface="+mn-ea"/>
            </a:endParaRPr>
          </a:p>
        </p:txBody>
      </p:sp>
      <p:sp>
        <p:nvSpPr>
          <p:cNvPr id="50" name="矩形 49"/>
          <p:cNvSpPr/>
          <p:nvPr/>
        </p:nvSpPr>
        <p:spPr>
          <a:xfrm>
            <a:off x="1331796" y="2088319"/>
            <a:ext cx="2268096" cy="383310"/>
          </a:xfrm>
          <a:prstGeom prst="rect">
            <a:avLst/>
          </a:prstGeom>
        </p:spPr>
        <p:txBody>
          <a:bodyPr wrap="square">
            <a:spAutoFit/>
          </a:bodyPr>
          <a:lstStyle/>
          <a:p>
            <a:pPr>
              <a:lnSpc>
                <a:spcPct val="120000"/>
              </a:lnSpc>
              <a:spcBef>
                <a:spcPct val="0"/>
              </a:spcBef>
              <a:buNone/>
            </a:pPr>
            <a:r>
              <a:rPr lang="zh-CN" altLang="en-US" sz="788" dirty="0">
                <a:solidFill>
                  <a:schemeClr val="tx1">
                    <a:lumMod val="65000"/>
                    <a:lumOff val="35000"/>
                  </a:schemeClr>
                </a:solidFill>
                <a:latin typeface="+mn-ea"/>
                <a:cs typeface="+mn-ea"/>
                <a:sym typeface="微软雅黑" pitchFamily="34" charset="-122"/>
              </a:rPr>
              <a:t>在此录入上述图表的综合说明，在此录入上述图表的综合描述说明。</a:t>
            </a:r>
          </a:p>
        </p:txBody>
      </p:sp>
      <p:sp>
        <p:nvSpPr>
          <p:cNvPr id="51" name="矩形 50"/>
          <p:cNvSpPr/>
          <p:nvPr/>
        </p:nvSpPr>
        <p:spPr>
          <a:xfrm>
            <a:off x="5737048" y="1832265"/>
            <a:ext cx="1223413" cy="300082"/>
          </a:xfrm>
          <a:prstGeom prst="rect">
            <a:avLst/>
          </a:prstGeom>
        </p:spPr>
        <p:txBody>
          <a:bodyPr wrap="none">
            <a:spAutoFit/>
          </a:bodyPr>
          <a:lstStyle/>
          <a:p>
            <a:pPr algn="ctr"/>
            <a:r>
              <a:rPr lang="zh-CN" altLang="en-US" sz="1350" dirty="0">
                <a:solidFill>
                  <a:schemeClr val="tx1">
                    <a:lumMod val="65000"/>
                    <a:lumOff val="35000"/>
                  </a:schemeClr>
                </a:solidFill>
                <a:latin typeface="+mn-ea"/>
                <a:cs typeface="+mn-ea"/>
              </a:rPr>
              <a:t>添加标题内容</a:t>
            </a:r>
            <a:endParaRPr lang="en-US" altLang="zh-CN" sz="1350" dirty="0">
              <a:solidFill>
                <a:schemeClr val="tx1">
                  <a:lumMod val="65000"/>
                  <a:lumOff val="35000"/>
                </a:schemeClr>
              </a:solidFill>
              <a:latin typeface="+mn-ea"/>
              <a:cs typeface="+mn-ea"/>
            </a:endParaRPr>
          </a:p>
        </p:txBody>
      </p:sp>
      <p:sp>
        <p:nvSpPr>
          <p:cNvPr id="52" name="矩形 51"/>
          <p:cNvSpPr/>
          <p:nvPr/>
        </p:nvSpPr>
        <p:spPr>
          <a:xfrm>
            <a:off x="5760288" y="2088319"/>
            <a:ext cx="2268096" cy="383310"/>
          </a:xfrm>
          <a:prstGeom prst="rect">
            <a:avLst/>
          </a:prstGeom>
        </p:spPr>
        <p:txBody>
          <a:bodyPr wrap="square">
            <a:spAutoFit/>
          </a:bodyPr>
          <a:lstStyle/>
          <a:p>
            <a:pPr>
              <a:lnSpc>
                <a:spcPct val="120000"/>
              </a:lnSpc>
              <a:spcBef>
                <a:spcPct val="0"/>
              </a:spcBef>
              <a:buNone/>
            </a:pPr>
            <a:r>
              <a:rPr lang="zh-CN" altLang="en-US" sz="788" dirty="0">
                <a:solidFill>
                  <a:schemeClr val="tx1">
                    <a:lumMod val="65000"/>
                    <a:lumOff val="35000"/>
                  </a:schemeClr>
                </a:solidFill>
                <a:latin typeface="+mn-ea"/>
                <a:cs typeface="+mn-ea"/>
                <a:sym typeface="微软雅黑" pitchFamily="34" charset="-122"/>
              </a:rPr>
              <a:t>在此录入上述图表的综合说明，在此录入上述图表的综合描述说明。</a:t>
            </a:r>
          </a:p>
        </p:txBody>
      </p:sp>
      <p:sp>
        <p:nvSpPr>
          <p:cNvPr id="53" name="矩形 52"/>
          <p:cNvSpPr/>
          <p:nvPr/>
        </p:nvSpPr>
        <p:spPr>
          <a:xfrm>
            <a:off x="1308556" y="2935434"/>
            <a:ext cx="1223413" cy="300082"/>
          </a:xfrm>
          <a:prstGeom prst="rect">
            <a:avLst/>
          </a:prstGeom>
        </p:spPr>
        <p:txBody>
          <a:bodyPr wrap="none">
            <a:spAutoFit/>
          </a:bodyPr>
          <a:lstStyle/>
          <a:p>
            <a:pPr algn="ctr"/>
            <a:r>
              <a:rPr lang="zh-CN" altLang="en-US" sz="1350" dirty="0">
                <a:solidFill>
                  <a:schemeClr val="tx1">
                    <a:lumMod val="65000"/>
                    <a:lumOff val="35000"/>
                  </a:schemeClr>
                </a:solidFill>
                <a:latin typeface="+mn-ea"/>
                <a:cs typeface="+mn-ea"/>
              </a:rPr>
              <a:t>添加标题内容</a:t>
            </a:r>
            <a:endParaRPr lang="en-US" altLang="zh-CN" sz="1350" dirty="0">
              <a:solidFill>
                <a:schemeClr val="tx1">
                  <a:lumMod val="65000"/>
                  <a:lumOff val="35000"/>
                </a:schemeClr>
              </a:solidFill>
              <a:latin typeface="+mn-ea"/>
              <a:cs typeface="+mn-ea"/>
            </a:endParaRPr>
          </a:p>
        </p:txBody>
      </p:sp>
      <p:sp>
        <p:nvSpPr>
          <p:cNvPr id="54" name="矩形 53"/>
          <p:cNvSpPr/>
          <p:nvPr/>
        </p:nvSpPr>
        <p:spPr>
          <a:xfrm>
            <a:off x="1331796" y="3191488"/>
            <a:ext cx="2268096" cy="383310"/>
          </a:xfrm>
          <a:prstGeom prst="rect">
            <a:avLst/>
          </a:prstGeom>
        </p:spPr>
        <p:txBody>
          <a:bodyPr wrap="square">
            <a:spAutoFit/>
          </a:bodyPr>
          <a:lstStyle/>
          <a:p>
            <a:pPr>
              <a:lnSpc>
                <a:spcPct val="120000"/>
              </a:lnSpc>
              <a:spcBef>
                <a:spcPct val="0"/>
              </a:spcBef>
              <a:buNone/>
            </a:pPr>
            <a:r>
              <a:rPr lang="zh-CN" altLang="en-US" sz="788" dirty="0">
                <a:solidFill>
                  <a:schemeClr val="tx1">
                    <a:lumMod val="65000"/>
                    <a:lumOff val="35000"/>
                  </a:schemeClr>
                </a:solidFill>
                <a:latin typeface="+mn-ea"/>
                <a:cs typeface="+mn-ea"/>
                <a:sym typeface="微软雅黑" pitchFamily="34" charset="-122"/>
              </a:rPr>
              <a:t>在此录入上述图表的综合说明，在此录入上述图表的综合描述说明。</a:t>
            </a:r>
          </a:p>
        </p:txBody>
      </p:sp>
      <p:sp>
        <p:nvSpPr>
          <p:cNvPr id="55" name="矩形 54"/>
          <p:cNvSpPr/>
          <p:nvPr/>
        </p:nvSpPr>
        <p:spPr>
          <a:xfrm>
            <a:off x="5737048" y="2935434"/>
            <a:ext cx="1223413" cy="300082"/>
          </a:xfrm>
          <a:prstGeom prst="rect">
            <a:avLst/>
          </a:prstGeom>
        </p:spPr>
        <p:txBody>
          <a:bodyPr wrap="none">
            <a:spAutoFit/>
          </a:bodyPr>
          <a:lstStyle/>
          <a:p>
            <a:pPr algn="ctr"/>
            <a:r>
              <a:rPr lang="zh-CN" altLang="en-US" sz="1350" dirty="0">
                <a:solidFill>
                  <a:schemeClr val="tx1">
                    <a:lumMod val="65000"/>
                    <a:lumOff val="35000"/>
                  </a:schemeClr>
                </a:solidFill>
                <a:latin typeface="+mn-ea"/>
                <a:cs typeface="+mn-ea"/>
              </a:rPr>
              <a:t>添加标题内容</a:t>
            </a:r>
            <a:endParaRPr lang="en-US" altLang="zh-CN" sz="1350" dirty="0">
              <a:solidFill>
                <a:schemeClr val="tx1">
                  <a:lumMod val="65000"/>
                  <a:lumOff val="35000"/>
                </a:schemeClr>
              </a:solidFill>
              <a:latin typeface="+mn-ea"/>
              <a:cs typeface="+mn-ea"/>
            </a:endParaRPr>
          </a:p>
        </p:txBody>
      </p:sp>
      <p:sp>
        <p:nvSpPr>
          <p:cNvPr id="56" name="矩形 55"/>
          <p:cNvSpPr/>
          <p:nvPr/>
        </p:nvSpPr>
        <p:spPr>
          <a:xfrm>
            <a:off x="5760288" y="3191488"/>
            <a:ext cx="2268096" cy="383310"/>
          </a:xfrm>
          <a:prstGeom prst="rect">
            <a:avLst/>
          </a:prstGeom>
        </p:spPr>
        <p:txBody>
          <a:bodyPr wrap="square">
            <a:spAutoFit/>
          </a:bodyPr>
          <a:lstStyle/>
          <a:p>
            <a:pPr>
              <a:lnSpc>
                <a:spcPct val="120000"/>
              </a:lnSpc>
              <a:spcBef>
                <a:spcPct val="0"/>
              </a:spcBef>
              <a:buNone/>
            </a:pPr>
            <a:r>
              <a:rPr lang="zh-CN" altLang="en-US" sz="788" dirty="0">
                <a:solidFill>
                  <a:schemeClr val="tx1">
                    <a:lumMod val="65000"/>
                    <a:lumOff val="35000"/>
                  </a:schemeClr>
                </a:solidFill>
                <a:latin typeface="+mn-ea"/>
                <a:cs typeface="+mn-ea"/>
                <a:sym typeface="微软雅黑" pitchFamily="34" charset="-122"/>
              </a:rPr>
              <a:t>在此录入上述图表的综合说明，在此录入上述图表的综合描述说明。</a:t>
            </a:r>
          </a:p>
        </p:txBody>
      </p:sp>
    </p:spTree>
    <p:custDataLst>
      <p:tags r:id="rId1"/>
    </p:custDataLst>
    <p:extLst>
      <p:ext uri="{BB962C8B-B14F-4D97-AF65-F5344CB8AC3E}">
        <p14:creationId xmlns:p14="http://schemas.microsoft.com/office/powerpoint/2010/main" val="426742827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up)">
                                      <p:cBhvr>
                                        <p:cTn id="23" dur="500"/>
                                        <p:tgtEl>
                                          <p:spTgt spid="4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up)">
                                      <p:cBhvr>
                                        <p:cTn id="27" dur="500"/>
                                        <p:tgtEl>
                                          <p:spTgt spid="50"/>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up)">
                                      <p:cBhvr>
                                        <p:cTn id="31" dur="500"/>
                                        <p:tgtEl>
                                          <p:spTgt spid="51"/>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up)">
                                      <p:cBhvr>
                                        <p:cTn id="43" dur="500"/>
                                        <p:tgtEl>
                                          <p:spTgt spid="5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up)">
                                      <p:cBhvr>
                                        <p:cTn id="47" dur="500"/>
                                        <p:tgtEl>
                                          <p:spTgt spid="55"/>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p:bldP spid="50" grpId="0"/>
      <p:bldP spid="51" grpId="0"/>
      <p:bldP spid="52" grpId="0"/>
      <p:bldP spid="53" grpId="0"/>
      <p:bldP spid="54" grpId="0"/>
      <p:bldP spid="55" grpId="0"/>
      <p:bldP spid="56" grpId="0"/>
    </p:bld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三、标题内容</a:t>
            </a:r>
            <a:endParaRPr lang="zh-CN" altLang="en-US" sz="2000" dirty="0">
              <a:cs typeface="+mn-ea"/>
              <a:sym typeface="+mn-lt"/>
            </a:endParaRPr>
          </a:p>
        </p:txBody>
      </p:sp>
      <p:cxnSp>
        <p:nvCxnSpPr>
          <p:cNvPr id="3" name="直接连接符 2"/>
          <p:cNvCxnSpPr/>
          <p:nvPr/>
        </p:nvCxnSpPr>
        <p:spPr>
          <a:xfrm>
            <a:off x="2670538" y="2842022"/>
            <a:ext cx="6473462"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866029" y="2439767"/>
            <a:ext cx="804510" cy="804510"/>
            <a:chOff x="6096000" y="1269580"/>
            <a:chExt cx="800100" cy="800100"/>
          </a:xfrm>
        </p:grpSpPr>
        <p:sp>
          <p:nvSpPr>
            <p:cNvPr id="5" name="矩形: 圆角 29"/>
            <p:cNvSpPr/>
            <p:nvPr/>
          </p:nvSpPr>
          <p:spPr>
            <a:xfrm>
              <a:off x="6096000" y="1269580"/>
              <a:ext cx="800100" cy="8001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sp>
          <p:nvSpPr>
            <p:cNvPr id="6" name="椭圆 8"/>
            <p:cNvSpPr/>
            <p:nvPr/>
          </p:nvSpPr>
          <p:spPr>
            <a:xfrm>
              <a:off x="6280015" y="1471308"/>
              <a:ext cx="432070" cy="39664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grpSp>
      <p:grpSp>
        <p:nvGrpSpPr>
          <p:cNvPr id="7" name="组合 6"/>
          <p:cNvGrpSpPr/>
          <p:nvPr/>
        </p:nvGrpSpPr>
        <p:grpSpPr>
          <a:xfrm>
            <a:off x="4167419" y="2439767"/>
            <a:ext cx="804510" cy="804510"/>
            <a:chOff x="6096000" y="1269580"/>
            <a:chExt cx="800100" cy="800100"/>
          </a:xfrm>
        </p:grpSpPr>
        <p:sp>
          <p:nvSpPr>
            <p:cNvPr id="8" name="矩形: 圆角 32"/>
            <p:cNvSpPr/>
            <p:nvPr/>
          </p:nvSpPr>
          <p:spPr>
            <a:xfrm>
              <a:off x="6096000" y="1269580"/>
              <a:ext cx="800100" cy="8001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sp>
          <p:nvSpPr>
            <p:cNvPr id="9" name="椭圆 11"/>
            <p:cNvSpPr/>
            <p:nvPr/>
          </p:nvSpPr>
          <p:spPr>
            <a:xfrm>
              <a:off x="6315159" y="1453595"/>
              <a:ext cx="361781" cy="432070"/>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grpSp>
      <p:grpSp>
        <p:nvGrpSpPr>
          <p:cNvPr id="10" name="组合 9"/>
          <p:cNvGrpSpPr/>
          <p:nvPr/>
        </p:nvGrpSpPr>
        <p:grpSpPr>
          <a:xfrm>
            <a:off x="6468809" y="2439767"/>
            <a:ext cx="804510" cy="804510"/>
            <a:chOff x="6096000" y="1269580"/>
            <a:chExt cx="800100" cy="800100"/>
          </a:xfrm>
        </p:grpSpPr>
        <p:sp>
          <p:nvSpPr>
            <p:cNvPr id="12" name="矩形: 圆角 35"/>
            <p:cNvSpPr/>
            <p:nvPr/>
          </p:nvSpPr>
          <p:spPr>
            <a:xfrm>
              <a:off x="6096000" y="1269580"/>
              <a:ext cx="800100" cy="8001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sp>
          <p:nvSpPr>
            <p:cNvPr id="13" name="椭圆 14"/>
            <p:cNvSpPr/>
            <p:nvPr/>
          </p:nvSpPr>
          <p:spPr>
            <a:xfrm>
              <a:off x="6280016" y="1453597"/>
              <a:ext cx="432070" cy="43206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endParaRPr>
            </a:p>
          </p:txBody>
        </p:sp>
      </p:grpSp>
      <p:grpSp>
        <p:nvGrpSpPr>
          <p:cNvPr id="14" name="组合 13"/>
          <p:cNvGrpSpPr/>
          <p:nvPr/>
        </p:nvGrpSpPr>
        <p:grpSpPr>
          <a:xfrm>
            <a:off x="1078992" y="3429307"/>
            <a:ext cx="2378583" cy="727905"/>
            <a:chOff x="2489024" y="1996460"/>
            <a:chExt cx="3171444" cy="970540"/>
          </a:xfrm>
        </p:grpSpPr>
        <p:sp>
          <p:nvSpPr>
            <p:cNvPr id="15" name="TextBox 11"/>
            <p:cNvSpPr txBox="1"/>
            <p:nvPr/>
          </p:nvSpPr>
          <p:spPr>
            <a:xfrm>
              <a:off x="2489024" y="2336571"/>
              <a:ext cx="3171444" cy="630429"/>
            </a:xfrm>
            <a:prstGeom prst="rect">
              <a:avLst/>
            </a:prstGeom>
            <a:noFill/>
          </p:spPr>
          <p:txBody>
            <a:bodyPr wrap="square" lIns="0" tIns="0" rIns="0" bIns="0" rtlCol="0">
              <a:spAutoFit/>
              <a:scene3d>
                <a:camera prst="orthographicFront"/>
                <a:lightRig rig="threePt" dir="t"/>
              </a:scene3d>
              <a:sp3d contourW="12700"/>
            </a:bodyPr>
            <a:lstStyle/>
            <a:p>
              <a:pPr lvl="0" algn="ctr">
                <a:lnSpc>
                  <a:spcPct val="130000"/>
                </a:lnSpc>
                <a:defRPr/>
              </a:pPr>
              <a:r>
                <a:rPr lang="zh-CN" altLang="en-US" sz="788" dirty="0">
                  <a:solidFill>
                    <a:schemeClr val="tx1">
                      <a:lumMod val="65000"/>
                      <a:lumOff val="35000"/>
                    </a:schemeClr>
                  </a:solidFill>
                  <a:latin typeface="+mn-ea"/>
                  <a:cs typeface="+mn-ea"/>
                </a:rPr>
                <a:t>用户可以在投影仪或者计算机上进行演示也可以将演示文稿打印出来制作成胶片用户可以在投影仪或者计算机上</a:t>
              </a:r>
            </a:p>
          </p:txBody>
        </p:sp>
        <p:sp>
          <p:nvSpPr>
            <p:cNvPr id="16" name="TextBox 11"/>
            <p:cNvSpPr txBox="1"/>
            <p:nvPr/>
          </p:nvSpPr>
          <p:spPr>
            <a:xfrm>
              <a:off x="2850228" y="1996460"/>
              <a:ext cx="2449035" cy="342744"/>
            </a:xfrm>
            <a:prstGeom prst="rect">
              <a:avLst/>
            </a:prstGeom>
            <a:noFill/>
          </p:spPr>
          <p:txBody>
            <a:bodyPr wrap="square" lIns="0" tIns="0" rIns="0" bIns="0" rtlCol="0">
              <a:spAutoFit/>
              <a:scene3d>
                <a:camera prst="orthographicFront"/>
                <a:lightRig rig="threePt" dir="t"/>
              </a:scene3d>
              <a:sp3d contourW="12700"/>
            </a:bodyPr>
            <a:lstStyle/>
            <a:p>
              <a:pPr algn="ctr">
                <a:lnSpc>
                  <a:spcPct val="120000"/>
                </a:lnSpc>
                <a:defRPr/>
              </a:pPr>
              <a:r>
                <a:rPr lang="zh-CN" altLang="en-US" sz="1500" dirty="0">
                  <a:solidFill>
                    <a:schemeClr val="tx1">
                      <a:lumMod val="65000"/>
                      <a:lumOff val="35000"/>
                    </a:schemeClr>
                  </a:solidFill>
                  <a:latin typeface="+mn-ea"/>
                  <a:cs typeface="+mn-ea"/>
                </a:rPr>
                <a:t>标题文字添加</a:t>
              </a:r>
              <a:endParaRPr lang="en-US" sz="1500" dirty="0">
                <a:solidFill>
                  <a:schemeClr val="tx1">
                    <a:lumMod val="65000"/>
                    <a:lumOff val="35000"/>
                  </a:schemeClr>
                </a:solidFill>
                <a:latin typeface="+mn-ea"/>
                <a:cs typeface="+mn-ea"/>
              </a:endParaRPr>
            </a:p>
          </p:txBody>
        </p:sp>
      </p:grpSp>
      <p:grpSp>
        <p:nvGrpSpPr>
          <p:cNvPr id="17" name="组合 16"/>
          <p:cNvGrpSpPr/>
          <p:nvPr/>
        </p:nvGrpSpPr>
        <p:grpSpPr>
          <a:xfrm>
            <a:off x="5681772" y="3429307"/>
            <a:ext cx="2378583" cy="727905"/>
            <a:chOff x="2489024" y="1996460"/>
            <a:chExt cx="3171444" cy="970540"/>
          </a:xfrm>
        </p:grpSpPr>
        <p:sp>
          <p:nvSpPr>
            <p:cNvPr id="18" name="TextBox 11"/>
            <p:cNvSpPr txBox="1"/>
            <p:nvPr/>
          </p:nvSpPr>
          <p:spPr>
            <a:xfrm>
              <a:off x="2489024" y="2336571"/>
              <a:ext cx="3171444" cy="630429"/>
            </a:xfrm>
            <a:prstGeom prst="rect">
              <a:avLst/>
            </a:prstGeom>
            <a:noFill/>
          </p:spPr>
          <p:txBody>
            <a:bodyPr wrap="square" lIns="0" tIns="0" rIns="0" bIns="0" rtlCol="0">
              <a:spAutoFit/>
              <a:scene3d>
                <a:camera prst="orthographicFront"/>
                <a:lightRig rig="threePt" dir="t"/>
              </a:scene3d>
              <a:sp3d contourW="12700"/>
            </a:bodyPr>
            <a:lstStyle/>
            <a:p>
              <a:pPr lvl="0" algn="ctr">
                <a:lnSpc>
                  <a:spcPct val="130000"/>
                </a:lnSpc>
                <a:defRPr/>
              </a:pPr>
              <a:r>
                <a:rPr lang="zh-CN" altLang="en-US" sz="788" dirty="0">
                  <a:solidFill>
                    <a:schemeClr val="tx1">
                      <a:lumMod val="65000"/>
                      <a:lumOff val="35000"/>
                    </a:schemeClr>
                  </a:solidFill>
                  <a:latin typeface="+mn-ea"/>
                  <a:cs typeface="+mn-ea"/>
                </a:rPr>
                <a:t>用户可以在投影仪或者计算机上进行演示也可以将演示文稿打印出来制作成胶片用户可以在投影仪或者计算机上</a:t>
              </a:r>
            </a:p>
          </p:txBody>
        </p:sp>
        <p:sp>
          <p:nvSpPr>
            <p:cNvPr id="19" name="TextBox 11"/>
            <p:cNvSpPr txBox="1"/>
            <p:nvPr/>
          </p:nvSpPr>
          <p:spPr>
            <a:xfrm>
              <a:off x="2850228" y="1996460"/>
              <a:ext cx="2449035" cy="342744"/>
            </a:xfrm>
            <a:prstGeom prst="rect">
              <a:avLst/>
            </a:prstGeom>
            <a:noFill/>
          </p:spPr>
          <p:txBody>
            <a:bodyPr wrap="square" lIns="0" tIns="0" rIns="0" bIns="0" rtlCol="0">
              <a:spAutoFit/>
              <a:scene3d>
                <a:camera prst="orthographicFront"/>
                <a:lightRig rig="threePt" dir="t"/>
              </a:scene3d>
              <a:sp3d contourW="12700"/>
            </a:bodyPr>
            <a:lstStyle/>
            <a:p>
              <a:pPr algn="ctr">
                <a:lnSpc>
                  <a:spcPct val="120000"/>
                </a:lnSpc>
                <a:defRPr/>
              </a:pPr>
              <a:r>
                <a:rPr lang="zh-CN" altLang="en-US" sz="1500" dirty="0">
                  <a:solidFill>
                    <a:schemeClr val="tx1">
                      <a:lumMod val="65000"/>
                      <a:lumOff val="35000"/>
                    </a:schemeClr>
                  </a:solidFill>
                  <a:latin typeface="+mn-ea"/>
                  <a:cs typeface="+mn-ea"/>
                </a:rPr>
                <a:t>标题文字添加</a:t>
              </a:r>
              <a:endParaRPr lang="en-US" sz="1500" dirty="0">
                <a:solidFill>
                  <a:schemeClr val="tx1">
                    <a:lumMod val="65000"/>
                    <a:lumOff val="35000"/>
                  </a:schemeClr>
                </a:solidFill>
                <a:latin typeface="+mn-ea"/>
                <a:cs typeface="+mn-ea"/>
              </a:endParaRPr>
            </a:p>
          </p:txBody>
        </p:sp>
      </p:grpSp>
      <p:grpSp>
        <p:nvGrpSpPr>
          <p:cNvPr id="20" name="组合 19"/>
          <p:cNvGrpSpPr/>
          <p:nvPr/>
        </p:nvGrpSpPr>
        <p:grpSpPr>
          <a:xfrm>
            <a:off x="3382709" y="1566027"/>
            <a:ext cx="2378583" cy="727905"/>
            <a:chOff x="2489024" y="1996460"/>
            <a:chExt cx="3171444" cy="970540"/>
          </a:xfrm>
        </p:grpSpPr>
        <p:sp>
          <p:nvSpPr>
            <p:cNvPr id="21" name="TextBox 11"/>
            <p:cNvSpPr txBox="1"/>
            <p:nvPr/>
          </p:nvSpPr>
          <p:spPr>
            <a:xfrm>
              <a:off x="2489024" y="2336571"/>
              <a:ext cx="3171444" cy="630429"/>
            </a:xfrm>
            <a:prstGeom prst="rect">
              <a:avLst/>
            </a:prstGeom>
            <a:noFill/>
          </p:spPr>
          <p:txBody>
            <a:bodyPr wrap="square" lIns="0" tIns="0" rIns="0" bIns="0" rtlCol="0">
              <a:spAutoFit/>
              <a:scene3d>
                <a:camera prst="orthographicFront"/>
                <a:lightRig rig="threePt" dir="t"/>
              </a:scene3d>
              <a:sp3d contourW="12700"/>
            </a:bodyPr>
            <a:lstStyle/>
            <a:p>
              <a:pPr lvl="0" algn="ctr">
                <a:lnSpc>
                  <a:spcPct val="130000"/>
                </a:lnSpc>
                <a:defRPr/>
              </a:pPr>
              <a:r>
                <a:rPr lang="zh-CN" altLang="en-US" sz="788" dirty="0">
                  <a:solidFill>
                    <a:schemeClr val="tx1">
                      <a:lumMod val="65000"/>
                      <a:lumOff val="35000"/>
                    </a:schemeClr>
                  </a:solidFill>
                  <a:latin typeface="+mn-ea"/>
                  <a:cs typeface="+mn-ea"/>
                </a:rPr>
                <a:t>用户可以在投影仪或者计算机上进行演示也可以将演示文稿打印出来制作成胶片用户可以在投影仪或者计算机上</a:t>
              </a:r>
            </a:p>
          </p:txBody>
        </p:sp>
        <p:sp>
          <p:nvSpPr>
            <p:cNvPr id="22" name="TextBox 11"/>
            <p:cNvSpPr txBox="1"/>
            <p:nvPr/>
          </p:nvSpPr>
          <p:spPr>
            <a:xfrm>
              <a:off x="2850228" y="1996460"/>
              <a:ext cx="2449035" cy="342744"/>
            </a:xfrm>
            <a:prstGeom prst="rect">
              <a:avLst/>
            </a:prstGeom>
            <a:noFill/>
          </p:spPr>
          <p:txBody>
            <a:bodyPr wrap="square" lIns="0" tIns="0" rIns="0" bIns="0" rtlCol="0">
              <a:spAutoFit/>
              <a:scene3d>
                <a:camera prst="orthographicFront"/>
                <a:lightRig rig="threePt" dir="t"/>
              </a:scene3d>
              <a:sp3d contourW="12700"/>
            </a:bodyPr>
            <a:lstStyle/>
            <a:p>
              <a:pPr algn="ctr">
                <a:lnSpc>
                  <a:spcPct val="120000"/>
                </a:lnSpc>
                <a:defRPr/>
              </a:pPr>
              <a:r>
                <a:rPr lang="zh-CN" altLang="en-US" sz="1500" dirty="0">
                  <a:solidFill>
                    <a:schemeClr val="tx1">
                      <a:lumMod val="65000"/>
                      <a:lumOff val="35000"/>
                    </a:schemeClr>
                  </a:solidFill>
                  <a:latin typeface="+mn-ea"/>
                  <a:cs typeface="+mn-ea"/>
                </a:rPr>
                <a:t>标题文字添加</a:t>
              </a:r>
              <a:endParaRPr lang="en-US" sz="1500" dirty="0">
                <a:solidFill>
                  <a:schemeClr val="tx1">
                    <a:lumMod val="65000"/>
                    <a:lumOff val="35000"/>
                  </a:schemeClr>
                </a:solidFill>
                <a:latin typeface="+mn-ea"/>
                <a:cs typeface="+mn-ea"/>
              </a:endParaRPr>
            </a:p>
          </p:txBody>
        </p:sp>
      </p:grpSp>
    </p:spTree>
    <p:custDataLst>
      <p:tags r:id="rId1"/>
    </p:custDataLst>
    <p:extLst>
      <p:ext uri="{BB962C8B-B14F-4D97-AF65-F5344CB8AC3E}">
        <p14:creationId xmlns:p14="http://schemas.microsoft.com/office/powerpoint/2010/main" val="210624970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三、标题内容</a:t>
            </a:r>
            <a:endParaRPr lang="zh-CN" altLang="en-US" sz="2000" dirty="0">
              <a:cs typeface="+mn-ea"/>
              <a:sym typeface="+mn-lt"/>
            </a:endParaRPr>
          </a:p>
        </p:txBody>
      </p:sp>
      <p:cxnSp>
        <p:nvCxnSpPr>
          <p:cNvPr id="3" name="直接连接符 2"/>
          <p:cNvCxnSpPr>
            <a:cxnSpLocks/>
          </p:cNvCxnSpPr>
          <p:nvPr/>
        </p:nvCxnSpPr>
        <p:spPr>
          <a:xfrm>
            <a:off x="0" y="2842022"/>
            <a:ext cx="4167419"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866029" y="2439767"/>
            <a:ext cx="804510" cy="804510"/>
            <a:chOff x="6096000" y="1269580"/>
            <a:chExt cx="800100" cy="800100"/>
          </a:xfrm>
        </p:grpSpPr>
        <p:sp>
          <p:nvSpPr>
            <p:cNvPr id="5" name="矩形: 圆角 27"/>
            <p:cNvSpPr/>
            <p:nvPr/>
          </p:nvSpPr>
          <p:spPr>
            <a:xfrm>
              <a:off x="6096000" y="1269580"/>
              <a:ext cx="800100" cy="8001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sp>
          <p:nvSpPr>
            <p:cNvPr id="6" name="椭圆 8"/>
            <p:cNvSpPr/>
            <p:nvPr/>
          </p:nvSpPr>
          <p:spPr>
            <a:xfrm>
              <a:off x="6280015" y="1453595"/>
              <a:ext cx="432070" cy="43207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grpSp>
      <p:grpSp>
        <p:nvGrpSpPr>
          <p:cNvPr id="7" name="组合 6"/>
          <p:cNvGrpSpPr/>
          <p:nvPr/>
        </p:nvGrpSpPr>
        <p:grpSpPr>
          <a:xfrm>
            <a:off x="4167419" y="2439767"/>
            <a:ext cx="804510" cy="804510"/>
            <a:chOff x="6096000" y="1269580"/>
            <a:chExt cx="800100" cy="800100"/>
          </a:xfrm>
        </p:grpSpPr>
        <p:sp>
          <p:nvSpPr>
            <p:cNvPr id="8" name="矩形: 圆角 30"/>
            <p:cNvSpPr/>
            <p:nvPr/>
          </p:nvSpPr>
          <p:spPr>
            <a:xfrm>
              <a:off x="6096000" y="1269580"/>
              <a:ext cx="800100" cy="8001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sp>
          <p:nvSpPr>
            <p:cNvPr id="9" name="椭圆 11"/>
            <p:cNvSpPr/>
            <p:nvPr/>
          </p:nvSpPr>
          <p:spPr>
            <a:xfrm>
              <a:off x="6280015" y="1509379"/>
              <a:ext cx="432070" cy="32050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latin typeface="+mn-ea"/>
                <a:cs typeface="+mn-ea"/>
              </a:endParaRPr>
            </a:p>
          </p:txBody>
        </p:sp>
      </p:grpSp>
      <p:grpSp>
        <p:nvGrpSpPr>
          <p:cNvPr id="10" name="组合 9"/>
          <p:cNvGrpSpPr/>
          <p:nvPr/>
        </p:nvGrpSpPr>
        <p:grpSpPr>
          <a:xfrm>
            <a:off x="1078992" y="3429307"/>
            <a:ext cx="2378583" cy="727905"/>
            <a:chOff x="2489024" y="1996460"/>
            <a:chExt cx="3171444" cy="970540"/>
          </a:xfrm>
        </p:grpSpPr>
        <p:sp>
          <p:nvSpPr>
            <p:cNvPr id="12" name="TextBox 11"/>
            <p:cNvSpPr txBox="1"/>
            <p:nvPr/>
          </p:nvSpPr>
          <p:spPr>
            <a:xfrm>
              <a:off x="2489024" y="2336571"/>
              <a:ext cx="3171444" cy="630429"/>
            </a:xfrm>
            <a:prstGeom prst="rect">
              <a:avLst/>
            </a:prstGeom>
            <a:noFill/>
          </p:spPr>
          <p:txBody>
            <a:bodyPr wrap="square" lIns="0" tIns="0" rIns="0" bIns="0" rtlCol="0">
              <a:spAutoFit/>
              <a:scene3d>
                <a:camera prst="orthographicFront"/>
                <a:lightRig rig="threePt" dir="t"/>
              </a:scene3d>
              <a:sp3d contourW="12700"/>
            </a:bodyPr>
            <a:lstStyle/>
            <a:p>
              <a:pPr lvl="0" algn="ctr">
                <a:lnSpc>
                  <a:spcPct val="130000"/>
                </a:lnSpc>
                <a:defRPr/>
              </a:pPr>
              <a:r>
                <a:rPr lang="zh-CN" altLang="en-US" sz="788" dirty="0">
                  <a:solidFill>
                    <a:schemeClr val="tx1">
                      <a:lumMod val="65000"/>
                      <a:lumOff val="35000"/>
                    </a:schemeClr>
                  </a:solidFill>
                  <a:latin typeface="+mn-ea"/>
                  <a:cs typeface="+mn-ea"/>
                </a:rPr>
                <a:t>用户可以在投影仪或者计算机上进行演示也可以将演示文稿打印出来制作成胶片用户可以在投影仪或者计算机上</a:t>
              </a:r>
            </a:p>
          </p:txBody>
        </p:sp>
        <p:sp>
          <p:nvSpPr>
            <p:cNvPr id="13" name="TextBox 11"/>
            <p:cNvSpPr txBox="1"/>
            <p:nvPr/>
          </p:nvSpPr>
          <p:spPr>
            <a:xfrm>
              <a:off x="2850228" y="1996460"/>
              <a:ext cx="2449035" cy="342744"/>
            </a:xfrm>
            <a:prstGeom prst="rect">
              <a:avLst/>
            </a:prstGeom>
            <a:noFill/>
          </p:spPr>
          <p:txBody>
            <a:bodyPr wrap="square" lIns="0" tIns="0" rIns="0" bIns="0" rtlCol="0">
              <a:spAutoFit/>
              <a:scene3d>
                <a:camera prst="orthographicFront"/>
                <a:lightRig rig="threePt" dir="t"/>
              </a:scene3d>
              <a:sp3d contourW="12700"/>
            </a:bodyPr>
            <a:lstStyle/>
            <a:p>
              <a:pPr algn="ctr">
                <a:lnSpc>
                  <a:spcPct val="120000"/>
                </a:lnSpc>
                <a:defRPr/>
              </a:pPr>
              <a:r>
                <a:rPr lang="zh-CN" altLang="en-US" sz="1500" dirty="0">
                  <a:solidFill>
                    <a:schemeClr val="tx1">
                      <a:lumMod val="65000"/>
                      <a:lumOff val="35000"/>
                    </a:schemeClr>
                  </a:solidFill>
                  <a:latin typeface="+mn-ea"/>
                  <a:cs typeface="+mn-ea"/>
                </a:rPr>
                <a:t>标题文字添加</a:t>
              </a:r>
              <a:endParaRPr lang="en-US" sz="1500" dirty="0">
                <a:solidFill>
                  <a:schemeClr val="tx1">
                    <a:lumMod val="65000"/>
                    <a:lumOff val="35000"/>
                  </a:schemeClr>
                </a:solidFill>
                <a:latin typeface="+mn-ea"/>
                <a:cs typeface="+mn-ea"/>
              </a:endParaRPr>
            </a:p>
          </p:txBody>
        </p:sp>
      </p:grpSp>
      <p:grpSp>
        <p:nvGrpSpPr>
          <p:cNvPr id="14" name="组合 13"/>
          <p:cNvGrpSpPr/>
          <p:nvPr/>
        </p:nvGrpSpPr>
        <p:grpSpPr>
          <a:xfrm>
            <a:off x="3382709" y="1566027"/>
            <a:ext cx="2378583" cy="727905"/>
            <a:chOff x="2489024" y="1996460"/>
            <a:chExt cx="3171444" cy="970540"/>
          </a:xfrm>
        </p:grpSpPr>
        <p:sp>
          <p:nvSpPr>
            <p:cNvPr id="15" name="TextBox 11"/>
            <p:cNvSpPr txBox="1"/>
            <p:nvPr/>
          </p:nvSpPr>
          <p:spPr>
            <a:xfrm>
              <a:off x="2489024" y="2336571"/>
              <a:ext cx="3171444" cy="630429"/>
            </a:xfrm>
            <a:prstGeom prst="rect">
              <a:avLst/>
            </a:prstGeom>
            <a:noFill/>
          </p:spPr>
          <p:txBody>
            <a:bodyPr wrap="square" lIns="0" tIns="0" rIns="0" bIns="0" rtlCol="0">
              <a:spAutoFit/>
              <a:scene3d>
                <a:camera prst="orthographicFront"/>
                <a:lightRig rig="threePt" dir="t"/>
              </a:scene3d>
              <a:sp3d contourW="12700"/>
            </a:bodyPr>
            <a:lstStyle/>
            <a:p>
              <a:pPr lvl="0" algn="ctr">
                <a:lnSpc>
                  <a:spcPct val="130000"/>
                </a:lnSpc>
                <a:defRPr/>
              </a:pPr>
              <a:r>
                <a:rPr lang="zh-CN" altLang="en-US" sz="788" dirty="0">
                  <a:solidFill>
                    <a:schemeClr val="tx1">
                      <a:lumMod val="65000"/>
                      <a:lumOff val="35000"/>
                    </a:schemeClr>
                  </a:solidFill>
                  <a:latin typeface="+mn-ea"/>
                  <a:cs typeface="+mn-ea"/>
                </a:rPr>
                <a:t>用户可以在投影仪或者计算机上进行演示也可以将演示文稿打印出来制作成胶片用户可以在投影仪或者计算机上</a:t>
              </a:r>
            </a:p>
          </p:txBody>
        </p:sp>
        <p:sp>
          <p:nvSpPr>
            <p:cNvPr id="16" name="TextBox 11"/>
            <p:cNvSpPr txBox="1"/>
            <p:nvPr/>
          </p:nvSpPr>
          <p:spPr>
            <a:xfrm>
              <a:off x="2850228" y="1996460"/>
              <a:ext cx="2449035" cy="342744"/>
            </a:xfrm>
            <a:prstGeom prst="rect">
              <a:avLst/>
            </a:prstGeom>
            <a:noFill/>
          </p:spPr>
          <p:txBody>
            <a:bodyPr wrap="square" lIns="0" tIns="0" rIns="0" bIns="0" rtlCol="0">
              <a:spAutoFit/>
              <a:scene3d>
                <a:camera prst="orthographicFront"/>
                <a:lightRig rig="threePt" dir="t"/>
              </a:scene3d>
              <a:sp3d contourW="12700"/>
            </a:bodyPr>
            <a:lstStyle/>
            <a:p>
              <a:pPr algn="ctr">
                <a:lnSpc>
                  <a:spcPct val="120000"/>
                </a:lnSpc>
                <a:defRPr/>
              </a:pPr>
              <a:r>
                <a:rPr lang="zh-CN" altLang="en-US" sz="1500" dirty="0">
                  <a:solidFill>
                    <a:schemeClr val="tx1">
                      <a:lumMod val="65000"/>
                      <a:lumOff val="35000"/>
                    </a:schemeClr>
                  </a:solidFill>
                  <a:latin typeface="+mn-ea"/>
                  <a:cs typeface="+mn-ea"/>
                </a:rPr>
                <a:t>标题文字添加</a:t>
              </a:r>
              <a:endParaRPr lang="en-US" sz="1500" dirty="0">
                <a:solidFill>
                  <a:schemeClr val="tx1">
                    <a:lumMod val="65000"/>
                    <a:lumOff val="35000"/>
                  </a:schemeClr>
                </a:solidFill>
                <a:latin typeface="+mn-ea"/>
                <a:cs typeface="+mn-ea"/>
              </a:endParaRPr>
            </a:p>
          </p:txBody>
        </p:sp>
      </p:grpSp>
    </p:spTree>
    <p:custDataLst>
      <p:tags r:id="rId1"/>
    </p:custDataLst>
    <p:extLst>
      <p:ext uri="{BB962C8B-B14F-4D97-AF65-F5344CB8AC3E}">
        <p14:creationId xmlns:p14="http://schemas.microsoft.com/office/powerpoint/2010/main" val="3585845888"/>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811" y="1403851"/>
            <a:ext cx="3409474" cy="20850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38250"/>
            <a:ext cx="3810000" cy="2933700"/>
          </a:xfrm>
          <a:prstGeom prst="rect">
            <a:avLst/>
          </a:prstGeom>
        </p:spPr>
      </p:pic>
      <p:sp>
        <p:nvSpPr>
          <p:cNvPr id="8" name="文本框 7"/>
          <p:cNvSpPr txBox="1"/>
          <p:nvPr/>
        </p:nvSpPr>
        <p:spPr>
          <a:xfrm>
            <a:off x="4427984" y="1851670"/>
            <a:ext cx="3457575" cy="854080"/>
          </a:xfrm>
          <a:prstGeom prst="rect">
            <a:avLst/>
          </a:prstGeom>
          <a:noFill/>
        </p:spPr>
        <p:txBody>
          <a:bodyPr wrap="square" rtlCol="0">
            <a:spAutoFit/>
          </a:bodyPr>
          <a:lstStyle/>
          <a:p>
            <a:pPr algn="dist"/>
            <a:r>
              <a:rPr lang="zh-CN" altLang="en-US" sz="4950" dirty="0" smtClean="0">
                <a:solidFill>
                  <a:schemeClr val="tx1">
                    <a:lumMod val="75000"/>
                    <a:lumOff val="25000"/>
                  </a:schemeClr>
                </a:solidFill>
                <a:latin typeface="文鼎习字体" panose="020B0602010101010101" pitchFamily="33" charset="-122"/>
                <a:ea typeface="文鼎习字体" panose="020B0602010101010101" pitchFamily="33" charset="-122"/>
                <a:cs typeface="+mn-ea"/>
              </a:rPr>
              <a:t>第</a:t>
            </a:r>
            <a:r>
              <a:rPr lang="zh-CN" altLang="en-US" sz="4950" dirty="0">
                <a:solidFill>
                  <a:schemeClr val="tx1">
                    <a:lumMod val="75000"/>
                    <a:lumOff val="25000"/>
                  </a:schemeClr>
                </a:solidFill>
                <a:latin typeface="文鼎习字体" panose="020B0602010101010101" pitchFamily="33" charset="-122"/>
                <a:ea typeface="文鼎习字体" panose="020B0602010101010101" pitchFamily="33" charset="-122"/>
                <a:cs typeface="+mn-ea"/>
              </a:rPr>
              <a:t>四</a:t>
            </a:r>
            <a:r>
              <a:rPr lang="zh-CN" altLang="en-US" sz="4950" dirty="0" smtClean="0">
                <a:solidFill>
                  <a:schemeClr val="tx1">
                    <a:lumMod val="75000"/>
                    <a:lumOff val="25000"/>
                  </a:schemeClr>
                </a:solidFill>
                <a:latin typeface="文鼎习字体" panose="020B0602010101010101" pitchFamily="33" charset="-122"/>
                <a:ea typeface="文鼎习字体" panose="020B0602010101010101" pitchFamily="33" charset="-122"/>
                <a:cs typeface="+mn-ea"/>
              </a:rPr>
              <a:t>部分</a:t>
            </a:r>
            <a:endParaRPr lang="zh-CN" altLang="en-US" sz="4950" dirty="0">
              <a:solidFill>
                <a:schemeClr val="tx1">
                  <a:lumMod val="75000"/>
                  <a:lumOff val="25000"/>
                </a:schemeClr>
              </a:solidFill>
              <a:latin typeface="文鼎习字体" panose="020B0602010101010101" pitchFamily="33" charset="-122"/>
              <a:ea typeface="文鼎习字体" panose="020B0602010101010101" pitchFamily="33" charset="-122"/>
              <a:cs typeface="+mn-ea"/>
            </a:endParaRPr>
          </a:p>
        </p:txBody>
      </p:sp>
      <p:sp>
        <p:nvSpPr>
          <p:cNvPr id="9" name="文本框 8">
            <a:extLst>
              <a:ext uri="{FF2B5EF4-FFF2-40B4-BE49-F238E27FC236}">
                <a16:creationId xmlns="" xmlns:a16="http://schemas.microsoft.com/office/drawing/2014/main" id="{B4E83F74-7C14-4983-9B5B-CABCF4DC1D69}"/>
              </a:ext>
            </a:extLst>
          </p:cNvPr>
          <p:cNvSpPr txBox="1"/>
          <p:nvPr/>
        </p:nvSpPr>
        <p:spPr>
          <a:xfrm>
            <a:off x="4427984" y="2728841"/>
            <a:ext cx="4191283" cy="310854"/>
          </a:xfrm>
          <a:prstGeom prst="rect">
            <a:avLst/>
          </a:prstGeom>
          <a:noFill/>
        </p:spPr>
        <p:txBody>
          <a:bodyPr wrap="square" rtlCol="0">
            <a:spAutoFit/>
          </a:bodyPr>
          <a:lstStyle/>
          <a:p>
            <a:pPr>
              <a:lnSpc>
                <a:spcPct val="127000"/>
              </a:lnSpc>
              <a:tabLst>
                <a:tab pos="3136900" algn="l"/>
              </a:tabLst>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Your content to play here, or through your copy, paste in this box, and select only the text. Your content to play here, or through your copy, paste in this box, and select </a:t>
            </a:r>
            <a:r>
              <a:rPr lang="en-US" altLang="zh-CN" sz="60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only </a:t>
            </a: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the text. </a:t>
            </a:r>
            <a:endParaRPr lang="zh-CN" altLang="en-US" sz="600" dirty="0">
              <a:solidFill>
                <a:schemeClr val="tx1">
                  <a:lumMod val="65000"/>
                  <a:lumOff val="35000"/>
                </a:schemeClr>
              </a:solidFill>
              <a:latin typeface="Adobe Myungjo Std M" panose="02020600000000000000" pitchFamily="18" charset="-128"/>
              <a:cs typeface="+mn-ea"/>
            </a:endParaRPr>
          </a:p>
        </p:txBody>
      </p:sp>
    </p:spTree>
    <p:extLst>
      <p:ext uri="{BB962C8B-B14F-4D97-AF65-F5344CB8AC3E}">
        <p14:creationId xmlns:p14="http://schemas.microsoft.com/office/powerpoint/2010/main" val="2388157360"/>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250"/>
                            </p:stCondLst>
                            <p:childTnLst>
                              <p:par>
                                <p:cTn id="13" presetID="23" presetClass="entr" presetSubtype="288"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4/3*#ppt_w"/>
                                          </p:val>
                                        </p:tav>
                                        <p:tav tm="100000">
                                          <p:val>
                                            <p:strVal val="#ppt_w"/>
                                          </p:val>
                                        </p:tav>
                                      </p:tavLst>
                                    </p:anim>
                                    <p:anim calcmode="lin" valueType="num">
                                      <p:cBhvr>
                                        <p:cTn id="16" dur="500" fill="hold"/>
                                        <p:tgtEl>
                                          <p:spTgt spid="8"/>
                                        </p:tgtEl>
                                        <p:attrNameLst>
                                          <p:attrName>ppt_h</p:attrName>
                                        </p:attrNameLst>
                                      </p:cBhvr>
                                      <p:tavLst>
                                        <p:tav tm="0">
                                          <p:val>
                                            <p:strVal val="4/3*#ppt_h"/>
                                          </p:val>
                                        </p:tav>
                                        <p:tav tm="100000">
                                          <p:val>
                                            <p:strVal val="#ppt_h"/>
                                          </p:val>
                                        </p:tav>
                                      </p:tavLst>
                                    </p:anim>
                                  </p:childTnLst>
                                </p:cTn>
                              </p:par>
                            </p:childTnLst>
                          </p:cTn>
                        </p:par>
                        <p:par>
                          <p:cTn id="17" fill="hold">
                            <p:stCondLst>
                              <p:cond delay="190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四</a:t>
            </a:r>
            <a:r>
              <a:rPr lang="zh-CN" altLang="en-US" sz="2000" smtClean="0">
                <a:cs typeface="+mn-ea"/>
                <a:sym typeface="+mn-lt"/>
              </a:rPr>
              <a:t>、</a:t>
            </a:r>
            <a:r>
              <a:rPr lang="zh-CN" altLang="en-US" sz="2000" dirty="0" smtClean="0">
                <a:cs typeface="+mn-ea"/>
                <a:sym typeface="+mn-lt"/>
              </a:rPr>
              <a:t>标题内容</a:t>
            </a:r>
            <a:endParaRPr lang="zh-CN" altLang="en-US" sz="2000" dirty="0">
              <a:cs typeface="+mn-ea"/>
              <a:sym typeface="+mn-lt"/>
            </a:endParaRPr>
          </a:p>
        </p:txBody>
      </p:sp>
      <p:sp>
        <p:nvSpPr>
          <p:cNvPr id="3" name="矩形 2">
            <a:extLst>
              <a:ext uri="{FF2B5EF4-FFF2-40B4-BE49-F238E27FC236}">
                <a16:creationId xmlns:a16="http://schemas.microsoft.com/office/drawing/2014/main" xmlns="" id="{C3284BF1-6313-449F-ABBD-8D0338FCB65C}"/>
              </a:ext>
            </a:extLst>
          </p:cNvPr>
          <p:cNvSpPr/>
          <p:nvPr/>
        </p:nvSpPr>
        <p:spPr>
          <a:xfrm>
            <a:off x="1115616" y="1347992"/>
            <a:ext cx="2574894" cy="1448701"/>
          </a:xfrm>
          <a:prstGeom prst="rect">
            <a:avLst/>
          </a:prstGeom>
          <a:blipFill dpi="0" rotWithShape="1">
            <a:blip r:embed="rId4"/>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09">
              <a:defRPr/>
            </a:pPr>
            <a:endParaRPr lang="zh-CN" altLang="en-US" sz="1350">
              <a:solidFill>
                <a:prstClr val="white"/>
              </a:solidFill>
              <a:latin typeface="Calibri"/>
              <a:ea typeface="汉鼎简行书" panose="02010609000101010101" pitchFamily="49" charset="-122"/>
            </a:endParaRPr>
          </a:p>
        </p:txBody>
      </p:sp>
      <p:sp>
        <p:nvSpPr>
          <p:cNvPr id="4" name="矩形 3">
            <a:extLst>
              <a:ext uri="{FF2B5EF4-FFF2-40B4-BE49-F238E27FC236}">
                <a16:creationId xmlns:a16="http://schemas.microsoft.com/office/drawing/2014/main" xmlns="" id="{09E4282C-1DA3-454C-9898-29A970B5D090}"/>
              </a:ext>
            </a:extLst>
          </p:cNvPr>
          <p:cNvSpPr/>
          <p:nvPr/>
        </p:nvSpPr>
        <p:spPr>
          <a:xfrm>
            <a:off x="1115616" y="2907572"/>
            <a:ext cx="2575344" cy="1449256"/>
          </a:xfrm>
          <a:prstGeom prst="rect">
            <a:avLst/>
          </a:prstGeom>
          <a:blipFill dpi="0" rotWithShape="1">
            <a:blip r:embed="rId5"/>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09">
              <a:defRPr/>
            </a:pPr>
            <a:endParaRPr lang="zh-CN" altLang="en-US" sz="1350">
              <a:solidFill>
                <a:prstClr val="white"/>
              </a:solidFill>
              <a:latin typeface="Calibri"/>
              <a:ea typeface="汉鼎简行书" panose="02010609000101010101" pitchFamily="49" charset="-122"/>
            </a:endParaRPr>
          </a:p>
        </p:txBody>
      </p:sp>
      <p:sp>
        <p:nvSpPr>
          <p:cNvPr id="5" name="Rectangle 16">
            <a:extLst>
              <a:ext uri="{FF2B5EF4-FFF2-40B4-BE49-F238E27FC236}">
                <a16:creationId xmlns:a16="http://schemas.microsoft.com/office/drawing/2014/main" xmlns="" id="{355A3E18-0519-4CB0-A33F-70412B98C0A1}"/>
              </a:ext>
            </a:extLst>
          </p:cNvPr>
          <p:cNvSpPr/>
          <p:nvPr/>
        </p:nvSpPr>
        <p:spPr>
          <a:xfrm>
            <a:off x="4428073" y="1909365"/>
            <a:ext cx="3766249" cy="738664"/>
          </a:xfrm>
          <a:prstGeom prst="rect">
            <a:avLst/>
          </a:prstGeom>
        </p:spPr>
        <p:txBody>
          <a:bodyPr wrap="square">
            <a:spAutoFit/>
          </a:bodyPr>
          <a:lstStyle/>
          <a:p>
            <a:pP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a:t>
            </a:r>
            <a:r>
              <a:rPr lang="zh-CN" altLang="en-US" sz="700" dirty="0" smtClean="0">
                <a:solidFill>
                  <a:schemeClr val="tx1">
                    <a:lumMod val="65000"/>
                    <a:lumOff val="35000"/>
                  </a:schemeClr>
                </a:solidFill>
                <a:latin typeface="+mn-ea"/>
              </a:rPr>
              <a:t>。处</a:t>
            </a:r>
            <a:r>
              <a:rPr lang="zh-CN" altLang="en-US" sz="700" dirty="0">
                <a:solidFill>
                  <a:schemeClr val="tx1">
                    <a:lumMod val="65000"/>
                    <a:lumOff val="35000"/>
                  </a:schemeClr>
                </a:solidFill>
                <a:latin typeface="+mn-ea"/>
              </a:rPr>
              <a:t>添加详细文本描述，建议与标题相关并符合整体语言风格，语言描述尽量</a:t>
            </a:r>
            <a:r>
              <a:rPr lang="zh-CN" altLang="en-US" sz="700" dirty="0" smtClean="0">
                <a:solidFill>
                  <a:schemeClr val="tx1">
                    <a:lumMod val="65000"/>
                    <a:lumOff val="35000"/>
                  </a:schemeClr>
                </a:solidFill>
                <a:latin typeface="+mn-ea"/>
              </a:rPr>
              <a:t>。此处</a:t>
            </a:r>
            <a:r>
              <a:rPr lang="zh-CN" altLang="en-US" sz="700" dirty="0">
                <a:solidFill>
                  <a:schemeClr val="tx1">
                    <a:lumMod val="65000"/>
                    <a:lumOff val="35000"/>
                  </a:schemeClr>
                </a:solidFill>
                <a:latin typeface="+mn-ea"/>
              </a:rPr>
              <a:t>添加详细文本描述，建议与标题相关并符合整体语言风格，语言描述尽量</a:t>
            </a:r>
            <a:r>
              <a:rPr lang="zh-CN" altLang="en-US" sz="700" dirty="0" smtClean="0">
                <a:solidFill>
                  <a:schemeClr val="tx1">
                    <a:lumMod val="65000"/>
                    <a:lumOff val="35000"/>
                  </a:schemeClr>
                </a:solidFill>
                <a:latin typeface="+mn-ea"/>
              </a:rPr>
              <a:t>。此处</a:t>
            </a:r>
            <a:r>
              <a:rPr lang="zh-CN" altLang="en-US" sz="700" dirty="0">
                <a:solidFill>
                  <a:schemeClr val="tx1">
                    <a:lumMod val="65000"/>
                    <a:lumOff val="35000"/>
                  </a:schemeClr>
                </a:solidFill>
                <a:latin typeface="+mn-ea"/>
              </a:rPr>
              <a:t>添加详细文本描述，建议与标题相关并符合整体语言风格，语言描述尽量</a:t>
            </a:r>
            <a:r>
              <a:rPr lang="zh-CN" altLang="en-US" sz="700" dirty="0" smtClean="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6" name="Rectangle 16">
            <a:extLst>
              <a:ext uri="{FF2B5EF4-FFF2-40B4-BE49-F238E27FC236}">
                <a16:creationId xmlns:a16="http://schemas.microsoft.com/office/drawing/2014/main" xmlns="" id="{4B181017-8723-4B42-B743-2E8971FC1106}"/>
              </a:ext>
            </a:extLst>
          </p:cNvPr>
          <p:cNvSpPr/>
          <p:nvPr/>
        </p:nvSpPr>
        <p:spPr>
          <a:xfrm>
            <a:off x="4428073" y="3378144"/>
            <a:ext cx="3766249" cy="738436"/>
          </a:xfrm>
          <a:prstGeom prst="rect">
            <a:avLst/>
          </a:prstGeom>
        </p:spPr>
        <p:txBody>
          <a:bodyPr wrap="square">
            <a:spAutoFit/>
          </a:bodyPr>
          <a:lstStyle/>
          <a:p>
            <a:pPr defTabSz="685594">
              <a:lnSpc>
                <a:spcPct val="150000"/>
              </a:lnSpc>
            </a:pPr>
            <a:r>
              <a:rPr lang="zh-CN" altLang="en-US" sz="700" dirty="0">
                <a:solidFill>
                  <a:schemeClr val="tx1">
                    <a:lumMod val="65000"/>
                    <a:lumOff val="35000"/>
                  </a:schemeClr>
                </a:solidFill>
                <a:latin typeface="+mn-ea"/>
              </a:rPr>
              <a:t>此处添加详细文本描述，建议与标题相关并符合整体语言风格，语言描述尽量。处添加详细文本描述，建议与标题相关并符合整体语言风格，语言描述尽量。此处添加详细文本描述，建议与标题相关并符合整体语言风格，语言描述尽量。此处添加详细文本描述，建议与标题相关并符合整体语言风格，语言描述尽量。</a:t>
            </a:r>
          </a:p>
        </p:txBody>
      </p:sp>
      <p:sp>
        <p:nvSpPr>
          <p:cNvPr id="7" name="矩形 6">
            <a:extLst>
              <a:ext uri="{FF2B5EF4-FFF2-40B4-BE49-F238E27FC236}">
                <a16:creationId xmlns:a16="http://schemas.microsoft.com/office/drawing/2014/main" xmlns="" id="{01739668-A510-4D6C-B53F-DD7D1C9F984B}"/>
              </a:ext>
            </a:extLst>
          </p:cNvPr>
          <p:cNvSpPr/>
          <p:nvPr/>
        </p:nvSpPr>
        <p:spPr>
          <a:xfrm>
            <a:off x="4427984" y="1635646"/>
            <a:ext cx="1119100" cy="338450"/>
          </a:xfrm>
          <a:prstGeom prst="rect">
            <a:avLst/>
          </a:prstGeom>
        </p:spPr>
        <p:txBody>
          <a:bodyPr wrap="square">
            <a:spAutoFit/>
          </a:bodyPr>
          <a:lstStyle/>
          <a:p>
            <a:pPr defTabSz="685594"/>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8" name="矩形 7">
            <a:extLst>
              <a:ext uri="{FF2B5EF4-FFF2-40B4-BE49-F238E27FC236}">
                <a16:creationId xmlns:a16="http://schemas.microsoft.com/office/drawing/2014/main" xmlns="" id="{B8C88265-232E-4382-A77C-4EE7FC64A305}"/>
              </a:ext>
            </a:extLst>
          </p:cNvPr>
          <p:cNvSpPr/>
          <p:nvPr/>
        </p:nvSpPr>
        <p:spPr>
          <a:xfrm>
            <a:off x="4460657" y="3129434"/>
            <a:ext cx="1119100" cy="338450"/>
          </a:xfrm>
          <a:prstGeom prst="rect">
            <a:avLst/>
          </a:prstGeom>
        </p:spPr>
        <p:txBody>
          <a:bodyPr wrap="square">
            <a:spAutoFit/>
          </a:bodyPr>
          <a:lstStyle/>
          <a:p>
            <a:pPr defTabSz="685594"/>
            <a:r>
              <a:rPr lang="zh-CN" altLang="en-US" sz="160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Tree>
    <p:custDataLst>
      <p:tags r:id="rId1"/>
    </p:custDataLst>
    <p:extLst>
      <p:ext uri="{BB962C8B-B14F-4D97-AF65-F5344CB8AC3E}">
        <p14:creationId xmlns:p14="http://schemas.microsoft.com/office/powerpoint/2010/main" val="1535709217"/>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gtEl>
                                        <p:attrNameLst>
                                          <p:attrName>ppt_y</p:attrName>
                                        </p:attrNameLst>
                                      </p:cBhvr>
                                      <p:tavLst>
                                        <p:tav tm="0">
                                          <p:val>
                                            <p:strVal val="#ppt_y"/>
                                          </p:val>
                                        </p:tav>
                                        <p:tav tm="100000">
                                          <p:val>
                                            <p:strVal val="#ppt_y"/>
                                          </p:val>
                                        </p:tav>
                                      </p:tavLst>
                                    </p:anim>
                                    <p:anim calcmode="lin" valueType="num">
                                      <p:cBhvr>
                                        <p:cTn id="1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gtEl>
                                      </p:cBhvr>
                                    </p:animEffect>
                                  </p:childTnLst>
                                </p:cTn>
                              </p:par>
                            </p:childTnLst>
                          </p:cTn>
                        </p:par>
                        <p:par>
                          <p:cTn id="21" fill="hold">
                            <p:stCondLst>
                              <p:cond delay="115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16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8"/>
                                        </p:tgtEl>
                                        <p:attrNameLst>
                                          <p:attrName>ppt_y</p:attrName>
                                        </p:attrNameLst>
                                      </p:cBhvr>
                                      <p:tavLst>
                                        <p:tav tm="0">
                                          <p:val>
                                            <p:strVal val="#ppt_y"/>
                                          </p:val>
                                        </p:tav>
                                        <p:tav tm="100000">
                                          <p:val>
                                            <p:strVal val="#ppt_y"/>
                                          </p:val>
                                        </p:tav>
                                      </p:tavLst>
                                    </p:anim>
                                    <p:anim calcmode="lin" valueType="num">
                                      <p:cBhvr>
                                        <p:cTn id="3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8"/>
                                        </p:tgtEl>
                                      </p:cBhvr>
                                    </p:animEffect>
                                  </p:childTnLst>
                                </p:cTn>
                              </p:par>
                            </p:childTnLst>
                          </p:cTn>
                        </p:par>
                        <p:par>
                          <p:cTn id="33" fill="hold">
                            <p:stCondLst>
                              <p:cond delay="2300"/>
                            </p:stCondLst>
                            <p:childTnLst>
                              <p:par>
                                <p:cTn id="34" presetID="22" presetClass="entr" presetSubtype="1"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extLst mod="1"/>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四、标题内容</a:t>
            </a:r>
            <a:endParaRPr lang="zh-CN" altLang="en-US" sz="2000" dirty="0">
              <a:cs typeface="+mn-ea"/>
              <a:sym typeface="+mn-lt"/>
            </a:endParaRPr>
          </a:p>
        </p:txBody>
      </p:sp>
      <p:sp>
        <p:nvSpPr>
          <p:cNvPr id="17" name="矩形 16"/>
          <p:cNvSpPr/>
          <p:nvPr/>
        </p:nvSpPr>
        <p:spPr>
          <a:xfrm>
            <a:off x="1981646" y="1754000"/>
            <a:ext cx="1422180" cy="203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smtClean="0">
                <a:solidFill>
                  <a:schemeClr val="tx1">
                    <a:lumMod val="65000"/>
                    <a:lumOff val="35000"/>
                  </a:schemeClr>
                </a:solidFill>
                <a:latin typeface="+mn-ea"/>
                <a:cs typeface="+mn-ea"/>
                <a:sym typeface="+mn-lt"/>
              </a:rPr>
              <a:t>添加</a:t>
            </a:r>
            <a:r>
              <a:rPr lang="zh-CN" altLang="en-US" sz="1400" dirty="0">
                <a:solidFill>
                  <a:schemeClr val="tx1">
                    <a:lumMod val="65000"/>
                    <a:lumOff val="35000"/>
                  </a:schemeClr>
                </a:solidFill>
                <a:latin typeface="+mn-ea"/>
                <a:cs typeface="+mn-ea"/>
                <a:sym typeface="+mn-lt"/>
              </a:rPr>
              <a:t>标题   </a:t>
            </a:r>
            <a:endParaRPr lang="en-US" altLang="zh-CN" sz="1400" dirty="0">
              <a:solidFill>
                <a:schemeClr val="tx1">
                  <a:lumMod val="65000"/>
                  <a:lumOff val="35000"/>
                </a:schemeClr>
              </a:solidFill>
              <a:latin typeface="+mn-ea"/>
              <a:cs typeface="+mn-ea"/>
              <a:sym typeface="+mn-lt"/>
            </a:endParaRPr>
          </a:p>
        </p:txBody>
      </p:sp>
      <p:sp>
        <p:nvSpPr>
          <p:cNvPr id="18" name="矩形 17"/>
          <p:cNvSpPr/>
          <p:nvPr/>
        </p:nvSpPr>
        <p:spPr>
          <a:xfrm>
            <a:off x="4926324" y="3205384"/>
            <a:ext cx="784284" cy="784284"/>
          </a:xfrm>
          <a:prstGeom prst="rect">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2"/>
              </a:solidFill>
              <a:latin typeface="+mn-ea"/>
              <a:cs typeface="+mn-ea"/>
              <a:sym typeface="+mn-lt"/>
            </a:endParaRPr>
          </a:p>
        </p:txBody>
      </p:sp>
      <p:sp>
        <p:nvSpPr>
          <p:cNvPr id="19" name="矩形 18"/>
          <p:cNvSpPr/>
          <p:nvPr/>
        </p:nvSpPr>
        <p:spPr>
          <a:xfrm>
            <a:off x="1110177" y="3227924"/>
            <a:ext cx="784284" cy="784284"/>
          </a:xfrm>
          <a:prstGeom prst="rect">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2"/>
              </a:solidFill>
              <a:latin typeface="+mn-ea"/>
              <a:cs typeface="+mn-ea"/>
              <a:sym typeface="+mn-lt"/>
            </a:endParaRPr>
          </a:p>
        </p:txBody>
      </p:sp>
      <p:sp>
        <p:nvSpPr>
          <p:cNvPr id="20" name="矩形 19"/>
          <p:cNvSpPr/>
          <p:nvPr/>
        </p:nvSpPr>
        <p:spPr>
          <a:xfrm>
            <a:off x="4921591" y="1754000"/>
            <a:ext cx="784284" cy="784284"/>
          </a:xfrm>
          <a:prstGeom prst="rect">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2"/>
              </a:solidFill>
              <a:latin typeface="+mn-ea"/>
              <a:cs typeface="+mn-ea"/>
              <a:sym typeface="+mn-lt"/>
            </a:endParaRPr>
          </a:p>
        </p:txBody>
      </p:sp>
      <p:sp>
        <p:nvSpPr>
          <p:cNvPr id="21" name="矩形 20"/>
          <p:cNvSpPr/>
          <p:nvPr/>
        </p:nvSpPr>
        <p:spPr>
          <a:xfrm>
            <a:off x="1134765" y="1754000"/>
            <a:ext cx="784284" cy="784284"/>
          </a:xfrm>
          <a:prstGeom prst="rect">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2"/>
              </a:solidFill>
              <a:latin typeface="+mn-ea"/>
              <a:cs typeface="+mn-ea"/>
              <a:sym typeface="+mn-lt"/>
            </a:endParaRPr>
          </a:p>
        </p:txBody>
      </p:sp>
      <p:grpSp>
        <p:nvGrpSpPr>
          <p:cNvPr id="22" name="组合 21"/>
          <p:cNvGrpSpPr/>
          <p:nvPr/>
        </p:nvGrpSpPr>
        <p:grpSpPr>
          <a:xfrm>
            <a:off x="1306367" y="1872656"/>
            <a:ext cx="456010" cy="507206"/>
            <a:chOff x="6735763" y="10544176"/>
            <a:chExt cx="608013" cy="676275"/>
          </a:xfrm>
          <a:solidFill>
            <a:schemeClr val="bg1"/>
          </a:solidFill>
        </p:grpSpPr>
        <p:sp>
          <p:nvSpPr>
            <p:cNvPr id="23" name="Freeform 1008"/>
            <p:cNvSpPr>
              <a:spLocks/>
            </p:cNvSpPr>
            <p:nvPr/>
          </p:nvSpPr>
          <p:spPr bwMode="auto">
            <a:xfrm>
              <a:off x="6735763" y="10544176"/>
              <a:ext cx="608013" cy="153988"/>
            </a:xfrm>
            <a:custGeom>
              <a:avLst/>
              <a:gdLst>
                <a:gd name="T0" fmla="*/ 0 w 383"/>
                <a:gd name="T1" fmla="*/ 97 h 97"/>
                <a:gd name="T2" fmla="*/ 383 w 383"/>
                <a:gd name="T3" fmla="*/ 97 h 97"/>
                <a:gd name="T4" fmla="*/ 192 w 383"/>
                <a:gd name="T5" fmla="*/ 0 h 97"/>
                <a:gd name="T6" fmla="*/ 0 w 383"/>
                <a:gd name="T7" fmla="*/ 97 h 97"/>
              </a:gdLst>
              <a:ahLst/>
              <a:cxnLst>
                <a:cxn ang="0">
                  <a:pos x="T0" y="T1"/>
                </a:cxn>
                <a:cxn ang="0">
                  <a:pos x="T2" y="T3"/>
                </a:cxn>
                <a:cxn ang="0">
                  <a:pos x="T4" y="T5"/>
                </a:cxn>
                <a:cxn ang="0">
                  <a:pos x="T6" y="T7"/>
                </a:cxn>
              </a:cxnLst>
              <a:rect l="0" t="0" r="r" b="b"/>
              <a:pathLst>
                <a:path w="383" h="97">
                  <a:moveTo>
                    <a:pt x="0" y="97"/>
                  </a:moveTo>
                  <a:lnTo>
                    <a:pt x="383" y="97"/>
                  </a:lnTo>
                  <a:lnTo>
                    <a:pt x="192" y="0"/>
                  </a:lnTo>
                  <a:lnTo>
                    <a:pt x="0"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24" name="Rectangle 1010"/>
            <p:cNvSpPr>
              <a:spLocks noChangeArrowheads="1"/>
            </p:cNvSpPr>
            <p:nvPr/>
          </p:nvSpPr>
          <p:spPr bwMode="auto">
            <a:xfrm>
              <a:off x="6777039" y="10750551"/>
              <a:ext cx="98425"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25" name="Rectangle 1011"/>
            <p:cNvSpPr>
              <a:spLocks noChangeArrowheads="1"/>
            </p:cNvSpPr>
            <p:nvPr/>
          </p:nvSpPr>
          <p:spPr bwMode="auto">
            <a:xfrm>
              <a:off x="6983414" y="10750551"/>
              <a:ext cx="98425"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26" name="Rectangle 1012"/>
            <p:cNvSpPr>
              <a:spLocks noChangeArrowheads="1"/>
            </p:cNvSpPr>
            <p:nvPr/>
          </p:nvSpPr>
          <p:spPr bwMode="auto">
            <a:xfrm>
              <a:off x="7189789" y="10750551"/>
              <a:ext cx="98425"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27" name="Freeform 1013"/>
            <p:cNvSpPr>
              <a:spLocks/>
            </p:cNvSpPr>
            <p:nvPr/>
          </p:nvSpPr>
          <p:spPr bwMode="auto">
            <a:xfrm>
              <a:off x="6740526" y="11080751"/>
              <a:ext cx="187325" cy="87313"/>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3" y="0"/>
                    <a:pt x="0" y="3"/>
                    <a:pt x="0" y="6"/>
                  </a:cubicBezTo>
                  <a:cubicBezTo>
                    <a:pt x="0" y="17"/>
                    <a:pt x="0" y="17"/>
                    <a:pt x="0" y="17"/>
                  </a:cubicBezTo>
                  <a:cubicBezTo>
                    <a:pt x="0" y="20"/>
                    <a:pt x="3" y="23"/>
                    <a:pt x="6" y="23"/>
                  </a:cubicBezTo>
                  <a:cubicBezTo>
                    <a:pt x="44" y="23"/>
                    <a:pt x="44" y="23"/>
                    <a:pt x="44" y="23"/>
                  </a:cubicBezTo>
                  <a:cubicBezTo>
                    <a:pt x="47" y="23"/>
                    <a:pt x="50" y="20"/>
                    <a:pt x="50" y="17"/>
                  </a:cubicBezTo>
                  <a:lnTo>
                    <a:pt x="5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28" name="Freeform 1014"/>
            <p:cNvSpPr>
              <a:spLocks/>
            </p:cNvSpPr>
            <p:nvPr/>
          </p:nvSpPr>
          <p:spPr bwMode="auto">
            <a:xfrm>
              <a:off x="7148514" y="11080751"/>
              <a:ext cx="187325" cy="87313"/>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2" y="0"/>
                    <a:pt x="0" y="3"/>
                    <a:pt x="0" y="6"/>
                  </a:cubicBezTo>
                  <a:cubicBezTo>
                    <a:pt x="0" y="17"/>
                    <a:pt x="0" y="17"/>
                    <a:pt x="0" y="17"/>
                  </a:cubicBezTo>
                  <a:cubicBezTo>
                    <a:pt x="0" y="20"/>
                    <a:pt x="2" y="23"/>
                    <a:pt x="6" y="23"/>
                  </a:cubicBezTo>
                  <a:cubicBezTo>
                    <a:pt x="44" y="23"/>
                    <a:pt x="44" y="23"/>
                    <a:pt x="44" y="23"/>
                  </a:cubicBezTo>
                  <a:cubicBezTo>
                    <a:pt x="47" y="23"/>
                    <a:pt x="50" y="20"/>
                    <a:pt x="50" y="17"/>
                  </a:cubicBezTo>
                  <a:lnTo>
                    <a:pt x="5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29" name="Freeform 1015"/>
            <p:cNvSpPr>
              <a:spLocks/>
            </p:cNvSpPr>
            <p:nvPr/>
          </p:nvSpPr>
          <p:spPr bwMode="auto">
            <a:xfrm>
              <a:off x="6950075" y="11080751"/>
              <a:ext cx="173038" cy="19050"/>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30" name="Freeform 1016"/>
            <p:cNvSpPr>
              <a:spLocks/>
            </p:cNvSpPr>
            <p:nvPr/>
          </p:nvSpPr>
          <p:spPr bwMode="auto">
            <a:xfrm>
              <a:off x="6950075" y="11141076"/>
              <a:ext cx="173038" cy="19050"/>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31" name="Freeform 1017"/>
            <p:cNvSpPr>
              <a:spLocks/>
            </p:cNvSpPr>
            <p:nvPr/>
          </p:nvSpPr>
          <p:spPr bwMode="auto">
            <a:xfrm>
              <a:off x="6950075" y="11201401"/>
              <a:ext cx="173038" cy="19050"/>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grpSp>
      <p:grpSp>
        <p:nvGrpSpPr>
          <p:cNvPr id="32" name="组合 31"/>
          <p:cNvGrpSpPr/>
          <p:nvPr/>
        </p:nvGrpSpPr>
        <p:grpSpPr>
          <a:xfrm>
            <a:off x="5085039" y="1957786"/>
            <a:ext cx="484584" cy="336947"/>
            <a:chOff x="7767638" y="10672763"/>
            <a:chExt cx="646112" cy="449263"/>
          </a:xfrm>
          <a:solidFill>
            <a:schemeClr val="bg1"/>
          </a:solidFill>
        </p:grpSpPr>
        <p:sp>
          <p:nvSpPr>
            <p:cNvPr id="33" name="Freeform 1018"/>
            <p:cNvSpPr>
              <a:spLocks/>
            </p:cNvSpPr>
            <p:nvPr/>
          </p:nvSpPr>
          <p:spPr bwMode="auto">
            <a:xfrm>
              <a:off x="7959725" y="10672763"/>
              <a:ext cx="261938" cy="123825"/>
            </a:xfrm>
            <a:custGeom>
              <a:avLst/>
              <a:gdLst>
                <a:gd name="T0" fmla="*/ 70 w 70"/>
                <a:gd name="T1" fmla="*/ 26 h 33"/>
                <a:gd name="T2" fmla="*/ 63 w 70"/>
                <a:gd name="T3" fmla="*/ 33 h 33"/>
                <a:gd name="T4" fmla="*/ 7 w 70"/>
                <a:gd name="T5" fmla="*/ 33 h 33"/>
                <a:gd name="T6" fmla="*/ 0 w 70"/>
                <a:gd name="T7" fmla="*/ 26 h 33"/>
                <a:gd name="T8" fmla="*/ 0 w 70"/>
                <a:gd name="T9" fmla="*/ 8 h 33"/>
                <a:gd name="T10" fmla="*/ 7 w 70"/>
                <a:gd name="T11" fmla="*/ 0 h 33"/>
                <a:gd name="T12" fmla="*/ 63 w 70"/>
                <a:gd name="T13" fmla="*/ 0 h 33"/>
                <a:gd name="T14" fmla="*/ 70 w 70"/>
                <a:gd name="T15" fmla="*/ 8 h 33"/>
                <a:gd name="T16" fmla="*/ 70 w 70"/>
                <a:gd name="T17"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3">
                  <a:moveTo>
                    <a:pt x="70" y="26"/>
                  </a:moveTo>
                  <a:cubicBezTo>
                    <a:pt x="70" y="30"/>
                    <a:pt x="67" y="33"/>
                    <a:pt x="63" y="33"/>
                  </a:cubicBezTo>
                  <a:cubicBezTo>
                    <a:pt x="7" y="33"/>
                    <a:pt x="7" y="33"/>
                    <a:pt x="7" y="33"/>
                  </a:cubicBezTo>
                  <a:cubicBezTo>
                    <a:pt x="3" y="33"/>
                    <a:pt x="0" y="30"/>
                    <a:pt x="0" y="26"/>
                  </a:cubicBezTo>
                  <a:cubicBezTo>
                    <a:pt x="0" y="8"/>
                    <a:pt x="0" y="8"/>
                    <a:pt x="0" y="8"/>
                  </a:cubicBezTo>
                  <a:cubicBezTo>
                    <a:pt x="0" y="4"/>
                    <a:pt x="3" y="0"/>
                    <a:pt x="7" y="0"/>
                  </a:cubicBezTo>
                  <a:cubicBezTo>
                    <a:pt x="63" y="0"/>
                    <a:pt x="63" y="0"/>
                    <a:pt x="63" y="0"/>
                  </a:cubicBezTo>
                  <a:cubicBezTo>
                    <a:pt x="67" y="0"/>
                    <a:pt x="70" y="4"/>
                    <a:pt x="70" y="8"/>
                  </a:cubicBezTo>
                  <a:lnTo>
                    <a:pt x="7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34" name="Freeform 1019"/>
            <p:cNvSpPr>
              <a:spLocks/>
            </p:cNvSpPr>
            <p:nvPr/>
          </p:nvSpPr>
          <p:spPr bwMode="auto">
            <a:xfrm>
              <a:off x="7767638" y="10995026"/>
              <a:ext cx="184150" cy="127000"/>
            </a:xfrm>
            <a:custGeom>
              <a:avLst/>
              <a:gdLst>
                <a:gd name="T0" fmla="*/ 49 w 49"/>
                <a:gd name="T1" fmla="*/ 7 h 34"/>
                <a:gd name="T2" fmla="*/ 42 w 49"/>
                <a:gd name="T3" fmla="*/ 0 h 34"/>
                <a:gd name="T4" fmla="*/ 8 w 49"/>
                <a:gd name="T5" fmla="*/ 0 h 34"/>
                <a:gd name="T6" fmla="*/ 0 w 49"/>
                <a:gd name="T7" fmla="*/ 7 h 34"/>
                <a:gd name="T8" fmla="*/ 0 w 49"/>
                <a:gd name="T9" fmla="*/ 26 h 34"/>
                <a:gd name="T10" fmla="*/ 8 w 49"/>
                <a:gd name="T11" fmla="*/ 34 h 34"/>
                <a:gd name="T12" fmla="*/ 42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6" y="0"/>
                    <a:pt x="42" y="0"/>
                  </a:cubicBezTo>
                  <a:cubicBezTo>
                    <a:pt x="8" y="0"/>
                    <a:pt x="8" y="0"/>
                    <a:pt x="8" y="0"/>
                  </a:cubicBezTo>
                  <a:cubicBezTo>
                    <a:pt x="4" y="0"/>
                    <a:pt x="0" y="3"/>
                    <a:pt x="0" y="7"/>
                  </a:cubicBezTo>
                  <a:cubicBezTo>
                    <a:pt x="0" y="26"/>
                    <a:pt x="0" y="26"/>
                    <a:pt x="0" y="26"/>
                  </a:cubicBezTo>
                  <a:cubicBezTo>
                    <a:pt x="0" y="30"/>
                    <a:pt x="4" y="34"/>
                    <a:pt x="8" y="34"/>
                  </a:cubicBezTo>
                  <a:cubicBezTo>
                    <a:pt x="42" y="34"/>
                    <a:pt x="42" y="34"/>
                    <a:pt x="42" y="34"/>
                  </a:cubicBezTo>
                  <a:cubicBezTo>
                    <a:pt x="46" y="34"/>
                    <a:pt x="49" y="30"/>
                    <a:pt x="49" y="26"/>
                  </a:cubicBezTo>
                  <a:lnTo>
                    <a:pt x="49"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35" name="Freeform 1020"/>
            <p:cNvSpPr>
              <a:spLocks/>
            </p:cNvSpPr>
            <p:nvPr/>
          </p:nvSpPr>
          <p:spPr bwMode="auto">
            <a:xfrm>
              <a:off x="8001000" y="10995026"/>
              <a:ext cx="179388" cy="127000"/>
            </a:xfrm>
            <a:custGeom>
              <a:avLst/>
              <a:gdLst>
                <a:gd name="T0" fmla="*/ 48 w 48"/>
                <a:gd name="T1" fmla="*/ 7 h 34"/>
                <a:gd name="T2" fmla="*/ 41 w 48"/>
                <a:gd name="T3" fmla="*/ 0 h 34"/>
                <a:gd name="T4" fmla="*/ 7 w 48"/>
                <a:gd name="T5" fmla="*/ 0 h 34"/>
                <a:gd name="T6" fmla="*/ 0 w 48"/>
                <a:gd name="T7" fmla="*/ 7 h 34"/>
                <a:gd name="T8" fmla="*/ 0 w 48"/>
                <a:gd name="T9" fmla="*/ 26 h 34"/>
                <a:gd name="T10" fmla="*/ 7 w 48"/>
                <a:gd name="T11" fmla="*/ 34 h 34"/>
                <a:gd name="T12" fmla="*/ 41 w 48"/>
                <a:gd name="T13" fmla="*/ 34 h 34"/>
                <a:gd name="T14" fmla="*/ 48 w 48"/>
                <a:gd name="T15" fmla="*/ 26 h 34"/>
                <a:gd name="T16" fmla="*/ 48 w 48"/>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4">
                  <a:moveTo>
                    <a:pt x="48" y="7"/>
                  </a:moveTo>
                  <a:cubicBezTo>
                    <a:pt x="48"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8" y="30"/>
                    <a:pt x="48" y="26"/>
                  </a:cubicBezTo>
                  <a:lnTo>
                    <a:pt x="4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36" name="Freeform 1021"/>
            <p:cNvSpPr>
              <a:spLocks/>
            </p:cNvSpPr>
            <p:nvPr/>
          </p:nvSpPr>
          <p:spPr bwMode="auto">
            <a:xfrm>
              <a:off x="8229600" y="10995026"/>
              <a:ext cx="184150" cy="127000"/>
            </a:xfrm>
            <a:custGeom>
              <a:avLst/>
              <a:gdLst>
                <a:gd name="T0" fmla="*/ 49 w 49"/>
                <a:gd name="T1" fmla="*/ 7 h 34"/>
                <a:gd name="T2" fmla="*/ 41 w 49"/>
                <a:gd name="T3" fmla="*/ 0 h 34"/>
                <a:gd name="T4" fmla="*/ 7 w 49"/>
                <a:gd name="T5" fmla="*/ 0 h 34"/>
                <a:gd name="T6" fmla="*/ 0 w 49"/>
                <a:gd name="T7" fmla="*/ 7 h 34"/>
                <a:gd name="T8" fmla="*/ 0 w 49"/>
                <a:gd name="T9" fmla="*/ 26 h 34"/>
                <a:gd name="T10" fmla="*/ 7 w 49"/>
                <a:gd name="T11" fmla="*/ 34 h 34"/>
                <a:gd name="T12" fmla="*/ 41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9" y="30"/>
                    <a:pt x="49" y="26"/>
                  </a:cubicBezTo>
                  <a:lnTo>
                    <a:pt x="49"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37" name="Freeform 1022"/>
            <p:cNvSpPr>
              <a:spLocks/>
            </p:cNvSpPr>
            <p:nvPr/>
          </p:nvSpPr>
          <p:spPr bwMode="auto">
            <a:xfrm>
              <a:off x="7835901" y="10821988"/>
              <a:ext cx="498475" cy="150813"/>
            </a:xfrm>
            <a:custGeom>
              <a:avLst/>
              <a:gdLst>
                <a:gd name="T0" fmla="*/ 123 w 133"/>
                <a:gd name="T1" fmla="*/ 17 h 40"/>
                <a:gd name="T2" fmla="*/ 72 w 133"/>
                <a:gd name="T3" fmla="*/ 17 h 40"/>
                <a:gd name="T4" fmla="*/ 72 w 133"/>
                <a:gd name="T5" fmla="*/ 0 h 40"/>
                <a:gd name="T6" fmla="*/ 65 w 133"/>
                <a:gd name="T7" fmla="*/ 0 h 40"/>
                <a:gd name="T8" fmla="*/ 65 w 133"/>
                <a:gd name="T9" fmla="*/ 17 h 40"/>
                <a:gd name="T10" fmla="*/ 10 w 133"/>
                <a:gd name="T11" fmla="*/ 17 h 40"/>
                <a:gd name="T12" fmla="*/ 0 w 133"/>
                <a:gd name="T13" fmla="*/ 26 h 40"/>
                <a:gd name="T14" fmla="*/ 0 w 133"/>
                <a:gd name="T15" fmla="*/ 40 h 40"/>
                <a:gd name="T16" fmla="*/ 5 w 133"/>
                <a:gd name="T17" fmla="*/ 40 h 40"/>
                <a:gd name="T18" fmla="*/ 5 w 133"/>
                <a:gd name="T19" fmla="*/ 26 h 40"/>
                <a:gd name="T20" fmla="*/ 10 w 133"/>
                <a:gd name="T21" fmla="*/ 22 h 40"/>
                <a:gd name="T22" fmla="*/ 65 w 133"/>
                <a:gd name="T23" fmla="*/ 22 h 40"/>
                <a:gd name="T24" fmla="*/ 65 w 133"/>
                <a:gd name="T25" fmla="*/ 40 h 40"/>
                <a:gd name="T26" fmla="*/ 72 w 133"/>
                <a:gd name="T27" fmla="*/ 40 h 40"/>
                <a:gd name="T28" fmla="*/ 72 w 133"/>
                <a:gd name="T29" fmla="*/ 22 h 40"/>
                <a:gd name="T30" fmla="*/ 123 w 133"/>
                <a:gd name="T31" fmla="*/ 22 h 40"/>
                <a:gd name="T32" fmla="*/ 128 w 133"/>
                <a:gd name="T33" fmla="*/ 26 h 40"/>
                <a:gd name="T34" fmla="*/ 128 w 133"/>
                <a:gd name="T35" fmla="*/ 40 h 40"/>
                <a:gd name="T36" fmla="*/ 133 w 133"/>
                <a:gd name="T37" fmla="*/ 40 h 40"/>
                <a:gd name="T38" fmla="*/ 133 w 133"/>
                <a:gd name="T39" fmla="*/ 26 h 40"/>
                <a:gd name="T40" fmla="*/ 123 w 133"/>
                <a:gd name="T4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40">
                  <a:moveTo>
                    <a:pt x="123" y="17"/>
                  </a:moveTo>
                  <a:cubicBezTo>
                    <a:pt x="72" y="17"/>
                    <a:pt x="72" y="17"/>
                    <a:pt x="72" y="17"/>
                  </a:cubicBezTo>
                  <a:cubicBezTo>
                    <a:pt x="72" y="0"/>
                    <a:pt x="72" y="0"/>
                    <a:pt x="72" y="0"/>
                  </a:cubicBezTo>
                  <a:cubicBezTo>
                    <a:pt x="65" y="0"/>
                    <a:pt x="65" y="0"/>
                    <a:pt x="65" y="0"/>
                  </a:cubicBezTo>
                  <a:cubicBezTo>
                    <a:pt x="65" y="17"/>
                    <a:pt x="65" y="17"/>
                    <a:pt x="65" y="17"/>
                  </a:cubicBezTo>
                  <a:cubicBezTo>
                    <a:pt x="10" y="17"/>
                    <a:pt x="10" y="17"/>
                    <a:pt x="10" y="17"/>
                  </a:cubicBezTo>
                  <a:cubicBezTo>
                    <a:pt x="4" y="17"/>
                    <a:pt x="0" y="21"/>
                    <a:pt x="0" y="26"/>
                  </a:cubicBezTo>
                  <a:cubicBezTo>
                    <a:pt x="0" y="40"/>
                    <a:pt x="0" y="40"/>
                    <a:pt x="0" y="40"/>
                  </a:cubicBezTo>
                  <a:cubicBezTo>
                    <a:pt x="5" y="40"/>
                    <a:pt x="5" y="40"/>
                    <a:pt x="5" y="40"/>
                  </a:cubicBezTo>
                  <a:cubicBezTo>
                    <a:pt x="5" y="26"/>
                    <a:pt x="5" y="26"/>
                    <a:pt x="5" y="26"/>
                  </a:cubicBezTo>
                  <a:cubicBezTo>
                    <a:pt x="5" y="24"/>
                    <a:pt x="7" y="22"/>
                    <a:pt x="10" y="22"/>
                  </a:cubicBezTo>
                  <a:cubicBezTo>
                    <a:pt x="65" y="22"/>
                    <a:pt x="65" y="22"/>
                    <a:pt x="65" y="22"/>
                  </a:cubicBezTo>
                  <a:cubicBezTo>
                    <a:pt x="65" y="40"/>
                    <a:pt x="65" y="40"/>
                    <a:pt x="65" y="40"/>
                  </a:cubicBezTo>
                  <a:cubicBezTo>
                    <a:pt x="72" y="40"/>
                    <a:pt x="72" y="40"/>
                    <a:pt x="72" y="40"/>
                  </a:cubicBezTo>
                  <a:cubicBezTo>
                    <a:pt x="72" y="22"/>
                    <a:pt x="72" y="22"/>
                    <a:pt x="72" y="22"/>
                  </a:cubicBezTo>
                  <a:cubicBezTo>
                    <a:pt x="123" y="22"/>
                    <a:pt x="123" y="22"/>
                    <a:pt x="123" y="22"/>
                  </a:cubicBezTo>
                  <a:cubicBezTo>
                    <a:pt x="125" y="22"/>
                    <a:pt x="128" y="24"/>
                    <a:pt x="128" y="26"/>
                  </a:cubicBezTo>
                  <a:cubicBezTo>
                    <a:pt x="128" y="40"/>
                    <a:pt x="128" y="40"/>
                    <a:pt x="128" y="40"/>
                  </a:cubicBezTo>
                  <a:cubicBezTo>
                    <a:pt x="133" y="40"/>
                    <a:pt x="133" y="40"/>
                    <a:pt x="133" y="40"/>
                  </a:cubicBezTo>
                  <a:cubicBezTo>
                    <a:pt x="133" y="26"/>
                    <a:pt x="133" y="26"/>
                    <a:pt x="133" y="26"/>
                  </a:cubicBezTo>
                  <a:cubicBezTo>
                    <a:pt x="133" y="21"/>
                    <a:pt x="128" y="17"/>
                    <a:pt x="12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grpSp>
      <p:sp>
        <p:nvSpPr>
          <p:cNvPr id="38" name="Freeform 898"/>
          <p:cNvSpPr>
            <a:spLocks noEditPoints="1"/>
          </p:cNvSpPr>
          <p:nvPr/>
        </p:nvSpPr>
        <p:spPr bwMode="auto">
          <a:xfrm>
            <a:off x="1239095" y="3405795"/>
            <a:ext cx="590550" cy="406004"/>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39" name="Freeform 1512"/>
          <p:cNvSpPr>
            <a:spLocks noEditPoints="1"/>
          </p:cNvSpPr>
          <p:nvPr/>
        </p:nvSpPr>
        <p:spPr bwMode="auto">
          <a:xfrm>
            <a:off x="5061636" y="3338525"/>
            <a:ext cx="506016" cy="540544"/>
          </a:xfrm>
          <a:custGeom>
            <a:avLst/>
            <a:gdLst>
              <a:gd name="T0" fmla="*/ 180 w 180"/>
              <a:gd name="T1" fmla="*/ 67 h 192"/>
              <a:gd name="T2" fmla="*/ 179 w 180"/>
              <a:gd name="T3" fmla="*/ 64 h 192"/>
              <a:gd name="T4" fmla="*/ 178 w 180"/>
              <a:gd name="T5" fmla="*/ 63 h 192"/>
              <a:gd name="T6" fmla="*/ 91 w 180"/>
              <a:gd name="T7" fmla="*/ 1 h 192"/>
              <a:gd name="T8" fmla="*/ 89 w 180"/>
              <a:gd name="T9" fmla="*/ 1 h 192"/>
              <a:gd name="T10" fmla="*/ 40 w 180"/>
              <a:gd name="T11" fmla="*/ 0 h 192"/>
              <a:gd name="T12" fmla="*/ 37 w 180"/>
              <a:gd name="T13" fmla="*/ 2 h 192"/>
              <a:gd name="T14" fmla="*/ 38 w 180"/>
              <a:gd name="T15" fmla="*/ 6 h 192"/>
              <a:gd name="T16" fmla="*/ 60 w 180"/>
              <a:gd name="T17" fmla="*/ 22 h 192"/>
              <a:gd name="T18" fmla="*/ 50 w 180"/>
              <a:gd name="T19" fmla="*/ 30 h 192"/>
              <a:gd name="T20" fmla="*/ 49 w 180"/>
              <a:gd name="T21" fmla="*/ 30 h 192"/>
              <a:gd name="T22" fmla="*/ 1 w 180"/>
              <a:gd name="T23" fmla="*/ 64 h 192"/>
              <a:gd name="T24" fmla="*/ 0 w 180"/>
              <a:gd name="T25" fmla="*/ 67 h 192"/>
              <a:gd name="T26" fmla="*/ 0 w 180"/>
              <a:gd name="T27" fmla="*/ 67 h 192"/>
              <a:gd name="T28" fmla="*/ 0 w 180"/>
              <a:gd name="T29" fmla="*/ 67 h 192"/>
              <a:gd name="T30" fmla="*/ 0 w 180"/>
              <a:gd name="T31" fmla="*/ 127 h 192"/>
              <a:gd name="T32" fmla="*/ 1 w 180"/>
              <a:gd name="T33" fmla="*/ 130 h 192"/>
              <a:gd name="T34" fmla="*/ 88 w 180"/>
              <a:gd name="T35" fmla="*/ 192 h 192"/>
              <a:gd name="T36" fmla="*/ 88 w 180"/>
              <a:gd name="T37" fmla="*/ 192 h 192"/>
              <a:gd name="T38" fmla="*/ 88 w 180"/>
              <a:gd name="T39" fmla="*/ 192 h 192"/>
              <a:gd name="T40" fmla="*/ 90 w 180"/>
              <a:gd name="T41" fmla="*/ 192 h 192"/>
              <a:gd name="T42" fmla="*/ 92 w 180"/>
              <a:gd name="T43" fmla="*/ 192 h 192"/>
              <a:gd name="T44" fmla="*/ 179 w 180"/>
              <a:gd name="T45" fmla="*/ 130 h 192"/>
              <a:gd name="T46" fmla="*/ 180 w 180"/>
              <a:gd name="T47" fmla="*/ 127 h 192"/>
              <a:gd name="T48" fmla="*/ 180 w 180"/>
              <a:gd name="T49" fmla="*/ 67 h 192"/>
              <a:gd name="T50" fmla="*/ 180 w 180"/>
              <a:gd name="T51" fmla="*/ 67 h 192"/>
              <a:gd name="T52" fmla="*/ 51 w 180"/>
              <a:gd name="T53" fmla="*/ 7 h 192"/>
              <a:gd name="T54" fmla="*/ 88 w 180"/>
              <a:gd name="T55" fmla="*/ 8 h 192"/>
              <a:gd name="T56" fmla="*/ 165 w 180"/>
              <a:gd name="T57" fmla="*/ 62 h 192"/>
              <a:gd name="T58" fmla="*/ 128 w 180"/>
              <a:gd name="T59" fmla="*/ 61 h 192"/>
              <a:gd name="T60" fmla="*/ 51 w 180"/>
              <a:gd name="T61" fmla="*/ 7 h 192"/>
              <a:gd name="T62" fmla="*/ 86 w 180"/>
              <a:gd name="T63" fmla="*/ 182 h 192"/>
              <a:gd name="T64" fmla="*/ 7 w 180"/>
              <a:gd name="T65" fmla="*/ 126 h 192"/>
              <a:gd name="T66" fmla="*/ 7 w 180"/>
              <a:gd name="T67" fmla="*/ 74 h 192"/>
              <a:gd name="T68" fmla="*/ 86 w 180"/>
              <a:gd name="T69" fmla="*/ 131 h 192"/>
              <a:gd name="T70" fmla="*/ 86 w 180"/>
              <a:gd name="T71" fmla="*/ 182 h 192"/>
              <a:gd name="T72" fmla="*/ 90 w 180"/>
              <a:gd name="T73" fmla="*/ 124 h 192"/>
              <a:gd name="T74" fmla="*/ 9 w 180"/>
              <a:gd name="T75" fmla="*/ 67 h 192"/>
              <a:gd name="T76" fmla="*/ 48 w 180"/>
              <a:gd name="T77" fmla="*/ 39 h 192"/>
              <a:gd name="T78" fmla="*/ 129 w 180"/>
              <a:gd name="T79" fmla="*/ 96 h 192"/>
              <a:gd name="T80" fmla="*/ 90 w 180"/>
              <a:gd name="T81" fmla="*/ 124 h 192"/>
              <a:gd name="T82" fmla="*/ 173 w 180"/>
              <a:gd name="T83" fmla="*/ 126 h 192"/>
              <a:gd name="T84" fmla="*/ 94 w 180"/>
              <a:gd name="T85" fmla="*/ 182 h 192"/>
              <a:gd name="T86" fmla="*/ 94 w 180"/>
              <a:gd name="T87" fmla="*/ 131 h 192"/>
              <a:gd name="T88" fmla="*/ 173 w 180"/>
              <a:gd name="T89" fmla="*/ 74 h 192"/>
              <a:gd name="T90" fmla="*/ 173 w 180"/>
              <a:gd name="T91" fmla="*/ 126 h 192"/>
              <a:gd name="T92" fmla="*/ 75 w 180"/>
              <a:gd name="T93" fmla="*/ 135 h 192"/>
              <a:gd name="T94" fmla="*/ 14 w 180"/>
              <a:gd name="T95" fmla="*/ 92 h 192"/>
              <a:gd name="T96" fmla="*/ 14 w 180"/>
              <a:gd name="T97" fmla="*/ 119 h 192"/>
              <a:gd name="T98" fmla="*/ 75 w 180"/>
              <a:gd name="T99" fmla="*/ 162 h 192"/>
              <a:gd name="T100" fmla="*/ 75 w 180"/>
              <a:gd name="T101" fmla="*/ 13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92">
                <a:moveTo>
                  <a:pt x="180" y="67"/>
                </a:moveTo>
                <a:cubicBezTo>
                  <a:pt x="180" y="66"/>
                  <a:pt x="180" y="65"/>
                  <a:pt x="179" y="64"/>
                </a:cubicBezTo>
                <a:cubicBezTo>
                  <a:pt x="179" y="64"/>
                  <a:pt x="179" y="63"/>
                  <a:pt x="178" y="63"/>
                </a:cubicBezTo>
                <a:cubicBezTo>
                  <a:pt x="91" y="1"/>
                  <a:pt x="91" y="1"/>
                  <a:pt x="91" y="1"/>
                </a:cubicBezTo>
                <a:cubicBezTo>
                  <a:pt x="91" y="1"/>
                  <a:pt x="90" y="1"/>
                  <a:pt x="89" y="1"/>
                </a:cubicBezTo>
                <a:cubicBezTo>
                  <a:pt x="40" y="0"/>
                  <a:pt x="40" y="0"/>
                  <a:pt x="40" y="0"/>
                </a:cubicBezTo>
                <a:cubicBezTo>
                  <a:pt x="39" y="0"/>
                  <a:pt x="37" y="1"/>
                  <a:pt x="37" y="2"/>
                </a:cubicBezTo>
                <a:cubicBezTo>
                  <a:pt x="36" y="3"/>
                  <a:pt x="37" y="5"/>
                  <a:pt x="38" y="6"/>
                </a:cubicBezTo>
                <a:cubicBezTo>
                  <a:pt x="60" y="22"/>
                  <a:pt x="60" y="22"/>
                  <a:pt x="60" y="22"/>
                </a:cubicBezTo>
                <a:cubicBezTo>
                  <a:pt x="50" y="30"/>
                  <a:pt x="50" y="30"/>
                  <a:pt x="50" y="30"/>
                </a:cubicBezTo>
                <a:cubicBezTo>
                  <a:pt x="49" y="30"/>
                  <a:pt x="49" y="30"/>
                  <a:pt x="49" y="30"/>
                </a:cubicBezTo>
                <a:cubicBezTo>
                  <a:pt x="1" y="64"/>
                  <a:pt x="1" y="64"/>
                  <a:pt x="1" y="64"/>
                </a:cubicBezTo>
                <a:cubicBezTo>
                  <a:pt x="0" y="65"/>
                  <a:pt x="0" y="66"/>
                  <a:pt x="0" y="67"/>
                </a:cubicBezTo>
                <a:cubicBezTo>
                  <a:pt x="0" y="67"/>
                  <a:pt x="0" y="67"/>
                  <a:pt x="0" y="67"/>
                </a:cubicBezTo>
                <a:cubicBezTo>
                  <a:pt x="0" y="67"/>
                  <a:pt x="0" y="67"/>
                  <a:pt x="0" y="67"/>
                </a:cubicBezTo>
                <a:cubicBezTo>
                  <a:pt x="0" y="127"/>
                  <a:pt x="0" y="127"/>
                  <a:pt x="0" y="127"/>
                </a:cubicBezTo>
                <a:cubicBezTo>
                  <a:pt x="1" y="130"/>
                  <a:pt x="1" y="130"/>
                  <a:pt x="1" y="130"/>
                </a:cubicBezTo>
                <a:cubicBezTo>
                  <a:pt x="88" y="192"/>
                  <a:pt x="88" y="192"/>
                  <a:pt x="88" y="192"/>
                </a:cubicBezTo>
                <a:cubicBezTo>
                  <a:pt x="88" y="192"/>
                  <a:pt x="88" y="192"/>
                  <a:pt x="88" y="192"/>
                </a:cubicBezTo>
                <a:cubicBezTo>
                  <a:pt x="88" y="192"/>
                  <a:pt x="88" y="192"/>
                  <a:pt x="88" y="192"/>
                </a:cubicBezTo>
                <a:cubicBezTo>
                  <a:pt x="89" y="192"/>
                  <a:pt x="90" y="192"/>
                  <a:pt x="90" y="192"/>
                </a:cubicBezTo>
                <a:cubicBezTo>
                  <a:pt x="91" y="192"/>
                  <a:pt x="92" y="192"/>
                  <a:pt x="92" y="192"/>
                </a:cubicBezTo>
                <a:cubicBezTo>
                  <a:pt x="179" y="130"/>
                  <a:pt x="179" y="130"/>
                  <a:pt x="179" y="130"/>
                </a:cubicBezTo>
                <a:cubicBezTo>
                  <a:pt x="180" y="130"/>
                  <a:pt x="180" y="129"/>
                  <a:pt x="180" y="127"/>
                </a:cubicBezTo>
                <a:cubicBezTo>
                  <a:pt x="180" y="67"/>
                  <a:pt x="180" y="67"/>
                  <a:pt x="180" y="67"/>
                </a:cubicBezTo>
                <a:cubicBezTo>
                  <a:pt x="180" y="67"/>
                  <a:pt x="180" y="67"/>
                  <a:pt x="180" y="67"/>
                </a:cubicBezTo>
                <a:close/>
                <a:moveTo>
                  <a:pt x="51" y="7"/>
                </a:moveTo>
                <a:cubicBezTo>
                  <a:pt x="88" y="8"/>
                  <a:pt x="88" y="8"/>
                  <a:pt x="88" y="8"/>
                </a:cubicBezTo>
                <a:cubicBezTo>
                  <a:pt x="165" y="62"/>
                  <a:pt x="165" y="62"/>
                  <a:pt x="165" y="62"/>
                </a:cubicBezTo>
                <a:cubicBezTo>
                  <a:pt x="128" y="61"/>
                  <a:pt x="128" y="61"/>
                  <a:pt x="128" y="61"/>
                </a:cubicBezTo>
                <a:lnTo>
                  <a:pt x="51" y="7"/>
                </a:lnTo>
                <a:close/>
                <a:moveTo>
                  <a:pt x="86" y="182"/>
                </a:moveTo>
                <a:cubicBezTo>
                  <a:pt x="7" y="126"/>
                  <a:pt x="7" y="126"/>
                  <a:pt x="7" y="126"/>
                </a:cubicBezTo>
                <a:cubicBezTo>
                  <a:pt x="7" y="74"/>
                  <a:pt x="7" y="74"/>
                  <a:pt x="7" y="74"/>
                </a:cubicBezTo>
                <a:cubicBezTo>
                  <a:pt x="86" y="131"/>
                  <a:pt x="86" y="131"/>
                  <a:pt x="86" y="131"/>
                </a:cubicBezTo>
                <a:lnTo>
                  <a:pt x="86" y="182"/>
                </a:lnTo>
                <a:close/>
                <a:moveTo>
                  <a:pt x="90" y="124"/>
                </a:moveTo>
                <a:cubicBezTo>
                  <a:pt x="9" y="67"/>
                  <a:pt x="9" y="67"/>
                  <a:pt x="9" y="67"/>
                </a:cubicBezTo>
                <a:cubicBezTo>
                  <a:pt x="48" y="39"/>
                  <a:pt x="48" y="39"/>
                  <a:pt x="48" y="39"/>
                </a:cubicBezTo>
                <a:cubicBezTo>
                  <a:pt x="129" y="96"/>
                  <a:pt x="129" y="96"/>
                  <a:pt x="129" y="96"/>
                </a:cubicBezTo>
                <a:lnTo>
                  <a:pt x="90" y="124"/>
                </a:lnTo>
                <a:close/>
                <a:moveTo>
                  <a:pt x="173" y="126"/>
                </a:moveTo>
                <a:cubicBezTo>
                  <a:pt x="94" y="182"/>
                  <a:pt x="94" y="182"/>
                  <a:pt x="94" y="182"/>
                </a:cubicBezTo>
                <a:cubicBezTo>
                  <a:pt x="94" y="131"/>
                  <a:pt x="94" y="131"/>
                  <a:pt x="94" y="131"/>
                </a:cubicBezTo>
                <a:cubicBezTo>
                  <a:pt x="173" y="74"/>
                  <a:pt x="173" y="74"/>
                  <a:pt x="173" y="74"/>
                </a:cubicBezTo>
                <a:lnTo>
                  <a:pt x="173" y="126"/>
                </a:lnTo>
                <a:close/>
                <a:moveTo>
                  <a:pt x="75" y="135"/>
                </a:moveTo>
                <a:cubicBezTo>
                  <a:pt x="14" y="92"/>
                  <a:pt x="14" y="92"/>
                  <a:pt x="14" y="92"/>
                </a:cubicBezTo>
                <a:cubicBezTo>
                  <a:pt x="14" y="119"/>
                  <a:pt x="14" y="119"/>
                  <a:pt x="14" y="119"/>
                </a:cubicBezTo>
                <a:cubicBezTo>
                  <a:pt x="75" y="162"/>
                  <a:pt x="75" y="162"/>
                  <a:pt x="75" y="162"/>
                </a:cubicBezTo>
                <a:lnTo>
                  <a:pt x="75" y="135"/>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mn-ea"/>
              <a:cs typeface="+mn-ea"/>
              <a:sym typeface="+mn-lt"/>
            </a:endParaRPr>
          </a:p>
        </p:txBody>
      </p:sp>
      <p:sp>
        <p:nvSpPr>
          <p:cNvPr id="40" name="矩形 39"/>
          <p:cNvSpPr/>
          <p:nvPr/>
        </p:nvSpPr>
        <p:spPr>
          <a:xfrm>
            <a:off x="1981646" y="1987836"/>
            <a:ext cx="2374330" cy="590929"/>
          </a:xfrm>
          <a:prstGeom prst="rect">
            <a:avLst/>
          </a:prstGeom>
        </p:spPr>
        <p:txBody>
          <a:bodyPr wrap="square" lIns="91438" tIns="45719" rIns="91438" bIns="45719">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65000"/>
                    <a:lumOff val="35000"/>
                  </a:schemeClr>
                </a:solidFill>
                <a:latin typeface="+mn-ea"/>
                <a:cs typeface="+mn-ea"/>
                <a:sym typeface="+mn-lt"/>
              </a:rPr>
              <a:t>在此录入上述图表的描述说明，在此录入上述图表的描述说明。在此录入上述图表的描述说明，在此录入上述图表的描述说明。</a:t>
            </a:r>
          </a:p>
        </p:txBody>
      </p:sp>
      <p:sp>
        <p:nvSpPr>
          <p:cNvPr id="41" name="矩形 40"/>
          <p:cNvSpPr/>
          <p:nvPr/>
        </p:nvSpPr>
        <p:spPr>
          <a:xfrm>
            <a:off x="5790724" y="1754000"/>
            <a:ext cx="1422180" cy="203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smtClean="0">
                <a:solidFill>
                  <a:schemeClr val="tx1">
                    <a:lumMod val="65000"/>
                    <a:lumOff val="35000"/>
                  </a:schemeClr>
                </a:solidFill>
                <a:latin typeface="+mn-ea"/>
                <a:cs typeface="+mn-ea"/>
                <a:sym typeface="+mn-lt"/>
              </a:rPr>
              <a:t>添加</a:t>
            </a:r>
            <a:r>
              <a:rPr lang="zh-CN" altLang="en-US" sz="1400" dirty="0">
                <a:solidFill>
                  <a:schemeClr val="tx1">
                    <a:lumMod val="65000"/>
                    <a:lumOff val="35000"/>
                  </a:schemeClr>
                </a:solidFill>
                <a:latin typeface="+mn-ea"/>
                <a:cs typeface="+mn-ea"/>
                <a:sym typeface="+mn-lt"/>
              </a:rPr>
              <a:t>标题   </a:t>
            </a:r>
            <a:endParaRPr lang="en-US" altLang="zh-CN" sz="1400" dirty="0">
              <a:solidFill>
                <a:schemeClr val="tx1">
                  <a:lumMod val="65000"/>
                  <a:lumOff val="35000"/>
                </a:schemeClr>
              </a:solidFill>
              <a:latin typeface="+mn-ea"/>
              <a:cs typeface="+mn-ea"/>
              <a:sym typeface="+mn-lt"/>
            </a:endParaRPr>
          </a:p>
        </p:txBody>
      </p:sp>
      <p:sp>
        <p:nvSpPr>
          <p:cNvPr id="42" name="矩形 41"/>
          <p:cNvSpPr/>
          <p:nvPr/>
        </p:nvSpPr>
        <p:spPr>
          <a:xfrm>
            <a:off x="5790724" y="1987836"/>
            <a:ext cx="2374330" cy="590929"/>
          </a:xfrm>
          <a:prstGeom prst="rect">
            <a:avLst/>
          </a:prstGeom>
        </p:spPr>
        <p:txBody>
          <a:bodyPr wrap="square" lIns="91438" tIns="45719" rIns="91438" bIns="45719">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65000"/>
                    <a:lumOff val="35000"/>
                  </a:schemeClr>
                </a:solidFill>
                <a:latin typeface="+mn-ea"/>
                <a:cs typeface="+mn-ea"/>
                <a:sym typeface="+mn-lt"/>
              </a:rPr>
              <a:t>在此录入上述图表的描述说明，在此录入上述图表的描述说明。在此录入上述图表的描述说明，在此录入上述图表的描述说明。</a:t>
            </a:r>
          </a:p>
        </p:txBody>
      </p:sp>
      <p:sp>
        <p:nvSpPr>
          <p:cNvPr id="43" name="矩形 42"/>
          <p:cNvSpPr/>
          <p:nvPr/>
        </p:nvSpPr>
        <p:spPr>
          <a:xfrm>
            <a:off x="5796136" y="3202010"/>
            <a:ext cx="1422180" cy="203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smtClean="0">
                <a:solidFill>
                  <a:schemeClr val="tx1">
                    <a:lumMod val="65000"/>
                    <a:lumOff val="35000"/>
                  </a:schemeClr>
                </a:solidFill>
                <a:latin typeface="+mn-ea"/>
                <a:cs typeface="+mn-ea"/>
                <a:sym typeface="+mn-lt"/>
              </a:rPr>
              <a:t>添加标题   </a:t>
            </a:r>
            <a:endParaRPr lang="en-US" altLang="zh-CN" sz="1400" dirty="0">
              <a:solidFill>
                <a:schemeClr val="tx1">
                  <a:lumMod val="65000"/>
                  <a:lumOff val="35000"/>
                </a:schemeClr>
              </a:solidFill>
              <a:latin typeface="+mn-ea"/>
              <a:cs typeface="+mn-ea"/>
              <a:sym typeface="+mn-lt"/>
            </a:endParaRPr>
          </a:p>
        </p:txBody>
      </p:sp>
      <p:sp>
        <p:nvSpPr>
          <p:cNvPr id="44" name="矩形 43"/>
          <p:cNvSpPr/>
          <p:nvPr/>
        </p:nvSpPr>
        <p:spPr>
          <a:xfrm>
            <a:off x="5796136" y="3435846"/>
            <a:ext cx="2374330" cy="590929"/>
          </a:xfrm>
          <a:prstGeom prst="rect">
            <a:avLst/>
          </a:prstGeom>
        </p:spPr>
        <p:txBody>
          <a:bodyPr wrap="square" lIns="91438" tIns="45719" rIns="91438" bIns="45719">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65000"/>
                    <a:lumOff val="35000"/>
                  </a:schemeClr>
                </a:solidFill>
                <a:latin typeface="+mn-ea"/>
                <a:cs typeface="+mn-ea"/>
                <a:sym typeface="+mn-lt"/>
              </a:rPr>
              <a:t>在此录入上述图表的描述说明，在此录入上述图表的描述说明。在此录入上述图表的描述说明，在此录入上述图表的描述说明。</a:t>
            </a:r>
          </a:p>
        </p:txBody>
      </p:sp>
      <p:sp>
        <p:nvSpPr>
          <p:cNvPr id="45" name="矩形 44"/>
          <p:cNvSpPr/>
          <p:nvPr/>
        </p:nvSpPr>
        <p:spPr>
          <a:xfrm>
            <a:off x="1968104" y="3227772"/>
            <a:ext cx="1422180" cy="203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smtClean="0">
                <a:solidFill>
                  <a:schemeClr val="tx1">
                    <a:lumMod val="65000"/>
                    <a:lumOff val="35000"/>
                  </a:schemeClr>
                </a:solidFill>
                <a:latin typeface="+mn-ea"/>
                <a:cs typeface="+mn-ea"/>
                <a:sym typeface="+mn-lt"/>
              </a:rPr>
              <a:t>添加</a:t>
            </a:r>
            <a:r>
              <a:rPr lang="zh-CN" altLang="en-US" sz="1400" dirty="0">
                <a:solidFill>
                  <a:schemeClr val="tx1">
                    <a:lumMod val="65000"/>
                    <a:lumOff val="35000"/>
                  </a:schemeClr>
                </a:solidFill>
                <a:latin typeface="+mn-ea"/>
                <a:cs typeface="+mn-ea"/>
                <a:sym typeface="+mn-lt"/>
              </a:rPr>
              <a:t>标题   </a:t>
            </a:r>
            <a:endParaRPr lang="en-US" altLang="zh-CN" sz="1400" dirty="0">
              <a:solidFill>
                <a:schemeClr val="tx1">
                  <a:lumMod val="65000"/>
                  <a:lumOff val="35000"/>
                </a:schemeClr>
              </a:solidFill>
              <a:latin typeface="+mn-ea"/>
              <a:cs typeface="+mn-ea"/>
              <a:sym typeface="+mn-lt"/>
            </a:endParaRPr>
          </a:p>
        </p:txBody>
      </p:sp>
      <p:sp>
        <p:nvSpPr>
          <p:cNvPr id="46" name="矩形 45"/>
          <p:cNvSpPr/>
          <p:nvPr/>
        </p:nvSpPr>
        <p:spPr>
          <a:xfrm>
            <a:off x="1968104" y="3461607"/>
            <a:ext cx="2374330" cy="590929"/>
          </a:xfrm>
          <a:prstGeom prst="rect">
            <a:avLst/>
          </a:prstGeom>
        </p:spPr>
        <p:txBody>
          <a:bodyPr wrap="square" lIns="91438" tIns="45719" rIns="91438" bIns="45719">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65000"/>
                    <a:lumOff val="35000"/>
                  </a:schemeClr>
                </a:solidFill>
                <a:latin typeface="+mn-ea"/>
                <a:cs typeface="+mn-ea"/>
                <a:sym typeface="+mn-lt"/>
              </a:rPr>
              <a:t>在此录入上述图表的描述说明，在此录入上述图表的描述说明。在此录入上述图表的描述说明，在此录入上述图表的描述说明。</a:t>
            </a:r>
          </a:p>
        </p:txBody>
      </p:sp>
    </p:spTree>
    <p:custDataLst>
      <p:tags r:id="rId1"/>
    </p:custDataLst>
    <p:extLst>
      <p:ext uri="{BB962C8B-B14F-4D97-AF65-F5344CB8AC3E}">
        <p14:creationId xmlns:p14="http://schemas.microsoft.com/office/powerpoint/2010/main" val="3971680558"/>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up)">
                                      <p:cBhvr>
                                        <p:cTn id="23" dur="500"/>
                                        <p:tgtEl>
                                          <p:spTgt spid="4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Effect transition="in" filter="fade">
                                      <p:cBhvr>
                                        <p:cTn id="35" dur="500"/>
                                        <p:tgtEl>
                                          <p:spTgt spid="38"/>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up)">
                                      <p:cBhvr>
                                        <p:cTn id="43" dur="500"/>
                                        <p:tgtEl>
                                          <p:spTgt spid="46"/>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up)">
                                      <p:cBhvr>
                                        <p:cTn id="63" dur="500"/>
                                        <p:tgtEl>
                                          <p:spTgt spid="42"/>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500"/>
                                        <p:tgtEl>
                                          <p:spTgt spid="43"/>
                                        </p:tgtEl>
                                      </p:cBhvr>
                                    </p:animEffect>
                                  </p:childTnLst>
                                </p:cTn>
                              </p:par>
                            </p:childTnLst>
                          </p:cTn>
                        </p:par>
                        <p:par>
                          <p:cTn id="80" fill="hold">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up)">
                                      <p:cBhvr>
                                        <p:cTn id="8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animBg="1"/>
      <p:bldP spid="21" grpId="0" animBg="1"/>
      <p:bldP spid="38" grpId="0" animBg="1"/>
      <p:bldP spid="39" grpId="0" animBg="1"/>
      <p:bldP spid="40" grpId="0"/>
      <p:bldP spid="41" grpId="0"/>
      <p:bldP spid="42" grpId="0"/>
      <p:bldP spid="43" grpId="0"/>
      <p:bldP spid="44" grpId="0"/>
      <p:bldP spid="45" grpId="0"/>
      <p:bldP spid="46" grpId="0"/>
    </p:bldLst>
  </p:timing>
  <p:extLst mod="1"/>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427" y="237877"/>
            <a:ext cx="1723549" cy="400110"/>
          </a:xfrm>
          <a:prstGeom prst="rect">
            <a:avLst/>
          </a:prstGeom>
        </p:spPr>
        <p:txBody>
          <a:bodyPr wrap="none">
            <a:spAutoFit/>
          </a:bodyPr>
          <a:lstStyle/>
          <a:p>
            <a:pPr>
              <a:lnSpc>
                <a:spcPct val="100000"/>
              </a:lnSpc>
            </a:pPr>
            <a:r>
              <a:rPr lang="zh-CN" altLang="en-US" sz="2000" dirty="0" smtClean="0">
                <a:cs typeface="+mn-ea"/>
                <a:sym typeface="+mn-lt"/>
              </a:rPr>
              <a:t>四</a:t>
            </a:r>
            <a:r>
              <a:rPr lang="zh-CN" altLang="en-US" sz="2000" smtClean="0">
                <a:cs typeface="+mn-ea"/>
                <a:sym typeface="+mn-lt"/>
              </a:rPr>
              <a:t>、</a:t>
            </a:r>
            <a:r>
              <a:rPr lang="zh-CN" altLang="en-US" sz="2000" dirty="0" smtClean="0">
                <a:cs typeface="+mn-ea"/>
                <a:sym typeface="+mn-lt"/>
              </a:rPr>
              <a:t>标题内容</a:t>
            </a:r>
            <a:endParaRPr lang="zh-CN" altLang="en-US" sz="2000" dirty="0">
              <a:cs typeface="+mn-ea"/>
              <a:sym typeface="+mn-lt"/>
            </a:endParaRPr>
          </a:p>
        </p:txBody>
      </p:sp>
      <p:grpSp>
        <p:nvGrpSpPr>
          <p:cNvPr id="3" name="组合 2"/>
          <p:cNvGrpSpPr/>
          <p:nvPr/>
        </p:nvGrpSpPr>
        <p:grpSpPr>
          <a:xfrm>
            <a:off x="1144588" y="1453958"/>
            <a:ext cx="6854825" cy="1293813"/>
            <a:chOff x="1144588" y="1483717"/>
            <a:chExt cx="6854825" cy="1293813"/>
          </a:xfrm>
        </p:grpSpPr>
        <p:sp>
          <p:nvSpPr>
            <p:cNvPr id="4" name="AutoShape 5"/>
            <p:cNvSpPr>
              <a:spLocks noChangeArrowheads="1"/>
            </p:cNvSpPr>
            <p:nvPr/>
          </p:nvSpPr>
          <p:spPr bwMode="gray">
            <a:xfrm>
              <a:off x="1144588" y="1705967"/>
              <a:ext cx="6854825" cy="1071563"/>
            </a:xfrm>
            <a:prstGeom prst="roundRect">
              <a:avLst>
                <a:gd name="adj" fmla="val 16667"/>
              </a:avLst>
            </a:prstGeom>
            <a:noFill/>
            <a:ln w="19050">
              <a:solidFill>
                <a:schemeClr val="bg1">
                  <a:lumMod val="75000"/>
                </a:schemeClr>
              </a:solidFill>
              <a:round/>
              <a:headEnd/>
              <a:tailEnd/>
            </a:ln>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zh-CN" altLang="en-US">
                <a:latin typeface="+mn-ea"/>
                <a:cs typeface="+mn-ea"/>
              </a:endParaRPr>
            </a:p>
          </p:txBody>
        </p:sp>
        <p:sp>
          <p:nvSpPr>
            <p:cNvPr id="5" name="AutoShape 17"/>
            <p:cNvSpPr>
              <a:spLocks noChangeArrowheads="1"/>
            </p:cNvSpPr>
            <p:nvPr/>
          </p:nvSpPr>
          <p:spPr bwMode="gray">
            <a:xfrm>
              <a:off x="2224088" y="1483717"/>
              <a:ext cx="4686300" cy="463550"/>
            </a:xfrm>
            <a:prstGeom prst="roundRect">
              <a:avLst>
                <a:gd name="adj" fmla="val 17509"/>
              </a:avLst>
            </a:pr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zh-CN" altLang="en-US">
                <a:latin typeface="+mn-ea"/>
                <a:cs typeface="+mn-ea"/>
              </a:endParaRPr>
            </a:p>
          </p:txBody>
        </p:sp>
        <p:sp>
          <p:nvSpPr>
            <p:cNvPr id="6" name="Rectangle 21"/>
            <p:cNvSpPr>
              <a:spLocks noChangeArrowheads="1"/>
            </p:cNvSpPr>
            <p:nvPr/>
          </p:nvSpPr>
          <p:spPr bwMode="gray">
            <a:xfrm>
              <a:off x="3545164" y="1561604"/>
              <a:ext cx="20441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Clr>
                  <a:srgbClr val="1F3F5F"/>
                </a:buClr>
              </a:pPr>
              <a:r>
                <a:rPr lang="zh-CN" altLang="en-US" dirty="0" smtClean="0">
                  <a:solidFill>
                    <a:srgbClr val="FFFFFF"/>
                  </a:solidFill>
                  <a:latin typeface="+mn-ea"/>
                  <a:cs typeface="+mn-ea"/>
                </a:rPr>
                <a:t>单击在此</a:t>
              </a:r>
              <a:r>
                <a:rPr lang="zh-CN" altLang="en-US" dirty="0">
                  <a:solidFill>
                    <a:srgbClr val="FFFFFF"/>
                  </a:solidFill>
                  <a:latin typeface="+mn-ea"/>
                  <a:cs typeface="+mn-ea"/>
                </a:rPr>
                <a:t>添加标题</a:t>
              </a:r>
            </a:p>
          </p:txBody>
        </p:sp>
        <p:sp>
          <p:nvSpPr>
            <p:cNvPr id="7" name="Text Box 24"/>
            <p:cNvSpPr txBox="1">
              <a:spLocks noChangeArrowheads="1"/>
            </p:cNvSpPr>
            <p:nvPr/>
          </p:nvSpPr>
          <p:spPr bwMode="black">
            <a:xfrm>
              <a:off x="1217614" y="1980605"/>
              <a:ext cx="33750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zh-CN" altLang="en-US" sz="1600" dirty="0">
                  <a:solidFill>
                    <a:schemeClr val="tx1">
                      <a:lumMod val="65000"/>
                      <a:lumOff val="35000"/>
                    </a:schemeClr>
                  </a:solidFill>
                  <a:latin typeface="+mn-ea"/>
                  <a:cs typeface="+mn-ea"/>
                </a:rPr>
                <a:t>在此添加标题或目录索引</a:t>
              </a:r>
            </a:p>
          </p:txBody>
        </p:sp>
        <p:sp>
          <p:nvSpPr>
            <p:cNvPr id="8" name="Rectangle 25"/>
            <p:cNvSpPr>
              <a:spLocks noChangeArrowheads="1"/>
            </p:cNvSpPr>
            <p:nvPr/>
          </p:nvSpPr>
          <p:spPr bwMode="auto">
            <a:xfrm>
              <a:off x="1217614" y="2304455"/>
              <a:ext cx="60468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zh-CN" altLang="en-US" sz="1000" dirty="0">
                  <a:solidFill>
                    <a:schemeClr val="tx1">
                      <a:lumMod val="65000"/>
                      <a:lumOff val="35000"/>
                    </a:schemeClr>
                  </a:solidFill>
                  <a:latin typeface="+mn-ea"/>
                  <a:cs typeface="+mn-ea"/>
                  <a:sym typeface="微软雅黑" pitchFamily="34" charset="-122"/>
                </a:rPr>
                <a:t>单击添加文本单击添加文本单击添加文本单击添加文本单击添加文本单击添加</a:t>
              </a:r>
              <a:r>
                <a:rPr lang="zh-CN" altLang="en-US" sz="1000" dirty="0" smtClean="0">
                  <a:solidFill>
                    <a:schemeClr val="tx1">
                      <a:lumMod val="65000"/>
                      <a:lumOff val="35000"/>
                    </a:schemeClr>
                  </a:solidFill>
                  <a:latin typeface="+mn-ea"/>
                  <a:cs typeface="+mn-ea"/>
                  <a:sym typeface="微软雅黑" pitchFamily="34" charset="-122"/>
                </a:rPr>
                <a:t>文本击</a:t>
              </a:r>
              <a:r>
                <a:rPr lang="zh-CN" altLang="en-US" sz="1000" dirty="0">
                  <a:solidFill>
                    <a:schemeClr val="tx1">
                      <a:lumMod val="65000"/>
                      <a:lumOff val="35000"/>
                    </a:schemeClr>
                  </a:solidFill>
                  <a:latin typeface="+mn-ea"/>
                  <a:cs typeface="+mn-ea"/>
                  <a:sym typeface="微软雅黑" pitchFamily="34" charset="-122"/>
                </a:rPr>
                <a:t>添加文本单击添加文本单击添加文本单击添加文本单击添加文本单击添加文本</a:t>
              </a:r>
            </a:p>
          </p:txBody>
        </p:sp>
      </p:grpSp>
      <p:grpSp>
        <p:nvGrpSpPr>
          <p:cNvPr id="9" name="组合 8"/>
          <p:cNvGrpSpPr/>
          <p:nvPr/>
        </p:nvGrpSpPr>
        <p:grpSpPr>
          <a:xfrm>
            <a:off x="1144588" y="2977958"/>
            <a:ext cx="6854825" cy="1292225"/>
            <a:chOff x="1144588" y="3007717"/>
            <a:chExt cx="6854825" cy="1292225"/>
          </a:xfrm>
        </p:grpSpPr>
        <p:sp>
          <p:nvSpPr>
            <p:cNvPr id="10" name="AutoShape 4"/>
            <p:cNvSpPr>
              <a:spLocks noChangeArrowheads="1"/>
            </p:cNvSpPr>
            <p:nvPr/>
          </p:nvSpPr>
          <p:spPr bwMode="gray">
            <a:xfrm>
              <a:off x="1144588" y="3228380"/>
              <a:ext cx="6854825" cy="1071562"/>
            </a:xfrm>
            <a:prstGeom prst="roundRect">
              <a:avLst>
                <a:gd name="adj" fmla="val 16667"/>
              </a:avLst>
            </a:prstGeom>
            <a:noFill/>
            <a:ln w="19050">
              <a:solidFill>
                <a:schemeClr val="bg1">
                  <a:lumMod val="75000"/>
                </a:schemeClr>
              </a:solidFill>
              <a:round/>
              <a:headEnd/>
              <a:tailEnd/>
            </a:ln>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zh-CN" altLang="en-US">
                <a:latin typeface="+mn-ea"/>
                <a:cs typeface="+mn-ea"/>
              </a:endParaRPr>
            </a:p>
          </p:txBody>
        </p:sp>
        <p:sp>
          <p:nvSpPr>
            <p:cNvPr id="12" name="AutoShape 7"/>
            <p:cNvSpPr>
              <a:spLocks noChangeArrowheads="1"/>
            </p:cNvSpPr>
            <p:nvPr/>
          </p:nvSpPr>
          <p:spPr bwMode="gray">
            <a:xfrm>
              <a:off x="2220913" y="3007717"/>
              <a:ext cx="4686300" cy="463550"/>
            </a:xfrm>
            <a:prstGeom prst="roundRect">
              <a:avLst>
                <a:gd name="adj" fmla="val 17509"/>
              </a:avLst>
            </a:pr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zh-CN" altLang="en-US">
                <a:latin typeface="+mn-ea"/>
                <a:cs typeface="+mn-ea"/>
              </a:endParaRPr>
            </a:p>
          </p:txBody>
        </p:sp>
        <p:sp>
          <p:nvSpPr>
            <p:cNvPr id="13" name="Rectangle 22"/>
            <p:cNvSpPr>
              <a:spLocks noChangeArrowheads="1"/>
            </p:cNvSpPr>
            <p:nvPr/>
          </p:nvSpPr>
          <p:spPr bwMode="gray">
            <a:xfrm>
              <a:off x="3541989" y="3085604"/>
              <a:ext cx="20441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Clr>
                  <a:srgbClr val="1F3F5F"/>
                </a:buClr>
              </a:pPr>
              <a:r>
                <a:rPr lang="zh-CN" altLang="en-US" dirty="0" smtClean="0">
                  <a:solidFill>
                    <a:srgbClr val="FFFFFF"/>
                  </a:solidFill>
                  <a:latin typeface="+mn-ea"/>
                  <a:cs typeface="+mn-ea"/>
                </a:rPr>
                <a:t>单击在此</a:t>
              </a:r>
              <a:r>
                <a:rPr lang="zh-CN" altLang="en-US" dirty="0">
                  <a:solidFill>
                    <a:srgbClr val="FFFFFF"/>
                  </a:solidFill>
                  <a:latin typeface="+mn-ea"/>
                  <a:cs typeface="+mn-ea"/>
                </a:rPr>
                <a:t>添加标题</a:t>
              </a:r>
            </a:p>
          </p:txBody>
        </p:sp>
        <p:sp>
          <p:nvSpPr>
            <p:cNvPr id="14" name="Text Box 29"/>
            <p:cNvSpPr txBox="1">
              <a:spLocks noChangeArrowheads="1"/>
            </p:cNvSpPr>
            <p:nvPr/>
          </p:nvSpPr>
          <p:spPr bwMode="black">
            <a:xfrm>
              <a:off x="1217613" y="3518892"/>
              <a:ext cx="33750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zh-CN" altLang="en-US" sz="1600" dirty="0">
                  <a:solidFill>
                    <a:schemeClr val="tx1">
                      <a:lumMod val="65000"/>
                      <a:lumOff val="35000"/>
                    </a:schemeClr>
                  </a:solidFill>
                  <a:latin typeface="+mn-ea"/>
                  <a:cs typeface="+mn-ea"/>
                </a:rPr>
                <a:t>在此添加标题或目录索引</a:t>
              </a:r>
            </a:p>
          </p:txBody>
        </p:sp>
        <p:sp>
          <p:nvSpPr>
            <p:cNvPr id="15" name="Rectangle 30"/>
            <p:cNvSpPr>
              <a:spLocks noChangeArrowheads="1"/>
            </p:cNvSpPr>
            <p:nvPr/>
          </p:nvSpPr>
          <p:spPr bwMode="auto">
            <a:xfrm>
              <a:off x="1217613" y="3812580"/>
              <a:ext cx="673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zh-CN" altLang="en-US" sz="1000" dirty="0">
                  <a:solidFill>
                    <a:schemeClr val="tx1">
                      <a:lumMod val="65000"/>
                      <a:lumOff val="35000"/>
                    </a:schemeClr>
                  </a:solidFill>
                  <a:latin typeface="+mn-ea"/>
                  <a:cs typeface="+mn-ea"/>
                  <a:sym typeface="微软雅黑" pitchFamily="34" charset="-122"/>
                </a:rPr>
                <a:t>单击添加文本单击添加文本单击添加文本单击添加文本单击添加文本单击添加文本击添加文本单击添加文本单击添加文本单击添加文本单击添加文本单击添加文本</a:t>
              </a:r>
            </a:p>
          </p:txBody>
        </p:sp>
      </p:grpSp>
    </p:spTree>
    <p:custDataLst>
      <p:tags r:id="rId1"/>
    </p:custDataLst>
    <p:extLst>
      <p:ext uri="{BB962C8B-B14F-4D97-AF65-F5344CB8AC3E}">
        <p14:creationId xmlns:p14="http://schemas.microsoft.com/office/powerpoint/2010/main" val="1435768817"/>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811" y="1403851"/>
            <a:ext cx="3409474" cy="20850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8" name="文本框 7"/>
          <p:cNvSpPr txBox="1"/>
          <p:nvPr/>
        </p:nvSpPr>
        <p:spPr>
          <a:xfrm>
            <a:off x="4794838" y="1729412"/>
            <a:ext cx="3457575" cy="854080"/>
          </a:xfrm>
          <a:prstGeom prst="rect">
            <a:avLst/>
          </a:prstGeom>
          <a:noFill/>
        </p:spPr>
        <p:txBody>
          <a:bodyPr wrap="square" rtlCol="0">
            <a:spAutoFit/>
          </a:bodyPr>
          <a:lstStyle/>
          <a:p>
            <a:pPr algn="dist"/>
            <a:r>
              <a:rPr lang="zh-CN" altLang="en-US" sz="4950" dirty="0" smtClean="0">
                <a:solidFill>
                  <a:schemeClr val="tx1">
                    <a:lumMod val="75000"/>
                    <a:lumOff val="25000"/>
                  </a:schemeClr>
                </a:solidFill>
                <a:latin typeface="文鼎习字体" panose="020B0602010101010101" pitchFamily="33" charset="-122"/>
                <a:ea typeface="文鼎习字体" panose="020B0602010101010101" pitchFamily="33" charset="-122"/>
                <a:cs typeface="+mn-ea"/>
              </a:rPr>
              <a:t>谢谢聆听</a:t>
            </a:r>
            <a:endParaRPr lang="zh-CN" altLang="en-US" sz="4950" dirty="0">
              <a:solidFill>
                <a:schemeClr val="tx1">
                  <a:lumMod val="75000"/>
                  <a:lumOff val="25000"/>
                </a:schemeClr>
              </a:solidFill>
              <a:latin typeface="文鼎习字体" panose="020B0602010101010101" pitchFamily="33" charset="-122"/>
              <a:ea typeface="文鼎习字体" panose="020B0602010101010101" pitchFamily="33" charset="-122"/>
              <a:cs typeface="+mn-ea"/>
            </a:endParaRPr>
          </a:p>
        </p:txBody>
      </p:sp>
      <p:sp>
        <p:nvSpPr>
          <p:cNvPr id="62" name="文本框 61"/>
          <p:cNvSpPr txBox="1"/>
          <p:nvPr/>
        </p:nvSpPr>
        <p:spPr>
          <a:xfrm>
            <a:off x="4794838" y="2627077"/>
            <a:ext cx="3457575" cy="207749"/>
          </a:xfrm>
          <a:prstGeom prst="rect">
            <a:avLst/>
          </a:prstGeom>
          <a:noFill/>
        </p:spPr>
        <p:txBody>
          <a:bodyPr wrap="square" rtlCol="0">
            <a:spAutoFit/>
          </a:bodyPr>
          <a:lstStyle/>
          <a:p>
            <a:pPr algn="dist"/>
            <a:r>
              <a:rPr lang="en-US" altLang="zh-CN" sz="750" dirty="0">
                <a:solidFill>
                  <a:schemeClr val="tx1">
                    <a:lumMod val="75000"/>
                    <a:lumOff val="25000"/>
                  </a:schemeClr>
                </a:solidFill>
                <a:latin typeface="Calibri" panose="020F0502020204030204" pitchFamily="34" charset="0"/>
                <a:cs typeface="+mn-ea"/>
              </a:rPr>
              <a:t>ADD YOUR TEXT HERE</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38250"/>
            <a:ext cx="3810000" cy="2933700"/>
          </a:xfrm>
          <a:prstGeom prst="rect">
            <a:avLst/>
          </a:prstGeom>
        </p:spPr>
      </p:pic>
      <p:sp>
        <p:nvSpPr>
          <p:cNvPr id="9" name="文本框 8">
            <a:extLst>
              <a:ext uri="{FF2B5EF4-FFF2-40B4-BE49-F238E27FC236}">
                <a16:creationId xmlns="" xmlns:a16="http://schemas.microsoft.com/office/drawing/2014/main" id="{B4E83F74-7C14-4983-9B5B-CABCF4DC1D69}"/>
              </a:ext>
            </a:extLst>
          </p:cNvPr>
          <p:cNvSpPr txBox="1"/>
          <p:nvPr/>
        </p:nvSpPr>
        <p:spPr>
          <a:xfrm>
            <a:off x="4427984" y="2878410"/>
            <a:ext cx="4191283" cy="326884"/>
          </a:xfrm>
          <a:prstGeom prst="rect">
            <a:avLst/>
          </a:prstGeom>
          <a:noFill/>
        </p:spPr>
        <p:txBody>
          <a:bodyPr wrap="square" rtlCol="0">
            <a:spAutoFit/>
          </a:bodyPr>
          <a:lstStyle/>
          <a:p>
            <a:pPr algn="ctr">
              <a:lnSpc>
                <a:spcPct val="127000"/>
              </a:lnSpc>
              <a:tabLst>
                <a:tab pos="3136900" algn="l"/>
              </a:tabLst>
            </a:pP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Your content to play here, or through your copy, paste in this box, and select only the text. Your content to play here, or through your copy, paste in this box, and select </a:t>
            </a:r>
            <a:r>
              <a:rPr lang="en-US" altLang="zh-CN" sz="60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only </a:t>
            </a:r>
            <a:r>
              <a:rPr lang="en-US" altLang="zh-CN" sz="600" dirty="0">
                <a:solidFill>
                  <a:schemeClr val="tx1">
                    <a:lumMod val="65000"/>
                    <a:lumOff val="35000"/>
                  </a:schemeClr>
                </a:solidFill>
                <a:latin typeface="Adobe Myungjo Std M" panose="02020600000000000000" pitchFamily="18" charset="-128"/>
                <a:ea typeface="Adobe Myungjo Std M" panose="02020600000000000000" pitchFamily="18" charset="-128"/>
                <a:cs typeface="+mn-ea"/>
              </a:rPr>
              <a:t>the text. </a:t>
            </a:r>
            <a:endParaRPr lang="zh-CN" altLang="en-US" sz="600" dirty="0">
              <a:solidFill>
                <a:schemeClr val="tx1">
                  <a:lumMod val="65000"/>
                  <a:lumOff val="35000"/>
                </a:schemeClr>
              </a:solidFill>
              <a:latin typeface="Adobe Myungjo Std M" panose="02020600000000000000" pitchFamily="18" charset="-128"/>
              <a:cs typeface="+mn-ea"/>
            </a:endParaRPr>
          </a:p>
        </p:txBody>
      </p:sp>
    </p:spTree>
    <p:extLst>
      <p:ext uri="{BB962C8B-B14F-4D97-AF65-F5344CB8AC3E}">
        <p14:creationId xmlns:p14="http://schemas.microsoft.com/office/powerpoint/2010/main" val="1742428742"/>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250"/>
                            </p:stCondLst>
                            <p:childTnLst>
                              <p:par>
                                <p:cTn id="13" presetID="23" presetClass="entr" presetSubtype="288"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4/3*#ppt_w"/>
                                          </p:val>
                                        </p:tav>
                                        <p:tav tm="100000">
                                          <p:val>
                                            <p:strVal val="#ppt_w"/>
                                          </p:val>
                                        </p:tav>
                                      </p:tavLst>
                                    </p:anim>
                                    <p:anim calcmode="lin" valueType="num">
                                      <p:cBhvr>
                                        <p:cTn id="16" dur="500" fill="hold"/>
                                        <p:tgtEl>
                                          <p:spTgt spid="8"/>
                                        </p:tgtEl>
                                        <p:attrNameLst>
                                          <p:attrName>ppt_h</p:attrName>
                                        </p:attrNameLst>
                                      </p:cBhvr>
                                      <p:tavLst>
                                        <p:tav tm="0">
                                          <p:val>
                                            <p:strVal val="4/3*#ppt_h"/>
                                          </p:val>
                                        </p:tav>
                                        <p:tav tm="100000">
                                          <p:val>
                                            <p:strVal val="#ppt_h"/>
                                          </p:val>
                                        </p:tav>
                                      </p:tavLst>
                                    </p:anim>
                                  </p:childTnLst>
                                </p:cTn>
                              </p:par>
                            </p:childTnLst>
                          </p:cTn>
                        </p:par>
                        <p:par>
                          <p:cTn id="17" fill="hold">
                            <p:stCondLst>
                              <p:cond delay="1900"/>
                            </p:stCondLst>
                            <p:childTnLst>
                              <p:par>
                                <p:cTn id="18" presetID="22" presetClass="entr" presetSubtype="8" fill="hold" grpId="0" nodeType="afterEffect">
                                  <p:stCondLst>
                                    <p:cond delay="0"/>
                                  </p:stCondLst>
                                  <p:iterate type="lt">
                                    <p:tmPct val="10000"/>
                                  </p:iterate>
                                  <p:childTnLst>
                                    <p:set>
                                      <p:cBhvr>
                                        <p:cTn id="19" dur="1" fill="hold">
                                          <p:stCondLst>
                                            <p:cond delay="0"/>
                                          </p:stCondLst>
                                        </p:cTn>
                                        <p:tgtEl>
                                          <p:spTgt spid="62"/>
                                        </p:tgtEl>
                                        <p:attrNameLst>
                                          <p:attrName>style.visibility</p:attrName>
                                        </p:attrNameLst>
                                      </p:cBhvr>
                                      <p:to>
                                        <p:strVal val="visible"/>
                                      </p:to>
                                    </p:set>
                                    <p:animEffect transition="in" filter="wipe(left)">
                                      <p:cBhvr>
                                        <p:cTn id="20" dur="500"/>
                                        <p:tgtEl>
                                          <p:spTgt spid="62"/>
                                        </p:tgtEl>
                                      </p:cBhvr>
                                    </p:animEffect>
                                  </p:childTnLst>
                                </p:cTn>
                              </p:par>
                            </p:childTnLst>
                          </p:cTn>
                        </p:par>
                        <p:par>
                          <p:cTn id="21" fill="hold">
                            <p:stCondLst>
                              <p:cond delay="3100"/>
                            </p:stCondLst>
                            <p:childTnLst>
                              <p:par>
                                <p:cTn id="22" presetID="2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62"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MH_CONTENTSID" val="1283"/>
  <p:tag name="MH_SECTIONID" val="1284,1285,"/>
</p:tagLst>
</file>

<file path=ppt/tags/tag2.xml><?xml version="1.0" encoding="utf-8"?>
<p:tagLst xmlns:a="http://schemas.openxmlformats.org/drawingml/2006/main" xmlns:r="http://schemas.openxmlformats.org/officeDocument/2006/relationships" xmlns:p="http://schemas.openxmlformats.org/presentationml/2006/main">
  <p:tag name="TIMING" val="|0.2|2.2|1.7|1.1"/>
</p:tagLst>
</file>

<file path=ppt/tags/tag3.xml><?xml version="1.0" encoding="utf-8"?>
<p:tagLst xmlns:a="http://schemas.openxmlformats.org/drawingml/2006/main" xmlns:r="http://schemas.openxmlformats.org/officeDocument/2006/relationships" xmlns:p="http://schemas.openxmlformats.org/presentationml/2006/main">
  <p:tag name="TIMING" val="|0.2|2.2|1.7|1.1"/>
</p:tagLst>
</file>

<file path=ppt/tags/tag4.xml><?xml version="1.0" encoding="utf-8"?>
<p:tagLst xmlns:a="http://schemas.openxmlformats.org/drawingml/2006/main" xmlns:r="http://schemas.openxmlformats.org/officeDocument/2006/relationships" xmlns:p="http://schemas.openxmlformats.org/presentationml/2006/main">
  <p:tag name="TIMING" val="|0.2|2.2|1.7|1.1"/>
</p:tagLst>
</file>

<file path=ppt/tags/tag5.xml><?xml version="1.0" encoding="utf-8"?>
<p:tagLst xmlns:a="http://schemas.openxmlformats.org/drawingml/2006/main" xmlns:r="http://schemas.openxmlformats.org/officeDocument/2006/relationships" xmlns:p="http://schemas.openxmlformats.org/presentationml/2006/main">
  <p:tag name="TIMING" val="|0.2|2.2|1.7|1.1"/>
</p:tagLst>
</file>

<file path=ppt/tags/tag6.xml><?xml version="1.0" encoding="utf-8"?>
<p:tagLst xmlns:a="http://schemas.openxmlformats.org/drawingml/2006/main" xmlns:r="http://schemas.openxmlformats.org/officeDocument/2006/relationships" xmlns:p="http://schemas.openxmlformats.org/presentationml/2006/main">
  <p:tag name="TIMING" val="|0.2|2.2|1.7|1.1"/>
</p:tagLst>
</file>

<file path=ppt/tags/tag7.xml><?xml version="1.0" encoding="utf-8"?>
<p:tagLst xmlns:a="http://schemas.openxmlformats.org/drawingml/2006/main" xmlns:r="http://schemas.openxmlformats.org/officeDocument/2006/relationships" xmlns:p="http://schemas.openxmlformats.org/presentationml/2006/main">
  <p:tag name="TIMING" val="|0.2|2.2|1.7|1.1"/>
</p:tagLst>
</file>

<file path=ppt/tags/tag8.xml><?xml version="1.0" encoding="utf-8"?>
<p:tagLst xmlns:a="http://schemas.openxmlformats.org/drawingml/2006/main" xmlns:r="http://schemas.openxmlformats.org/officeDocument/2006/relationships" xmlns:p="http://schemas.openxmlformats.org/presentationml/2006/main">
  <p:tag name="TIMING" val="|0.2|2.2|1.7|1.1"/>
</p:tagLst>
</file>

<file path=ppt/tags/tag9.xml><?xml version="1.0" encoding="utf-8"?>
<p:tagLst xmlns:a="http://schemas.openxmlformats.org/drawingml/2006/main" xmlns:r="http://schemas.openxmlformats.org/officeDocument/2006/relationships" xmlns:p="http://schemas.openxmlformats.org/presentationml/2006/main">
  <p:tag name="TIMING" val="|0.2|2.2|1.7|1.1"/>
</p:tagLst>
</file>

<file path=ppt/tags/tag10.xml><?xml version="1.0" encoding="utf-8"?>
<p:tagLst xmlns:a="http://schemas.openxmlformats.org/drawingml/2006/main" xmlns:r="http://schemas.openxmlformats.org/officeDocument/2006/relationships" xmlns:p="http://schemas.openxmlformats.org/presentationml/2006/main">
  <p:tag name="TIMING" val="|0.2|2.2|1.7|1.1"/>
</p:tagLst>
</file>

<file path=ppt/tags/tag11.xml><?xml version="1.0" encoding="utf-8"?>
<p:tagLst xmlns:a="http://schemas.openxmlformats.org/drawingml/2006/main" xmlns:r="http://schemas.openxmlformats.org/officeDocument/2006/relationships" xmlns:p="http://schemas.openxmlformats.org/presentationml/2006/main">
  <p:tag name="TIMING" val="|0.2|2.2|1.7|1.1"/>
</p:tagLst>
</file>

<file path=ppt/tags/tag12.xml><?xml version="1.0" encoding="utf-8"?>
<p:tagLst xmlns:a="http://schemas.openxmlformats.org/drawingml/2006/main" xmlns:r="http://schemas.openxmlformats.org/officeDocument/2006/relationships" xmlns:p="http://schemas.openxmlformats.org/presentationml/2006/main">
  <p:tag name="TIMING" val="|0.2|2.2|1.7|1.1"/>
</p:tagLst>
</file>

<file path=ppt/tags/tag13.xml><?xml version="1.0" encoding="utf-8"?>
<p:tagLst xmlns:a="http://schemas.openxmlformats.org/drawingml/2006/main" xmlns:r="http://schemas.openxmlformats.org/officeDocument/2006/relationships" xmlns:p="http://schemas.openxmlformats.org/presentationml/2006/main">
  <p:tag name="TIMING" val="|0.2|2.2|1.7|1.1"/>
</p:tagLst>
</file>

<file path=ppt/tags/tag14.xml><?xml version="1.0" encoding="utf-8"?>
<p:tagLst xmlns:a="http://schemas.openxmlformats.org/drawingml/2006/main" xmlns:r="http://schemas.openxmlformats.org/officeDocument/2006/relationships" xmlns:p="http://schemas.openxmlformats.org/presentationml/2006/main">
  <p:tag name="TIMING" val="|0.2|2.2|1.7|1.1"/>
</p:tagLst>
</file>

<file path=ppt/tags/tag15.xml><?xml version="1.0" encoding="utf-8"?>
<p:tagLst xmlns:a="http://schemas.openxmlformats.org/drawingml/2006/main" xmlns:r="http://schemas.openxmlformats.org/officeDocument/2006/relationships" xmlns:p="http://schemas.openxmlformats.org/presentationml/2006/main">
  <p:tag name="TIMING" val="|0.2|2.2|1.7|1.1"/>
</p:tagLst>
</file>

<file path=ppt/tags/tag16.xml><?xml version="1.0" encoding="utf-8"?>
<p:tagLst xmlns:a="http://schemas.openxmlformats.org/drawingml/2006/main" xmlns:r="http://schemas.openxmlformats.org/officeDocument/2006/relationships" xmlns:p="http://schemas.openxmlformats.org/presentationml/2006/main">
  <p:tag name="TIMING" val="|0.2|2.2|1.7|1.1"/>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自定义 1489">
      <a:dk1>
        <a:srgbClr val="000000"/>
      </a:dk1>
      <a:lt1>
        <a:srgbClr val="FFFFFF"/>
      </a:lt1>
      <a:dk2>
        <a:srgbClr val="000000"/>
      </a:dk2>
      <a:lt2>
        <a:srgbClr val="FFFFFF"/>
      </a:lt2>
      <a:accent1>
        <a:srgbClr val="404040"/>
      </a:accent1>
      <a:accent2>
        <a:srgbClr val="404040"/>
      </a:accent2>
      <a:accent3>
        <a:srgbClr val="404040"/>
      </a:accent3>
      <a:accent4>
        <a:srgbClr val="404040"/>
      </a:accent4>
      <a:accent5>
        <a:srgbClr val="404040"/>
      </a:accent5>
      <a:accent6>
        <a:srgbClr val="404040"/>
      </a:accent6>
      <a:hlink>
        <a:srgbClr val="404040"/>
      </a:hlink>
      <a:folHlink>
        <a:srgbClr val="404040"/>
      </a:folHlink>
    </a:clrScheme>
    <a:fontScheme name="Temp">
      <a:majorFont>
        <a:latin typeface="方正苏新诗柳楷简体"/>
        <a:ea typeface="方正北魏楷书简体"/>
        <a:cs typeface=""/>
      </a:majorFont>
      <a:minorFont>
        <a:latin typeface="方正苏新诗柳楷简体"/>
        <a:ea typeface="方正北魏楷书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4378">
          <a:defRPr sz="1799">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18588</TotalTime>
  <Words>2135</Words>
  <Application>Microsoft Office PowerPoint</Application>
  <PresentationFormat>全屏显示(16:9)</PresentationFormat>
  <Paragraphs>187</Paragraphs>
  <Slides>22</Slides>
  <Notes>15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Adobe Myungjo Std M</vt:lpstr>
      <vt:lpstr>Gill Sans</vt:lpstr>
      <vt:lpstr>等线</vt:lpstr>
      <vt:lpstr>方正北魏楷书简体</vt:lpstr>
      <vt:lpstr>方正兰亭黑_GBK</vt:lpstr>
      <vt:lpstr>方正苏新诗柳楷简体</vt:lpstr>
      <vt:lpstr>汉鼎简行书</vt:lpstr>
      <vt:lpstr>宋体</vt:lpstr>
      <vt:lpstr>微软雅黑</vt:lpstr>
      <vt:lpstr>文鼎习字体</vt:lpstr>
      <vt:lpstr>Agency FB</vt:lpstr>
      <vt:lpstr>Arial</vt:lpstr>
      <vt:lpstr>Calibri</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小土豆设计</dc:creator>
  <cp:lastModifiedBy>admin</cp:lastModifiedBy>
  <cp:revision>9407</cp:revision>
  <dcterms:created xsi:type="dcterms:W3CDTF">2016-03-09T04:37:28Z</dcterms:created>
  <dcterms:modified xsi:type="dcterms:W3CDTF">2018-09-06T09:07:07Z</dcterms:modified>
</cp:coreProperties>
</file>