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5925" r:id="rId2"/>
    <p:sldId id="5875" r:id="rId3"/>
    <p:sldId id="5929" r:id="rId4"/>
    <p:sldId id="5857" r:id="rId5"/>
    <p:sldId id="5930" r:id="rId6"/>
    <p:sldId id="5931" r:id="rId7"/>
    <p:sldId id="5932" r:id="rId8"/>
    <p:sldId id="5933" r:id="rId9"/>
    <p:sldId id="5934" r:id="rId10"/>
    <p:sldId id="5935" r:id="rId11"/>
    <p:sldId id="5936" r:id="rId12"/>
    <p:sldId id="5937" r:id="rId13"/>
    <p:sldId id="5938" r:id="rId14"/>
    <p:sldId id="5939" r:id="rId15"/>
    <p:sldId id="5940" r:id="rId16"/>
    <p:sldId id="5942" r:id="rId17"/>
    <p:sldId id="5943" r:id="rId18"/>
    <p:sldId id="5947" r:id="rId19"/>
    <p:sldId id="5946" r:id="rId20"/>
    <p:sldId id="5948" r:id="rId21"/>
    <p:sldId id="5944" r:id="rId22"/>
    <p:sldId id="5949" r:id="rId23"/>
  </p:sldIdLst>
  <p:sldSz cx="9144000" cy="5143500" type="screen16x9"/>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userDrawn="1">
          <p15:clr>
            <a:srgbClr val="A4A3A4"/>
          </p15:clr>
        </p15:guide>
        <p15:guide id="8" orient="horz" pos="259" userDrawn="1">
          <p15:clr>
            <a:srgbClr val="A4A3A4"/>
          </p15:clr>
        </p15:guide>
        <p15:guide id="10" pos="5193" userDrawn="1">
          <p15:clr>
            <a:srgbClr val="A4A3A4"/>
          </p15:clr>
        </p15:guide>
        <p15:guide id="11" orient="horz" pos="1620" userDrawn="1">
          <p15:clr>
            <a:srgbClr val="A4A3A4"/>
          </p15:clr>
        </p15:guide>
        <p15:guide id="12" pos="61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3"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F825B"/>
    <a:srgbClr val="F19272"/>
    <a:srgbClr val="73AE8A"/>
    <a:srgbClr val="8D9E4D"/>
    <a:srgbClr val="B9545D"/>
    <a:srgbClr val="478D57"/>
    <a:srgbClr val="1C2C50"/>
    <a:srgbClr val="F9FAF5"/>
    <a:srgbClr val="FC2C80"/>
    <a:srgbClr val="D47A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39" autoAdjust="0"/>
    <p:restoredTop sz="95311" autoAdjust="0"/>
  </p:normalViewPr>
  <p:slideViewPr>
    <p:cSldViewPr>
      <p:cViewPr varScale="1">
        <p:scale>
          <a:sx n="143" d="100"/>
          <a:sy n="143" d="100"/>
        </p:scale>
        <p:origin x="480" y="114"/>
      </p:cViewPr>
      <p:guideLst>
        <p:guide pos="2880"/>
        <p:guide orient="horz" pos="259"/>
        <p:guide pos="5193"/>
        <p:guide orient="horz" pos="1620"/>
        <p:guide pos="61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671E8F-9B2B-491C-BF18-E33909BE8334}" type="datetimeFigureOut">
              <a:rPr lang="zh-CN" altLang="en-US" smtClean="0"/>
              <a:t>2018/9/6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C2023-A398-416E-AC65-CBA0D090EB2B}" type="slidenum">
              <a:rPr lang="zh-CN" altLang="en-US" smtClean="0"/>
              <a:t>‹#›</a:t>
            </a:fld>
            <a:endParaRPr lang="zh-CN" altLang="en-US"/>
          </a:p>
        </p:txBody>
      </p:sp>
    </p:spTree>
    <p:extLst>
      <p:ext uri="{BB962C8B-B14F-4D97-AF65-F5344CB8AC3E}">
        <p14:creationId xmlns:p14="http://schemas.microsoft.com/office/powerpoint/2010/main" val="1314216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2018/9/6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2740783"/>
      </p:ext>
    </p:extLst>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636422"/>
      </p:ext>
    </p:extLst>
  </p:cSld>
  <p:clrMapOvr>
    <a:masterClrMapping/>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954264"/>
      </p:ext>
    </p:extLst>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11623"/>
      </p:ext>
    </p:extLst>
  </p:cSld>
  <p:clrMapOvr>
    <a:masterClrMapping/>
  </p:clrMapOvr>
  <p:transition spd="slow"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spTree>
    <p:extLst>
      <p:ext uri="{BB962C8B-B14F-4D97-AF65-F5344CB8AC3E}">
        <p14:creationId xmlns:p14="http://schemas.microsoft.com/office/powerpoint/2010/main" val="3987067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AD8D3FDD-8F49-4E9E-9989-6E4EA162209F}" type="datetimeFigureOut">
              <a:rPr lang="zh-CN" altLang="en-US" smtClean="0"/>
              <a:t>2018/9/6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BDF6357D-4DB5-4E4E-AC36-720C6108B396}" type="slidenum">
              <a:rPr lang="zh-CN" altLang="en-US" smtClean="0"/>
              <a:t>‹#›</a:t>
            </a:fld>
            <a:endParaRPr lang="zh-CN" altLang="en-US"/>
          </a:p>
        </p:txBody>
      </p:sp>
    </p:spTree>
    <p:extLst>
      <p:ext uri="{BB962C8B-B14F-4D97-AF65-F5344CB8AC3E}">
        <p14:creationId xmlns:p14="http://schemas.microsoft.com/office/powerpoint/2010/main" val="2563506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362834" indent="0" algn="ctr">
              <a:buNone/>
              <a:defRPr>
                <a:solidFill>
                  <a:schemeClr val="tx1">
                    <a:tint val="75000"/>
                  </a:schemeClr>
                </a:solidFill>
              </a:defRPr>
            </a:lvl2pPr>
            <a:lvl3pPr marL="725668" indent="0" algn="ctr">
              <a:buNone/>
              <a:defRPr>
                <a:solidFill>
                  <a:schemeClr val="tx1">
                    <a:tint val="75000"/>
                  </a:schemeClr>
                </a:solidFill>
              </a:defRPr>
            </a:lvl3pPr>
            <a:lvl4pPr marL="1088502" indent="0" algn="ctr">
              <a:buNone/>
              <a:defRPr>
                <a:solidFill>
                  <a:schemeClr val="tx1">
                    <a:tint val="75000"/>
                  </a:schemeClr>
                </a:solidFill>
              </a:defRPr>
            </a:lvl4pPr>
            <a:lvl5pPr marL="1451336" indent="0" algn="ctr">
              <a:buNone/>
              <a:defRPr>
                <a:solidFill>
                  <a:schemeClr val="tx1">
                    <a:tint val="75000"/>
                  </a:schemeClr>
                </a:solidFill>
              </a:defRPr>
            </a:lvl5pPr>
            <a:lvl6pPr marL="1814170" indent="0" algn="ctr">
              <a:buNone/>
              <a:defRPr>
                <a:solidFill>
                  <a:schemeClr val="tx1">
                    <a:tint val="75000"/>
                  </a:schemeClr>
                </a:solidFill>
              </a:defRPr>
            </a:lvl6pPr>
            <a:lvl7pPr marL="2177004" indent="0" algn="ctr">
              <a:buNone/>
              <a:defRPr>
                <a:solidFill>
                  <a:schemeClr val="tx1">
                    <a:tint val="75000"/>
                  </a:schemeClr>
                </a:solidFill>
              </a:defRPr>
            </a:lvl7pPr>
            <a:lvl8pPr marL="2539837" indent="0" algn="ctr">
              <a:buNone/>
              <a:defRPr>
                <a:solidFill>
                  <a:schemeClr val="tx1">
                    <a:tint val="75000"/>
                  </a:schemeClr>
                </a:solidFill>
              </a:defRPr>
            </a:lvl8pPr>
            <a:lvl9pPr marL="290267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4"/>
            <a:ext cx="2133600" cy="273843"/>
          </a:xfrm>
          <a:prstGeom prst="rect">
            <a:avLst/>
          </a:prstGeom>
        </p:spPr>
        <p:txBody>
          <a:bodyPr/>
          <a:lstStyle/>
          <a:p>
            <a:fld id="{BAD3528A-AD03-4EC1-9937-BC1A05EE4318}" type="datetimeFigureOut">
              <a:rPr lang="zh-CN" altLang="en-US" smtClean="0"/>
              <a:t>2018/9/6</a:t>
            </a:fld>
            <a:endParaRPr lang="zh-CN" altLang="en-US"/>
          </a:p>
        </p:txBody>
      </p:sp>
      <p:sp>
        <p:nvSpPr>
          <p:cNvPr id="5" name="页脚占位符 4"/>
          <p:cNvSpPr>
            <a:spLocks noGrp="1"/>
          </p:cNvSpPr>
          <p:nvPr>
            <p:ph type="ftr" sz="quarter" idx="11"/>
          </p:nvPr>
        </p:nvSpPr>
        <p:spPr>
          <a:xfrm>
            <a:off x="3124200" y="4767264"/>
            <a:ext cx="2895600" cy="273843"/>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3"/>
          </a:xfrm>
          <a:prstGeom prst="rect">
            <a:avLst/>
          </a:prstGeom>
        </p:spPr>
        <p:txBody>
          <a:bodyPr/>
          <a:lstStyle/>
          <a:p>
            <a:fld id="{CA40E389-212B-4178-8D38-562A3EC72A18}" type="slidenum">
              <a:rPr lang="zh-CN" altLang="en-US" smtClean="0"/>
              <a:t>‹#›</a:t>
            </a:fld>
            <a:endParaRPr lang="zh-CN" altLang="en-US"/>
          </a:p>
        </p:txBody>
      </p:sp>
    </p:spTree>
    <p:extLst>
      <p:ext uri="{BB962C8B-B14F-4D97-AF65-F5344CB8AC3E}">
        <p14:creationId xmlns:p14="http://schemas.microsoft.com/office/powerpoint/2010/main" val="252567257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729" r:id="rId1"/>
    <p:sldLayoutId id="2147483732" r:id="rId2"/>
    <p:sldLayoutId id="2147483731" r:id="rId3"/>
    <p:sldLayoutId id="2147483730" r:id="rId4"/>
    <p:sldLayoutId id="2147483741" r:id="rId5"/>
    <p:sldLayoutId id="2147483743" r:id="rId6"/>
    <p:sldLayoutId id="2147483745" r:id="rId7"/>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守护甜心 - 唯美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00608" y="0"/>
            <a:ext cx="609600" cy="609600"/>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326" r="11401" b="1"/>
          <a:stretch/>
        </p:blipFill>
        <p:spPr>
          <a:xfrm>
            <a:off x="0" y="1"/>
            <a:ext cx="9144000" cy="5143500"/>
          </a:xfrm>
          <a:prstGeom prst="rect">
            <a:avLst/>
          </a:prstGeom>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r="74463" b="41015"/>
          <a:stretch/>
        </p:blipFill>
        <p:spPr>
          <a:xfrm>
            <a:off x="179512" y="195486"/>
            <a:ext cx="2335088" cy="2696801"/>
          </a:xfrm>
          <a:prstGeom prst="rect">
            <a:avLst/>
          </a:prstGeom>
        </p:spPr>
      </p:pic>
    </p:spTree>
    <p:extLst>
      <p:ext uri="{BB962C8B-B14F-4D97-AF65-F5344CB8AC3E}">
        <p14:creationId xmlns:p14="http://schemas.microsoft.com/office/powerpoint/2010/main" val="396973847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939680" y="483518"/>
            <a:ext cx="1264641" cy="584775"/>
          </a:xfrm>
          <a:prstGeom prst="rect">
            <a:avLst/>
          </a:prstGeom>
        </p:spPr>
        <p:txBody>
          <a:bodyPr wrap="square">
            <a:spAutoFit/>
          </a:bodyPr>
          <a:lstStyle/>
          <a:p>
            <a:pPr algn="dist">
              <a:lnSpc>
                <a:spcPct val="100000"/>
              </a:lnSpc>
            </a:pPr>
            <a:r>
              <a:rPr lang="zh-CN" altLang="en-US" sz="3200" dirty="0">
                <a:latin typeface="+mn-ea"/>
                <a:cs typeface="+mn-ea"/>
                <a:sym typeface="+mn-lt"/>
              </a:rPr>
              <a:t>目录</a:t>
            </a:r>
          </a:p>
        </p:txBody>
      </p:sp>
      <p:sp>
        <p:nvSpPr>
          <p:cNvPr id="15" name="矩形 14"/>
          <p:cNvSpPr/>
          <p:nvPr/>
        </p:nvSpPr>
        <p:spPr>
          <a:xfrm>
            <a:off x="2934433" y="987574"/>
            <a:ext cx="3275134" cy="420243"/>
          </a:xfrm>
          <a:prstGeom prst="rect">
            <a:avLst/>
          </a:prstGeom>
        </p:spPr>
        <p:txBody>
          <a:bodyPr wrap="square">
            <a:spAutoFit/>
          </a:bodyPr>
          <a:lstStyle/>
          <a:p>
            <a:pPr algn="ctr" fontAlgn="base">
              <a:lnSpc>
                <a:spcPct val="140000"/>
              </a:lnSpc>
              <a:spcBef>
                <a:spcPct val="0"/>
              </a:spcBef>
              <a:spcAft>
                <a:spcPct val="0"/>
              </a:spcAft>
            </a:pPr>
            <a:r>
              <a:rPr lang="zh-CN" altLang="en-US" sz="800" dirty="0">
                <a:solidFill>
                  <a:schemeClr val="tx1">
                    <a:lumMod val="65000"/>
                    <a:lumOff val="35000"/>
                  </a:schemeClr>
                </a:solidFill>
                <a:latin typeface="+mn-ea"/>
                <a:cs typeface="+mn-ea"/>
                <a:sym typeface="Gill Sans" charset="0"/>
              </a:rPr>
              <a:t>此处添加详细文本描述，建议与标题相关并符合整体语言风格，语言描述尽量简洁生动。</a:t>
            </a:r>
            <a:endParaRPr lang="en-US" altLang="zh-CN" sz="800" dirty="0">
              <a:solidFill>
                <a:schemeClr val="tx1">
                  <a:lumMod val="65000"/>
                  <a:lumOff val="35000"/>
                </a:schemeClr>
              </a:solidFill>
              <a:latin typeface="+mn-ea"/>
              <a:cs typeface="+mn-ea"/>
              <a:sym typeface="Gill Sans" charset="0"/>
            </a:endParaRPr>
          </a:p>
        </p:txBody>
      </p:sp>
      <p:sp>
        <p:nvSpPr>
          <p:cNvPr id="62" name="TextBox 11"/>
          <p:cNvSpPr txBox="1"/>
          <p:nvPr/>
        </p:nvSpPr>
        <p:spPr>
          <a:xfrm>
            <a:off x="1098856" y="2283718"/>
            <a:ext cx="491962" cy="530914"/>
          </a:xfrm>
          <a:prstGeom prst="rect">
            <a:avLst/>
          </a:prstGeom>
          <a:noFill/>
        </p:spPr>
        <p:txBody>
          <a:bodyPr wrap="none" anchor="ctr">
            <a:normAutofit fontScale="85000" lnSpcReduction="20000"/>
          </a:bodyPr>
          <a:lstStyle/>
          <a:p>
            <a:pPr algn="ctr"/>
            <a:r>
              <a:rPr lang="en-US" altLang="zh-CN" sz="4000" b="1" dirty="0">
                <a:latin typeface="+mn-ea"/>
              </a:rPr>
              <a:t>01</a:t>
            </a:r>
          </a:p>
        </p:txBody>
      </p:sp>
      <p:sp>
        <p:nvSpPr>
          <p:cNvPr id="63" name="TextBox 13"/>
          <p:cNvSpPr txBox="1"/>
          <p:nvPr/>
        </p:nvSpPr>
        <p:spPr>
          <a:xfrm>
            <a:off x="1259632" y="2325971"/>
            <a:ext cx="2971930" cy="182148"/>
          </a:xfrm>
          <a:prstGeom prst="rect">
            <a:avLst/>
          </a:prstGeom>
          <a:noFill/>
        </p:spPr>
        <p:txBody>
          <a:bodyPr wrap="none" lIns="360000" tIns="0" rIns="0" bIns="0" anchor="b" anchorCtr="0">
            <a:noAutofit/>
          </a:bodyPr>
          <a:lstStyle/>
          <a:p>
            <a:r>
              <a:rPr lang="zh-CN" altLang="en-US" dirty="0" smtClean="0">
                <a:latin typeface="+mn-ea"/>
              </a:rPr>
              <a:t>添加目录标题</a:t>
            </a:r>
            <a:endParaRPr lang="zh-CN" altLang="en-US" dirty="0">
              <a:latin typeface="+mn-ea"/>
            </a:endParaRPr>
          </a:p>
        </p:txBody>
      </p:sp>
      <p:sp>
        <p:nvSpPr>
          <p:cNvPr id="64" name="TextBox 14"/>
          <p:cNvSpPr txBox="1">
            <a:spLocks/>
          </p:cNvSpPr>
          <p:nvPr/>
        </p:nvSpPr>
        <p:spPr>
          <a:xfrm>
            <a:off x="1259632" y="2508119"/>
            <a:ext cx="2971930" cy="240276"/>
          </a:xfrm>
          <a:prstGeom prst="rect">
            <a:avLst/>
          </a:prstGeom>
        </p:spPr>
        <p:txBody>
          <a:bodyPr vert="horz" wrap="square" lIns="360000" tIns="0" rIns="0" bIns="0" anchor="ctr" anchorCtr="0">
            <a:noAutofit/>
          </a:bodyPr>
          <a:lstStyle/>
          <a:p>
            <a:pPr>
              <a:lnSpc>
                <a:spcPct val="120000"/>
              </a:lnSpc>
            </a:pPr>
            <a:r>
              <a:rPr lang="zh-CN" altLang="en-US" sz="800" dirty="0">
                <a:solidFill>
                  <a:schemeClr val="tx1">
                    <a:lumMod val="65000"/>
                    <a:lumOff val="35000"/>
                  </a:schemeClr>
                </a:solidFill>
                <a:latin typeface="+mn-ea"/>
              </a:rPr>
              <a:t>您的内容打在这里，或者通过复制您的文本后，在此框中选择粘贴，并选择只保留文字。</a:t>
            </a:r>
          </a:p>
        </p:txBody>
      </p:sp>
      <p:sp>
        <p:nvSpPr>
          <p:cNvPr id="65" name="TextBox 16"/>
          <p:cNvSpPr txBox="1"/>
          <p:nvPr/>
        </p:nvSpPr>
        <p:spPr>
          <a:xfrm>
            <a:off x="4932040" y="2283718"/>
            <a:ext cx="538850" cy="530914"/>
          </a:xfrm>
          <a:prstGeom prst="rect">
            <a:avLst/>
          </a:prstGeom>
          <a:noFill/>
        </p:spPr>
        <p:txBody>
          <a:bodyPr wrap="none" anchor="ctr">
            <a:normAutofit fontScale="85000" lnSpcReduction="20000"/>
          </a:bodyPr>
          <a:lstStyle/>
          <a:p>
            <a:pPr algn="ctr"/>
            <a:r>
              <a:rPr lang="en-US" altLang="zh-CN" sz="4000" b="1">
                <a:latin typeface="+mn-ea"/>
              </a:rPr>
              <a:t>02</a:t>
            </a:r>
          </a:p>
        </p:txBody>
      </p:sp>
      <p:sp>
        <p:nvSpPr>
          <p:cNvPr id="66" name="TextBox 18"/>
          <p:cNvSpPr txBox="1"/>
          <p:nvPr/>
        </p:nvSpPr>
        <p:spPr>
          <a:xfrm>
            <a:off x="5193068" y="2325971"/>
            <a:ext cx="2971931" cy="182148"/>
          </a:xfrm>
          <a:prstGeom prst="rect">
            <a:avLst/>
          </a:prstGeom>
          <a:noFill/>
        </p:spPr>
        <p:txBody>
          <a:bodyPr wrap="none" lIns="360000" tIns="0" rIns="0" bIns="0" anchor="b" anchorCtr="0">
            <a:noAutofit/>
          </a:bodyPr>
          <a:lstStyle/>
          <a:p>
            <a:r>
              <a:rPr lang="zh-CN" altLang="en-US" dirty="0">
                <a:latin typeface="+mn-ea"/>
              </a:rPr>
              <a:t>添加目录标题</a:t>
            </a:r>
          </a:p>
        </p:txBody>
      </p:sp>
      <p:sp>
        <p:nvSpPr>
          <p:cNvPr id="67" name="TextBox 19"/>
          <p:cNvSpPr txBox="1">
            <a:spLocks/>
          </p:cNvSpPr>
          <p:nvPr/>
        </p:nvSpPr>
        <p:spPr>
          <a:xfrm>
            <a:off x="5193068" y="2508119"/>
            <a:ext cx="2971931" cy="240276"/>
          </a:xfrm>
          <a:prstGeom prst="rect">
            <a:avLst/>
          </a:prstGeom>
        </p:spPr>
        <p:txBody>
          <a:bodyPr vert="horz" wrap="square" lIns="360000" tIns="0" rIns="0" bIns="0" anchor="ctr" anchorCtr="0">
            <a:noAutofit/>
          </a:bodyPr>
          <a:lstStyle/>
          <a:p>
            <a:pPr>
              <a:lnSpc>
                <a:spcPct val="120000"/>
              </a:lnSpc>
            </a:pPr>
            <a:r>
              <a:rPr lang="zh-CN" altLang="en-US" sz="800" dirty="0">
                <a:solidFill>
                  <a:schemeClr val="tx1">
                    <a:lumMod val="65000"/>
                    <a:lumOff val="35000"/>
                  </a:schemeClr>
                </a:solidFill>
                <a:latin typeface="+mn-ea"/>
              </a:rPr>
              <a:t>您的内容打在这里，或者通过复制您的文本后，在此框中选择粘贴，并选择只保留文字。</a:t>
            </a:r>
          </a:p>
        </p:txBody>
      </p:sp>
      <p:sp>
        <p:nvSpPr>
          <p:cNvPr id="68" name="TextBox 21"/>
          <p:cNvSpPr txBox="1"/>
          <p:nvPr/>
        </p:nvSpPr>
        <p:spPr>
          <a:xfrm>
            <a:off x="1070002" y="3563053"/>
            <a:ext cx="549670" cy="530914"/>
          </a:xfrm>
          <a:prstGeom prst="rect">
            <a:avLst/>
          </a:prstGeom>
          <a:noFill/>
        </p:spPr>
        <p:txBody>
          <a:bodyPr wrap="none" anchor="ctr">
            <a:normAutofit fontScale="85000" lnSpcReduction="20000"/>
          </a:bodyPr>
          <a:lstStyle/>
          <a:p>
            <a:pPr algn="ctr"/>
            <a:r>
              <a:rPr lang="en-US" altLang="zh-CN" sz="4000" b="1">
                <a:latin typeface="+mn-ea"/>
              </a:rPr>
              <a:t>03</a:t>
            </a:r>
          </a:p>
        </p:txBody>
      </p:sp>
      <p:sp>
        <p:nvSpPr>
          <p:cNvPr id="69" name="TextBox 23"/>
          <p:cNvSpPr txBox="1"/>
          <p:nvPr/>
        </p:nvSpPr>
        <p:spPr>
          <a:xfrm>
            <a:off x="1259632" y="3605306"/>
            <a:ext cx="2971930" cy="182148"/>
          </a:xfrm>
          <a:prstGeom prst="rect">
            <a:avLst/>
          </a:prstGeom>
          <a:noFill/>
        </p:spPr>
        <p:txBody>
          <a:bodyPr wrap="none" lIns="360000" tIns="0" rIns="0" bIns="0" anchor="b" anchorCtr="0">
            <a:noAutofit/>
          </a:bodyPr>
          <a:lstStyle/>
          <a:p>
            <a:r>
              <a:rPr lang="zh-CN" altLang="en-US" dirty="0">
                <a:latin typeface="+mn-ea"/>
              </a:rPr>
              <a:t>添加目录标题</a:t>
            </a:r>
          </a:p>
        </p:txBody>
      </p:sp>
      <p:sp>
        <p:nvSpPr>
          <p:cNvPr id="70" name="TextBox 24"/>
          <p:cNvSpPr txBox="1">
            <a:spLocks/>
          </p:cNvSpPr>
          <p:nvPr/>
        </p:nvSpPr>
        <p:spPr>
          <a:xfrm>
            <a:off x="1259632" y="3787454"/>
            <a:ext cx="2971930" cy="240276"/>
          </a:xfrm>
          <a:prstGeom prst="rect">
            <a:avLst/>
          </a:prstGeom>
        </p:spPr>
        <p:txBody>
          <a:bodyPr vert="horz" wrap="square" lIns="360000" tIns="0" rIns="0" bIns="0" anchor="ctr" anchorCtr="0">
            <a:noAutofit/>
          </a:bodyPr>
          <a:lstStyle/>
          <a:p>
            <a:pPr>
              <a:lnSpc>
                <a:spcPct val="120000"/>
              </a:lnSpc>
            </a:pPr>
            <a:r>
              <a:rPr lang="zh-CN" altLang="en-US" sz="800" dirty="0">
                <a:solidFill>
                  <a:schemeClr val="tx1">
                    <a:lumMod val="65000"/>
                    <a:lumOff val="35000"/>
                  </a:schemeClr>
                </a:solidFill>
                <a:latin typeface="+mn-ea"/>
              </a:rPr>
              <a:t>您的内容打在这里，或者通过复制您的文本后，在此框中选择粘贴，并选择只保留文字。</a:t>
            </a:r>
          </a:p>
        </p:txBody>
      </p:sp>
      <p:sp>
        <p:nvSpPr>
          <p:cNvPr id="71" name="TextBox 26"/>
          <p:cNvSpPr txBox="1"/>
          <p:nvPr/>
        </p:nvSpPr>
        <p:spPr>
          <a:xfrm>
            <a:off x="4932641" y="3563053"/>
            <a:ext cx="537647" cy="530914"/>
          </a:xfrm>
          <a:prstGeom prst="rect">
            <a:avLst/>
          </a:prstGeom>
          <a:noFill/>
        </p:spPr>
        <p:txBody>
          <a:bodyPr wrap="none" anchor="ctr">
            <a:normAutofit fontScale="85000" lnSpcReduction="20000"/>
          </a:bodyPr>
          <a:lstStyle/>
          <a:p>
            <a:pPr algn="ctr"/>
            <a:r>
              <a:rPr lang="en-US" altLang="zh-CN" sz="4000" b="1">
                <a:latin typeface="+mn-ea"/>
              </a:rPr>
              <a:t>04</a:t>
            </a:r>
          </a:p>
        </p:txBody>
      </p:sp>
      <p:sp>
        <p:nvSpPr>
          <p:cNvPr id="72" name="TextBox 28"/>
          <p:cNvSpPr txBox="1"/>
          <p:nvPr/>
        </p:nvSpPr>
        <p:spPr>
          <a:xfrm>
            <a:off x="5193069" y="3605306"/>
            <a:ext cx="2971931" cy="182148"/>
          </a:xfrm>
          <a:prstGeom prst="rect">
            <a:avLst/>
          </a:prstGeom>
          <a:noFill/>
        </p:spPr>
        <p:txBody>
          <a:bodyPr wrap="none" lIns="360000" tIns="0" rIns="0" bIns="0" anchor="b" anchorCtr="0">
            <a:noAutofit/>
          </a:bodyPr>
          <a:lstStyle/>
          <a:p>
            <a:r>
              <a:rPr lang="zh-CN" altLang="en-US" dirty="0">
                <a:latin typeface="+mn-ea"/>
              </a:rPr>
              <a:t>添加目录标题</a:t>
            </a:r>
          </a:p>
        </p:txBody>
      </p:sp>
      <p:sp>
        <p:nvSpPr>
          <p:cNvPr id="73" name="TextBox 29"/>
          <p:cNvSpPr txBox="1">
            <a:spLocks/>
          </p:cNvSpPr>
          <p:nvPr/>
        </p:nvSpPr>
        <p:spPr>
          <a:xfrm>
            <a:off x="5193069" y="3787454"/>
            <a:ext cx="2971931" cy="240276"/>
          </a:xfrm>
          <a:prstGeom prst="rect">
            <a:avLst/>
          </a:prstGeom>
        </p:spPr>
        <p:txBody>
          <a:bodyPr vert="horz" wrap="square" lIns="360000" tIns="0" rIns="0" bIns="0" anchor="ctr" anchorCtr="0">
            <a:noAutofit/>
          </a:bodyPr>
          <a:lstStyle/>
          <a:p>
            <a:pPr>
              <a:lnSpc>
                <a:spcPct val="120000"/>
              </a:lnSpc>
            </a:pPr>
            <a:r>
              <a:rPr lang="zh-CN" altLang="en-US" sz="800" dirty="0">
                <a:solidFill>
                  <a:schemeClr val="tx1">
                    <a:lumMod val="65000"/>
                    <a:lumOff val="35000"/>
                  </a:schemeClr>
                </a:solidFill>
                <a:latin typeface="+mn-ea"/>
              </a:rPr>
              <a:t>您的内容打在这里，或者通过复制您的文本后，在此框中选择粘贴，并选择只保留文字。</a:t>
            </a:r>
          </a:p>
        </p:txBody>
      </p:sp>
    </p:spTree>
    <p:extLst>
      <p:ext uri="{BB962C8B-B14F-4D97-AF65-F5344CB8AC3E}">
        <p14:creationId xmlns:p14="http://schemas.microsoft.com/office/powerpoint/2010/main" val="142160771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3"/>
                                        </p:tgtEl>
                                        <p:attrNameLst>
                                          <p:attrName>style.visibility</p:attrName>
                                        </p:attrNameLst>
                                      </p:cBhvr>
                                      <p:to>
                                        <p:strVal val="visible"/>
                                      </p:to>
                                    </p:set>
                                    <p:anim calcmode="lin" valueType="num">
                                      <p:cBhvr>
                                        <p:cTn id="15"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3"/>
                                        </p:tgtEl>
                                        <p:attrNameLst>
                                          <p:attrName>ppt_y</p:attrName>
                                        </p:attrNameLst>
                                      </p:cBhvr>
                                      <p:tavLst>
                                        <p:tav tm="0">
                                          <p:val>
                                            <p:strVal val="#ppt_y"/>
                                          </p:val>
                                        </p:tav>
                                        <p:tav tm="100000">
                                          <p:val>
                                            <p:strVal val="#ppt_y"/>
                                          </p:val>
                                        </p:tav>
                                      </p:tavLst>
                                    </p:anim>
                                    <p:anim calcmode="lin" valueType="num">
                                      <p:cBhvr>
                                        <p:cTn id="17"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3"/>
                                        </p:tgtEl>
                                      </p:cBhvr>
                                    </p:animEffect>
                                  </p:childTnLst>
                                </p:cTn>
                              </p:par>
                            </p:childTnLst>
                          </p:cTn>
                        </p:par>
                        <p:par>
                          <p:cTn id="20" fill="hold">
                            <p:stCondLst>
                              <p:cond delay="1750"/>
                            </p:stCondLst>
                            <p:childTnLst>
                              <p:par>
                                <p:cTn id="21" presetID="22" presetClass="entr" presetSubtype="1"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up)">
                                      <p:cBhvr>
                                        <p:cTn id="23" dur="500"/>
                                        <p:tgtEl>
                                          <p:spTgt spid="64"/>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childTnLst>
                          </p:cTn>
                        </p:par>
                        <p:par>
                          <p:cTn id="28" fill="hold">
                            <p:stCondLst>
                              <p:cond delay="27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6"/>
                                        </p:tgtEl>
                                        <p:attrNameLst>
                                          <p:attrName>ppt_y</p:attrName>
                                        </p:attrNameLst>
                                      </p:cBhvr>
                                      <p:tavLst>
                                        <p:tav tm="0">
                                          <p:val>
                                            <p:strVal val="#ppt_y"/>
                                          </p:val>
                                        </p:tav>
                                        <p:tav tm="100000">
                                          <p:val>
                                            <p:strVal val="#ppt_y"/>
                                          </p:val>
                                        </p:tav>
                                      </p:tavLst>
                                    </p:anim>
                                    <p:anim calcmode="lin" valueType="num">
                                      <p:cBhvr>
                                        <p:cTn id="33"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6"/>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wipe(up)">
                                      <p:cBhvr>
                                        <p:cTn id="39" dur="500"/>
                                        <p:tgtEl>
                                          <p:spTgt spid="67"/>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childTnLst>
                          </p:cTn>
                        </p:par>
                        <p:par>
                          <p:cTn id="44" fill="hold">
                            <p:stCondLst>
                              <p:cond delay="45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69"/>
                                        </p:tgtEl>
                                        <p:attrNameLst>
                                          <p:attrName>ppt_y</p:attrName>
                                        </p:attrNameLst>
                                      </p:cBhvr>
                                      <p:tavLst>
                                        <p:tav tm="0">
                                          <p:val>
                                            <p:strVal val="#ppt_y"/>
                                          </p:val>
                                        </p:tav>
                                        <p:tav tm="100000">
                                          <p:val>
                                            <p:strVal val="#ppt_y"/>
                                          </p:val>
                                        </p:tav>
                                      </p:tavLst>
                                    </p:anim>
                                    <p:anim calcmode="lin" valueType="num">
                                      <p:cBhvr>
                                        <p:cTn id="49"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69"/>
                                        </p:tgtEl>
                                      </p:cBhvr>
                                    </p:animEffect>
                                  </p:childTnLst>
                                </p:cTn>
                              </p:par>
                            </p:childTnLst>
                          </p:cTn>
                        </p:par>
                        <p:par>
                          <p:cTn id="52" fill="hold">
                            <p:stCondLst>
                              <p:cond delay="5250"/>
                            </p:stCondLst>
                            <p:childTnLst>
                              <p:par>
                                <p:cTn id="53" presetID="22" presetClass="entr" presetSubtype="1"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wipe(up)">
                                      <p:cBhvr>
                                        <p:cTn id="55" dur="500"/>
                                        <p:tgtEl>
                                          <p:spTgt spid="70"/>
                                        </p:tgtEl>
                                      </p:cBhvr>
                                    </p:animEffect>
                                  </p:childTnLst>
                                </p:cTn>
                              </p:par>
                            </p:childTnLst>
                          </p:cTn>
                        </p:par>
                        <p:par>
                          <p:cTn id="56" fill="hold">
                            <p:stCondLst>
                              <p:cond delay="5750"/>
                            </p:stCondLst>
                            <p:childTnLst>
                              <p:par>
                                <p:cTn id="57" presetID="10" presetClass="entr" presetSubtype="0"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childTnLst>
                          </p:cTn>
                        </p:par>
                        <p:par>
                          <p:cTn id="60" fill="hold">
                            <p:stCondLst>
                              <p:cond delay="625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72"/>
                                        </p:tgtEl>
                                        <p:attrNameLst>
                                          <p:attrName>ppt_y</p:attrName>
                                        </p:attrNameLst>
                                      </p:cBhvr>
                                      <p:tavLst>
                                        <p:tav tm="0">
                                          <p:val>
                                            <p:strVal val="#ppt_y"/>
                                          </p:val>
                                        </p:tav>
                                        <p:tav tm="100000">
                                          <p:val>
                                            <p:strVal val="#ppt_y"/>
                                          </p:val>
                                        </p:tav>
                                      </p:tavLst>
                                    </p:anim>
                                    <p:anim calcmode="lin" valueType="num">
                                      <p:cBhvr>
                                        <p:cTn id="65"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72"/>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wipe(up)">
                                      <p:cBhvr>
                                        <p:cTn id="7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2" grpId="0"/>
      <p:bldP spid="63" grpId="0"/>
      <p:bldP spid="64" grpId="0"/>
      <p:bldP spid="65" grpId="0"/>
      <p:bldP spid="66" grpId="0"/>
      <p:bldP spid="67" grpId="0"/>
      <p:bldP spid="68" grpId="0"/>
      <p:bldP spid="69" grpId="0"/>
      <p:bldP spid="70" grpId="0"/>
      <p:bldP spid="71" grpId="0"/>
      <p:bldP spid="72" grpId="0"/>
      <p:bldP spid="7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oter Text"/>
          <p:cNvSpPr txBox="1"/>
          <p:nvPr/>
        </p:nvSpPr>
        <p:spPr>
          <a:xfrm flipH="1">
            <a:off x="1961710" y="2362139"/>
            <a:ext cx="5220580" cy="392480"/>
          </a:xfrm>
          <a:prstGeom prst="rect">
            <a:avLst/>
          </a:prstGeom>
          <a:noFill/>
        </p:spPr>
        <p:txBody>
          <a:bodyPr wrap="square" lIns="0" tIns="0" rIns="0" bIns="0" rtlCol="0">
            <a:spAutoFit/>
          </a:bodyPr>
          <a:lstStyle/>
          <a:p>
            <a:pPr algn="ctr" defTabSz="837515">
              <a:lnSpc>
                <a:spcPct val="200000"/>
              </a:lnSpc>
              <a:defRPr/>
            </a:pP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p>
        </p:txBody>
      </p:sp>
      <p:sp>
        <p:nvSpPr>
          <p:cNvPr id="23" name="文本框 5"/>
          <p:cNvSpPr txBox="1">
            <a:spLocks noChangeArrowheads="1"/>
          </p:cNvSpPr>
          <p:nvPr/>
        </p:nvSpPr>
        <p:spPr bwMode="auto">
          <a:xfrm>
            <a:off x="3190507" y="1779662"/>
            <a:ext cx="2762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r>
              <a:rPr lang="zh-CN" altLang="en-US" sz="3200" dirty="0" smtClean="0">
                <a:latin typeface="+mn-ea"/>
                <a:ea typeface="+mn-ea"/>
                <a:cs typeface="+mn-ea"/>
                <a:sym typeface="宋体" panose="02010600030101010101" pitchFamily="2" charset="-122"/>
              </a:rPr>
              <a:t>添加目录标题</a:t>
            </a:r>
            <a:endParaRPr lang="zh-CN" altLang="en-US" sz="3200" dirty="0">
              <a:latin typeface="+mn-ea"/>
              <a:ea typeface="+mn-ea"/>
              <a:cs typeface="+mn-ea"/>
              <a:sym typeface="宋体" panose="02010600030101010101" pitchFamily="2" charset="-122"/>
            </a:endParaRPr>
          </a:p>
        </p:txBody>
      </p:sp>
      <p:sp>
        <p:nvSpPr>
          <p:cNvPr id="24" name="íšḻiḑé"/>
          <p:cNvSpPr/>
          <p:nvPr/>
        </p:nvSpPr>
        <p:spPr>
          <a:xfrm>
            <a:off x="4106954" y="3003798"/>
            <a:ext cx="930091" cy="1946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r>
              <a:rPr lang="en-US" sz="1200" dirty="0" smtClean="0">
                <a:latin typeface="方正北魏楷书简体" panose="03000509000000000000" pitchFamily="65" charset="-122"/>
                <a:ea typeface="方正北魏楷书简体" panose="03000509000000000000" pitchFamily="65" charset="-122"/>
                <a:cs typeface="+mn-ea"/>
              </a:rPr>
              <a:t>PART  01</a:t>
            </a:r>
            <a:endParaRPr lang="en-US" sz="1200" dirty="0">
              <a:latin typeface="方正北魏楷书简体" panose="03000509000000000000" pitchFamily="65" charset="-122"/>
              <a:ea typeface="方正北魏楷书简体" panose="03000509000000000000" pitchFamily="65" charset="-122"/>
              <a:cs typeface="+mn-ea"/>
            </a:endParaRPr>
          </a:p>
        </p:txBody>
      </p:sp>
    </p:spTree>
    <p:extLst>
      <p:ext uri="{BB962C8B-B14F-4D97-AF65-F5344CB8AC3E}">
        <p14:creationId xmlns:p14="http://schemas.microsoft.com/office/powerpoint/2010/main" val="234304451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16" name="椭圆 15">
            <a:extLst>
              <a:ext uri="{FF2B5EF4-FFF2-40B4-BE49-F238E27FC236}">
                <a16:creationId xmlns="" xmlns:a16="http://schemas.microsoft.com/office/drawing/2014/main" id="{E2007BFB-EE90-431A-98CB-1BFC3BF836AC}"/>
              </a:ext>
            </a:extLst>
          </p:cNvPr>
          <p:cNvSpPr/>
          <p:nvPr/>
        </p:nvSpPr>
        <p:spPr>
          <a:xfrm>
            <a:off x="1337440" y="1707654"/>
            <a:ext cx="1170418" cy="1170418"/>
          </a:xfrm>
          <a:prstGeom prst="ellipse">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椭圆 16">
            <a:extLst>
              <a:ext uri="{FF2B5EF4-FFF2-40B4-BE49-F238E27FC236}">
                <a16:creationId xmlns="" xmlns:a16="http://schemas.microsoft.com/office/drawing/2014/main" id="{565922A8-4A03-4085-80AD-6705E8A5DF60}"/>
              </a:ext>
            </a:extLst>
          </p:cNvPr>
          <p:cNvSpPr/>
          <p:nvPr/>
        </p:nvSpPr>
        <p:spPr>
          <a:xfrm>
            <a:off x="4026833" y="1707654"/>
            <a:ext cx="1170418" cy="117041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椭圆 17">
            <a:extLst>
              <a:ext uri="{FF2B5EF4-FFF2-40B4-BE49-F238E27FC236}">
                <a16:creationId xmlns="" xmlns:a16="http://schemas.microsoft.com/office/drawing/2014/main" id="{C11FA08D-C09C-493B-8316-9CC6DE645230}"/>
              </a:ext>
            </a:extLst>
          </p:cNvPr>
          <p:cNvSpPr/>
          <p:nvPr/>
        </p:nvSpPr>
        <p:spPr>
          <a:xfrm>
            <a:off x="6716227" y="1707654"/>
            <a:ext cx="1170418" cy="1170418"/>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等腰三角形 18">
            <a:extLst>
              <a:ext uri="{FF2B5EF4-FFF2-40B4-BE49-F238E27FC236}">
                <a16:creationId xmlns="" xmlns:a16="http://schemas.microsoft.com/office/drawing/2014/main" id="{C87DBC89-08B8-4D82-BEED-BBF32A09024D}"/>
              </a:ext>
            </a:extLst>
          </p:cNvPr>
          <p:cNvSpPr/>
          <p:nvPr/>
        </p:nvSpPr>
        <p:spPr>
          <a:xfrm flipV="1">
            <a:off x="1851018" y="3058145"/>
            <a:ext cx="143262" cy="10207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等腰三角形 19">
            <a:extLst>
              <a:ext uri="{FF2B5EF4-FFF2-40B4-BE49-F238E27FC236}">
                <a16:creationId xmlns="" xmlns:a16="http://schemas.microsoft.com/office/drawing/2014/main" id="{7F97E854-8F2E-4B22-B059-757A1A9D8B7F}"/>
              </a:ext>
            </a:extLst>
          </p:cNvPr>
          <p:cNvSpPr/>
          <p:nvPr/>
        </p:nvSpPr>
        <p:spPr>
          <a:xfrm flipV="1">
            <a:off x="4540411" y="3058145"/>
            <a:ext cx="143262" cy="10207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等腰三角形 20">
            <a:extLst>
              <a:ext uri="{FF2B5EF4-FFF2-40B4-BE49-F238E27FC236}">
                <a16:creationId xmlns="" xmlns:a16="http://schemas.microsoft.com/office/drawing/2014/main" id="{FE66FBA8-A93A-45F3-835F-1839C80D6B44}"/>
              </a:ext>
            </a:extLst>
          </p:cNvPr>
          <p:cNvSpPr/>
          <p:nvPr/>
        </p:nvSpPr>
        <p:spPr>
          <a:xfrm flipV="1">
            <a:off x="7229805" y="3058145"/>
            <a:ext cx="143262" cy="10207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Rectangle 4">
            <a:extLst>
              <a:ext uri="{FF2B5EF4-FFF2-40B4-BE49-F238E27FC236}">
                <a16:creationId xmlns="" xmlns:a16="http://schemas.microsoft.com/office/drawing/2014/main" id="{30948A83-9E60-4EA0-B423-3347351E7EEE}"/>
              </a:ext>
            </a:extLst>
          </p:cNvPr>
          <p:cNvSpPr/>
          <p:nvPr/>
        </p:nvSpPr>
        <p:spPr>
          <a:xfrm>
            <a:off x="979677" y="3233934"/>
            <a:ext cx="1885944" cy="678647"/>
          </a:xfrm>
          <a:prstGeom prst="rect">
            <a:avLst/>
          </a:prstGeom>
        </p:spPr>
        <p:txBody>
          <a:bodyPr wrap="square">
            <a:spAutoFit/>
          </a:bodyPr>
          <a:lstStyle/>
          <a:p>
            <a:pPr algn="just" defTabSz="685577">
              <a:lnSpc>
                <a:spcPct val="127000"/>
              </a:lnSpc>
            </a:pPr>
            <a:r>
              <a:rPr lang="zh-CN" altLang="en-US" sz="1000" dirty="0">
                <a:solidFill>
                  <a:prstClr val="black">
                    <a:lumMod val="50000"/>
                    <a:lumOff val="50000"/>
                  </a:prstClr>
                </a:solidFill>
                <a:latin typeface="+mn-ea"/>
              </a:rPr>
              <a:t>请在此添加文字说明，模板。请在此添加文字说明，模板。请在此添加文字说明，模板。</a:t>
            </a:r>
            <a:endParaRPr lang="en-US" altLang="zh-CN" sz="1000" dirty="0">
              <a:solidFill>
                <a:prstClr val="black">
                  <a:lumMod val="50000"/>
                  <a:lumOff val="50000"/>
                </a:prstClr>
              </a:solidFill>
              <a:latin typeface="+mn-ea"/>
            </a:endParaRPr>
          </a:p>
        </p:txBody>
      </p:sp>
      <p:sp>
        <p:nvSpPr>
          <p:cNvPr id="23" name="Rectangle 4">
            <a:extLst>
              <a:ext uri="{FF2B5EF4-FFF2-40B4-BE49-F238E27FC236}">
                <a16:creationId xmlns="" xmlns:a16="http://schemas.microsoft.com/office/drawing/2014/main" id="{80B134DE-EB17-421A-8584-AE0AFE7593F4}"/>
              </a:ext>
            </a:extLst>
          </p:cNvPr>
          <p:cNvSpPr/>
          <p:nvPr/>
        </p:nvSpPr>
        <p:spPr>
          <a:xfrm>
            <a:off x="3669070" y="3233934"/>
            <a:ext cx="1885944" cy="678647"/>
          </a:xfrm>
          <a:prstGeom prst="rect">
            <a:avLst/>
          </a:prstGeom>
        </p:spPr>
        <p:txBody>
          <a:bodyPr wrap="square">
            <a:spAutoFit/>
          </a:bodyPr>
          <a:lstStyle/>
          <a:p>
            <a:pPr algn="just" defTabSz="685577">
              <a:lnSpc>
                <a:spcPct val="127000"/>
              </a:lnSpc>
            </a:pPr>
            <a:r>
              <a:rPr lang="zh-CN" altLang="en-US" sz="1000" dirty="0">
                <a:solidFill>
                  <a:prstClr val="black">
                    <a:lumMod val="50000"/>
                    <a:lumOff val="50000"/>
                  </a:prstClr>
                </a:solidFill>
                <a:latin typeface="+mn-ea"/>
              </a:rPr>
              <a:t>请在此添加文字说明，模板。请在此添加文字说明，模板。请在此添加文字说明，模板。</a:t>
            </a:r>
            <a:endParaRPr lang="en-US" altLang="zh-CN" sz="1000" dirty="0">
              <a:solidFill>
                <a:prstClr val="black">
                  <a:lumMod val="50000"/>
                  <a:lumOff val="50000"/>
                </a:prstClr>
              </a:solidFill>
              <a:latin typeface="+mn-ea"/>
            </a:endParaRPr>
          </a:p>
        </p:txBody>
      </p:sp>
      <p:sp>
        <p:nvSpPr>
          <p:cNvPr id="24" name="Rectangle 4">
            <a:extLst>
              <a:ext uri="{FF2B5EF4-FFF2-40B4-BE49-F238E27FC236}">
                <a16:creationId xmlns="" xmlns:a16="http://schemas.microsoft.com/office/drawing/2014/main" id="{F6BF3329-3649-4BD0-BC9E-1ED76BE5F798}"/>
              </a:ext>
            </a:extLst>
          </p:cNvPr>
          <p:cNvSpPr/>
          <p:nvPr/>
        </p:nvSpPr>
        <p:spPr>
          <a:xfrm>
            <a:off x="6358464" y="3233934"/>
            <a:ext cx="1885944" cy="678647"/>
          </a:xfrm>
          <a:prstGeom prst="rect">
            <a:avLst/>
          </a:prstGeom>
        </p:spPr>
        <p:txBody>
          <a:bodyPr wrap="square">
            <a:spAutoFit/>
          </a:bodyPr>
          <a:lstStyle/>
          <a:p>
            <a:pPr algn="just" defTabSz="685577">
              <a:lnSpc>
                <a:spcPct val="127000"/>
              </a:lnSpc>
            </a:pPr>
            <a:r>
              <a:rPr lang="zh-CN" altLang="en-US" sz="1000" dirty="0">
                <a:solidFill>
                  <a:prstClr val="black">
                    <a:lumMod val="50000"/>
                    <a:lumOff val="50000"/>
                  </a:prstClr>
                </a:solidFill>
                <a:latin typeface="+mn-ea"/>
              </a:rPr>
              <a:t>请在此添加文字说明，模板。请在此添加文字说明，模板。请在此添加文字说明，模板。</a:t>
            </a:r>
            <a:endParaRPr lang="en-US" altLang="zh-CN" sz="1000" dirty="0">
              <a:solidFill>
                <a:prstClr val="black">
                  <a:lumMod val="50000"/>
                  <a:lumOff val="50000"/>
                </a:prstClr>
              </a:solidFill>
              <a:latin typeface="+mn-ea"/>
            </a:endParaRPr>
          </a:p>
        </p:txBody>
      </p:sp>
    </p:spTree>
    <p:extLst>
      <p:ext uri="{BB962C8B-B14F-4D97-AF65-F5344CB8AC3E}">
        <p14:creationId xmlns:p14="http://schemas.microsoft.com/office/powerpoint/2010/main" val="21528948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360"/>
                                          </p:val>
                                        </p:tav>
                                        <p:tav tm="100000">
                                          <p:val>
                                            <p:fltVal val="0"/>
                                          </p:val>
                                        </p:tav>
                                      </p:tavLst>
                                    </p:anim>
                                    <p:animEffect transition="in" filter="fade">
                                      <p:cBhvr>
                                        <p:cTn id="10" dur="500"/>
                                        <p:tgtEl>
                                          <p:spTgt spid="1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 calcmode="lin" valueType="num">
                                      <p:cBhvr>
                                        <p:cTn id="24" dur="500" fill="hold"/>
                                        <p:tgtEl>
                                          <p:spTgt spid="17"/>
                                        </p:tgtEl>
                                        <p:attrNameLst>
                                          <p:attrName>style.rotation</p:attrName>
                                        </p:attrNameLst>
                                      </p:cBhvr>
                                      <p:tavLst>
                                        <p:tav tm="0">
                                          <p:val>
                                            <p:fltVal val="360"/>
                                          </p:val>
                                        </p:tav>
                                        <p:tav tm="100000">
                                          <p:val>
                                            <p:fltVal val="0"/>
                                          </p:val>
                                        </p:tav>
                                      </p:tavLst>
                                    </p:anim>
                                    <p:animEffect transition="in" filter="fade">
                                      <p:cBhvr>
                                        <p:cTn id="25" dur="500"/>
                                        <p:tgtEl>
                                          <p:spTgt spid="1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up)">
                                      <p:cBhvr>
                                        <p:cTn id="33" dur="500"/>
                                        <p:tgtEl>
                                          <p:spTgt spid="23"/>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 calcmode="lin" valueType="num">
                                      <p:cBhvr>
                                        <p:cTn id="39" dur="500" fill="hold"/>
                                        <p:tgtEl>
                                          <p:spTgt spid="18"/>
                                        </p:tgtEl>
                                        <p:attrNameLst>
                                          <p:attrName>style.rotation</p:attrName>
                                        </p:attrNameLst>
                                      </p:cBhvr>
                                      <p:tavLst>
                                        <p:tav tm="0">
                                          <p:val>
                                            <p:fltVal val="360"/>
                                          </p:val>
                                        </p:tav>
                                        <p:tav tm="100000">
                                          <p:val>
                                            <p:fltVal val="0"/>
                                          </p:val>
                                        </p:tav>
                                      </p:tavLst>
                                    </p:anim>
                                    <p:animEffect transition="in" filter="fade">
                                      <p:cBhvr>
                                        <p:cTn id="40" dur="500"/>
                                        <p:tgtEl>
                                          <p:spTgt spid="18"/>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up)">
                                      <p:cBhvr>
                                        <p:cTn id="4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grpSp>
        <p:nvGrpSpPr>
          <p:cNvPr id="3" name="组合 2"/>
          <p:cNvGrpSpPr/>
          <p:nvPr/>
        </p:nvGrpSpPr>
        <p:grpSpPr>
          <a:xfrm>
            <a:off x="819366" y="1674173"/>
            <a:ext cx="3436603" cy="649195"/>
            <a:chOff x="1283903" y="1996834"/>
            <a:chExt cx="4582137" cy="865593"/>
          </a:xfrm>
        </p:grpSpPr>
        <p:grpSp>
          <p:nvGrpSpPr>
            <p:cNvPr id="4" name="组合 3"/>
            <p:cNvGrpSpPr/>
            <p:nvPr/>
          </p:nvGrpSpPr>
          <p:grpSpPr>
            <a:xfrm>
              <a:off x="2123229" y="1996834"/>
              <a:ext cx="3742811" cy="865593"/>
              <a:chOff x="7483989" y="3433235"/>
              <a:chExt cx="3742811" cy="865593"/>
            </a:xfrm>
          </p:grpSpPr>
          <p:sp>
            <p:nvSpPr>
              <p:cNvPr id="9" name="矩形 8"/>
              <p:cNvSpPr/>
              <p:nvPr/>
            </p:nvSpPr>
            <p:spPr>
              <a:xfrm>
                <a:off x="7483989" y="3732519"/>
                <a:ext cx="3742811"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mn-ea"/>
                    <a:cs typeface="+mn-ea"/>
                  </a:rPr>
                  <a:t>用户可以在投影仪或者计算机上进行演示也可以将演示文稿打印出来制作成胶片</a:t>
                </a:r>
              </a:p>
            </p:txBody>
          </p:sp>
          <p:sp>
            <p:nvSpPr>
              <p:cNvPr id="10" name="矩形 9"/>
              <p:cNvSpPr/>
              <p:nvPr/>
            </p:nvSpPr>
            <p:spPr>
              <a:xfrm>
                <a:off x="7483989" y="3433235"/>
                <a:ext cx="2050552" cy="46782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65000"/>
                        <a:lumOff val="35000"/>
                      </a:schemeClr>
                    </a:solidFill>
                    <a:latin typeface="+mn-ea"/>
                    <a:cs typeface="+mn-ea"/>
                  </a:rPr>
                  <a:t>此处添加标题</a:t>
                </a:r>
              </a:p>
            </p:txBody>
          </p:sp>
        </p:grpSp>
        <p:grpSp>
          <p:nvGrpSpPr>
            <p:cNvPr id="5" name="组合 4"/>
            <p:cNvGrpSpPr/>
            <p:nvPr/>
          </p:nvGrpSpPr>
          <p:grpSpPr>
            <a:xfrm>
              <a:off x="1283903" y="2122141"/>
              <a:ext cx="751552" cy="584200"/>
              <a:chOff x="915919" y="1853169"/>
              <a:chExt cx="1012961" cy="787400"/>
            </a:xfrm>
          </p:grpSpPr>
          <p:sp>
            <p:nvSpPr>
              <p:cNvPr id="7" name="平行四边形 6"/>
              <p:cNvSpPr/>
              <p:nvPr/>
            </p:nvSpPr>
            <p:spPr>
              <a:xfrm>
                <a:off x="915919" y="1853169"/>
                <a:ext cx="1012961" cy="787400"/>
              </a:xfrm>
              <a:prstGeom prst="parallelogram">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sp>
            <p:nvSpPr>
              <p:cNvPr id="8"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grpSp>
      </p:grpSp>
      <p:grpSp>
        <p:nvGrpSpPr>
          <p:cNvPr id="11" name="组合 10"/>
          <p:cNvGrpSpPr/>
          <p:nvPr/>
        </p:nvGrpSpPr>
        <p:grpSpPr>
          <a:xfrm>
            <a:off x="819366" y="2610005"/>
            <a:ext cx="3436603" cy="649195"/>
            <a:chOff x="1283903" y="1996834"/>
            <a:chExt cx="4582137" cy="865593"/>
          </a:xfrm>
        </p:grpSpPr>
        <p:grpSp>
          <p:nvGrpSpPr>
            <p:cNvPr id="12" name="组合 11"/>
            <p:cNvGrpSpPr/>
            <p:nvPr/>
          </p:nvGrpSpPr>
          <p:grpSpPr>
            <a:xfrm>
              <a:off x="2123229" y="1996834"/>
              <a:ext cx="3742811" cy="865593"/>
              <a:chOff x="7483989" y="3433235"/>
              <a:chExt cx="3742811" cy="865593"/>
            </a:xfrm>
          </p:grpSpPr>
          <p:sp>
            <p:nvSpPr>
              <p:cNvPr id="16" name="矩形 15"/>
              <p:cNvSpPr/>
              <p:nvPr/>
            </p:nvSpPr>
            <p:spPr>
              <a:xfrm>
                <a:off x="7483989" y="3732519"/>
                <a:ext cx="3742811"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mn-ea"/>
                    <a:cs typeface="+mn-ea"/>
                  </a:rPr>
                  <a:t>用户可以在投影仪或者计算机上进行演示也可以将演示文稿打印出来制作成胶片</a:t>
                </a:r>
              </a:p>
            </p:txBody>
          </p:sp>
          <p:sp>
            <p:nvSpPr>
              <p:cNvPr id="17" name="矩形 16"/>
              <p:cNvSpPr/>
              <p:nvPr/>
            </p:nvSpPr>
            <p:spPr>
              <a:xfrm>
                <a:off x="7483989" y="3433235"/>
                <a:ext cx="2050552" cy="46782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65000"/>
                        <a:lumOff val="35000"/>
                      </a:schemeClr>
                    </a:solidFill>
                    <a:latin typeface="+mn-ea"/>
                    <a:cs typeface="+mn-ea"/>
                  </a:rPr>
                  <a:t>此处添加标题</a:t>
                </a:r>
              </a:p>
            </p:txBody>
          </p:sp>
        </p:grpSp>
        <p:grpSp>
          <p:nvGrpSpPr>
            <p:cNvPr id="13" name="组合 12"/>
            <p:cNvGrpSpPr/>
            <p:nvPr/>
          </p:nvGrpSpPr>
          <p:grpSpPr>
            <a:xfrm>
              <a:off x="1283903" y="2122141"/>
              <a:ext cx="751552" cy="584200"/>
              <a:chOff x="915919" y="1853169"/>
              <a:chExt cx="1012961" cy="787400"/>
            </a:xfrm>
          </p:grpSpPr>
          <p:sp>
            <p:nvSpPr>
              <p:cNvPr id="14" name="平行四边形 13"/>
              <p:cNvSpPr/>
              <p:nvPr/>
            </p:nvSpPr>
            <p:spPr>
              <a:xfrm>
                <a:off x="915919" y="1853169"/>
                <a:ext cx="1012961" cy="787400"/>
              </a:xfrm>
              <a:prstGeom prst="parallelogram">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sp>
            <p:nvSpPr>
              <p:cNvPr id="15"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grpSp>
      </p:grpSp>
      <p:grpSp>
        <p:nvGrpSpPr>
          <p:cNvPr id="18" name="组合 17"/>
          <p:cNvGrpSpPr/>
          <p:nvPr/>
        </p:nvGrpSpPr>
        <p:grpSpPr>
          <a:xfrm>
            <a:off x="819366" y="3545836"/>
            <a:ext cx="3436603" cy="649195"/>
            <a:chOff x="1283903" y="1996834"/>
            <a:chExt cx="4582137" cy="865593"/>
          </a:xfrm>
        </p:grpSpPr>
        <p:grpSp>
          <p:nvGrpSpPr>
            <p:cNvPr id="19" name="组合 18"/>
            <p:cNvGrpSpPr/>
            <p:nvPr/>
          </p:nvGrpSpPr>
          <p:grpSpPr>
            <a:xfrm>
              <a:off x="2123229" y="1996834"/>
              <a:ext cx="3742811" cy="865593"/>
              <a:chOff x="7483989" y="3433235"/>
              <a:chExt cx="3742811" cy="865593"/>
            </a:xfrm>
          </p:grpSpPr>
          <p:sp>
            <p:nvSpPr>
              <p:cNvPr id="23" name="矩形 22"/>
              <p:cNvSpPr/>
              <p:nvPr/>
            </p:nvSpPr>
            <p:spPr>
              <a:xfrm>
                <a:off x="7483989" y="3732519"/>
                <a:ext cx="3742811"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mn-ea"/>
                    <a:cs typeface="+mn-ea"/>
                  </a:rPr>
                  <a:t>用户可以在投影仪或者计算机上进行演示也可以将演示文稿打印出来制作成胶片</a:t>
                </a:r>
              </a:p>
            </p:txBody>
          </p:sp>
          <p:sp>
            <p:nvSpPr>
              <p:cNvPr id="24" name="矩形 23"/>
              <p:cNvSpPr/>
              <p:nvPr/>
            </p:nvSpPr>
            <p:spPr>
              <a:xfrm>
                <a:off x="7483989" y="3433235"/>
                <a:ext cx="2050552" cy="46782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65000"/>
                        <a:lumOff val="35000"/>
                      </a:schemeClr>
                    </a:solidFill>
                    <a:latin typeface="+mn-ea"/>
                    <a:cs typeface="+mn-ea"/>
                  </a:rPr>
                  <a:t>此处添加标题</a:t>
                </a:r>
              </a:p>
            </p:txBody>
          </p:sp>
        </p:grpSp>
        <p:grpSp>
          <p:nvGrpSpPr>
            <p:cNvPr id="20" name="组合 19"/>
            <p:cNvGrpSpPr/>
            <p:nvPr/>
          </p:nvGrpSpPr>
          <p:grpSpPr>
            <a:xfrm>
              <a:off x="1283903" y="2122141"/>
              <a:ext cx="751552" cy="584200"/>
              <a:chOff x="915919" y="1853169"/>
              <a:chExt cx="1012961" cy="787400"/>
            </a:xfrm>
          </p:grpSpPr>
          <p:sp>
            <p:nvSpPr>
              <p:cNvPr id="21" name="平行四边形 20"/>
              <p:cNvSpPr/>
              <p:nvPr/>
            </p:nvSpPr>
            <p:spPr>
              <a:xfrm>
                <a:off x="915919" y="1853169"/>
                <a:ext cx="1012961" cy="787400"/>
              </a:xfrm>
              <a:prstGeom prst="parallelogram">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sp>
            <p:nvSpPr>
              <p:cNvPr id="22"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grpSp>
      </p:grpSp>
      <p:sp>
        <p:nvSpPr>
          <p:cNvPr id="25" name="矩形 24"/>
          <p:cNvSpPr/>
          <p:nvPr/>
        </p:nvSpPr>
        <p:spPr>
          <a:xfrm>
            <a:off x="4644008" y="1579829"/>
            <a:ext cx="1800200" cy="1335187"/>
          </a:xfrm>
          <a:prstGeom prst="rect">
            <a:avLst/>
          </a:prstGeom>
          <a:blipFill>
            <a:blip r:embed="rId2"/>
            <a:stretch>
              <a:fillRect/>
            </a:stretch>
          </a:blip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p:cNvSpPr/>
          <p:nvPr/>
        </p:nvSpPr>
        <p:spPr>
          <a:xfrm>
            <a:off x="6588224" y="1579829"/>
            <a:ext cx="1800200" cy="1335187"/>
          </a:xfrm>
          <a:prstGeom prst="rect">
            <a:avLst/>
          </a:prstGeom>
          <a:blipFill>
            <a:blip r:embed="rId3"/>
            <a:stretch>
              <a:fillRect/>
            </a:stretch>
          </a:blip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矩形 26"/>
          <p:cNvSpPr/>
          <p:nvPr/>
        </p:nvSpPr>
        <p:spPr>
          <a:xfrm>
            <a:off x="4644008" y="3052954"/>
            <a:ext cx="1800200" cy="1335187"/>
          </a:xfrm>
          <a:prstGeom prst="rect">
            <a:avLst/>
          </a:prstGeom>
          <a:blipFill>
            <a:blip r:embed="rId4"/>
            <a:stretch>
              <a:fillRect/>
            </a:stretch>
          </a:blip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 name="矩形 27"/>
          <p:cNvSpPr/>
          <p:nvPr/>
        </p:nvSpPr>
        <p:spPr>
          <a:xfrm>
            <a:off x="6588224" y="3052954"/>
            <a:ext cx="1800200" cy="1335187"/>
          </a:xfrm>
          <a:prstGeom prst="rect">
            <a:avLst/>
          </a:prstGeom>
          <a:blipFill>
            <a:blip r:embed="rId5"/>
            <a:stretch>
              <a:fillRect/>
            </a:stretch>
          </a:blip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282332981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0-#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cxnSp>
        <p:nvCxnSpPr>
          <p:cNvPr id="3" name="直接连接符 2"/>
          <p:cNvCxnSpPr>
            <a:cxnSpLocks/>
          </p:cNvCxnSpPr>
          <p:nvPr/>
        </p:nvCxnSpPr>
        <p:spPr>
          <a:xfrm>
            <a:off x="952637" y="2574726"/>
            <a:ext cx="7238726" cy="0"/>
          </a:xfrm>
          <a:prstGeom prst="line">
            <a:avLst/>
          </a:prstGeom>
          <a:noFill/>
          <a:ln w="28575" cap="flat" cmpd="sng" algn="ctr">
            <a:solidFill>
              <a:schemeClr val="bg1">
                <a:lumMod val="75000"/>
              </a:schemeClr>
            </a:solidFill>
            <a:prstDash val="solid"/>
          </a:ln>
          <a:effectLst/>
        </p:spPr>
      </p:cxnSp>
      <p:sp>
        <p:nvSpPr>
          <p:cNvPr id="4" name="椭圆 3"/>
          <p:cNvSpPr/>
          <p:nvPr/>
        </p:nvSpPr>
        <p:spPr>
          <a:xfrm>
            <a:off x="1452173" y="2437544"/>
            <a:ext cx="270000" cy="270000"/>
          </a:xfrm>
          <a:prstGeom prst="ellipse">
            <a:avLst/>
          </a:prstGeom>
          <a:solidFill>
            <a:schemeClr val="accent1"/>
          </a:solidFill>
          <a:ln w="25400" cap="flat" cmpd="sng" algn="ctr">
            <a:noFill/>
            <a:prstDash val="solid"/>
          </a:ln>
          <a:effectLst/>
        </p:spPr>
        <p:txBody>
          <a:bodyPr rtlCol="0" anchor="ctr"/>
          <a:lstStyle/>
          <a:p>
            <a:pPr algn="ctr" defTabSz="685800">
              <a:defRPr/>
            </a:pPr>
            <a:endParaRPr lang="zh-CN" altLang="en-US" sz="1350" kern="0" dirty="0">
              <a:solidFill>
                <a:schemeClr val="tx1">
                  <a:lumMod val="65000"/>
                  <a:lumOff val="35000"/>
                </a:schemeClr>
              </a:solidFill>
              <a:cs typeface="+mn-ea"/>
              <a:sym typeface="+mn-lt"/>
            </a:endParaRPr>
          </a:p>
        </p:txBody>
      </p:sp>
      <p:sp>
        <p:nvSpPr>
          <p:cNvPr id="5" name="椭圆 4"/>
          <p:cNvSpPr/>
          <p:nvPr/>
        </p:nvSpPr>
        <p:spPr>
          <a:xfrm>
            <a:off x="3432393" y="2437544"/>
            <a:ext cx="270000" cy="270000"/>
          </a:xfrm>
          <a:prstGeom prst="ellipse">
            <a:avLst/>
          </a:prstGeom>
          <a:solidFill>
            <a:schemeClr val="accent1"/>
          </a:solidFill>
          <a:ln w="25400" cap="flat" cmpd="sng" algn="ctr">
            <a:noFill/>
            <a:prstDash val="solid"/>
          </a:ln>
          <a:effectLst/>
        </p:spPr>
        <p:txBody>
          <a:bodyPr rtlCol="0" anchor="ctr"/>
          <a:lstStyle/>
          <a:p>
            <a:pPr algn="ctr" defTabSz="685800">
              <a:defRPr/>
            </a:pPr>
            <a:endParaRPr lang="zh-CN" altLang="en-US" sz="1350" kern="0">
              <a:solidFill>
                <a:schemeClr val="tx1">
                  <a:lumMod val="65000"/>
                  <a:lumOff val="35000"/>
                </a:schemeClr>
              </a:solidFill>
              <a:cs typeface="+mn-ea"/>
              <a:sym typeface="+mn-lt"/>
            </a:endParaRPr>
          </a:p>
        </p:txBody>
      </p:sp>
      <p:sp>
        <p:nvSpPr>
          <p:cNvPr id="7" name="椭圆 6"/>
          <p:cNvSpPr/>
          <p:nvPr/>
        </p:nvSpPr>
        <p:spPr>
          <a:xfrm>
            <a:off x="5412613" y="2437544"/>
            <a:ext cx="270000" cy="270000"/>
          </a:xfrm>
          <a:prstGeom prst="ellipse">
            <a:avLst/>
          </a:prstGeom>
          <a:solidFill>
            <a:schemeClr val="accent1"/>
          </a:solidFill>
          <a:ln w="25400" cap="flat" cmpd="sng" algn="ctr">
            <a:noFill/>
            <a:prstDash val="solid"/>
          </a:ln>
          <a:effectLst/>
        </p:spPr>
        <p:txBody>
          <a:bodyPr rtlCol="0" anchor="ctr"/>
          <a:lstStyle/>
          <a:p>
            <a:pPr algn="ctr" defTabSz="685800">
              <a:defRPr/>
            </a:pPr>
            <a:endParaRPr lang="zh-CN" altLang="en-US" sz="1350" kern="0">
              <a:solidFill>
                <a:schemeClr val="tx1">
                  <a:lumMod val="65000"/>
                  <a:lumOff val="35000"/>
                </a:schemeClr>
              </a:solidFill>
              <a:cs typeface="+mn-ea"/>
              <a:sym typeface="+mn-lt"/>
            </a:endParaRPr>
          </a:p>
        </p:txBody>
      </p:sp>
      <p:sp>
        <p:nvSpPr>
          <p:cNvPr id="8" name="椭圆 7"/>
          <p:cNvSpPr/>
          <p:nvPr/>
        </p:nvSpPr>
        <p:spPr>
          <a:xfrm>
            <a:off x="7392833" y="2437544"/>
            <a:ext cx="270000" cy="270000"/>
          </a:xfrm>
          <a:prstGeom prst="ellipse">
            <a:avLst/>
          </a:prstGeom>
          <a:solidFill>
            <a:schemeClr val="accent1"/>
          </a:solidFill>
          <a:ln w="25400" cap="flat" cmpd="sng" algn="ctr">
            <a:noFill/>
            <a:prstDash val="solid"/>
          </a:ln>
          <a:effectLst/>
        </p:spPr>
        <p:txBody>
          <a:bodyPr rtlCol="0" anchor="ctr"/>
          <a:lstStyle/>
          <a:p>
            <a:pPr algn="ctr" defTabSz="685800">
              <a:defRPr/>
            </a:pPr>
            <a:endParaRPr lang="zh-CN" altLang="en-US" sz="1350" kern="0">
              <a:solidFill>
                <a:schemeClr val="tx1">
                  <a:lumMod val="65000"/>
                  <a:lumOff val="35000"/>
                </a:schemeClr>
              </a:solidFill>
              <a:cs typeface="+mn-ea"/>
              <a:sym typeface="+mn-lt"/>
            </a:endParaRPr>
          </a:p>
        </p:txBody>
      </p:sp>
      <p:sp>
        <p:nvSpPr>
          <p:cNvPr id="9" name="矩形 8"/>
          <p:cNvSpPr/>
          <p:nvPr/>
        </p:nvSpPr>
        <p:spPr>
          <a:xfrm>
            <a:off x="683568" y="3130902"/>
            <a:ext cx="1807211" cy="444096"/>
          </a:xfrm>
          <a:prstGeom prst="rect">
            <a:avLst/>
          </a:prstGeom>
        </p:spPr>
        <p:txBody>
          <a:bodyPr wrap="square">
            <a:spAutoFit/>
          </a:bodyPr>
          <a:lstStyle/>
          <a:p>
            <a:pPr algn="ctr">
              <a:lnSpc>
                <a:spcPct val="127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10" name="矩形 9"/>
          <p:cNvSpPr/>
          <p:nvPr/>
        </p:nvSpPr>
        <p:spPr>
          <a:xfrm>
            <a:off x="2663788" y="3130902"/>
            <a:ext cx="1807211" cy="444096"/>
          </a:xfrm>
          <a:prstGeom prst="rect">
            <a:avLst/>
          </a:prstGeom>
        </p:spPr>
        <p:txBody>
          <a:bodyPr wrap="square">
            <a:spAutoFit/>
          </a:bodyPr>
          <a:lstStyle/>
          <a:p>
            <a:pPr algn="ctr">
              <a:lnSpc>
                <a:spcPct val="127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11" name="矩形 10"/>
          <p:cNvSpPr/>
          <p:nvPr/>
        </p:nvSpPr>
        <p:spPr>
          <a:xfrm>
            <a:off x="4644008" y="3130902"/>
            <a:ext cx="1807211" cy="444096"/>
          </a:xfrm>
          <a:prstGeom prst="rect">
            <a:avLst/>
          </a:prstGeom>
        </p:spPr>
        <p:txBody>
          <a:bodyPr wrap="square">
            <a:spAutoFit/>
          </a:bodyPr>
          <a:lstStyle/>
          <a:p>
            <a:pPr algn="ctr">
              <a:lnSpc>
                <a:spcPct val="127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12" name="矩形 11"/>
          <p:cNvSpPr/>
          <p:nvPr/>
        </p:nvSpPr>
        <p:spPr>
          <a:xfrm>
            <a:off x="6624228" y="3130902"/>
            <a:ext cx="1807211" cy="444096"/>
          </a:xfrm>
          <a:prstGeom prst="rect">
            <a:avLst/>
          </a:prstGeom>
        </p:spPr>
        <p:txBody>
          <a:bodyPr wrap="square">
            <a:spAutoFit/>
          </a:bodyPr>
          <a:lstStyle/>
          <a:p>
            <a:pPr algn="ctr">
              <a:lnSpc>
                <a:spcPct val="127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13" name="文本框 12"/>
          <p:cNvSpPr txBox="1"/>
          <p:nvPr/>
        </p:nvSpPr>
        <p:spPr>
          <a:xfrm>
            <a:off x="975467" y="1834103"/>
            <a:ext cx="1223412" cy="300082"/>
          </a:xfrm>
          <a:prstGeom prst="rect">
            <a:avLst/>
          </a:prstGeom>
          <a:noFill/>
        </p:spPr>
        <p:txBody>
          <a:bodyPr wrap="none" rtlCol="0">
            <a:spAutoFit/>
          </a:bodyPr>
          <a:lstStyle/>
          <a:p>
            <a:pPr algn="just"/>
            <a:r>
              <a:rPr lang="zh-CN" altLang="en-US" sz="1350">
                <a:solidFill>
                  <a:schemeClr val="tx1">
                    <a:lumMod val="65000"/>
                    <a:lumOff val="35000"/>
                  </a:schemeClr>
                </a:solidFill>
                <a:cs typeface="+mn-ea"/>
                <a:sym typeface="+mn-lt"/>
              </a:rPr>
              <a:t>输入内容文本</a:t>
            </a:r>
            <a:endParaRPr lang="en-US" altLang="zh-CN" sz="1350" dirty="0">
              <a:solidFill>
                <a:schemeClr val="tx1">
                  <a:lumMod val="65000"/>
                  <a:lumOff val="35000"/>
                </a:schemeClr>
              </a:solidFill>
              <a:cs typeface="+mn-ea"/>
              <a:sym typeface="+mn-lt"/>
            </a:endParaRPr>
          </a:p>
        </p:txBody>
      </p:sp>
      <p:sp>
        <p:nvSpPr>
          <p:cNvPr id="14" name="文本框 13"/>
          <p:cNvSpPr txBox="1"/>
          <p:nvPr/>
        </p:nvSpPr>
        <p:spPr>
          <a:xfrm>
            <a:off x="2955687" y="1834103"/>
            <a:ext cx="1223412" cy="300082"/>
          </a:xfrm>
          <a:prstGeom prst="rect">
            <a:avLst/>
          </a:prstGeom>
          <a:noFill/>
        </p:spPr>
        <p:txBody>
          <a:bodyPr wrap="none" rtlCol="0">
            <a:spAutoFit/>
          </a:bodyPr>
          <a:lstStyle/>
          <a:p>
            <a:pPr algn="just"/>
            <a:r>
              <a:rPr lang="zh-CN" altLang="en-US" sz="1350">
                <a:solidFill>
                  <a:schemeClr val="tx1">
                    <a:lumMod val="65000"/>
                    <a:lumOff val="35000"/>
                  </a:schemeClr>
                </a:solidFill>
                <a:cs typeface="+mn-ea"/>
                <a:sym typeface="+mn-lt"/>
              </a:rPr>
              <a:t>输入内容文本</a:t>
            </a:r>
            <a:endParaRPr lang="en-US" altLang="zh-CN" sz="1350" dirty="0">
              <a:solidFill>
                <a:schemeClr val="tx1">
                  <a:lumMod val="65000"/>
                  <a:lumOff val="35000"/>
                </a:schemeClr>
              </a:solidFill>
              <a:cs typeface="+mn-ea"/>
              <a:sym typeface="+mn-lt"/>
            </a:endParaRPr>
          </a:p>
        </p:txBody>
      </p:sp>
      <p:sp>
        <p:nvSpPr>
          <p:cNvPr id="15" name="文本框 14"/>
          <p:cNvSpPr txBox="1"/>
          <p:nvPr/>
        </p:nvSpPr>
        <p:spPr>
          <a:xfrm>
            <a:off x="4935907" y="1834103"/>
            <a:ext cx="1223412" cy="300082"/>
          </a:xfrm>
          <a:prstGeom prst="rect">
            <a:avLst/>
          </a:prstGeom>
          <a:noFill/>
        </p:spPr>
        <p:txBody>
          <a:bodyPr wrap="none" rtlCol="0">
            <a:spAutoFit/>
          </a:bodyPr>
          <a:lstStyle/>
          <a:p>
            <a:pPr algn="just"/>
            <a:r>
              <a:rPr lang="zh-CN" altLang="en-US" sz="1350">
                <a:solidFill>
                  <a:schemeClr val="tx1">
                    <a:lumMod val="65000"/>
                    <a:lumOff val="35000"/>
                  </a:schemeClr>
                </a:solidFill>
                <a:cs typeface="+mn-ea"/>
                <a:sym typeface="+mn-lt"/>
              </a:rPr>
              <a:t>输入内容文本</a:t>
            </a:r>
            <a:endParaRPr lang="en-US" altLang="zh-CN" sz="1350" dirty="0">
              <a:solidFill>
                <a:schemeClr val="tx1">
                  <a:lumMod val="65000"/>
                  <a:lumOff val="35000"/>
                </a:schemeClr>
              </a:solidFill>
              <a:cs typeface="+mn-ea"/>
              <a:sym typeface="+mn-lt"/>
            </a:endParaRPr>
          </a:p>
        </p:txBody>
      </p:sp>
      <p:sp>
        <p:nvSpPr>
          <p:cNvPr id="16" name="文本框 15"/>
          <p:cNvSpPr txBox="1"/>
          <p:nvPr/>
        </p:nvSpPr>
        <p:spPr>
          <a:xfrm>
            <a:off x="6916127" y="1834103"/>
            <a:ext cx="1223412" cy="300082"/>
          </a:xfrm>
          <a:prstGeom prst="rect">
            <a:avLst/>
          </a:prstGeom>
          <a:noFill/>
        </p:spPr>
        <p:txBody>
          <a:bodyPr wrap="none" rtlCol="0">
            <a:spAutoFit/>
          </a:bodyPr>
          <a:lstStyle/>
          <a:p>
            <a:pPr algn="just"/>
            <a:r>
              <a:rPr lang="zh-CN" altLang="en-US" sz="1350">
                <a:solidFill>
                  <a:schemeClr val="tx1">
                    <a:lumMod val="65000"/>
                    <a:lumOff val="35000"/>
                  </a:schemeClr>
                </a:solidFill>
                <a:cs typeface="+mn-ea"/>
                <a:sym typeface="+mn-lt"/>
              </a:rPr>
              <a:t>输入内容文本</a:t>
            </a:r>
            <a:endParaRPr lang="en-US" altLang="zh-CN" sz="13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2043197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3"/>
                                        </p:tgtEl>
                                        <p:attrNameLst>
                                          <p:attrName>ppt_y</p:attrName>
                                        </p:attrNameLst>
                                      </p:cBhvr>
                                      <p:tavLst>
                                        <p:tav tm="0">
                                          <p:val>
                                            <p:strVal val="#ppt_y"/>
                                          </p:val>
                                        </p:tav>
                                        <p:tav tm="100000">
                                          <p:val>
                                            <p:strVal val="#ppt_y"/>
                                          </p:val>
                                        </p:tav>
                                      </p:tavLst>
                                    </p:anim>
                                    <p:anim calcmode="lin" valueType="num">
                                      <p:cBhvr>
                                        <p:cTn id="2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3"/>
                                        </p:tgtEl>
                                      </p:cBhvr>
                                    </p:animEffect>
                                  </p:childTnLst>
                                </p:cTn>
                              </p:par>
                            </p:childTnLst>
                          </p:cTn>
                        </p:par>
                        <p:par>
                          <p:cTn id="32" fill="hold">
                            <p:stCondLst>
                              <p:cond delay="325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37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4"/>
                                        </p:tgtEl>
                                        <p:attrNameLst>
                                          <p:attrName>ppt_y</p:attrName>
                                        </p:attrNameLst>
                                      </p:cBhvr>
                                      <p:tavLst>
                                        <p:tav tm="0">
                                          <p:val>
                                            <p:strVal val="#ppt_y"/>
                                          </p:val>
                                        </p:tav>
                                        <p:tav tm="100000">
                                          <p:val>
                                            <p:strVal val="#ppt_y"/>
                                          </p:val>
                                        </p:tav>
                                      </p:tavLst>
                                    </p:anim>
                                    <p:anim calcmode="lin" valueType="num">
                                      <p:cBhvr>
                                        <p:cTn id="4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4"/>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5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5"/>
                                        </p:tgtEl>
                                        <p:attrNameLst>
                                          <p:attrName>ppt_y</p:attrName>
                                        </p:attrNameLst>
                                      </p:cBhvr>
                                      <p:tavLst>
                                        <p:tav tm="0">
                                          <p:val>
                                            <p:strVal val="#ppt_y"/>
                                          </p:val>
                                        </p:tav>
                                        <p:tav tm="100000">
                                          <p:val>
                                            <p:strVal val="#ppt_y"/>
                                          </p:val>
                                        </p:tav>
                                      </p:tavLst>
                                    </p:anim>
                                    <p:anim calcmode="lin" valueType="num">
                                      <p:cBhvr>
                                        <p:cTn id="53"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5"/>
                                        </p:tgtEl>
                                      </p:cBhvr>
                                    </p:animEffect>
                                  </p:childTnLst>
                                </p:cTn>
                              </p:par>
                            </p:childTnLst>
                          </p:cTn>
                        </p:par>
                        <p:par>
                          <p:cTn id="56" fill="hold">
                            <p:stCondLst>
                              <p:cond delay="5750"/>
                            </p:stCondLst>
                            <p:childTnLst>
                              <p:par>
                                <p:cTn id="57" presetID="22"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childTnLst>
                          </p:cTn>
                        </p:par>
                        <p:par>
                          <p:cTn id="60" fill="hold">
                            <p:stCondLst>
                              <p:cond delay="625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6"/>
                                        </p:tgtEl>
                                        <p:attrNameLst>
                                          <p:attrName>ppt_y</p:attrName>
                                        </p:attrNameLst>
                                      </p:cBhvr>
                                      <p:tavLst>
                                        <p:tav tm="0">
                                          <p:val>
                                            <p:strVal val="#ppt_y"/>
                                          </p:val>
                                        </p:tav>
                                        <p:tav tm="100000">
                                          <p:val>
                                            <p:strVal val="#ppt_y"/>
                                          </p:val>
                                        </p:tav>
                                      </p:tavLst>
                                    </p:anim>
                                    <p:anim calcmode="lin" valueType="num">
                                      <p:cBhvr>
                                        <p:cTn id="6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6"/>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up)">
                                      <p:cBhvr>
                                        <p:cTn id="7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p:bldP spid="10" grpId="0"/>
      <p:bldP spid="11" grpId="0"/>
      <p:bldP spid="12" grpId="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grpSp>
        <p:nvGrpSpPr>
          <p:cNvPr id="3" name="组合 2"/>
          <p:cNvGrpSpPr/>
          <p:nvPr/>
        </p:nvGrpSpPr>
        <p:grpSpPr>
          <a:xfrm>
            <a:off x="1211367" y="1779662"/>
            <a:ext cx="663178" cy="663179"/>
            <a:chOff x="1156579" y="1571095"/>
            <a:chExt cx="663178" cy="663179"/>
          </a:xfrm>
        </p:grpSpPr>
        <p:sp>
          <p:nvSpPr>
            <p:cNvPr id="4" name="椭圆 3">
              <a:extLst>
                <a:ext uri="{FF2B5EF4-FFF2-40B4-BE49-F238E27FC236}">
                  <a16:creationId xmlns="" xmlns:a16="http://schemas.microsoft.com/office/drawing/2014/main" id="{7C389ADC-E76D-48CC-B66B-299AD2064D69}"/>
                </a:ext>
              </a:extLst>
            </p:cNvPr>
            <p:cNvSpPr>
              <a:spLocks noChangeArrowheads="1"/>
            </p:cNvSpPr>
            <p:nvPr/>
          </p:nvSpPr>
          <p:spPr bwMode="auto">
            <a:xfrm>
              <a:off x="1156579" y="1571095"/>
              <a:ext cx="663178" cy="663179"/>
            </a:xfrm>
            <a:prstGeom prst="ellipse">
              <a:avLst/>
            </a:prstGeom>
            <a:solidFill>
              <a:schemeClr val="accent1"/>
            </a:solidFill>
            <a:ln w="38100">
              <a:no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350" dirty="0">
                <a:latin typeface="Adobe 楷体 Std R" panose="02020400000000000000" pitchFamily="18" charset="-122"/>
                <a:ea typeface="Adobe 楷体 Std R" panose="02020400000000000000" pitchFamily="18" charset="-122"/>
              </a:endParaRPr>
            </a:p>
          </p:txBody>
        </p:sp>
        <p:sp>
          <p:nvSpPr>
            <p:cNvPr id="5" name="文本框 10">
              <a:extLst>
                <a:ext uri="{FF2B5EF4-FFF2-40B4-BE49-F238E27FC236}">
                  <a16:creationId xmlns="" xmlns:a16="http://schemas.microsoft.com/office/drawing/2014/main" id="{FA9892FA-1BFC-45E3-A15A-00995C7B15B0}"/>
                </a:ext>
              </a:extLst>
            </p:cNvPr>
            <p:cNvSpPr>
              <a:spLocks noChangeArrowheads="1"/>
            </p:cNvSpPr>
            <p:nvPr/>
          </p:nvSpPr>
          <p:spPr bwMode="auto">
            <a:xfrm>
              <a:off x="1156579" y="1718018"/>
              <a:ext cx="663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dirty="0">
                  <a:solidFill>
                    <a:schemeClr val="bg1"/>
                  </a:solidFill>
                  <a:latin typeface="Adobe 楷体 Std R" panose="02020400000000000000" pitchFamily="18" charset="-122"/>
                  <a:ea typeface="Adobe 楷体 Std R" panose="02020400000000000000" pitchFamily="18" charset="-122"/>
                  <a:sym typeface="Arial" panose="020B0604020202020204" pitchFamily="34" charset="0"/>
                </a:rPr>
                <a:t>01</a:t>
              </a:r>
              <a:endParaRPr lang="zh-CN" altLang="en-US" b="1" dirty="0">
                <a:solidFill>
                  <a:schemeClr val="bg1"/>
                </a:solidFill>
                <a:latin typeface="Adobe 楷体 Std R" panose="02020400000000000000" pitchFamily="18" charset="-122"/>
                <a:ea typeface="Adobe 楷体 Std R" panose="02020400000000000000" pitchFamily="18" charset="-122"/>
                <a:sym typeface="Arial" panose="020B0604020202020204" pitchFamily="34" charset="0"/>
              </a:endParaRPr>
            </a:p>
          </p:txBody>
        </p:sp>
      </p:grpSp>
      <p:sp>
        <p:nvSpPr>
          <p:cNvPr id="7" name="文本框 65">
            <a:extLst>
              <a:ext uri="{FF2B5EF4-FFF2-40B4-BE49-F238E27FC236}">
                <a16:creationId xmlns="" xmlns:a16="http://schemas.microsoft.com/office/drawing/2014/main" id="{B32B601F-83E9-49AE-AC00-512961906841}"/>
              </a:ext>
            </a:extLst>
          </p:cNvPr>
          <p:cNvSpPr txBox="1">
            <a:spLocks noChangeArrowheads="1"/>
          </p:cNvSpPr>
          <p:nvPr/>
        </p:nvSpPr>
        <p:spPr bwMode="auto">
          <a:xfrm>
            <a:off x="644135" y="2858094"/>
            <a:ext cx="179764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a:r>
              <a:rPr lang="zh-CN" altLang="en-US" sz="1500" dirty="0">
                <a:solidFill>
                  <a:schemeClr val="tx1">
                    <a:lumMod val="65000"/>
                    <a:lumOff val="35000"/>
                  </a:schemeClr>
                </a:solidFill>
                <a:latin typeface="Adobe 楷体 Std R" panose="02020400000000000000" pitchFamily="18" charset="-122"/>
                <a:ea typeface="Adobe 楷体 Std R" panose="02020400000000000000" pitchFamily="18" charset="-122"/>
                <a:cs typeface="Arial" pitchFamily="34" charset="0"/>
              </a:rPr>
              <a:t>标题</a:t>
            </a:r>
            <a:r>
              <a:rPr lang="zh-CN" altLang="en-US" sz="1500" dirty="0" smtClean="0">
                <a:solidFill>
                  <a:schemeClr val="tx1">
                    <a:lumMod val="65000"/>
                    <a:lumOff val="35000"/>
                  </a:schemeClr>
                </a:solidFill>
                <a:latin typeface="Adobe 楷体 Std R" panose="02020400000000000000" pitchFamily="18" charset="-122"/>
                <a:ea typeface="Adobe 楷体 Std R" panose="02020400000000000000" pitchFamily="18" charset="-122"/>
                <a:cs typeface="Arial" pitchFamily="34" charset="0"/>
              </a:rPr>
              <a:t>内容</a:t>
            </a:r>
            <a:endParaRPr lang="zh-CN" altLang="en-US" sz="1500" dirty="0">
              <a:solidFill>
                <a:schemeClr val="tx1">
                  <a:lumMod val="65000"/>
                  <a:lumOff val="35000"/>
                </a:schemeClr>
              </a:solidFill>
              <a:latin typeface="Adobe 楷体 Std R" panose="02020400000000000000" pitchFamily="18" charset="-122"/>
              <a:ea typeface="Adobe 楷体 Std R" panose="02020400000000000000" pitchFamily="18" charset="-122"/>
              <a:cs typeface="Arial" pitchFamily="34" charset="0"/>
            </a:endParaRPr>
          </a:p>
        </p:txBody>
      </p:sp>
      <p:sp>
        <p:nvSpPr>
          <p:cNvPr id="8" name="矩形 7">
            <a:extLst>
              <a:ext uri="{FF2B5EF4-FFF2-40B4-BE49-F238E27FC236}">
                <a16:creationId xmlns="" xmlns:a16="http://schemas.microsoft.com/office/drawing/2014/main" id="{4894E609-F383-46D4-BB8C-3A883CCF0E5E}"/>
              </a:ext>
            </a:extLst>
          </p:cNvPr>
          <p:cNvSpPr/>
          <p:nvPr/>
        </p:nvSpPr>
        <p:spPr>
          <a:xfrm>
            <a:off x="705946" y="3201983"/>
            <a:ext cx="1674020" cy="646331"/>
          </a:xfrm>
          <a:prstGeom prst="rect">
            <a:avLst/>
          </a:prstGeom>
        </p:spPr>
        <p:txBody>
          <a:bodyPr wrap="square">
            <a:spAutoFit/>
          </a:bodyPr>
          <a:lstStyle/>
          <a:p>
            <a:pPr algn="ctr">
              <a:lnSpc>
                <a:spcPct val="150000"/>
              </a:lnSpc>
            </a:pPr>
            <a:r>
              <a:rPr lang="zh-CN" altLang="en-US" sz="800" kern="0" dirty="0">
                <a:solidFill>
                  <a:schemeClr val="tx1">
                    <a:lumMod val="65000"/>
                    <a:lumOff val="35000"/>
                  </a:schemeClr>
                </a:solidFill>
                <a:latin typeface="Adobe 楷体 Std R" panose="02020400000000000000" pitchFamily="18" charset="-122"/>
                <a:ea typeface="Adobe 楷体 Std R" panose="02020400000000000000" pitchFamily="18" charset="-122"/>
              </a:rPr>
              <a:t>在此录入上述图表的综合描述说明，在此录入上述图表的上述图表的综合描述说明入</a:t>
            </a:r>
            <a:r>
              <a:rPr lang="zh-CN" altLang="en-US" sz="800" kern="0" dirty="0" smtClean="0">
                <a:solidFill>
                  <a:schemeClr val="tx1">
                    <a:lumMod val="65000"/>
                    <a:lumOff val="35000"/>
                  </a:schemeClr>
                </a:solidFill>
                <a:latin typeface="Adobe 楷体 Std R" panose="02020400000000000000" pitchFamily="18" charset="-122"/>
                <a:ea typeface="Adobe 楷体 Std R" panose="02020400000000000000" pitchFamily="18" charset="-122"/>
              </a:rPr>
              <a:t>。</a:t>
            </a:r>
            <a:endParaRPr lang="en-US" altLang="zh-CN" sz="800" dirty="0">
              <a:solidFill>
                <a:schemeClr val="tx1">
                  <a:lumMod val="65000"/>
                  <a:lumOff val="35000"/>
                </a:schemeClr>
              </a:solidFill>
              <a:latin typeface="Adobe 楷体 Std R" panose="02020400000000000000" pitchFamily="18" charset="-122"/>
              <a:ea typeface="Adobe 楷体 Std R" panose="02020400000000000000" pitchFamily="18" charset="-122"/>
            </a:endParaRPr>
          </a:p>
        </p:txBody>
      </p:sp>
      <p:grpSp>
        <p:nvGrpSpPr>
          <p:cNvPr id="9" name="组合 8"/>
          <p:cNvGrpSpPr/>
          <p:nvPr/>
        </p:nvGrpSpPr>
        <p:grpSpPr>
          <a:xfrm>
            <a:off x="3241588" y="1779662"/>
            <a:ext cx="663178" cy="663179"/>
            <a:chOff x="3162483" y="1571095"/>
            <a:chExt cx="663178" cy="663179"/>
          </a:xfrm>
        </p:grpSpPr>
        <p:sp>
          <p:nvSpPr>
            <p:cNvPr id="10" name="椭圆 9">
              <a:extLst>
                <a:ext uri="{FF2B5EF4-FFF2-40B4-BE49-F238E27FC236}">
                  <a16:creationId xmlns="" xmlns:a16="http://schemas.microsoft.com/office/drawing/2014/main" id="{72F5A262-DE1D-4125-B8A7-027A8B423650}"/>
                </a:ext>
              </a:extLst>
            </p:cNvPr>
            <p:cNvSpPr>
              <a:spLocks noChangeArrowheads="1"/>
            </p:cNvSpPr>
            <p:nvPr/>
          </p:nvSpPr>
          <p:spPr bwMode="auto">
            <a:xfrm>
              <a:off x="3162483" y="1571095"/>
              <a:ext cx="663178" cy="663179"/>
            </a:xfrm>
            <a:prstGeom prst="ellipse">
              <a:avLst/>
            </a:prstGeom>
            <a:solidFill>
              <a:schemeClr val="accent1"/>
            </a:solidFill>
            <a:ln w="38100">
              <a:no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350" dirty="0">
                <a:latin typeface="Adobe 楷体 Std R" panose="02020400000000000000" pitchFamily="18" charset="-122"/>
                <a:ea typeface="Adobe 楷体 Std R" panose="02020400000000000000" pitchFamily="18" charset="-122"/>
              </a:endParaRPr>
            </a:p>
          </p:txBody>
        </p:sp>
        <p:sp>
          <p:nvSpPr>
            <p:cNvPr id="11" name="文本框 10">
              <a:extLst>
                <a:ext uri="{FF2B5EF4-FFF2-40B4-BE49-F238E27FC236}">
                  <a16:creationId xmlns="" xmlns:a16="http://schemas.microsoft.com/office/drawing/2014/main" id="{5E1DC9F1-FA7F-4021-8EFD-87506450A6CE}"/>
                </a:ext>
              </a:extLst>
            </p:cNvPr>
            <p:cNvSpPr>
              <a:spLocks noChangeArrowheads="1"/>
            </p:cNvSpPr>
            <p:nvPr/>
          </p:nvSpPr>
          <p:spPr bwMode="auto">
            <a:xfrm>
              <a:off x="3162483" y="1718018"/>
              <a:ext cx="663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dirty="0">
                  <a:solidFill>
                    <a:schemeClr val="bg1"/>
                  </a:solidFill>
                  <a:latin typeface="Adobe 楷体 Std R" panose="02020400000000000000" pitchFamily="18" charset="-122"/>
                  <a:ea typeface="Adobe 楷体 Std R" panose="02020400000000000000" pitchFamily="18" charset="-122"/>
                  <a:sym typeface="Arial" panose="020B0604020202020204" pitchFamily="34" charset="0"/>
                </a:rPr>
                <a:t>02</a:t>
              </a:r>
              <a:endParaRPr lang="zh-CN" altLang="en-US" b="1" dirty="0">
                <a:solidFill>
                  <a:schemeClr val="bg1"/>
                </a:solidFill>
                <a:latin typeface="Adobe 楷体 Std R" panose="02020400000000000000" pitchFamily="18" charset="-122"/>
                <a:ea typeface="Adobe 楷体 Std R" panose="02020400000000000000" pitchFamily="18" charset="-122"/>
                <a:sym typeface="Arial" panose="020B0604020202020204" pitchFamily="34" charset="0"/>
              </a:endParaRPr>
            </a:p>
          </p:txBody>
        </p:sp>
      </p:grpSp>
      <p:sp>
        <p:nvSpPr>
          <p:cNvPr id="12" name="文本框 65">
            <a:extLst>
              <a:ext uri="{FF2B5EF4-FFF2-40B4-BE49-F238E27FC236}">
                <a16:creationId xmlns="" xmlns:a16="http://schemas.microsoft.com/office/drawing/2014/main" id="{D6DDC839-F080-4637-B3FB-E45DD330F20F}"/>
              </a:ext>
            </a:extLst>
          </p:cNvPr>
          <p:cNvSpPr txBox="1">
            <a:spLocks noChangeArrowheads="1"/>
          </p:cNvSpPr>
          <p:nvPr/>
        </p:nvSpPr>
        <p:spPr bwMode="auto">
          <a:xfrm>
            <a:off x="2674356" y="2858094"/>
            <a:ext cx="179764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a:r>
              <a:rPr lang="zh-CN" altLang="en-US" sz="1500" dirty="0">
                <a:solidFill>
                  <a:schemeClr val="tx1">
                    <a:lumMod val="65000"/>
                    <a:lumOff val="35000"/>
                  </a:schemeClr>
                </a:solidFill>
                <a:latin typeface="Adobe 楷体 Std R" panose="02020400000000000000" pitchFamily="18" charset="-122"/>
                <a:ea typeface="Adobe 楷体 Std R" panose="02020400000000000000" pitchFamily="18" charset="-122"/>
                <a:cs typeface="Arial" pitchFamily="34" charset="0"/>
              </a:rPr>
              <a:t>标题</a:t>
            </a:r>
            <a:r>
              <a:rPr lang="zh-CN" altLang="en-US" sz="1500" dirty="0" smtClean="0">
                <a:solidFill>
                  <a:schemeClr val="tx1">
                    <a:lumMod val="65000"/>
                    <a:lumOff val="35000"/>
                  </a:schemeClr>
                </a:solidFill>
                <a:latin typeface="Adobe 楷体 Std R" panose="02020400000000000000" pitchFamily="18" charset="-122"/>
                <a:ea typeface="Adobe 楷体 Std R" panose="02020400000000000000" pitchFamily="18" charset="-122"/>
                <a:cs typeface="Arial" pitchFamily="34" charset="0"/>
              </a:rPr>
              <a:t>内容</a:t>
            </a:r>
            <a:endParaRPr lang="zh-CN" altLang="en-US" sz="1500" dirty="0">
              <a:solidFill>
                <a:schemeClr val="tx1">
                  <a:lumMod val="65000"/>
                  <a:lumOff val="35000"/>
                </a:schemeClr>
              </a:solidFill>
              <a:latin typeface="Adobe 楷体 Std R" panose="02020400000000000000" pitchFamily="18" charset="-122"/>
              <a:ea typeface="Adobe 楷体 Std R" panose="02020400000000000000" pitchFamily="18" charset="-122"/>
              <a:cs typeface="Arial" pitchFamily="34" charset="0"/>
            </a:endParaRPr>
          </a:p>
        </p:txBody>
      </p:sp>
      <p:sp>
        <p:nvSpPr>
          <p:cNvPr id="13" name="矩形 12">
            <a:extLst>
              <a:ext uri="{FF2B5EF4-FFF2-40B4-BE49-F238E27FC236}">
                <a16:creationId xmlns="" xmlns:a16="http://schemas.microsoft.com/office/drawing/2014/main" id="{6CC85085-6FD2-45A0-AE6B-B89073FBC983}"/>
              </a:ext>
            </a:extLst>
          </p:cNvPr>
          <p:cNvSpPr/>
          <p:nvPr/>
        </p:nvSpPr>
        <p:spPr>
          <a:xfrm>
            <a:off x="2736167" y="3201983"/>
            <a:ext cx="1674020" cy="646331"/>
          </a:xfrm>
          <a:prstGeom prst="rect">
            <a:avLst/>
          </a:prstGeom>
        </p:spPr>
        <p:txBody>
          <a:bodyPr wrap="square">
            <a:spAutoFit/>
          </a:bodyPr>
          <a:lstStyle/>
          <a:p>
            <a:pPr algn="ctr">
              <a:lnSpc>
                <a:spcPct val="150000"/>
              </a:lnSpc>
            </a:pPr>
            <a:r>
              <a:rPr lang="zh-CN" altLang="en-US" sz="800" kern="0" dirty="0">
                <a:solidFill>
                  <a:schemeClr val="tx1">
                    <a:lumMod val="65000"/>
                    <a:lumOff val="35000"/>
                  </a:schemeClr>
                </a:solidFill>
                <a:latin typeface="Adobe 楷体 Std R" panose="02020400000000000000" pitchFamily="18" charset="-122"/>
                <a:ea typeface="Adobe 楷体 Std R" panose="02020400000000000000" pitchFamily="18" charset="-122"/>
              </a:rPr>
              <a:t>在此录入上述图表的综合描述说明，在此录入上述图表的上述图表的综合描述说明入</a:t>
            </a:r>
            <a:r>
              <a:rPr lang="zh-CN" altLang="en-US" sz="800" kern="0" dirty="0" smtClean="0">
                <a:solidFill>
                  <a:schemeClr val="tx1">
                    <a:lumMod val="65000"/>
                    <a:lumOff val="35000"/>
                  </a:schemeClr>
                </a:solidFill>
                <a:latin typeface="Adobe 楷体 Std R" panose="02020400000000000000" pitchFamily="18" charset="-122"/>
                <a:ea typeface="Adobe 楷体 Std R" panose="02020400000000000000" pitchFamily="18" charset="-122"/>
              </a:rPr>
              <a:t>。</a:t>
            </a:r>
            <a:endParaRPr lang="en-US" altLang="zh-CN" sz="800" dirty="0">
              <a:solidFill>
                <a:schemeClr val="tx1">
                  <a:lumMod val="65000"/>
                  <a:lumOff val="35000"/>
                </a:schemeClr>
              </a:solidFill>
              <a:latin typeface="Adobe 楷体 Std R" panose="02020400000000000000" pitchFamily="18" charset="-122"/>
              <a:ea typeface="Adobe 楷体 Std R" panose="02020400000000000000" pitchFamily="18" charset="-122"/>
            </a:endParaRPr>
          </a:p>
        </p:txBody>
      </p:sp>
      <p:grpSp>
        <p:nvGrpSpPr>
          <p:cNvPr id="14" name="组合 13"/>
          <p:cNvGrpSpPr/>
          <p:nvPr/>
        </p:nvGrpSpPr>
        <p:grpSpPr>
          <a:xfrm>
            <a:off x="5271809" y="1779662"/>
            <a:ext cx="663178" cy="663179"/>
            <a:chOff x="5217021" y="1568479"/>
            <a:chExt cx="663178" cy="663179"/>
          </a:xfrm>
        </p:grpSpPr>
        <p:sp>
          <p:nvSpPr>
            <p:cNvPr id="15" name="椭圆 14">
              <a:extLst>
                <a:ext uri="{FF2B5EF4-FFF2-40B4-BE49-F238E27FC236}">
                  <a16:creationId xmlns="" xmlns:a16="http://schemas.microsoft.com/office/drawing/2014/main" id="{133D3D91-31CD-490F-B45C-3E58C036A780}"/>
                </a:ext>
              </a:extLst>
            </p:cNvPr>
            <p:cNvSpPr>
              <a:spLocks noChangeArrowheads="1"/>
            </p:cNvSpPr>
            <p:nvPr/>
          </p:nvSpPr>
          <p:spPr bwMode="auto">
            <a:xfrm>
              <a:off x="5217021" y="1568479"/>
              <a:ext cx="663178" cy="663179"/>
            </a:xfrm>
            <a:prstGeom prst="ellipse">
              <a:avLst/>
            </a:prstGeom>
            <a:solidFill>
              <a:schemeClr val="accent1"/>
            </a:solidFill>
            <a:ln w="38100">
              <a:no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350" dirty="0">
                <a:latin typeface="Adobe 楷体 Std R" panose="02020400000000000000" pitchFamily="18" charset="-122"/>
                <a:ea typeface="Adobe 楷体 Std R" panose="02020400000000000000" pitchFamily="18" charset="-122"/>
              </a:endParaRPr>
            </a:p>
          </p:txBody>
        </p:sp>
        <p:sp>
          <p:nvSpPr>
            <p:cNvPr id="16" name="文本框 10">
              <a:extLst>
                <a:ext uri="{FF2B5EF4-FFF2-40B4-BE49-F238E27FC236}">
                  <a16:creationId xmlns="" xmlns:a16="http://schemas.microsoft.com/office/drawing/2014/main" id="{8CDF29B8-7405-4265-B096-F7DDB7BFC51F}"/>
                </a:ext>
              </a:extLst>
            </p:cNvPr>
            <p:cNvSpPr>
              <a:spLocks noChangeArrowheads="1"/>
            </p:cNvSpPr>
            <p:nvPr/>
          </p:nvSpPr>
          <p:spPr bwMode="auto">
            <a:xfrm>
              <a:off x="5217021" y="1715402"/>
              <a:ext cx="663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dirty="0">
                  <a:solidFill>
                    <a:schemeClr val="bg1"/>
                  </a:solidFill>
                  <a:latin typeface="Adobe 楷体 Std R" panose="02020400000000000000" pitchFamily="18" charset="-122"/>
                  <a:ea typeface="Adobe 楷体 Std R" panose="02020400000000000000" pitchFamily="18" charset="-122"/>
                  <a:sym typeface="Arial" panose="020B0604020202020204" pitchFamily="34" charset="0"/>
                </a:rPr>
                <a:t>03</a:t>
              </a:r>
              <a:endParaRPr lang="zh-CN" altLang="en-US" b="1" dirty="0">
                <a:solidFill>
                  <a:schemeClr val="bg1"/>
                </a:solidFill>
                <a:latin typeface="Adobe 楷体 Std R" panose="02020400000000000000" pitchFamily="18" charset="-122"/>
                <a:ea typeface="Adobe 楷体 Std R" panose="02020400000000000000" pitchFamily="18" charset="-122"/>
                <a:sym typeface="Arial" panose="020B0604020202020204" pitchFamily="34" charset="0"/>
              </a:endParaRPr>
            </a:p>
          </p:txBody>
        </p:sp>
      </p:grpSp>
      <p:sp>
        <p:nvSpPr>
          <p:cNvPr id="17" name="文本框 65">
            <a:extLst>
              <a:ext uri="{FF2B5EF4-FFF2-40B4-BE49-F238E27FC236}">
                <a16:creationId xmlns="" xmlns:a16="http://schemas.microsoft.com/office/drawing/2014/main" id="{AFFB447A-8B75-4E50-823D-5643505B1EFA}"/>
              </a:ext>
            </a:extLst>
          </p:cNvPr>
          <p:cNvSpPr txBox="1">
            <a:spLocks noChangeArrowheads="1"/>
          </p:cNvSpPr>
          <p:nvPr/>
        </p:nvSpPr>
        <p:spPr bwMode="auto">
          <a:xfrm>
            <a:off x="4704577" y="2858094"/>
            <a:ext cx="179764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a:r>
              <a:rPr lang="zh-CN" altLang="en-US" sz="1500" dirty="0">
                <a:solidFill>
                  <a:schemeClr val="tx1">
                    <a:lumMod val="65000"/>
                    <a:lumOff val="35000"/>
                  </a:schemeClr>
                </a:solidFill>
                <a:latin typeface="Adobe 楷体 Std R" panose="02020400000000000000" pitchFamily="18" charset="-122"/>
                <a:ea typeface="Adobe 楷体 Std R" panose="02020400000000000000" pitchFamily="18" charset="-122"/>
                <a:cs typeface="Arial" pitchFamily="34" charset="0"/>
              </a:rPr>
              <a:t>标题内容</a:t>
            </a:r>
          </a:p>
        </p:txBody>
      </p:sp>
      <p:sp>
        <p:nvSpPr>
          <p:cNvPr id="18" name="矩形 17">
            <a:extLst>
              <a:ext uri="{FF2B5EF4-FFF2-40B4-BE49-F238E27FC236}">
                <a16:creationId xmlns="" xmlns:a16="http://schemas.microsoft.com/office/drawing/2014/main" id="{A0D6A182-9C19-4B63-99EB-8C77468DA9F5}"/>
              </a:ext>
            </a:extLst>
          </p:cNvPr>
          <p:cNvSpPr/>
          <p:nvPr/>
        </p:nvSpPr>
        <p:spPr>
          <a:xfrm>
            <a:off x="4766388" y="3201983"/>
            <a:ext cx="1674020" cy="646331"/>
          </a:xfrm>
          <a:prstGeom prst="rect">
            <a:avLst/>
          </a:prstGeom>
        </p:spPr>
        <p:txBody>
          <a:bodyPr wrap="square">
            <a:spAutoFit/>
          </a:bodyPr>
          <a:lstStyle/>
          <a:p>
            <a:pPr algn="ctr">
              <a:lnSpc>
                <a:spcPct val="150000"/>
              </a:lnSpc>
            </a:pPr>
            <a:r>
              <a:rPr lang="zh-CN" altLang="en-US" sz="800" kern="0" dirty="0">
                <a:solidFill>
                  <a:schemeClr val="tx1">
                    <a:lumMod val="65000"/>
                    <a:lumOff val="35000"/>
                  </a:schemeClr>
                </a:solidFill>
                <a:latin typeface="Adobe 楷体 Std R" panose="02020400000000000000" pitchFamily="18" charset="-122"/>
                <a:ea typeface="Adobe 楷体 Std R" panose="02020400000000000000" pitchFamily="18" charset="-122"/>
              </a:rPr>
              <a:t>在此录入上述图表的综合描述说明，在此录入上述图表的上述图表的综合描述说明入</a:t>
            </a:r>
            <a:r>
              <a:rPr lang="zh-CN" altLang="en-US" sz="800" kern="0" dirty="0" smtClean="0">
                <a:solidFill>
                  <a:schemeClr val="tx1">
                    <a:lumMod val="65000"/>
                    <a:lumOff val="35000"/>
                  </a:schemeClr>
                </a:solidFill>
                <a:latin typeface="Adobe 楷体 Std R" panose="02020400000000000000" pitchFamily="18" charset="-122"/>
                <a:ea typeface="Adobe 楷体 Std R" panose="02020400000000000000" pitchFamily="18" charset="-122"/>
              </a:rPr>
              <a:t>。</a:t>
            </a:r>
            <a:endParaRPr lang="en-US" altLang="zh-CN" sz="800" dirty="0">
              <a:solidFill>
                <a:schemeClr val="tx1">
                  <a:lumMod val="65000"/>
                  <a:lumOff val="35000"/>
                </a:schemeClr>
              </a:solidFill>
              <a:latin typeface="Adobe 楷体 Std R" panose="02020400000000000000" pitchFamily="18" charset="-122"/>
              <a:ea typeface="Adobe 楷体 Std R" panose="02020400000000000000" pitchFamily="18" charset="-122"/>
            </a:endParaRPr>
          </a:p>
        </p:txBody>
      </p:sp>
      <p:grpSp>
        <p:nvGrpSpPr>
          <p:cNvPr id="19" name="组合 18"/>
          <p:cNvGrpSpPr/>
          <p:nvPr/>
        </p:nvGrpSpPr>
        <p:grpSpPr>
          <a:xfrm>
            <a:off x="7302030" y="1779662"/>
            <a:ext cx="663178" cy="663179"/>
            <a:chOff x="7222925" y="1568479"/>
            <a:chExt cx="663178" cy="663179"/>
          </a:xfrm>
        </p:grpSpPr>
        <p:sp>
          <p:nvSpPr>
            <p:cNvPr id="20" name="椭圆 7">
              <a:extLst>
                <a:ext uri="{FF2B5EF4-FFF2-40B4-BE49-F238E27FC236}">
                  <a16:creationId xmlns="" xmlns:a16="http://schemas.microsoft.com/office/drawing/2014/main" id="{3EA972A7-BC63-4A74-9AAD-8085EE25B2A2}"/>
                </a:ext>
              </a:extLst>
            </p:cNvPr>
            <p:cNvSpPr>
              <a:spLocks noChangeArrowheads="1"/>
            </p:cNvSpPr>
            <p:nvPr/>
          </p:nvSpPr>
          <p:spPr bwMode="auto">
            <a:xfrm>
              <a:off x="7222925" y="1568479"/>
              <a:ext cx="663178" cy="663179"/>
            </a:xfrm>
            <a:prstGeom prst="ellipse">
              <a:avLst/>
            </a:prstGeom>
            <a:solidFill>
              <a:schemeClr val="accent1"/>
            </a:solidFill>
            <a:ln w="38100">
              <a:no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350" dirty="0">
                <a:latin typeface="Adobe 楷体 Std R" panose="02020400000000000000" pitchFamily="18" charset="-122"/>
                <a:ea typeface="Adobe 楷体 Std R" panose="02020400000000000000" pitchFamily="18" charset="-122"/>
              </a:endParaRPr>
            </a:p>
          </p:txBody>
        </p:sp>
        <p:sp>
          <p:nvSpPr>
            <p:cNvPr id="21" name="文本框 10">
              <a:extLst>
                <a:ext uri="{FF2B5EF4-FFF2-40B4-BE49-F238E27FC236}">
                  <a16:creationId xmlns="" xmlns:a16="http://schemas.microsoft.com/office/drawing/2014/main" id="{0CFFAE1A-296A-4753-BE3A-8E23C8AB8A91}"/>
                </a:ext>
              </a:extLst>
            </p:cNvPr>
            <p:cNvSpPr>
              <a:spLocks noChangeArrowheads="1"/>
            </p:cNvSpPr>
            <p:nvPr/>
          </p:nvSpPr>
          <p:spPr bwMode="auto">
            <a:xfrm>
              <a:off x="7222925" y="1716114"/>
              <a:ext cx="663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dirty="0">
                  <a:solidFill>
                    <a:schemeClr val="bg1"/>
                  </a:solidFill>
                  <a:latin typeface="Adobe 楷体 Std R" panose="02020400000000000000" pitchFamily="18" charset="-122"/>
                  <a:ea typeface="Adobe 楷体 Std R" panose="02020400000000000000" pitchFamily="18" charset="-122"/>
                  <a:sym typeface="Arial" panose="020B0604020202020204" pitchFamily="34" charset="0"/>
                </a:rPr>
                <a:t>04</a:t>
              </a:r>
              <a:endParaRPr lang="zh-CN" altLang="en-US" b="1" dirty="0">
                <a:solidFill>
                  <a:schemeClr val="bg1"/>
                </a:solidFill>
                <a:latin typeface="Adobe 楷体 Std R" panose="02020400000000000000" pitchFamily="18" charset="-122"/>
                <a:ea typeface="Adobe 楷体 Std R" panose="02020400000000000000" pitchFamily="18" charset="-122"/>
                <a:sym typeface="Arial" panose="020B0604020202020204" pitchFamily="34" charset="0"/>
              </a:endParaRPr>
            </a:p>
          </p:txBody>
        </p:sp>
      </p:grpSp>
      <p:sp>
        <p:nvSpPr>
          <p:cNvPr id="22" name="文本框 65">
            <a:extLst>
              <a:ext uri="{FF2B5EF4-FFF2-40B4-BE49-F238E27FC236}">
                <a16:creationId xmlns="" xmlns:a16="http://schemas.microsoft.com/office/drawing/2014/main" id="{DB89C6D3-0E85-4248-B740-F192921A261A}"/>
              </a:ext>
            </a:extLst>
          </p:cNvPr>
          <p:cNvSpPr txBox="1">
            <a:spLocks noChangeArrowheads="1"/>
          </p:cNvSpPr>
          <p:nvPr/>
        </p:nvSpPr>
        <p:spPr bwMode="auto">
          <a:xfrm>
            <a:off x="6734798" y="2858094"/>
            <a:ext cx="179764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a:r>
              <a:rPr lang="zh-CN" altLang="en-US" sz="1500" dirty="0">
                <a:solidFill>
                  <a:schemeClr val="tx1">
                    <a:lumMod val="65000"/>
                    <a:lumOff val="35000"/>
                  </a:schemeClr>
                </a:solidFill>
                <a:latin typeface="Adobe 楷体 Std R" panose="02020400000000000000" pitchFamily="18" charset="-122"/>
                <a:ea typeface="Adobe 楷体 Std R" panose="02020400000000000000" pitchFamily="18" charset="-122"/>
                <a:cs typeface="Arial" pitchFamily="34" charset="0"/>
              </a:rPr>
              <a:t>标题内容</a:t>
            </a:r>
          </a:p>
        </p:txBody>
      </p:sp>
      <p:sp>
        <p:nvSpPr>
          <p:cNvPr id="23" name="矩形 22">
            <a:extLst>
              <a:ext uri="{FF2B5EF4-FFF2-40B4-BE49-F238E27FC236}">
                <a16:creationId xmlns="" xmlns:a16="http://schemas.microsoft.com/office/drawing/2014/main" id="{8EDDF073-EFB4-498A-994C-C28E65EF8B78}"/>
              </a:ext>
            </a:extLst>
          </p:cNvPr>
          <p:cNvSpPr/>
          <p:nvPr/>
        </p:nvSpPr>
        <p:spPr>
          <a:xfrm>
            <a:off x="6796609" y="3201983"/>
            <a:ext cx="1674020" cy="646331"/>
          </a:xfrm>
          <a:prstGeom prst="rect">
            <a:avLst/>
          </a:prstGeom>
        </p:spPr>
        <p:txBody>
          <a:bodyPr wrap="square">
            <a:spAutoFit/>
          </a:bodyPr>
          <a:lstStyle/>
          <a:p>
            <a:pPr algn="ctr">
              <a:lnSpc>
                <a:spcPct val="150000"/>
              </a:lnSpc>
            </a:pPr>
            <a:r>
              <a:rPr lang="zh-CN" altLang="en-US" sz="800" kern="0" dirty="0">
                <a:solidFill>
                  <a:schemeClr val="tx1">
                    <a:lumMod val="65000"/>
                    <a:lumOff val="35000"/>
                  </a:schemeClr>
                </a:solidFill>
                <a:latin typeface="Adobe 楷体 Std R" panose="02020400000000000000" pitchFamily="18" charset="-122"/>
                <a:ea typeface="Adobe 楷体 Std R" panose="02020400000000000000" pitchFamily="18" charset="-122"/>
              </a:rPr>
              <a:t>在此录入上述图表的综合描述说明，在此录入上述图表的上述图表的综合描述说明入</a:t>
            </a:r>
            <a:r>
              <a:rPr lang="zh-CN" altLang="en-US" sz="800" kern="0" dirty="0" smtClean="0">
                <a:solidFill>
                  <a:schemeClr val="tx1">
                    <a:lumMod val="65000"/>
                    <a:lumOff val="35000"/>
                  </a:schemeClr>
                </a:solidFill>
                <a:latin typeface="Adobe 楷体 Std R" panose="02020400000000000000" pitchFamily="18" charset="-122"/>
                <a:ea typeface="Adobe 楷体 Std R" panose="02020400000000000000" pitchFamily="18" charset="-122"/>
              </a:rPr>
              <a:t>。</a:t>
            </a:r>
            <a:endParaRPr lang="en-US" altLang="zh-CN" sz="800" dirty="0">
              <a:solidFill>
                <a:schemeClr val="tx1">
                  <a:lumMod val="65000"/>
                  <a:lumOff val="35000"/>
                </a:schemeClr>
              </a:solidFill>
              <a:latin typeface="Adobe 楷体 Std R" panose="02020400000000000000" pitchFamily="18" charset="-122"/>
              <a:ea typeface="Adobe 楷体 Std R" panose="02020400000000000000" pitchFamily="18" charset="-122"/>
            </a:endParaRPr>
          </a:p>
        </p:txBody>
      </p:sp>
    </p:spTree>
    <p:extLst>
      <p:ext uri="{BB962C8B-B14F-4D97-AF65-F5344CB8AC3E}">
        <p14:creationId xmlns:p14="http://schemas.microsoft.com/office/powerpoint/2010/main" val="286249748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115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165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
                                        </p:tgtEl>
                                      </p:cBhvr>
                                    </p:animEffect>
                                  </p:childTnLst>
                                </p:cTn>
                              </p:par>
                            </p:childTnLst>
                          </p:cTn>
                        </p:par>
                        <p:par>
                          <p:cTn id="32" fill="hold">
                            <p:stCondLst>
                              <p:cond delay="2800"/>
                            </p:stCondLst>
                            <p:childTnLst>
                              <p:par>
                                <p:cTn id="33" presetID="22"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3300"/>
                            </p:stCondLst>
                            <p:childTnLst>
                              <p:par>
                                <p:cTn id="37" presetID="10" presetClass="entr" presetSubtype="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38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7"/>
                                        </p:tgtEl>
                                        <p:attrNameLst>
                                          <p:attrName>ppt_y</p:attrName>
                                        </p:attrNameLst>
                                      </p:cBhvr>
                                      <p:tavLst>
                                        <p:tav tm="0">
                                          <p:val>
                                            <p:strVal val="#ppt_y"/>
                                          </p:val>
                                        </p:tav>
                                        <p:tav tm="100000">
                                          <p:val>
                                            <p:strVal val="#ppt_y"/>
                                          </p:val>
                                        </p:tav>
                                      </p:tavLst>
                                    </p:anim>
                                    <p:anim calcmode="lin" valueType="num">
                                      <p:cBhvr>
                                        <p:cTn id="45"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7"/>
                                        </p:tgtEl>
                                      </p:cBhvr>
                                    </p:animEffect>
                                  </p:childTnLst>
                                </p:cTn>
                              </p:par>
                            </p:childTnLst>
                          </p:cTn>
                        </p:par>
                        <p:par>
                          <p:cTn id="48" fill="hold">
                            <p:stCondLst>
                              <p:cond delay="4450"/>
                            </p:stCondLst>
                            <p:childTnLst>
                              <p:par>
                                <p:cTn id="49" presetID="22" presetClass="entr" presetSubtype="1"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up)">
                                      <p:cBhvr>
                                        <p:cTn id="51" dur="500"/>
                                        <p:tgtEl>
                                          <p:spTgt spid="18"/>
                                        </p:tgtEl>
                                      </p:cBhvr>
                                    </p:animEffect>
                                  </p:childTnLst>
                                </p:cTn>
                              </p:par>
                            </p:childTnLst>
                          </p:cTn>
                        </p:par>
                        <p:par>
                          <p:cTn id="52" fill="hold">
                            <p:stCondLst>
                              <p:cond delay="4950"/>
                            </p:stCondLst>
                            <p:childTnLst>
                              <p:par>
                                <p:cTn id="53" presetID="10"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54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22"/>
                                        </p:tgtEl>
                                        <p:attrNameLst>
                                          <p:attrName>ppt_y</p:attrName>
                                        </p:attrNameLst>
                                      </p:cBhvr>
                                      <p:tavLst>
                                        <p:tav tm="0">
                                          <p:val>
                                            <p:strVal val="#ppt_y"/>
                                          </p:val>
                                        </p:tav>
                                        <p:tav tm="100000">
                                          <p:val>
                                            <p:strVal val="#ppt_y"/>
                                          </p:val>
                                        </p:tav>
                                      </p:tavLst>
                                    </p:anim>
                                    <p:anim calcmode="lin" valueType="num">
                                      <p:cBhvr>
                                        <p:cTn id="6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22"/>
                                        </p:tgtEl>
                                      </p:cBhvr>
                                    </p:animEffect>
                                  </p:childTnLst>
                                </p:cTn>
                              </p:par>
                            </p:childTnLst>
                          </p:cTn>
                        </p:par>
                        <p:par>
                          <p:cTn id="64" fill="hold">
                            <p:stCondLst>
                              <p:cond delay="6100"/>
                            </p:stCondLst>
                            <p:childTnLst>
                              <p:par>
                                <p:cTn id="65" presetID="22" presetClass="entr" presetSubtype="1"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17" grpId="0"/>
      <p:bldP spid="18"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矩形 31"/>
          <p:cNvSpPr>
            <a:spLocks noChangeArrowheads="1"/>
          </p:cNvSpPr>
          <p:nvPr/>
        </p:nvSpPr>
        <p:spPr bwMode="auto">
          <a:xfrm>
            <a:off x="1062037" y="1815703"/>
            <a:ext cx="1804988" cy="756047"/>
          </a:xfrm>
          <a:prstGeom prst="rect">
            <a:avLst/>
          </a:prstGeom>
          <a:solidFill>
            <a:schemeClr val="accent1"/>
          </a:solidFill>
          <a:ln>
            <a:noFill/>
          </a:ln>
          <a:effectLst/>
        </p:spPr>
        <p:txBody>
          <a:bodyPr anchor="ctr"/>
          <a:lstStyle/>
          <a:p>
            <a:pPr algn="ctr"/>
            <a:endParaRPr lang="zh-CN" altLang="zh-CN" sz="1350">
              <a:solidFill>
                <a:schemeClr val="bg1"/>
              </a:solidFill>
              <a:latin typeface="+mn-ea"/>
              <a:sym typeface="宋体" panose="02010600030101010101" pitchFamily="2" charset="-122"/>
            </a:endParaRPr>
          </a:p>
        </p:txBody>
      </p:sp>
      <p:sp>
        <p:nvSpPr>
          <p:cNvPr id="4" name="矩形 32"/>
          <p:cNvSpPr>
            <a:spLocks noChangeArrowheads="1"/>
          </p:cNvSpPr>
          <p:nvPr/>
        </p:nvSpPr>
        <p:spPr bwMode="auto">
          <a:xfrm>
            <a:off x="3654029" y="1815703"/>
            <a:ext cx="1806178" cy="756047"/>
          </a:xfrm>
          <a:prstGeom prst="rect">
            <a:avLst/>
          </a:prstGeom>
          <a:solidFill>
            <a:schemeClr val="accent2"/>
          </a:solidFill>
          <a:ln>
            <a:noFill/>
          </a:ln>
          <a:effectLst/>
        </p:spPr>
        <p:txBody>
          <a:bodyPr anchor="ctr"/>
          <a:lstStyle/>
          <a:p>
            <a:pPr algn="ctr"/>
            <a:endParaRPr lang="zh-CN" altLang="zh-CN" sz="1350">
              <a:solidFill>
                <a:schemeClr val="bg1"/>
              </a:solidFill>
              <a:latin typeface="+mn-ea"/>
              <a:sym typeface="宋体" panose="02010600030101010101" pitchFamily="2" charset="-122"/>
            </a:endParaRPr>
          </a:p>
        </p:txBody>
      </p:sp>
      <p:sp>
        <p:nvSpPr>
          <p:cNvPr id="5" name="矩形 33"/>
          <p:cNvSpPr>
            <a:spLocks noChangeArrowheads="1"/>
          </p:cNvSpPr>
          <p:nvPr/>
        </p:nvSpPr>
        <p:spPr bwMode="auto">
          <a:xfrm>
            <a:off x="6275785" y="1815703"/>
            <a:ext cx="1806178" cy="756047"/>
          </a:xfrm>
          <a:prstGeom prst="rect">
            <a:avLst/>
          </a:prstGeom>
          <a:solidFill>
            <a:schemeClr val="accent1"/>
          </a:solidFill>
          <a:ln>
            <a:noFill/>
          </a:ln>
          <a:effectLst/>
        </p:spPr>
        <p:txBody>
          <a:bodyPr anchor="ctr"/>
          <a:lstStyle/>
          <a:p>
            <a:pPr algn="ctr"/>
            <a:endParaRPr lang="zh-CN" altLang="zh-CN" sz="1350">
              <a:solidFill>
                <a:schemeClr val="bg1"/>
              </a:solidFill>
              <a:latin typeface="+mn-ea"/>
              <a:sym typeface="宋体" panose="02010600030101010101" pitchFamily="2" charset="-122"/>
            </a:endParaRPr>
          </a:p>
        </p:txBody>
      </p:sp>
      <p:sp>
        <p:nvSpPr>
          <p:cNvPr id="7" name="TextBox 76"/>
          <p:cNvSpPr txBox="1"/>
          <p:nvPr/>
        </p:nvSpPr>
        <p:spPr>
          <a:xfrm>
            <a:off x="1525965" y="1913977"/>
            <a:ext cx="877132" cy="300082"/>
          </a:xfrm>
          <a:prstGeom prst="rect">
            <a:avLst/>
          </a:prstGeom>
          <a:noFill/>
          <a:effectLst/>
        </p:spPr>
        <p:txBody>
          <a:bodyPr wrap="square" rtlCol="0">
            <a:spAutoFit/>
          </a:bodyPr>
          <a:lstStyle/>
          <a:p>
            <a:pPr algn="ctr"/>
            <a:r>
              <a:rPr lang="zh-CN" altLang="en-US" sz="1350" dirty="0">
                <a:solidFill>
                  <a:schemeClr val="bg1"/>
                </a:solidFill>
                <a:latin typeface="+mn-ea"/>
              </a:rPr>
              <a:t>添加标题</a:t>
            </a:r>
          </a:p>
        </p:txBody>
      </p:sp>
      <p:sp>
        <p:nvSpPr>
          <p:cNvPr id="8" name="文本框 7"/>
          <p:cNvSpPr txBox="1"/>
          <p:nvPr/>
        </p:nvSpPr>
        <p:spPr>
          <a:xfrm>
            <a:off x="1129921" y="2130334"/>
            <a:ext cx="1669220" cy="272382"/>
          </a:xfrm>
          <a:prstGeom prst="rect">
            <a:avLst/>
          </a:prstGeom>
          <a:noFill/>
          <a:effectLst/>
        </p:spPr>
        <p:txBody>
          <a:bodyPr wrap="square" rtlCol="0">
            <a:spAutoFit/>
          </a:bodyPr>
          <a:lstStyle/>
          <a:p>
            <a:pPr algn="ctr">
              <a:lnSpc>
                <a:spcPct val="130000"/>
              </a:lnSpc>
            </a:pPr>
            <a:r>
              <a:rPr lang="zh-CN" altLang="en-US" sz="900" dirty="0">
                <a:solidFill>
                  <a:schemeClr val="bg1"/>
                </a:solidFill>
                <a:latin typeface="+mn-ea"/>
              </a:rPr>
              <a:t>请在此添加文字说明，模板。</a:t>
            </a:r>
          </a:p>
        </p:txBody>
      </p:sp>
      <p:sp>
        <p:nvSpPr>
          <p:cNvPr id="9" name="TextBox 76"/>
          <p:cNvSpPr txBox="1"/>
          <p:nvPr/>
        </p:nvSpPr>
        <p:spPr>
          <a:xfrm>
            <a:off x="4118552" y="1913977"/>
            <a:ext cx="877132" cy="300082"/>
          </a:xfrm>
          <a:prstGeom prst="rect">
            <a:avLst/>
          </a:prstGeom>
          <a:noFill/>
          <a:effectLst/>
        </p:spPr>
        <p:txBody>
          <a:bodyPr wrap="square" rtlCol="0">
            <a:spAutoFit/>
          </a:bodyPr>
          <a:lstStyle/>
          <a:p>
            <a:pPr algn="ctr"/>
            <a:r>
              <a:rPr lang="zh-CN" altLang="en-US" sz="1350" dirty="0">
                <a:solidFill>
                  <a:schemeClr val="bg1"/>
                </a:solidFill>
                <a:latin typeface="+mn-ea"/>
              </a:rPr>
              <a:t>添加标题</a:t>
            </a:r>
          </a:p>
        </p:txBody>
      </p:sp>
      <p:sp>
        <p:nvSpPr>
          <p:cNvPr id="10" name="文本框 9"/>
          <p:cNvSpPr txBox="1"/>
          <p:nvPr/>
        </p:nvSpPr>
        <p:spPr>
          <a:xfrm>
            <a:off x="3722508" y="2130334"/>
            <a:ext cx="1669220" cy="272382"/>
          </a:xfrm>
          <a:prstGeom prst="rect">
            <a:avLst/>
          </a:prstGeom>
          <a:noFill/>
          <a:effectLst/>
        </p:spPr>
        <p:txBody>
          <a:bodyPr wrap="square" rtlCol="0">
            <a:spAutoFit/>
          </a:bodyPr>
          <a:lstStyle/>
          <a:p>
            <a:pPr algn="ctr">
              <a:lnSpc>
                <a:spcPct val="130000"/>
              </a:lnSpc>
            </a:pPr>
            <a:r>
              <a:rPr lang="zh-CN" altLang="en-US" sz="900" dirty="0">
                <a:solidFill>
                  <a:schemeClr val="bg1"/>
                </a:solidFill>
                <a:latin typeface="+mn-ea"/>
              </a:rPr>
              <a:t>请在此添加文字说明，模板。</a:t>
            </a:r>
          </a:p>
        </p:txBody>
      </p:sp>
      <p:sp>
        <p:nvSpPr>
          <p:cNvPr id="11" name="TextBox 76"/>
          <p:cNvSpPr txBox="1"/>
          <p:nvPr/>
        </p:nvSpPr>
        <p:spPr>
          <a:xfrm>
            <a:off x="6740308" y="1913977"/>
            <a:ext cx="877132" cy="300082"/>
          </a:xfrm>
          <a:prstGeom prst="rect">
            <a:avLst/>
          </a:prstGeom>
          <a:noFill/>
          <a:effectLst/>
        </p:spPr>
        <p:txBody>
          <a:bodyPr wrap="square" rtlCol="0">
            <a:spAutoFit/>
          </a:bodyPr>
          <a:lstStyle/>
          <a:p>
            <a:pPr algn="ctr"/>
            <a:r>
              <a:rPr lang="zh-CN" altLang="en-US" sz="1350" dirty="0">
                <a:solidFill>
                  <a:schemeClr val="bg1"/>
                </a:solidFill>
                <a:latin typeface="+mn-ea"/>
              </a:rPr>
              <a:t>添加标题</a:t>
            </a:r>
          </a:p>
        </p:txBody>
      </p:sp>
      <p:sp>
        <p:nvSpPr>
          <p:cNvPr id="12" name="文本框 11"/>
          <p:cNvSpPr txBox="1"/>
          <p:nvPr/>
        </p:nvSpPr>
        <p:spPr>
          <a:xfrm>
            <a:off x="6344264" y="2130334"/>
            <a:ext cx="1669220" cy="256930"/>
          </a:xfrm>
          <a:prstGeom prst="rect">
            <a:avLst/>
          </a:prstGeom>
          <a:noFill/>
          <a:effectLst/>
        </p:spPr>
        <p:txBody>
          <a:bodyPr wrap="square" rtlCol="0">
            <a:spAutoFit/>
          </a:bodyPr>
          <a:lstStyle/>
          <a:p>
            <a:pPr algn="ctr">
              <a:lnSpc>
                <a:spcPct val="130000"/>
              </a:lnSpc>
            </a:pPr>
            <a:r>
              <a:rPr lang="zh-CN" altLang="en-US" sz="900" dirty="0">
                <a:solidFill>
                  <a:schemeClr val="bg1"/>
                </a:solidFill>
                <a:latin typeface="+mn-ea"/>
              </a:rPr>
              <a:t>请在此添加文字说明，模板。</a:t>
            </a:r>
          </a:p>
        </p:txBody>
      </p:sp>
      <p:sp>
        <p:nvSpPr>
          <p:cNvPr id="13" name="文本框 12"/>
          <p:cNvSpPr txBox="1"/>
          <p:nvPr/>
        </p:nvSpPr>
        <p:spPr>
          <a:xfrm>
            <a:off x="704114" y="3554844"/>
            <a:ext cx="7747380" cy="498598"/>
          </a:xfrm>
          <a:prstGeom prst="rect">
            <a:avLst/>
          </a:prstGeom>
          <a:noFill/>
        </p:spPr>
        <p:txBody>
          <a:bodyPr wrap="square" rtlCol="0">
            <a:spAutoFit/>
          </a:bodyPr>
          <a:lstStyle/>
          <a:p>
            <a:pPr algn="ctr">
              <a:lnSpc>
                <a:spcPct val="160000"/>
              </a:lnSpc>
            </a:pPr>
            <a:r>
              <a:rPr lang="zh-CN" altLang="en-US" sz="825" dirty="0">
                <a:solidFill>
                  <a:schemeClr val="tx1">
                    <a:lumMod val="65000"/>
                    <a:lumOff val="35000"/>
                  </a:schemeClr>
                </a:solidFill>
                <a:latin typeface="+mn-ea"/>
              </a:rPr>
              <a:t>请在此添加文字说明，模板。请在此添加文字说明，模板。请在此添加文字说明，模板。请在此添加文字说明，模板。请在此添加文字说明，模板。请在此添加文字说明，模板。请在此添加文字说明，模板。请在此添加文字说明，模板。</a:t>
            </a:r>
          </a:p>
        </p:txBody>
      </p:sp>
      <p:sp>
        <p:nvSpPr>
          <p:cNvPr id="14" name="TextBox 76"/>
          <p:cNvSpPr txBox="1"/>
          <p:nvPr/>
        </p:nvSpPr>
        <p:spPr>
          <a:xfrm>
            <a:off x="3434194" y="3220416"/>
            <a:ext cx="2287221" cy="369332"/>
          </a:xfrm>
          <a:prstGeom prst="rect">
            <a:avLst/>
          </a:prstGeom>
          <a:noFill/>
        </p:spPr>
        <p:txBody>
          <a:bodyPr wrap="square" rtlCol="0">
            <a:spAutoFit/>
          </a:bodyPr>
          <a:lstStyle/>
          <a:p>
            <a:pPr algn="ctr"/>
            <a:r>
              <a:rPr lang="zh-CN" altLang="en-US" dirty="0">
                <a:solidFill>
                  <a:schemeClr val="tx1">
                    <a:lumMod val="65000"/>
                    <a:lumOff val="35000"/>
                  </a:schemeClr>
                </a:solidFill>
                <a:latin typeface="+mn-ea"/>
              </a:rPr>
              <a:t>在此添加标题</a:t>
            </a:r>
          </a:p>
        </p:txBody>
      </p:sp>
    </p:spTree>
    <p:extLst>
      <p:ext uri="{BB962C8B-B14F-4D97-AF65-F5344CB8AC3E}">
        <p14:creationId xmlns:p14="http://schemas.microsoft.com/office/powerpoint/2010/main" val="397314111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up)">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p:bldP spid="8" grpId="0"/>
      <p:bldP spid="9" grpId="0"/>
      <p:bldP spid="10"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oter Text"/>
          <p:cNvSpPr txBox="1"/>
          <p:nvPr/>
        </p:nvSpPr>
        <p:spPr>
          <a:xfrm flipH="1">
            <a:off x="1961710" y="2362139"/>
            <a:ext cx="5220580" cy="392480"/>
          </a:xfrm>
          <a:prstGeom prst="rect">
            <a:avLst/>
          </a:prstGeom>
          <a:noFill/>
        </p:spPr>
        <p:txBody>
          <a:bodyPr wrap="square" lIns="0" tIns="0" rIns="0" bIns="0" rtlCol="0">
            <a:spAutoFit/>
          </a:bodyPr>
          <a:lstStyle/>
          <a:p>
            <a:pPr algn="ctr" defTabSz="837515">
              <a:lnSpc>
                <a:spcPct val="200000"/>
              </a:lnSpc>
              <a:defRPr/>
            </a:pP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p>
        </p:txBody>
      </p:sp>
      <p:sp>
        <p:nvSpPr>
          <p:cNvPr id="23" name="文本框 5"/>
          <p:cNvSpPr txBox="1">
            <a:spLocks noChangeArrowheads="1"/>
          </p:cNvSpPr>
          <p:nvPr/>
        </p:nvSpPr>
        <p:spPr bwMode="auto">
          <a:xfrm>
            <a:off x="3190507" y="1779662"/>
            <a:ext cx="2762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r>
              <a:rPr lang="zh-CN" altLang="en-US" sz="3200" dirty="0" smtClean="0">
                <a:latin typeface="+mn-ea"/>
                <a:ea typeface="+mn-ea"/>
                <a:cs typeface="+mn-ea"/>
                <a:sym typeface="宋体" panose="02010600030101010101" pitchFamily="2" charset="-122"/>
              </a:rPr>
              <a:t>添加目录标题</a:t>
            </a:r>
            <a:endParaRPr lang="zh-CN" altLang="en-US" sz="3200" dirty="0">
              <a:latin typeface="+mn-ea"/>
              <a:ea typeface="+mn-ea"/>
              <a:cs typeface="+mn-ea"/>
              <a:sym typeface="宋体" panose="02010600030101010101" pitchFamily="2" charset="-122"/>
            </a:endParaRPr>
          </a:p>
        </p:txBody>
      </p:sp>
      <p:sp>
        <p:nvSpPr>
          <p:cNvPr id="24" name="íšḻiḑé"/>
          <p:cNvSpPr/>
          <p:nvPr/>
        </p:nvSpPr>
        <p:spPr>
          <a:xfrm>
            <a:off x="4106954" y="3003798"/>
            <a:ext cx="930091" cy="1946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r>
              <a:rPr lang="en-US" sz="1200" dirty="0" smtClean="0">
                <a:latin typeface="方正北魏楷书简体" panose="03000509000000000000" pitchFamily="65" charset="-122"/>
                <a:ea typeface="方正北魏楷书简体" panose="03000509000000000000" pitchFamily="65" charset="-122"/>
                <a:cs typeface="+mn-ea"/>
              </a:rPr>
              <a:t>PART  02</a:t>
            </a:r>
            <a:endParaRPr lang="en-US" sz="1200" dirty="0">
              <a:latin typeface="方正北魏楷书简体" panose="03000509000000000000" pitchFamily="65" charset="-122"/>
              <a:ea typeface="方正北魏楷书简体" panose="03000509000000000000" pitchFamily="65" charset="-122"/>
              <a:cs typeface="+mn-ea"/>
            </a:endParaRPr>
          </a:p>
        </p:txBody>
      </p:sp>
    </p:spTree>
    <p:extLst>
      <p:ext uri="{BB962C8B-B14F-4D97-AF65-F5344CB8AC3E}">
        <p14:creationId xmlns:p14="http://schemas.microsoft.com/office/powerpoint/2010/main" val="32400054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15" name="椭圆 7"/>
          <p:cNvSpPr>
            <a:spLocks noChangeArrowheads="1"/>
          </p:cNvSpPr>
          <p:nvPr/>
        </p:nvSpPr>
        <p:spPr bwMode="auto">
          <a:xfrm>
            <a:off x="1448973" y="1804844"/>
            <a:ext cx="953339" cy="953339"/>
          </a:xfrm>
          <a:prstGeom prst="ellipse">
            <a:avLst/>
          </a:prstGeom>
          <a:noFill/>
          <a:ln w="12700">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r>
              <a:rPr lang="zh-CN" altLang="en-US" sz="1350" dirty="0">
                <a:solidFill>
                  <a:schemeClr val="tx1">
                    <a:lumMod val="65000"/>
                    <a:lumOff val="35000"/>
                  </a:schemeClr>
                </a:solidFill>
                <a:latin typeface="+mn-ea"/>
                <a:cs typeface="+mn-ea"/>
              </a:rPr>
              <a:t>添加标题</a:t>
            </a:r>
          </a:p>
        </p:txBody>
      </p:sp>
      <p:sp>
        <p:nvSpPr>
          <p:cNvPr id="16" name="椭圆 8"/>
          <p:cNvSpPr>
            <a:spLocks noChangeArrowheads="1"/>
          </p:cNvSpPr>
          <p:nvPr/>
        </p:nvSpPr>
        <p:spPr bwMode="auto">
          <a:xfrm>
            <a:off x="4113269" y="1804844"/>
            <a:ext cx="953339" cy="953339"/>
          </a:xfrm>
          <a:prstGeom prst="ellipse">
            <a:avLst/>
          </a:prstGeom>
          <a:noFill/>
          <a:ln w="12700">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r>
              <a:rPr lang="zh-CN" altLang="en-US" sz="1350" dirty="0">
                <a:solidFill>
                  <a:schemeClr val="tx1">
                    <a:lumMod val="65000"/>
                    <a:lumOff val="35000"/>
                  </a:schemeClr>
                </a:solidFill>
                <a:latin typeface="+mn-ea"/>
                <a:cs typeface="+mn-ea"/>
              </a:rPr>
              <a:t>添加标题</a:t>
            </a:r>
          </a:p>
        </p:txBody>
      </p:sp>
      <p:sp>
        <p:nvSpPr>
          <p:cNvPr id="17" name="椭圆 9"/>
          <p:cNvSpPr>
            <a:spLocks noChangeArrowheads="1"/>
          </p:cNvSpPr>
          <p:nvPr/>
        </p:nvSpPr>
        <p:spPr bwMode="auto">
          <a:xfrm>
            <a:off x="6777565" y="1804844"/>
            <a:ext cx="953339" cy="953339"/>
          </a:xfrm>
          <a:prstGeom prst="ellipse">
            <a:avLst/>
          </a:prstGeom>
          <a:noFill/>
          <a:ln w="12700">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r>
              <a:rPr lang="zh-CN" altLang="en-US" sz="1350" dirty="0">
                <a:solidFill>
                  <a:schemeClr val="tx1">
                    <a:lumMod val="65000"/>
                    <a:lumOff val="35000"/>
                  </a:schemeClr>
                </a:solidFill>
                <a:latin typeface="+mn-ea"/>
                <a:cs typeface="+mn-ea"/>
              </a:rPr>
              <a:t>添加标题</a:t>
            </a:r>
          </a:p>
        </p:txBody>
      </p:sp>
      <p:grpSp>
        <p:nvGrpSpPr>
          <p:cNvPr id="18" name="组合 20"/>
          <p:cNvGrpSpPr>
            <a:grpSpLocks/>
          </p:cNvGrpSpPr>
          <p:nvPr/>
        </p:nvGrpSpPr>
        <p:grpSpPr bwMode="auto">
          <a:xfrm>
            <a:off x="1187113" y="1685232"/>
            <a:ext cx="474893" cy="474892"/>
            <a:chOff x="0" y="30"/>
            <a:chExt cx="636556" cy="636300"/>
          </a:xfrm>
        </p:grpSpPr>
        <p:sp>
          <p:nvSpPr>
            <p:cNvPr id="19" name="椭圆 17"/>
            <p:cNvSpPr>
              <a:spLocks noChangeArrowheads="1"/>
            </p:cNvSpPr>
            <p:nvPr/>
          </p:nvSpPr>
          <p:spPr bwMode="auto">
            <a:xfrm>
              <a:off x="0" y="30"/>
              <a:ext cx="636556" cy="636300"/>
            </a:xfrm>
            <a:prstGeom prst="ellipse">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65000"/>
                    <a:lumOff val="35000"/>
                  </a:schemeClr>
                </a:solidFill>
                <a:latin typeface="+mn-ea"/>
                <a:cs typeface="+mn-ea"/>
              </a:endParaRPr>
            </a:p>
          </p:txBody>
        </p:sp>
        <p:sp>
          <p:nvSpPr>
            <p:cNvPr id="20" name="Freeform 101"/>
            <p:cNvSpPr>
              <a:spLocks noEditPoints="1" noChangeArrowheads="1"/>
            </p:cNvSpPr>
            <p:nvPr/>
          </p:nvSpPr>
          <p:spPr bwMode="auto">
            <a:xfrm>
              <a:off x="178441" y="192319"/>
              <a:ext cx="279255" cy="239362"/>
            </a:xfrm>
            <a:custGeom>
              <a:avLst/>
              <a:gdLst>
                <a:gd name="T0" fmla="*/ 1064663811 w 83"/>
                <a:gd name="T1" fmla="*/ 327806388 h 95"/>
                <a:gd name="T2" fmla="*/ 1189918377 w 83"/>
                <a:gd name="T3" fmla="*/ 679026785 h 95"/>
                <a:gd name="T4" fmla="*/ 1461303270 w 83"/>
                <a:gd name="T5" fmla="*/ 1112197923 h 95"/>
                <a:gd name="T6" fmla="*/ 417515220 w 83"/>
                <a:gd name="T7" fmla="*/ 1112197923 h 95"/>
                <a:gd name="T8" fmla="*/ 334012176 w 83"/>
                <a:gd name="T9" fmla="*/ 1041952475 h 95"/>
                <a:gd name="T10" fmla="*/ 730651635 w 83"/>
                <a:gd name="T11" fmla="*/ 409757130 h 95"/>
                <a:gd name="T12" fmla="*/ 876781962 w 83"/>
                <a:gd name="T13" fmla="*/ 210732922 h 95"/>
                <a:gd name="T14" fmla="*/ 918533484 w 83"/>
                <a:gd name="T15" fmla="*/ 526830595 h 95"/>
                <a:gd name="T16" fmla="*/ 814154679 w 83"/>
                <a:gd name="T17" fmla="*/ 585367328 h 95"/>
                <a:gd name="T18" fmla="*/ 939409245 w 83"/>
                <a:gd name="T19" fmla="*/ 585367328 h 95"/>
                <a:gd name="T20" fmla="*/ 1002036528 w 83"/>
                <a:gd name="T21" fmla="*/ 679026785 h 95"/>
                <a:gd name="T22" fmla="*/ 1043788050 w 83"/>
                <a:gd name="T23" fmla="*/ 749268811 h 95"/>
                <a:gd name="T24" fmla="*/ 1127291094 w 83"/>
                <a:gd name="T25" fmla="*/ 854636983 h 95"/>
                <a:gd name="T26" fmla="*/ 1169042616 w 83"/>
                <a:gd name="T27" fmla="*/ 924879010 h 95"/>
                <a:gd name="T28" fmla="*/ 1210794138 w 83"/>
                <a:gd name="T29" fmla="*/ 1006833173 h 95"/>
                <a:gd name="T30" fmla="*/ 605397069 w 83"/>
                <a:gd name="T31" fmla="*/ 1006833173 h 95"/>
                <a:gd name="T32" fmla="*/ 605397069 w 83"/>
                <a:gd name="T33" fmla="*/ 913173716 h 95"/>
                <a:gd name="T34" fmla="*/ 605397069 w 83"/>
                <a:gd name="T35" fmla="*/ 1006833173 h 95"/>
                <a:gd name="T36" fmla="*/ 897657723 w 83"/>
                <a:gd name="T37" fmla="*/ 737563518 h 95"/>
                <a:gd name="T38" fmla="*/ 647148591 w 83"/>
                <a:gd name="T39" fmla="*/ 819514259 h 95"/>
                <a:gd name="T40" fmla="*/ 1398675987 w 83"/>
                <a:gd name="T41" fmla="*/ 70245448 h 95"/>
                <a:gd name="T42" fmla="*/ 1377800226 w 83"/>
                <a:gd name="T43" fmla="*/ 573658613 h 95"/>
                <a:gd name="T44" fmla="*/ 1732688163 w 83"/>
                <a:gd name="T45" fmla="*/ 327806388 h 95"/>
                <a:gd name="T46" fmla="*/ 229633371 w 83"/>
                <a:gd name="T47" fmla="*/ 643904061 h 95"/>
                <a:gd name="T48" fmla="*/ 187881849 w 83"/>
                <a:gd name="T49" fmla="*/ 327806388 h 95"/>
                <a:gd name="T50" fmla="*/ 208757610 w 83"/>
                <a:gd name="T51" fmla="*/ 11708715 h 95"/>
                <a:gd name="T52" fmla="*/ 229633371 w 83"/>
                <a:gd name="T53" fmla="*/ 643904061 h 95"/>
                <a:gd name="T54" fmla="*/ 1148166855 w 83"/>
                <a:gd name="T55" fmla="*/ 187318914 h 95"/>
                <a:gd name="T56" fmla="*/ 1148166855 w 83"/>
                <a:gd name="T57" fmla="*/ 456585147 h 95"/>
                <a:gd name="T58" fmla="*/ 1419551748 w 83"/>
                <a:gd name="T59" fmla="*/ 327806388 h 95"/>
                <a:gd name="T60" fmla="*/ 459266742 w 83"/>
                <a:gd name="T61" fmla="*/ 526830595 h 95"/>
                <a:gd name="T62" fmla="*/ 501018264 w 83"/>
                <a:gd name="T63" fmla="*/ 327806388 h 95"/>
                <a:gd name="T64" fmla="*/ 459266742 w 83"/>
                <a:gd name="T65" fmla="*/ 117073466 h 95"/>
                <a:gd name="T66" fmla="*/ 459266742 w 83"/>
                <a:gd name="T67" fmla="*/ 526830595 h 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3"/>
                <a:gd name="T103" fmla="*/ 0 h 95"/>
                <a:gd name="T104" fmla="*/ 83 w 83"/>
                <a:gd name="T105" fmla="*/ 95 h 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3" h="95">
                  <a:moveTo>
                    <a:pt x="42" y="18"/>
                  </a:moveTo>
                  <a:cubicBezTo>
                    <a:pt x="47" y="18"/>
                    <a:pt x="51" y="22"/>
                    <a:pt x="51" y="28"/>
                  </a:cubicBezTo>
                  <a:cubicBezTo>
                    <a:pt x="51" y="30"/>
                    <a:pt x="50" y="33"/>
                    <a:pt x="49" y="34"/>
                  </a:cubicBezTo>
                  <a:cubicBezTo>
                    <a:pt x="57" y="58"/>
                    <a:pt x="57" y="58"/>
                    <a:pt x="57" y="58"/>
                  </a:cubicBezTo>
                  <a:cubicBezTo>
                    <a:pt x="68" y="89"/>
                    <a:pt x="68" y="89"/>
                    <a:pt x="68" y="89"/>
                  </a:cubicBezTo>
                  <a:cubicBezTo>
                    <a:pt x="70" y="95"/>
                    <a:pt x="70" y="95"/>
                    <a:pt x="70" y="95"/>
                  </a:cubicBezTo>
                  <a:cubicBezTo>
                    <a:pt x="64" y="95"/>
                    <a:pt x="64" y="95"/>
                    <a:pt x="64" y="95"/>
                  </a:cubicBezTo>
                  <a:cubicBezTo>
                    <a:pt x="26" y="95"/>
                    <a:pt x="56" y="95"/>
                    <a:pt x="20" y="95"/>
                  </a:cubicBezTo>
                  <a:cubicBezTo>
                    <a:pt x="14" y="95"/>
                    <a:pt x="14" y="95"/>
                    <a:pt x="14" y="95"/>
                  </a:cubicBezTo>
                  <a:cubicBezTo>
                    <a:pt x="16" y="89"/>
                    <a:pt x="16" y="89"/>
                    <a:pt x="16" y="89"/>
                  </a:cubicBezTo>
                  <a:cubicBezTo>
                    <a:pt x="27" y="58"/>
                    <a:pt x="27" y="58"/>
                    <a:pt x="27" y="58"/>
                  </a:cubicBezTo>
                  <a:cubicBezTo>
                    <a:pt x="35" y="35"/>
                    <a:pt x="35" y="35"/>
                    <a:pt x="35" y="35"/>
                  </a:cubicBezTo>
                  <a:cubicBezTo>
                    <a:pt x="33" y="33"/>
                    <a:pt x="32" y="30"/>
                    <a:pt x="32" y="28"/>
                  </a:cubicBezTo>
                  <a:cubicBezTo>
                    <a:pt x="32" y="22"/>
                    <a:pt x="36" y="18"/>
                    <a:pt x="42" y="18"/>
                  </a:cubicBezTo>
                  <a:close/>
                  <a:moveTo>
                    <a:pt x="44" y="46"/>
                  </a:moveTo>
                  <a:cubicBezTo>
                    <a:pt x="44" y="45"/>
                    <a:pt x="44" y="45"/>
                    <a:pt x="44" y="45"/>
                  </a:cubicBezTo>
                  <a:cubicBezTo>
                    <a:pt x="42" y="41"/>
                    <a:pt x="42" y="41"/>
                    <a:pt x="42" y="41"/>
                  </a:cubicBezTo>
                  <a:cubicBezTo>
                    <a:pt x="39" y="50"/>
                    <a:pt x="39" y="50"/>
                    <a:pt x="39" y="50"/>
                  </a:cubicBezTo>
                  <a:cubicBezTo>
                    <a:pt x="44" y="46"/>
                    <a:pt x="44" y="46"/>
                    <a:pt x="44" y="46"/>
                  </a:cubicBezTo>
                  <a:close/>
                  <a:moveTo>
                    <a:pt x="45" y="50"/>
                  </a:moveTo>
                  <a:cubicBezTo>
                    <a:pt x="37" y="58"/>
                    <a:pt x="37" y="58"/>
                    <a:pt x="37" y="58"/>
                  </a:cubicBezTo>
                  <a:cubicBezTo>
                    <a:pt x="48" y="58"/>
                    <a:pt x="48" y="58"/>
                    <a:pt x="48" y="58"/>
                  </a:cubicBezTo>
                  <a:cubicBezTo>
                    <a:pt x="45" y="50"/>
                    <a:pt x="45" y="50"/>
                    <a:pt x="45" y="50"/>
                  </a:cubicBezTo>
                  <a:close/>
                  <a:moveTo>
                    <a:pt x="50" y="64"/>
                  </a:moveTo>
                  <a:cubicBezTo>
                    <a:pt x="36" y="73"/>
                    <a:pt x="36" y="73"/>
                    <a:pt x="36" y="73"/>
                  </a:cubicBezTo>
                  <a:cubicBezTo>
                    <a:pt x="54" y="73"/>
                    <a:pt x="54" y="73"/>
                    <a:pt x="54" y="73"/>
                  </a:cubicBezTo>
                  <a:cubicBezTo>
                    <a:pt x="50" y="64"/>
                    <a:pt x="50" y="64"/>
                    <a:pt x="50" y="64"/>
                  </a:cubicBezTo>
                  <a:close/>
                  <a:moveTo>
                    <a:pt x="56" y="79"/>
                  </a:moveTo>
                  <a:cubicBezTo>
                    <a:pt x="40" y="86"/>
                    <a:pt x="40" y="86"/>
                    <a:pt x="40" y="86"/>
                  </a:cubicBezTo>
                  <a:cubicBezTo>
                    <a:pt x="58" y="86"/>
                    <a:pt x="58" y="86"/>
                    <a:pt x="58" y="86"/>
                  </a:cubicBezTo>
                  <a:cubicBezTo>
                    <a:pt x="56" y="79"/>
                    <a:pt x="56" y="79"/>
                    <a:pt x="56" y="79"/>
                  </a:cubicBezTo>
                  <a:close/>
                  <a:moveTo>
                    <a:pt x="29" y="86"/>
                  </a:moveTo>
                  <a:cubicBezTo>
                    <a:pt x="47" y="78"/>
                    <a:pt x="47" y="78"/>
                    <a:pt x="47" y="78"/>
                  </a:cubicBezTo>
                  <a:cubicBezTo>
                    <a:pt x="29" y="78"/>
                    <a:pt x="29" y="78"/>
                    <a:pt x="29" y="78"/>
                  </a:cubicBezTo>
                  <a:cubicBezTo>
                    <a:pt x="26" y="86"/>
                    <a:pt x="26" y="86"/>
                    <a:pt x="26" y="86"/>
                  </a:cubicBezTo>
                  <a:cubicBezTo>
                    <a:pt x="29" y="86"/>
                    <a:pt x="29" y="86"/>
                    <a:pt x="29" y="86"/>
                  </a:cubicBezTo>
                  <a:close/>
                  <a:moveTo>
                    <a:pt x="31" y="70"/>
                  </a:moveTo>
                  <a:cubicBezTo>
                    <a:pt x="43" y="63"/>
                    <a:pt x="43" y="63"/>
                    <a:pt x="43" y="63"/>
                  </a:cubicBezTo>
                  <a:cubicBezTo>
                    <a:pt x="34" y="63"/>
                    <a:pt x="34" y="63"/>
                    <a:pt x="34" y="63"/>
                  </a:cubicBezTo>
                  <a:cubicBezTo>
                    <a:pt x="31" y="70"/>
                    <a:pt x="31" y="70"/>
                    <a:pt x="31" y="70"/>
                  </a:cubicBezTo>
                  <a:close/>
                  <a:moveTo>
                    <a:pt x="73" y="0"/>
                  </a:moveTo>
                  <a:cubicBezTo>
                    <a:pt x="67" y="6"/>
                    <a:pt x="67" y="6"/>
                    <a:pt x="67" y="6"/>
                  </a:cubicBezTo>
                  <a:cubicBezTo>
                    <a:pt x="72" y="12"/>
                    <a:pt x="75" y="19"/>
                    <a:pt x="75" y="28"/>
                  </a:cubicBezTo>
                  <a:cubicBezTo>
                    <a:pt x="75" y="36"/>
                    <a:pt x="71" y="44"/>
                    <a:pt x="66" y="49"/>
                  </a:cubicBezTo>
                  <a:cubicBezTo>
                    <a:pt x="73" y="55"/>
                    <a:pt x="73" y="55"/>
                    <a:pt x="73" y="55"/>
                  </a:cubicBezTo>
                  <a:cubicBezTo>
                    <a:pt x="79" y="48"/>
                    <a:pt x="83" y="38"/>
                    <a:pt x="83" y="28"/>
                  </a:cubicBezTo>
                  <a:cubicBezTo>
                    <a:pt x="83" y="17"/>
                    <a:pt x="79" y="8"/>
                    <a:pt x="73" y="0"/>
                  </a:cubicBezTo>
                  <a:close/>
                  <a:moveTo>
                    <a:pt x="11" y="55"/>
                  </a:moveTo>
                  <a:cubicBezTo>
                    <a:pt x="17" y="49"/>
                    <a:pt x="17" y="49"/>
                    <a:pt x="17" y="49"/>
                  </a:cubicBezTo>
                  <a:cubicBezTo>
                    <a:pt x="12" y="44"/>
                    <a:pt x="9" y="36"/>
                    <a:pt x="9" y="28"/>
                  </a:cubicBezTo>
                  <a:cubicBezTo>
                    <a:pt x="9" y="19"/>
                    <a:pt x="12" y="12"/>
                    <a:pt x="17" y="6"/>
                  </a:cubicBezTo>
                  <a:cubicBezTo>
                    <a:pt x="10" y="1"/>
                    <a:pt x="10" y="1"/>
                    <a:pt x="10" y="1"/>
                  </a:cubicBezTo>
                  <a:cubicBezTo>
                    <a:pt x="4" y="8"/>
                    <a:pt x="0" y="17"/>
                    <a:pt x="0" y="28"/>
                  </a:cubicBezTo>
                  <a:cubicBezTo>
                    <a:pt x="0" y="38"/>
                    <a:pt x="4" y="47"/>
                    <a:pt x="11" y="55"/>
                  </a:cubicBezTo>
                  <a:close/>
                  <a:moveTo>
                    <a:pt x="61" y="10"/>
                  </a:moveTo>
                  <a:cubicBezTo>
                    <a:pt x="55" y="16"/>
                    <a:pt x="55" y="16"/>
                    <a:pt x="55" y="16"/>
                  </a:cubicBezTo>
                  <a:cubicBezTo>
                    <a:pt x="58" y="19"/>
                    <a:pt x="59" y="23"/>
                    <a:pt x="59" y="28"/>
                  </a:cubicBezTo>
                  <a:cubicBezTo>
                    <a:pt x="59" y="32"/>
                    <a:pt x="57" y="36"/>
                    <a:pt x="55" y="39"/>
                  </a:cubicBezTo>
                  <a:cubicBezTo>
                    <a:pt x="61" y="45"/>
                    <a:pt x="61" y="45"/>
                    <a:pt x="61" y="45"/>
                  </a:cubicBezTo>
                  <a:cubicBezTo>
                    <a:pt x="65" y="40"/>
                    <a:pt x="68" y="34"/>
                    <a:pt x="68" y="28"/>
                  </a:cubicBezTo>
                  <a:cubicBezTo>
                    <a:pt x="68" y="21"/>
                    <a:pt x="65" y="15"/>
                    <a:pt x="61" y="10"/>
                  </a:cubicBezTo>
                  <a:close/>
                  <a:moveTo>
                    <a:pt x="22" y="45"/>
                  </a:moveTo>
                  <a:cubicBezTo>
                    <a:pt x="29" y="39"/>
                    <a:pt x="29" y="39"/>
                    <a:pt x="29" y="39"/>
                  </a:cubicBezTo>
                  <a:cubicBezTo>
                    <a:pt x="26" y="36"/>
                    <a:pt x="24" y="32"/>
                    <a:pt x="24" y="28"/>
                  </a:cubicBezTo>
                  <a:cubicBezTo>
                    <a:pt x="24" y="23"/>
                    <a:pt x="26" y="19"/>
                    <a:pt x="29" y="16"/>
                  </a:cubicBezTo>
                  <a:cubicBezTo>
                    <a:pt x="22" y="10"/>
                    <a:pt x="22" y="10"/>
                    <a:pt x="22" y="10"/>
                  </a:cubicBezTo>
                  <a:cubicBezTo>
                    <a:pt x="18" y="15"/>
                    <a:pt x="16" y="21"/>
                    <a:pt x="16" y="28"/>
                  </a:cubicBezTo>
                  <a:cubicBezTo>
                    <a:pt x="16" y="34"/>
                    <a:pt x="18" y="40"/>
                    <a:pt x="22" y="45"/>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65000"/>
                    <a:lumOff val="35000"/>
                  </a:schemeClr>
                </a:solidFill>
                <a:latin typeface="+mn-ea"/>
                <a:cs typeface="+mn-ea"/>
              </a:endParaRPr>
            </a:p>
          </p:txBody>
        </p:sp>
      </p:grpSp>
      <p:grpSp>
        <p:nvGrpSpPr>
          <p:cNvPr id="21" name="组合 21"/>
          <p:cNvGrpSpPr>
            <a:grpSpLocks/>
          </p:cNvGrpSpPr>
          <p:nvPr/>
        </p:nvGrpSpPr>
        <p:grpSpPr bwMode="auto">
          <a:xfrm>
            <a:off x="3871121" y="1685232"/>
            <a:ext cx="474893" cy="474892"/>
            <a:chOff x="255" y="0"/>
            <a:chExt cx="636557" cy="636300"/>
          </a:xfrm>
        </p:grpSpPr>
        <p:sp>
          <p:nvSpPr>
            <p:cNvPr id="22" name="椭圆 18"/>
            <p:cNvSpPr>
              <a:spLocks noChangeArrowheads="1"/>
            </p:cNvSpPr>
            <p:nvPr/>
          </p:nvSpPr>
          <p:spPr bwMode="auto">
            <a:xfrm>
              <a:off x="255" y="0"/>
              <a:ext cx="636557" cy="636300"/>
            </a:xfrm>
            <a:prstGeom prst="ellipse">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65000"/>
                    <a:lumOff val="35000"/>
                  </a:schemeClr>
                </a:solidFill>
                <a:latin typeface="+mn-ea"/>
                <a:cs typeface="+mn-ea"/>
              </a:endParaRPr>
            </a:p>
          </p:txBody>
        </p:sp>
        <p:sp>
          <p:nvSpPr>
            <p:cNvPr id="23" name="Freeform 56"/>
            <p:cNvSpPr>
              <a:spLocks noChangeArrowheads="1"/>
            </p:cNvSpPr>
            <p:nvPr/>
          </p:nvSpPr>
          <p:spPr bwMode="auto">
            <a:xfrm>
              <a:off x="194790" y="207331"/>
              <a:ext cx="288791" cy="257914"/>
            </a:xfrm>
            <a:custGeom>
              <a:avLst/>
              <a:gdLst>
                <a:gd name="T0" fmla="*/ 341534845 w 90"/>
                <a:gd name="T1" fmla="*/ 356223390 h 90"/>
                <a:gd name="T2" fmla="*/ 683069690 w 90"/>
                <a:gd name="T3" fmla="*/ 607674925 h 90"/>
                <a:gd name="T4" fmla="*/ 1760216865 w 90"/>
                <a:gd name="T5" fmla="*/ 817218634 h 90"/>
                <a:gd name="T6" fmla="*/ 1812759505 w 90"/>
                <a:gd name="T7" fmla="*/ 733402981 h 90"/>
                <a:gd name="T8" fmla="*/ 1576315064 w 90"/>
                <a:gd name="T9" fmla="*/ 398131216 h 90"/>
                <a:gd name="T10" fmla="*/ 1497498542 w 90"/>
                <a:gd name="T11" fmla="*/ 419087418 h 90"/>
                <a:gd name="T12" fmla="*/ 1234780219 w 90"/>
                <a:gd name="T13" fmla="*/ 209543709 h 90"/>
                <a:gd name="T14" fmla="*/ 1497498542 w 90"/>
                <a:gd name="T15" fmla="*/ 0 h 90"/>
                <a:gd name="T16" fmla="*/ 1760216865 w 90"/>
                <a:gd name="T17" fmla="*/ 209543709 h 90"/>
                <a:gd name="T18" fmla="*/ 1707674226 w 90"/>
                <a:gd name="T19" fmla="*/ 335267188 h 90"/>
                <a:gd name="T20" fmla="*/ 1970392549 w 90"/>
                <a:gd name="T21" fmla="*/ 670538953 h 90"/>
                <a:gd name="T22" fmla="*/ 2049209071 w 90"/>
                <a:gd name="T23" fmla="*/ 649582751 h 90"/>
                <a:gd name="T24" fmla="*/ 2147483647 w 90"/>
                <a:gd name="T25" fmla="*/ 901034287 h 90"/>
                <a:gd name="T26" fmla="*/ 2049209071 w 90"/>
                <a:gd name="T27" fmla="*/ 1173442024 h 90"/>
                <a:gd name="T28" fmla="*/ 1733942983 w 90"/>
                <a:gd name="T29" fmla="*/ 963898315 h 90"/>
                <a:gd name="T30" fmla="*/ 656795808 w 90"/>
                <a:gd name="T31" fmla="*/ 754354606 h 90"/>
                <a:gd name="T32" fmla="*/ 525436646 w 90"/>
                <a:gd name="T33" fmla="*/ 838174836 h 90"/>
                <a:gd name="T34" fmla="*/ 709338447 w 90"/>
                <a:gd name="T35" fmla="*/ 1257257676 h 90"/>
                <a:gd name="T36" fmla="*/ 761886212 w 90"/>
                <a:gd name="T37" fmla="*/ 1236306052 h 90"/>
                <a:gd name="T38" fmla="*/ 1155963697 w 90"/>
                <a:gd name="T39" fmla="*/ 1571573240 h 90"/>
                <a:gd name="T40" fmla="*/ 761886212 w 90"/>
                <a:gd name="T41" fmla="*/ 1885888803 h 90"/>
                <a:gd name="T42" fmla="*/ 367808728 w 90"/>
                <a:gd name="T43" fmla="*/ 1571573240 h 90"/>
                <a:gd name="T44" fmla="*/ 551710529 w 90"/>
                <a:gd name="T45" fmla="*/ 1299165503 h 90"/>
                <a:gd name="T46" fmla="*/ 367808728 w 90"/>
                <a:gd name="T47" fmla="*/ 880082662 h 90"/>
                <a:gd name="T48" fmla="*/ 341534845 w 90"/>
                <a:gd name="T49" fmla="*/ 880082662 h 90"/>
                <a:gd name="T50" fmla="*/ 0 w 90"/>
                <a:gd name="T51" fmla="*/ 607674925 h 90"/>
                <a:gd name="T52" fmla="*/ 341534845 w 90"/>
                <a:gd name="T53" fmla="*/ 356223390 h 9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0"/>
                <a:gd name="T82" fmla="*/ 0 h 90"/>
                <a:gd name="T83" fmla="*/ 90 w 90"/>
                <a:gd name="T84" fmla="*/ 90 h 9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0" h="90">
                  <a:moveTo>
                    <a:pt x="13" y="17"/>
                  </a:moveTo>
                  <a:cubicBezTo>
                    <a:pt x="20" y="17"/>
                    <a:pt x="26" y="22"/>
                    <a:pt x="26" y="29"/>
                  </a:cubicBezTo>
                  <a:cubicBezTo>
                    <a:pt x="67" y="39"/>
                    <a:pt x="67" y="39"/>
                    <a:pt x="67" y="39"/>
                  </a:cubicBezTo>
                  <a:cubicBezTo>
                    <a:pt x="67" y="38"/>
                    <a:pt x="68" y="36"/>
                    <a:pt x="69" y="35"/>
                  </a:cubicBezTo>
                  <a:cubicBezTo>
                    <a:pt x="60" y="19"/>
                    <a:pt x="60" y="19"/>
                    <a:pt x="60" y="19"/>
                  </a:cubicBezTo>
                  <a:cubicBezTo>
                    <a:pt x="59" y="20"/>
                    <a:pt x="58" y="20"/>
                    <a:pt x="57" y="20"/>
                  </a:cubicBezTo>
                  <a:cubicBezTo>
                    <a:pt x="52" y="20"/>
                    <a:pt x="47" y="15"/>
                    <a:pt x="47" y="10"/>
                  </a:cubicBezTo>
                  <a:cubicBezTo>
                    <a:pt x="47" y="5"/>
                    <a:pt x="52" y="0"/>
                    <a:pt x="57" y="0"/>
                  </a:cubicBezTo>
                  <a:cubicBezTo>
                    <a:pt x="62" y="0"/>
                    <a:pt x="67" y="5"/>
                    <a:pt x="67" y="10"/>
                  </a:cubicBezTo>
                  <a:cubicBezTo>
                    <a:pt x="67" y="12"/>
                    <a:pt x="66" y="14"/>
                    <a:pt x="65" y="16"/>
                  </a:cubicBezTo>
                  <a:cubicBezTo>
                    <a:pt x="75" y="32"/>
                    <a:pt x="75" y="32"/>
                    <a:pt x="75" y="32"/>
                  </a:cubicBezTo>
                  <a:cubicBezTo>
                    <a:pt x="76" y="31"/>
                    <a:pt x="77" y="31"/>
                    <a:pt x="78" y="31"/>
                  </a:cubicBezTo>
                  <a:cubicBezTo>
                    <a:pt x="85" y="31"/>
                    <a:pt x="90" y="37"/>
                    <a:pt x="90" y="43"/>
                  </a:cubicBezTo>
                  <a:cubicBezTo>
                    <a:pt x="90" y="50"/>
                    <a:pt x="85" y="56"/>
                    <a:pt x="78" y="56"/>
                  </a:cubicBezTo>
                  <a:cubicBezTo>
                    <a:pt x="72" y="56"/>
                    <a:pt x="68" y="52"/>
                    <a:pt x="66" y="46"/>
                  </a:cubicBezTo>
                  <a:cubicBezTo>
                    <a:pt x="25" y="36"/>
                    <a:pt x="25" y="36"/>
                    <a:pt x="25" y="36"/>
                  </a:cubicBezTo>
                  <a:cubicBezTo>
                    <a:pt x="24" y="37"/>
                    <a:pt x="22" y="39"/>
                    <a:pt x="20" y="40"/>
                  </a:cubicBezTo>
                  <a:cubicBezTo>
                    <a:pt x="27" y="60"/>
                    <a:pt x="27" y="60"/>
                    <a:pt x="27" y="60"/>
                  </a:cubicBezTo>
                  <a:cubicBezTo>
                    <a:pt x="28" y="59"/>
                    <a:pt x="28" y="59"/>
                    <a:pt x="29" y="59"/>
                  </a:cubicBezTo>
                  <a:cubicBezTo>
                    <a:pt x="37" y="59"/>
                    <a:pt x="44" y="66"/>
                    <a:pt x="44" y="75"/>
                  </a:cubicBezTo>
                  <a:cubicBezTo>
                    <a:pt x="44" y="83"/>
                    <a:pt x="37" y="90"/>
                    <a:pt x="29" y="90"/>
                  </a:cubicBezTo>
                  <a:cubicBezTo>
                    <a:pt x="20" y="90"/>
                    <a:pt x="14" y="83"/>
                    <a:pt x="14" y="75"/>
                  </a:cubicBezTo>
                  <a:cubicBezTo>
                    <a:pt x="14" y="69"/>
                    <a:pt x="17" y="64"/>
                    <a:pt x="21" y="62"/>
                  </a:cubicBezTo>
                  <a:cubicBezTo>
                    <a:pt x="14" y="42"/>
                    <a:pt x="14" y="42"/>
                    <a:pt x="14" y="42"/>
                  </a:cubicBezTo>
                  <a:cubicBezTo>
                    <a:pt x="14" y="42"/>
                    <a:pt x="14" y="42"/>
                    <a:pt x="13" y="42"/>
                  </a:cubicBezTo>
                  <a:cubicBezTo>
                    <a:pt x="6" y="42"/>
                    <a:pt x="0" y="36"/>
                    <a:pt x="0" y="29"/>
                  </a:cubicBezTo>
                  <a:cubicBezTo>
                    <a:pt x="0" y="22"/>
                    <a:pt x="6" y="17"/>
                    <a:pt x="13" y="17"/>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2860" tIns="51429" rIns="102860" bIns="51429"/>
            <a:lstStyle/>
            <a:p>
              <a:endParaRPr lang="zh-CN" altLang="en-US">
                <a:solidFill>
                  <a:schemeClr val="tx1">
                    <a:lumMod val="65000"/>
                    <a:lumOff val="35000"/>
                  </a:schemeClr>
                </a:solidFill>
                <a:latin typeface="+mn-ea"/>
                <a:cs typeface="+mn-ea"/>
              </a:endParaRPr>
            </a:p>
          </p:txBody>
        </p:sp>
      </p:grpSp>
      <p:grpSp>
        <p:nvGrpSpPr>
          <p:cNvPr id="24" name="组合 22"/>
          <p:cNvGrpSpPr>
            <a:grpSpLocks/>
          </p:cNvGrpSpPr>
          <p:nvPr/>
        </p:nvGrpSpPr>
        <p:grpSpPr bwMode="auto">
          <a:xfrm>
            <a:off x="6555130" y="1685232"/>
            <a:ext cx="474893" cy="474892"/>
            <a:chOff x="136" y="-308"/>
            <a:chExt cx="636557" cy="636300"/>
          </a:xfrm>
        </p:grpSpPr>
        <p:sp>
          <p:nvSpPr>
            <p:cNvPr id="25" name="椭圆 19"/>
            <p:cNvSpPr>
              <a:spLocks noChangeArrowheads="1"/>
            </p:cNvSpPr>
            <p:nvPr/>
          </p:nvSpPr>
          <p:spPr bwMode="auto">
            <a:xfrm>
              <a:off x="136" y="-308"/>
              <a:ext cx="636557" cy="636300"/>
            </a:xfrm>
            <a:prstGeom prst="ellipse">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65000"/>
                    <a:lumOff val="35000"/>
                  </a:schemeClr>
                </a:solidFill>
                <a:latin typeface="+mn-ea"/>
                <a:cs typeface="+mn-ea"/>
              </a:endParaRPr>
            </a:p>
          </p:txBody>
        </p:sp>
        <p:sp>
          <p:nvSpPr>
            <p:cNvPr id="26" name="Freeform 156"/>
            <p:cNvSpPr>
              <a:spLocks noEditPoints="1" noChangeArrowheads="1"/>
            </p:cNvSpPr>
            <p:nvPr/>
          </p:nvSpPr>
          <p:spPr bwMode="auto">
            <a:xfrm>
              <a:off x="196550" y="187078"/>
              <a:ext cx="243533" cy="262475"/>
            </a:xfrm>
            <a:custGeom>
              <a:avLst/>
              <a:gdLst>
                <a:gd name="T0" fmla="*/ 126593429 w 178"/>
                <a:gd name="T1" fmla="*/ 379921362 h 208"/>
                <a:gd name="T2" fmla="*/ 235606521 w 178"/>
                <a:gd name="T3" fmla="*/ 332056518 h 208"/>
                <a:gd name="T4" fmla="*/ 298903235 w 178"/>
                <a:gd name="T5" fmla="*/ 415819130 h 208"/>
                <a:gd name="T6" fmla="*/ 390332239 w 178"/>
                <a:gd name="T7" fmla="*/ 197438590 h 208"/>
                <a:gd name="T8" fmla="*/ 499345331 w 178"/>
                <a:gd name="T9" fmla="*/ 245303434 h 208"/>
                <a:gd name="T10" fmla="*/ 365717892 w 178"/>
                <a:gd name="T11" fmla="*/ 508554887 h 208"/>
                <a:gd name="T12" fmla="*/ 267254878 w 178"/>
                <a:gd name="T13" fmla="*/ 508554887 h 208"/>
                <a:gd name="T14" fmla="*/ 126593429 w 178"/>
                <a:gd name="T15" fmla="*/ 379921362 h 208"/>
                <a:gd name="T16" fmla="*/ 126593429 w 178"/>
                <a:gd name="T17" fmla="*/ 379921362 h 208"/>
                <a:gd name="T18" fmla="*/ 35164425 w 178"/>
                <a:gd name="T19" fmla="*/ 56837989 h 208"/>
                <a:gd name="T20" fmla="*/ 0 w 178"/>
                <a:gd name="T21" fmla="*/ 56837989 h 208"/>
                <a:gd name="T22" fmla="*/ 0 w 178"/>
                <a:gd name="T23" fmla="*/ 83762612 h 208"/>
                <a:gd name="T24" fmla="*/ 0 w 178"/>
                <a:gd name="T25" fmla="*/ 592317499 h 208"/>
                <a:gd name="T26" fmla="*/ 0 w 178"/>
                <a:gd name="T27" fmla="*/ 622232594 h 208"/>
                <a:gd name="T28" fmla="*/ 35164425 w 178"/>
                <a:gd name="T29" fmla="*/ 622232594 h 208"/>
                <a:gd name="T30" fmla="*/ 583740325 w 178"/>
                <a:gd name="T31" fmla="*/ 622232594 h 208"/>
                <a:gd name="T32" fmla="*/ 625938760 w 178"/>
                <a:gd name="T33" fmla="*/ 622232594 h 208"/>
                <a:gd name="T34" fmla="*/ 625938760 w 178"/>
                <a:gd name="T35" fmla="*/ 592317499 h 208"/>
                <a:gd name="T36" fmla="*/ 625938760 w 178"/>
                <a:gd name="T37" fmla="*/ 83762612 h 208"/>
                <a:gd name="T38" fmla="*/ 625938760 w 178"/>
                <a:gd name="T39" fmla="*/ 56837989 h 208"/>
                <a:gd name="T40" fmla="*/ 583740325 w 178"/>
                <a:gd name="T41" fmla="*/ 56837989 h 208"/>
                <a:gd name="T42" fmla="*/ 474729109 w 178"/>
                <a:gd name="T43" fmla="*/ 56837989 h 208"/>
                <a:gd name="T44" fmla="*/ 474729109 w 178"/>
                <a:gd name="T45" fmla="*/ 26922894 h 208"/>
                <a:gd name="T46" fmla="*/ 407914452 w 178"/>
                <a:gd name="T47" fmla="*/ 26922894 h 208"/>
                <a:gd name="T48" fmla="*/ 407914452 w 178"/>
                <a:gd name="T49" fmla="*/ 0 h 208"/>
                <a:gd name="T50" fmla="*/ 218024308 w 178"/>
                <a:gd name="T51" fmla="*/ 0 h 208"/>
                <a:gd name="T52" fmla="*/ 218024308 w 178"/>
                <a:gd name="T53" fmla="*/ 26922894 h 208"/>
                <a:gd name="T54" fmla="*/ 144177516 w 178"/>
                <a:gd name="T55" fmla="*/ 26922894 h 208"/>
                <a:gd name="T56" fmla="*/ 144177516 w 178"/>
                <a:gd name="T57" fmla="*/ 56837989 h 208"/>
                <a:gd name="T58" fmla="*/ 35164425 w 178"/>
                <a:gd name="T59" fmla="*/ 56837989 h 208"/>
                <a:gd name="T60" fmla="*/ 35164425 w 178"/>
                <a:gd name="T61" fmla="*/ 56837989 h 208"/>
                <a:gd name="T62" fmla="*/ 474729109 w 178"/>
                <a:gd name="T63" fmla="*/ 110685506 h 208"/>
                <a:gd name="T64" fmla="*/ 474729109 w 178"/>
                <a:gd name="T65" fmla="*/ 155558148 h 208"/>
                <a:gd name="T66" fmla="*/ 144177516 w 178"/>
                <a:gd name="T67" fmla="*/ 155558148 h 208"/>
                <a:gd name="T68" fmla="*/ 144177516 w 178"/>
                <a:gd name="T69" fmla="*/ 110685506 h 208"/>
                <a:gd name="T70" fmla="*/ 66812782 w 178"/>
                <a:gd name="T71" fmla="*/ 110685506 h 208"/>
                <a:gd name="T72" fmla="*/ 66812782 w 178"/>
                <a:gd name="T73" fmla="*/ 565394605 h 208"/>
                <a:gd name="T74" fmla="*/ 548575901 w 178"/>
                <a:gd name="T75" fmla="*/ 565394605 h 208"/>
                <a:gd name="T76" fmla="*/ 548575901 w 178"/>
                <a:gd name="T77" fmla="*/ 110685506 h 208"/>
                <a:gd name="T78" fmla="*/ 474729109 w 178"/>
                <a:gd name="T79" fmla="*/ 110685506 h 208"/>
                <a:gd name="T80" fmla="*/ 474729109 w 178"/>
                <a:gd name="T81" fmla="*/ 110685506 h 208"/>
                <a:gd name="T82" fmla="*/ 151209651 w 178"/>
                <a:gd name="T83" fmla="*/ 379921362 h 208"/>
                <a:gd name="T84" fmla="*/ 274287013 w 178"/>
                <a:gd name="T85" fmla="*/ 493597339 h 208"/>
                <a:gd name="T86" fmla="*/ 284837090 w 178"/>
                <a:gd name="T87" fmla="*/ 493597339 h 208"/>
                <a:gd name="T88" fmla="*/ 175825874 w 178"/>
                <a:gd name="T89" fmla="*/ 373938688 h 208"/>
                <a:gd name="T90" fmla="*/ 151209651 w 178"/>
                <a:gd name="T91" fmla="*/ 379921362 h 208"/>
                <a:gd name="T92" fmla="*/ 151209651 w 178"/>
                <a:gd name="T93" fmla="*/ 379921362 h 208"/>
                <a:gd name="T94" fmla="*/ 316485447 w 178"/>
                <a:gd name="T95" fmla="*/ 436759350 h 208"/>
                <a:gd name="T96" fmla="*/ 334067660 w 178"/>
                <a:gd name="T97" fmla="*/ 442742023 h 208"/>
                <a:gd name="T98" fmla="*/ 400882317 w 178"/>
                <a:gd name="T99" fmla="*/ 224363213 h 208"/>
                <a:gd name="T100" fmla="*/ 316485447 w 178"/>
                <a:gd name="T101" fmla="*/ 436759350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8"/>
                <a:gd name="T154" fmla="*/ 0 h 208"/>
                <a:gd name="T155" fmla="*/ 178 w 178"/>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8" h="208">
                  <a:moveTo>
                    <a:pt x="36" y="127"/>
                  </a:moveTo>
                  <a:lnTo>
                    <a:pt x="67" y="111"/>
                  </a:lnTo>
                  <a:lnTo>
                    <a:pt x="85" y="139"/>
                  </a:lnTo>
                  <a:lnTo>
                    <a:pt x="111" y="66"/>
                  </a:lnTo>
                  <a:lnTo>
                    <a:pt x="142" y="82"/>
                  </a:lnTo>
                  <a:lnTo>
                    <a:pt x="104" y="170"/>
                  </a:lnTo>
                  <a:lnTo>
                    <a:pt x="76" y="170"/>
                  </a:lnTo>
                  <a:lnTo>
                    <a:pt x="36" y="127"/>
                  </a:lnTo>
                  <a:close/>
                  <a:moveTo>
                    <a:pt x="10" y="19"/>
                  </a:moveTo>
                  <a:lnTo>
                    <a:pt x="0" y="19"/>
                  </a:lnTo>
                  <a:lnTo>
                    <a:pt x="0" y="28"/>
                  </a:lnTo>
                  <a:lnTo>
                    <a:pt x="0" y="198"/>
                  </a:lnTo>
                  <a:lnTo>
                    <a:pt x="0" y="208"/>
                  </a:lnTo>
                  <a:lnTo>
                    <a:pt x="10" y="208"/>
                  </a:lnTo>
                  <a:lnTo>
                    <a:pt x="166" y="208"/>
                  </a:lnTo>
                  <a:lnTo>
                    <a:pt x="178" y="208"/>
                  </a:lnTo>
                  <a:lnTo>
                    <a:pt x="178" y="198"/>
                  </a:lnTo>
                  <a:lnTo>
                    <a:pt x="178" y="28"/>
                  </a:lnTo>
                  <a:lnTo>
                    <a:pt x="178" y="19"/>
                  </a:lnTo>
                  <a:lnTo>
                    <a:pt x="166" y="19"/>
                  </a:lnTo>
                  <a:lnTo>
                    <a:pt x="135" y="19"/>
                  </a:lnTo>
                  <a:lnTo>
                    <a:pt x="135" y="9"/>
                  </a:lnTo>
                  <a:lnTo>
                    <a:pt x="116" y="9"/>
                  </a:lnTo>
                  <a:lnTo>
                    <a:pt x="116" y="0"/>
                  </a:lnTo>
                  <a:lnTo>
                    <a:pt x="62" y="0"/>
                  </a:lnTo>
                  <a:lnTo>
                    <a:pt x="62" y="9"/>
                  </a:lnTo>
                  <a:lnTo>
                    <a:pt x="41" y="9"/>
                  </a:lnTo>
                  <a:lnTo>
                    <a:pt x="41" y="19"/>
                  </a:lnTo>
                  <a:lnTo>
                    <a:pt x="10" y="19"/>
                  </a:lnTo>
                  <a:close/>
                  <a:moveTo>
                    <a:pt x="135" y="37"/>
                  </a:moveTo>
                  <a:lnTo>
                    <a:pt x="135" y="52"/>
                  </a:lnTo>
                  <a:lnTo>
                    <a:pt x="41" y="52"/>
                  </a:lnTo>
                  <a:lnTo>
                    <a:pt x="41" y="37"/>
                  </a:lnTo>
                  <a:lnTo>
                    <a:pt x="19" y="37"/>
                  </a:lnTo>
                  <a:lnTo>
                    <a:pt x="19" y="189"/>
                  </a:lnTo>
                  <a:lnTo>
                    <a:pt x="156" y="189"/>
                  </a:lnTo>
                  <a:lnTo>
                    <a:pt x="156" y="37"/>
                  </a:lnTo>
                  <a:lnTo>
                    <a:pt x="135" y="37"/>
                  </a:lnTo>
                  <a:close/>
                  <a:moveTo>
                    <a:pt x="43" y="127"/>
                  </a:moveTo>
                  <a:lnTo>
                    <a:pt x="78" y="165"/>
                  </a:lnTo>
                  <a:lnTo>
                    <a:pt x="81" y="165"/>
                  </a:lnTo>
                  <a:lnTo>
                    <a:pt x="50" y="125"/>
                  </a:lnTo>
                  <a:lnTo>
                    <a:pt x="43" y="127"/>
                  </a:lnTo>
                  <a:close/>
                  <a:moveTo>
                    <a:pt x="90" y="146"/>
                  </a:moveTo>
                  <a:lnTo>
                    <a:pt x="95" y="148"/>
                  </a:lnTo>
                  <a:lnTo>
                    <a:pt x="114" y="75"/>
                  </a:lnTo>
                  <a:lnTo>
                    <a:pt x="90" y="14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2860" tIns="51429" rIns="102860" bIns="51429"/>
            <a:lstStyle/>
            <a:p>
              <a:endParaRPr lang="zh-CN" altLang="en-US">
                <a:solidFill>
                  <a:schemeClr val="tx1">
                    <a:lumMod val="65000"/>
                    <a:lumOff val="35000"/>
                  </a:schemeClr>
                </a:solidFill>
                <a:latin typeface="+mn-ea"/>
                <a:cs typeface="+mn-ea"/>
              </a:endParaRPr>
            </a:p>
          </p:txBody>
        </p:sp>
      </p:grpSp>
      <p:grpSp>
        <p:nvGrpSpPr>
          <p:cNvPr id="27" name="组合 26"/>
          <p:cNvGrpSpPr/>
          <p:nvPr/>
        </p:nvGrpSpPr>
        <p:grpSpPr>
          <a:xfrm>
            <a:off x="1043608" y="3053384"/>
            <a:ext cx="1764069" cy="958526"/>
            <a:chOff x="1039438" y="1269615"/>
            <a:chExt cx="1655928" cy="958526"/>
          </a:xfrm>
        </p:grpSpPr>
        <p:sp>
          <p:nvSpPr>
            <p:cNvPr id="28" name="Rectangle 5"/>
            <p:cNvSpPr>
              <a:spLocks/>
            </p:cNvSpPr>
            <p:nvPr/>
          </p:nvSpPr>
          <p:spPr bwMode="auto">
            <a:xfrm flipH="1">
              <a:off x="1077527" y="1635646"/>
              <a:ext cx="1579751" cy="59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zh-CN" altLang="en-US" sz="1050" dirty="0">
                  <a:solidFill>
                    <a:schemeClr val="tx1">
                      <a:lumMod val="65000"/>
                      <a:lumOff val="35000"/>
                    </a:schemeClr>
                  </a:solidFill>
                  <a:latin typeface="+mn-ea"/>
                  <a:cs typeface="+mn-ea"/>
                </a:rPr>
                <a:t>请在此添加文字说明，模板。请在此添加文字说明，模板。</a:t>
              </a:r>
            </a:p>
          </p:txBody>
        </p:sp>
        <p:sp>
          <p:nvSpPr>
            <p:cNvPr id="29" name="TextBox 58"/>
            <p:cNvSpPr txBox="1"/>
            <p:nvPr/>
          </p:nvSpPr>
          <p:spPr>
            <a:xfrm>
              <a:off x="1039438" y="1269615"/>
              <a:ext cx="1655928" cy="401107"/>
            </a:xfrm>
            <a:prstGeom prst="rect">
              <a:avLst/>
            </a:prstGeom>
            <a:noFill/>
          </p:spPr>
          <p:txBody>
            <a:bodyPr wrap="square" lIns="77188" tIns="38594" rIns="77188" bIns="38594" rtlCol="0">
              <a:spAutoFit/>
            </a:bodyPr>
            <a:lstStyle/>
            <a:p>
              <a:pPr algn="ctr">
                <a:lnSpc>
                  <a:spcPct val="150000"/>
                </a:lnSpc>
              </a:pPr>
              <a:r>
                <a:rPr lang="zh-CN" altLang="en-US" sz="1400" dirty="0">
                  <a:solidFill>
                    <a:schemeClr val="tx1">
                      <a:lumMod val="65000"/>
                      <a:lumOff val="35000"/>
                    </a:schemeClr>
                  </a:solidFill>
                  <a:latin typeface="+mn-ea"/>
                  <a:cs typeface="+mn-ea"/>
                </a:rPr>
                <a:t>单击添加标题</a:t>
              </a:r>
            </a:p>
          </p:txBody>
        </p:sp>
      </p:grpSp>
      <p:grpSp>
        <p:nvGrpSpPr>
          <p:cNvPr id="30" name="组合 29"/>
          <p:cNvGrpSpPr/>
          <p:nvPr/>
        </p:nvGrpSpPr>
        <p:grpSpPr>
          <a:xfrm>
            <a:off x="3707904" y="3053384"/>
            <a:ext cx="1764069" cy="958526"/>
            <a:chOff x="1039438" y="1269615"/>
            <a:chExt cx="1655928" cy="958526"/>
          </a:xfrm>
        </p:grpSpPr>
        <p:sp>
          <p:nvSpPr>
            <p:cNvPr id="31" name="Rectangle 5"/>
            <p:cNvSpPr>
              <a:spLocks/>
            </p:cNvSpPr>
            <p:nvPr/>
          </p:nvSpPr>
          <p:spPr bwMode="auto">
            <a:xfrm flipH="1">
              <a:off x="1077527" y="1635646"/>
              <a:ext cx="1579751" cy="59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zh-CN" altLang="en-US" sz="1050" dirty="0">
                  <a:solidFill>
                    <a:schemeClr val="tx1">
                      <a:lumMod val="65000"/>
                      <a:lumOff val="35000"/>
                    </a:schemeClr>
                  </a:solidFill>
                  <a:latin typeface="+mn-ea"/>
                  <a:cs typeface="+mn-ea"/>
                </a:rPr>
                <a:t>请在此添加文字说明，模板。请在此添加文字说明，模板。</a:t>
              </a:r>
            </a:p>
          </p:txBody>
        </p:sp>
        <p:sp>
          <p:nvSpPr>
            <p:cNvPr id="32" name="TextBox 61"/>
            <p:cNvSpPr txBox="1"/>
            <p:nvPr/>
          </p:nvSpPr>
          <p:spPr>
            <a:xfrm>
              <a:off x="1039438" y="1269615"/>
              <a:ext cx="1655928" cy="401107"/>
            </a:xfrm>
            <a:prstGeom prst="rect">
              <a:avLst/>
            </a:prstGeom>
            <a:noFill/>
          </p:spPr>
          <p:txBody>
            <a:bodyPr wrap="square" lIns="77188" tIns="38594" rIns="77188" bIns="38594" rtlCol="0">
              <a:spAutoFit/>
            </a:bodyPr>
            <a:lstStyle/>
            <a:p>
              <a:pPr algn="ctr">
                <a:lnSpc>
                  <a:spcPct val="150000"/>
                </a:lnSpc>
              </a:pPr>
              <a:r>
                <a:rPr lang="zh-CN" altLang="en-US" sz="1400" dirty="0">
                  <a:solidFill>
                    <a:schemeClr val="tx1">
                      <a:lumMod val="65000"/>
                      <a:lumOff val="35000"/>
                    </a:schemeClr>
                  </a:solidFill>
                  <a:latin typeface="+mn-ea"/>
                  <a:cs typeface="+mn-ea"/>
                </a:rPr>
                <a:t>单击添加标题</a:t>
              </a:r>
            </a:p>
          </p:txBody>
        </p:sp>
      </p:grpSp>
      <p:grpSp>
        <p:nvGrpSpPr>
          <p:cNvPr id="33" name="组合 32"/>
          <p:cNvGrpSpPr/>
          <p:nvPr/>
        </p:nvGrpSpPr>
        <p:grpSpPr>
          <a:xfrm>
            <a:off x="6372200" y="3053384"/>
            <a:ext cx="1764069" cy="958526"/>
            <a:chOff x="1039438" y="1269615"/>
            <a:chExt cx="1655928" cy="958526"/>
          </a:xfrm>
        </p:grpSpPr>
        <p:sp>
          <p:nvSpPr>
            <p:cNvPr id="34" name="Rectangle 5"/>
            <p:cNvSpPr>
              <a:spLocks/>
            </p:cNvSpPr>
            <p:nvPr/>
          </p:nvSpPr>
          <p:spPr bwMode="auto">
            <a:xfrm flipH="1">
              <a:off x="1077527" y="1635646"/>
              <a:ext cx="1579751" cy="59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zh-CN" altLang="en-US" sz="1050" dirty="0">
                  <a:solidFill>
                    <a:schemeClr val="tx1">
                      <a:lumMod val="65000"/>
                      <a:lumOff val="35000"/>
                    </a:schemeClr>
                  </a:solidFill>
                  <a:latin typeface="+mn-ea"/>
                  <a:cs typeface="+mn-ea"/>
                  <a:sym typeface="Gill Sans" charset="0"/>
                </a:rPr>
                <a:t>请在此添加文字说明，模板。请在此添加文字说明，模板。</a:t>
              </a:r>
            </a:p>
          </p:txBody>
        </p:sp>
        <p:sp>
          <p:nvSpPr>
            <p:cNvPr id="35" name="TextBox 64"/>
            <p:cNvSpPr txBox="1"/>
            <p:nvPr/>
          </p:nvSpPr>
          <p:spPr>
            <a:xfrm>
              <a:off x="1039438" y="1269615"/>
              <a:ext cx="1655928" cy="401107"/>
            </a:xfrm>
            <a:prstGeom prst="rect">
              <a:avLst/>
            </a:prstGeom>
            <a:noFill/>
          </p:spPr>
          <p:txBody>
            <a:bodyPr wrap="square" lIns="77188" tIns="38594" rIns="77188" bIns="38594" rtlCol="0">
              <a:spAutoFit/>
            </a:bodyPr>
            <a:lstStyle/>
            <a:p>
              <a:pPr algn="ctr">
                <a:lnSpc>
                  <a:spcPct val="150000"/>
                </a:lnSpc>
              </a:pPr>
              <a:r>
                <a:rPr lang="zh-CN" altLang="en-US" sz="1400" dirty="0">
                  <a:solidFill>
                    <a:schemeClr val="tx1">
                      <a:lumMod val="65000"/>
                      <a:lumOff val="35000"/>
                    </a:schemeClr>
                  </a:solidFill>
                  <a:latin typeface="+mn-ea"/>
                  <a:cs typeface="+mn-ea"/>
                </a:rPr>
                <a:t>单击添加标题</a:t>
              </a:r>
            </a:p>
          </p:txBody>
        </p:sp>
      </p:grpSp>
    </p:spTree>
    <p:extLst>
      <p:ext uri="{BB962C8B-B14F-4D97-AF65-F5344CB8AC3E}">
        <p14:creationId xmlns:p14="http://schemas.microsoft.com/office/powerpoint/2010/main" val="159584032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heel(1)">
                                      <p:cBhvr>
                                        <p:cTn id="11" dur="300"/>
                                        <p:tgtEl>
                                          <p:spTgt spid="18"/>
                                        </p:tgtEl>
                                      </p:cBhvr>
                                    </p:animEffect>
                                  </p:childTnLst>
                                </p:cTn>
                              </p:par>
                            </p:childTnLst>
                          </p:cTn>
                        </p:par>
                        <p:par>
                          <p:cTn id="12" fill="hold">
                            <p:stCondLst>
                              <p:cond delay="800"/>
                            </p:stCondLst>
                            <p:childTnLst>
                              <p:par>
                                <p:cTn id="13" presetID="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16" presetClass="entr" presetSubtype="21"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300"/>
                                        <p:tgtEl>
                                          <p:spTgt spid="21"/>
                                        </p:tgtEl>
                                      </p:cBhvr>
                                    </p:animEffect>
                                  </p:childTnLst>
                                </p:cTn>
                              </p:par>
                              <p:par>
                                <p:cTn id="21" presetID="12" presetClass="entr" presetSubtype="2" fill="hold" grpId="0" nodeType="withEffect">
                                  <p:stCondLst>
                                    <p:cond delay="4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left)">
                                      <p:cBhvr>
                                        <p:cTn id="24" dur="500"/>
                                        <p:tgtEl>
                                          <p:spTgt spid="17"/>
                                        </p:tgtEl>
                                      </p:cBhvr>
                                    </p:animEffect>
                                  </p:childTnLst>
                                </p:cTn>
                              </p:par>
                            </p:childTnLst>
                          </p:cTn>
                        </p:par>
                        <p:par>
                          <p:cTn id="25" fill="hold">
                            <p:stCondLst>
                              <p:cond delay="2200"/>
                            </p:stCondLst>
                            <p:childTnLst>
                              <p:par>
                                <p:cTn id="26" presetID="23" presetClass="entr" presetSubtype="32"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300" fill="hold"/>
                                        <p:tgtEl>
                                          <p:spTgt spid="24"/>
                                        </p:tgtEl>
                                        <p:attrNameLst>
                                          <p:attrName>ppt_w</p:attrName>
                                        </p:attrNameLst>
                                      </p:cBhvr>
                                      <p:tavLst>
                                        <p:tav tm="0">
                                          <p:val>
                                            <p:strVal val="4*#ppt_w"/>
                                          </p:val>
                                        </p:tav>
                                        <p:tav tm="100000">
                                          <p:val>
                                            <p:strVal val="#ppt_w"/>
                                          </p:val>
                                        </p:tav>
                                      </p:tavLst>
                                    </p:anim>
                                    <p:anim calcmode="lin" valueType="num">
                                      <p:cBhvr>
                                        <p:cTn id="29" dur="300" fill="hold"/>
                                        <p:tgtEl>
                                          <p:spTgt spid="24"/>
                                        </p:tgtEl>
                                        <p:attrNameLst>
                                          <p:attrName>ppt_h</p:attrName>
                                        </p:attrNameLst>
                                      </p:cBhvr>
                                      <p:tavLst>
                                        <p:tav tm="0">
                                          <p:val>
                                            <p:strVal val="4*#ppt_h"/>
                                          </p:val>
                                        </p:tav>
                                        <p:tav tm="100000">
                                          <p:val>
                                            <p:strVal val="#ppt_h"/>
                                          </p:val>
                                        </p:tav>
                                      </p:tavLst>
                                    </p:anim>
                                  </p:childTnLst>
                                </p:cTn>
                              </p:par>
                            </p:childTnLst>
                          </p:cTn>
                        </p:par>
                        <p:par>
                          <p:cTn id="30" fill="hold">
                            <p:stCondLst>
                              <p:cond delay="2500"/>
                            </p:stCondLst>
                            <p:childTnLst>
                              <p:par>
                                <p:cTn id="31" presetID="12" presetClass="entr" presetSubtype="1"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p:tgtEl>
                                          <p:spTgt spid="27"/>
                                        </p:tgtEl>
                                        <p:attrNameLst>
                                          <p:attrName>ppt_y</p:attrName>
                                        </p:attrNameLst>
                                      </p:cBhvr>
                                      <p:tavLst>
                                        <p:tav tm="0">
                                          <p:val>
                                            <p:strVal val="#ppt_y-#ppt_h*1.125000"/>
                                          </p:val>
                                        </p:tav>
                                        <p:tav tm="100000">
                                          <p:val>
                                            <p:strVal val="#ppt_y"/>
                                          </p:val>
                                        </p:tav>
                                      </p:tavLst>
                                    </p:anim>
                                    <p:animEffect transition="in" filter="wipe(down)">
                                      <p:cBhvr>
                                        <p:cTn id="34" dur="500"/>
                                        <p:tgtEl>
                                          <p:spTgt spid="27"/>
                                        </p:tgtEl>
                                      </p:cBhvr>
                                    </p:animEffect>
                                  </p:childTnLst>
                                </p:cTn>
                              </p:par>
                              <p:par>
                                <p:cTn id="35" presetID="12" presetClass="entr" presetSubtype="1"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p:tgtEl>
                                          <p:spTgt spid="30"/>
                                        </p:tgtEl>
                                        <p:attrNameLst>
                                          <p:attrName>ppt_y</p:attrName>
                                        </p:attrNameLst>
                                      </p:cBhvr>
                                      <p:tavLst>
                                        <p:tav tm="0">
                                          <p:val>
                                            <p:strVal val="#ppt_y-#ppt_h*1.125000"/>
                                          </p:val>
                                        </p:tav>
                                        <p:tav tm="100000">
                                          <p:val>
                                            <p:strVal val="#ppt_y"/>
                                          </p:val>
                                        </p:tav>
                                      </p:tavLst>
                                    </p:anim>
                                    <p:animEffect transition="in" filter="wipe(down)">
                                      <p:cBhvr>
                                        <p:cTn id="38" dur="500"/>
                                        <p:tgtEl>
                                          <p:spTgt spid="30"/>
                                        </p:tgtEl>
                                      </p:cBhvr>
                                    </p:animEffect>
                                  </p:childTnLst>
                                </p:cTn>
                              </p:par>
                              <p:par>
                                <p:cTn id="39" presetID="12" presetClass="entr" presetSubtype="1"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p:tgtEl>
                                          <p:spTgt spid="33"/>
                                        </p:tgtEl>
                                        <p:attrNameLst>
                                          <p:attrName>ppt_y</p:attrName>
                                        </p:attrNameLst>
                                      </p:cBhvr>
                                      <p:tavLst>
                                        <p:tav tm="0">
                                          <p:val>
                                            <p:strVal val="#ppt_y-#ppt_h*1.125000"/>
                                          </p:val>
                                        </p:tav>
                                        <p:tav tm="100000">
                                          <p:val>
                                            <p:strVal val="#ppt_y"/>
                                          </p:val>
                                        </p:tav>
                                      </p:tavLst>
                                    </p:anim>
                                    <p:animEffect transition="in" filter="wipe(down)">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矩形 2"/>
          <p:cNvSpPr/>
          <p:nvPr/>
        </p:nvSpPr>
        <p:spPr bwMode="auto">
          <a:xfrm>
            <a:off x="683568" y="3075806"/>
            <a:ext cx="2448272" cy="1296144"/>
          </a:xfrm>
          <a:prstGeom prst="rect">
            <a:avLst/>
          </a:prstGeom>
          <a:blipFill>
            <a:blip r:embed="rId4"/>
            <a:stretch>
              <a:fillRect/>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latin typeface="+mn-ea"/>
              <a:cs typeface="+mn-ea"/>
            </a:endParaRPr>
          </a:p>
        </p:txBody>
      </p:sp>
      <p:grpSp>
        <p:nvGrpSpPr>
          <p:cNvPr id="4" name="PA_组合 12"/>
          <p:cNvGrpSpPr/>
          <p:nvPr>
            <p:custDataLst>
              <p:tags r:id="rId1"/>
            </p:custDataLst>
          </p:nvPr>
        </p:nvGrpSpPr>
        <p:grpSpPr>
          <a:xfrm>
            <a:off x="683568" y="1313428"/>
            <a:ext cx="4201716" cy="689200"/>
            <a:chOff x="5715000" y="1701573"/>
            <a:chExt cx="5602288" cy="918933"/>
          </a:xfrm>
        </p:grpSpPr>
        <p:sp>
          <p:nvSpPr>
            <p:cNvPr id="5" name="矩形: 圆角 13"/>
            <p:cNvSpPr/>
            <p:nvPr/>
          </p:nvSpPr>
          <p:spPr>
            <a:xfrm>
              <a:off x="5715000" y="1771650"/>
              <a:ext cx="647700" cy="6477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n-ea"/>
                  <a:cs typeface="+mn-ea"/>
                </a:rPr>
                <a:t>01</a:t>
              </a:r>
              <a:endParaRPr lang="zh-CN" altLang="en-US" sz="2000" dirty="0">
                <a:latin typeface="+mn-ea"/>
                <a:cs typeface="+mn-ea"/>
              </a:endParaRPr>
            </a:p>
          </p:txBody>
        </p:sp>
        <p:grpSp>
          <p:nvGrpSpPr>
            <p:cNvPr id="7" name="组合 6"/>
            <p:cNvGrpSpPr/>
            <p:nvPr/>
          </p:nvGrpSpPr>
          <p:grpSpPr>
            <a:xfrm>
              <a:off x="6665962" y="1701573"/>
              <a:ext cx="4651326" cy="918933"/>
              <a:chOff x="1274880" y="3412272"/>
              <a:chExt cx="4651326" cy="918933"/>
            </a:xfrm>
          </p:grpSpPr>
          <p:sp>
            <p:nvSpPr>
              <p:cNvPr id="8" name="矩形 7"/>
              <p:cNvSpPr/>
              <p:nvPr/>
            </p:nvSpPr>
            <p:spPr>
              <a:xfrm>
                <a:off x="1274880" y="3764896"/>
                <a:ext cx="4651326" cy="566309"/>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9" name="矩形 8"/>
              <p:cNvSpPr/>
              <p:nvPr/>
            </p:nvSpPr>
            <p:spPr>
              <a:xfrm>
                <a:off x="1274881" y="3412272"/>
                <a:ext cx="2241974" cy="451405"/>
              </a:xfrm>
              <a:prstGeom prst="rect">
                <a:avLst/>
              </a:prstGeom>
            </p:spPr>
            <p:txBody>
              <a:bodyPr wrap="square">
                <a:spAutoFit/>
                <a:scene3d>
                  <a:camera prst="orthographicFront"/>
                  <a:lightRig rig="threePt" dir="t"/>
                </a:scene3d>
                <a:sp3d contourW="12700"/>
              </a:bodyPr>
              <a:lstStyle/>
              <a:p>
                <a:r>
                  <a:rPr lang="zh-CN" altLang="en-US" sz="1600" dirty="0">
                    <a:solidFill>
                      <a:schemeClr val="tx1">
                        <a:lumMod val="65000"/>
                        <a:lumOff val="35000"/>
                      </a:schemeClr>
                    </a:solidFill>
                    <a:latin typeface="+mn-ea"/>
                    <a:cs typeface="+mn-ea"/>
                  </a:rPr>
                  <a:t>单击添加标题</a:t>
                </a:r>
              </a:p>
            </p:txBody>
          </p:sp>
        </p:grpSp>
      </p:grpSp>
      <p:grpSp>
        <p:nvGrpSpPr>
          <p:cNvPr id="10" name="PA_组合 17"/>
          <p:cNvGrpSpPr/>
          <p:nvPr>
            <p:custDataLst>
              <p:tags r:id="rId2"/>
            </p:custDataLst>
          </p:nvPr>
        </p:nvGrpSpPr>
        <p:grpSpPr>
          <a:xfrm>
            <a:off x="683568" y="2157261"/>
            <a:ext cx="4201716" cy="689200"/>
            <a:chOff x="5715000" y="1701573"/>
            <a:chExt cx="5602288" cy="918933"/>
          </a:xfrm>
        </p:grpSpPr>
        <p:sp>
          <p:nvSpPr>
            <p:cNvPr id="11" name="矩形: 圆角 18"/>
            <p:cNvSpPr/>
            <p:nvPr/>
          </p:nvSpPr>
          <p:spPr>
            <a:xfrm>
              <a:off x="5715000" y="1771650"/>
              <a:ext cx="647700" cy="6477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n-ea"/>
                  <a:cs typeface="+mn-ea"/>
                </a:rPr>
                <a:t>02</a:t>
              </a:r>
              <a:endParaRPr lang="zh-CN" altLang="en-US" sz="2000" dirty="0">
                <a:latin typeface="+mn-ea"/>
                <a:cs typeface="+mn-ea"/>
              </a:endParaRPr>
            </a:p>
          </p:txBody>
        </p:sp>
        <p:grpSp>
          <p:nvGrpSpPr>
            <p:cNvPr id="12" name="组合 11"/>
            <p:cNvGrpSpPr/>
            <p:nvPr/>
          </p:nvGrpSpPr>
          <p:grpSpPr>
            <a:xfrm>
              <a:off x="6665962" y="1701573"/>
              <a:ext cx="4651326" cy="918933"/>
              <a:chOff x="1274880" y="3412272"/>
              <a:chExt cx="4651326" cy="918933"/>
            </a:xfrm>
          </p:grpSpPr>
          <p:sp>
            <p:nvSpPr>
              <p:cNvPr id="13" name="矩形 12"/>
              <p:cNvSpPr/>
              <p:nvPr/>
            </p:nvSpPr>
            <p:spPr>
              <a:xfrm>
                <a:off x="1274880" y="3764896"/>
                <a:ext cx="4651326" cy="566309"/>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14" name="矩形 13"/>
              <p:cNvSpPr/>
              <p:nvPr/>
            </p:nvSpPr>
            <p:spPr>
              <a:xfrm>
                <a:off x="1274881" y="3412272"/>
                <a:ext cx="2241974" cy="451405"/>
              </a:xfrm>
              <a:prstGeom prst="rect">
                <a:avLst/>
              </a:prstGeom>
            </p:spPr>
            <p:txBody>
              <a:bodyPr wrap="square">
                <a:spAutoFit/>
                <a:scene3d>
                  <a:camera prst="orthographicFront"/>
                  <a:lightRig rig="threePt" dir="t"/>
                </a:scene3d>
                <a:sp3d contourW="12700"/>
              </a:bodyPr>
              <a:lstStyle/>
              <a:p>
                <a:r>
                  <a:rPr lang="zh-CN" altLang="en-US" sz="1600" dirty="0">
                    <a:solidFill>
                      <a:schemeClr val="tx1">
                        <a:lumMod val="65000"/>
                        <a:lumOff val="35000"/>
                      </a:schemeClr>
                    </a:solidFill>
                    <a:latin typeface="+mn-ea"/>
                    <a:cs typeface="+mn-ea"/>
                  </a:rPr>
                  <a:t>单击添加标题</a:t>
                </a:r>
              </a:p>
            </p:txBody>
          </p:sp>
        </p:grpSp>
      </p:grpSp>
      <p:sp>
        <p:nvSpPr>
          <p:cNvPr id="15" name="矩形 14"/>
          <p:cNvSpPr/>
          <p:nvPr/>
        </p:nvSpPr>
        <p:spPr bwMode="auto">
          <a:xfrm>
            <a:off x="3343737" y="3075806"/>
            <a:ext cx="2448272" cy="1296144"/>
          </a:xfrm>
          <a:prstGeom prst="rect">
            <a:avLst/>
          </a:prstGeom>
          <a:blipFill>
            <a:blip r:embed="rId5"/>
            <a:stretch>
              <a:fillRect/>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latin typeface="+mn-ea"/>
              <a:cs typeface="+mn-ea"/>
            </a:endParaRPr>
          </a:p>
        </p:txBody>
      </p:sp>
      <p:sp>
        <p:nvSpPr>
          <p:cNvPr id="16" name="矩形 15"/>
          <p:cNvSpPr/>
          <p:nvPr/>
        </p:nvSpPr>
        <p:spPr bwMode="auto">
          <a:xfrm>
            <a:off x="6003906" y="3075806"/>
            <a:ext cx="2448272" cy="1296144"/>
          </a:xfrm>
          <a:prstGeom prst="rect">
            <a:avLst/>
          </a:prstGeom>
          <a:blipFill>
            <a:blip r:embed="rId6"/>
            <a:stretch>
              <a:fillRect/>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latin typeface="+mn-ea"/>
              <a:cs typeface="+mn-ea"/>
            </a:endParaRPr>
          </a:p>
        </p:txBody>
      </p:sp>
    </p:spTree>
    <p:extLst>
      <p:ext uri="{BB962C8B-B14F-4D97-AF65-F5344CB8AC3E}">
        <p14:creationId xmlns:p14="http://schemas.microsoft.com/office/powerpoint/2010/main" val="371457578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五边形 2"/>
          <p:cNvSpPr/>
          <p:nvPr/>
        </p:nvSpPr>
        <p:spPr>
          <a:xfrm>
            <a:off x="3030855" y="2125980"/>
            <a:ext cx="1359694" cy="315278"/>
          </a:xfrm>
          <a:prstGeom prst="homePlat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dirty="0">
                <a:solidFill>
                  <a:srgbClr val="FFFFFF"/>
                </a:solidFill>
                <a:latin typeface="+mn-ea"/>
                <a:sym typeface="+mn-ea"/>
              </a:rPr>
              <a:t>单击此处输入标题</a:t>
            </a:r>
            <a:endParaRPr lang="zh-CN" altLang="en-US" sz="900" dirty="0">
              <a:solidFill>
                <a:srgbClr val="FFFFFF"/>
              </a:solidFill>
              <a:latin typeface="+mn-ea"/>
            </a:endParaRPr>
          </a:p>
        </p:txBody>
      </p:sp>
      <p:cxnSp>
        <p:nvCxnSpPr>
          <p:cNvPr id="4" name="直接连接符 3"/>
          <p:cNvCxnSpPr/>
          <p:nvPr/>
        </p:nvCxnSpPr>
        <p:spPr>
          <a:xfrm>
            <a:off x="3030855" y="1989296"/>
            <a:ext cx="0" cy="2131695"/>
          </a:xfrm>
          <a:prstGeom prst="line">
            <a:avLst/>
          </a:prstGeom>
          <a:solidFill>
            <a:srgbClr val="0070C0"/>
          </a:solidFill>
          <a:ln w="19050">
            <a:solidFill>
              <a:schemeClr val="accent1"/>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5" name="TextBox 3"/>
          <p:cNvSpPr txBox="1"/>
          <p:nvPr/>
        </p:nvSpPr>
        <p:spPr>
          <a:xfrm>
            <a:off x="3030855" y="2589847"/>
            <a:ext cx="1484948" cy="923330"/>
          </a:xfrm>
          <a:prstGeom prst="rect">
            <a:avLst/>
          </a:prstGeom>
          <a:noFill/>
        </p:spPr>
        <p:txBody>
          <a:bodyPr wrap="square">
            <a:spAutoFit/>
          </a:bodyPr>
          <a:lstStyle/>
          <a:p>
            <a:pPr>
              <a:lnSpc>
                <a:spcPct val="150000"/>
              </a:lnSpc>
            </a:pPr>
            <a:r>
              <a:rPr lang="zh-CN" altLang="en-US" sz="900" dirty="0">
                <a:solidFill>
                  <a:schemeClr val="tx1">
                    <a:lumMod val="65000"/>
                    <a:lumOff val="35000"/>
                  </a:schemeClr>
                </a:solidFill>
                <a:latin typeface="+mn-ea"/>
                <a:sym typeface="+mn-ea"/>
              </a:rPr>
              <a:t>您的内容打在这里，或者通过复制您的文本后，在此框中选择粘贴，并选择只保留文字。</a:t>
            </a:r>
            <a:endParaRPr lang="en-US" altLang="zh-CN" sz="675" dirty="0">
              <a:solidFill>
                <a:schemeClr val="tx1">
                  <a:lumMod val="65000"/>
                  <a:lumOff val="35000"/>
                </a:schemeClr>
              </a:solidFill>
              <a:latin typeface="+mn-ea"/>
            </a:endParaRPr>
          </a:p>
        </p:txBody>
      </p:sp>
      <p:sp>
        <p:nvSpPr>
          <p:cNvPr id="7" name="五边形 6"/>
          <p:cNvSpPr/>
          <p:nvPr/>
        </p:nvSpPr>
        <p:spPr>
          <a:xfrm>
            <a:off x="4708208" y="1664970"/>
            <a:ext cx="1359694" cy="315278"/>
          </a:xfrm>
          <a:prstGeom prst="homePlat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dirty="0">
                <a:solidFill>
                  <a:srgbClr val="FFFFFF"/>
                </a:solidFill>
                <a:latin typeface="+mn-ea"/>
                <a:sym typeface="+mn-ea"/>
              </a:rPr>
              <a:t>单击此处输入标题</a:t>
            </a:r>
            <a:endParaRPr lang="zh-CN" altLang="en-US" sz="900" dirty="0">
              <a:solidFill>
                <a:srgbClr val="FFFFFF"/>
              </a:solidFill>
              <a:latin typeface="+mn-ea"/>
            </a:endParaRPr>
          </a:p>
        </p:txBody>
      </p:sp>
      <p:cxnSp>
        <p:nvCxnSpPr>
          <p:cNvPr id="8" name="直接连接符 7"/>
          <p:cNvCxnSpPr/>
          <p:nvPr/>
        </p:nvCxnSpPr>
        <p:spPr>
          <a:xfrm>
            <a:off x="4708208" y="1528286"/>
            <a:ext cx="0" cy="2131695"/>
          </a:xfrm>
          <a:prstGeom prst="line">
            <a:avLst/>
          </a:prstGeom>
          <a:solidFill>
            <a:srgbClr val="0070C0"/>
          </a:solidFill>
          <a:ln w="19050">
            <a:solidFill>
              <a:schemeClr val="accent1"/>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9" name="五边形 8"/>
          <p:cNvSpPr/>
          <p:nvPr/>
        </p:nvSpPr>
        <p:spPr>
          <a:xfrm>
            <a:off x="6420327" y="1270159"/>
            <a:ext cx="1359694" cy="315278"/>
          </a:xfrm>
          <a:prstGeom prst="homePlat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dirty="0">
                <a:solidFill>
                  <a:srgbClr val="FFFFFF"/>
                </a:solidFill>
                <a:latin typeface="+mn-ea"/>
                <a:sym typeface="+mn-ea"/>
              </a:rPr>
              <a:t>单击此处输入标题</a:t>
            </a:r>
            <a:endParaRPr lang="zh-CN" altLang="en-US" sz="900" dirty="0">
              <a:solidFill>
                <a:srgbClr val="FFFFFF"/>
              </a:solidFill>
              <a:latin typeface="+mn-ea"/>
            </a:endParaRPr>
          </a:p>
        </p:txBody>
      </p:sp>
      <p:cxnSp>
        <p:nvCxnSpPr>
          <p:cNvPr id="10" name="直接连接符 9"/>
          <p:cNvCxnSpPr/>
          <p:nvPr/>
        </p:nvCxnSpPr>
        <p:spPr>
          <a:xfrm>
            <a:off x="6420326" y="1133475"/>
            <a:ext cx="0" cy="2131695"/>
          </a:xfrm>
          <a:prstGeom prst="line">
            <a:avLst/>
          </a:prstGeom>
          <a:solidFill>
            <a:srgbClr val="0070C0"/>
          </a:solidFill>
          <a:ln w="19050">
            <a:solidFill>
              <a:schemeClr val="accent1"/>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1" name="TextBox 9"/>
          <p:cNvSpPr txBox="1"/>
          <p:nvPr/>
        </p:nvSpPr>
        <p:spPr>
          <a:xfrm>
            <a:off x="4708208" y="2157412"/>
            <a:ext cx="1519714" cy="923330"/>
          </a:xfrm>
          <a:prstGeom prst="rect">
            <a:avLst/>
          </a:prstGeom>
          <a:noFill/>
        </p:spPr>
        <p:txBody>
          <a:bodyPr wrap="square">
            <a:spAutoFit/>
          </a:bodyPr>
          <a:lstStyle/>
          <a:p>
            <a:pPr>
              <a:lnSpc>
                <a:spcPct val="150000"/>
              </a:lnSpc>
            </a:pPr>
            <a:r>
              <a:rPr lang="zh-CN" altLang="en-US" sz="900" dirty="0">
                <a:solidFill>
                  <a:schemeClr val="tx1">
                    <a:lumMod val="65000"/>
                    <a:lumOff val="35000"/>
                  </a:schemeClr>
                </a:solidFill>
                <a:latin typeface="+mn-ea"/>
                <a:sym typeface="+mn-ea"/>
              </a:rPr>
              <a:t>您的内容打在这里，或者通过复制您的文本后，在此框中选择粘贴，并选择只保留文字。</a:t>
            </a:r>
            <a:endParaRPr lang="en-US" altLang="zh-CN" sz="675" dirty="0">
              <a:solidFill>
                <a:schemeClr val="tx1">
                  <a:lumMod val="65000"/>
                  <a:lumOff val="35000"/>
                </a:schemeClr>
              </a:solidFill>
              <a:latin typeface="+mn-ea"/>
            </a:endParaRPr>
          </a:p>
        </p:txBody>
      </p:sp>
      <p:sp>
        <p:nvSpPr>
          <p:cNvPr id="12" name="TextBox 9"/>
          <p:cNvSpPr txBox="1"/>
          <p:nvPr/>
        </p:nvSpPr>
        <p:spPr>
          <a:xfrm>
            <a:off x="6420327" y="1774507"/>
            <a:ext cx="1453039" cy="923330"/>
          </a:xfrm>
          <a:prstGeom prst="rect">
            <a:avLst/>
          </a:prstGeom>
          <a:noFill/>
        </p:spPr>
        <p:txBody>
          <a:bodyPr wrap="square">
            <a:spAutoFit/>
          </a:bodyPr>
          <a:lstStyle/>
          <a:p>
            <a:pPr>
              <a:lnSpc>
                <a:spcPct val="150000"/>
              </a:lnSpc>
            </a:pPr>
            <a:r>
              <a:rPr lang="zh-CN" altLang="en-US" sz="900" dirty="0">
                <a:solidFill>
                  <a:schemeClr val="tx1">
                    <a:lumMod val="65000"/>
                    <a:lumOff val="35000"/>
                  </a:schemeClr>
                </a:solidFill>
                <a:latin typeface="+mn-ea"/>
                <a:sym typeface="+mn-ea"/>
              </a:rPr>
              <a:t>您的内容打在这里，或者通过复制您的文本后，在此框中选择粘贴，并选择只保留文字。</a:t>
            </a:r>
            <a:endParaRPr lang="en-US" altLang="zh-CN" sz="675" dirty="0">
              <a:solidFill>
                <a:schemeClr val="tx1">
                  <a:lumMod val="65000"/>
                  <a:lumOff val="35000"/>
                </a:schemeClr>
              </a:solidFill>
              <a:latin typeface="+mn-ea"/>
            </a:endParaRPr>
          </a:p>
        </p:txBody>
      </p:sp>
      <p:sp>
        <p:nvSpPr>
          <p:cNvPr id="13" name="五边形 12"/>
          <p:cNvSpPr/>
          <p:nvPr/>
        </p:nvSpPr>
        <p:spPr>
          <a:xfrm>
            <a:off x="1353026" y="2603182"/>
            <a:ext cx="1361123" cy="315278"/>
          </a:xfrm>
          <a:prstGeom prst="homePlat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dirty="0">
                <a:solidFill>
                  <a:srgbClr val="FFFFFF"/>
                </a:solidFill>
                <a:latin typeface="+mn-ea"/>
              </a:rPr>
              <a:t>单击此处输入标题</a:t>
            </a:r>
          </a:p>
        </p:txBody>
      </p:sp>
      <p:cxnSp>
        <p:nvCxnSpPr>
          <p:cNvPr id="14" name="直接连接符 13"/>
          <p:cNvCxnSpPr/>
          <p:nvPr/>
        </p:nvCxnSpPr>
        <p:spPr>
          <a:xfrm>
            <a:off x="1353026" y="2466499"/>
            <a:ext cx="0" cy="2131695"/>
          </a:xfrm>
          <a:prstGeom prst="line">
            <a:avLst/>
          </a:prstGeom>
          <a:solidFill>
            <a:srgbClr val="0070C0"/>
          </a:solidFill>
          <a:ln w="19050">
            <a:solidFill>
              <a:schemeClr val="accent1"/>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5" name="TextBox 9"/>
          <p:cNvSpPr txBox="1"/>
          <p:nvPr/>
        </p:nvSpPr>
        <p:spPr>
          <a:xfrm>
            <a:off x="1353026" y="3067050"/>
            <a:ext cx="1484948" cy="923330"/>
          </a:xfrm>
          <a:prstGeom prst="rect">
            <a:avLst/>
          </a:prstGeom>
          <a:noFill/>
        </p:spPr>
        <p:txBody>
          <a:bodyPr wrap="square">
            <a:spAutoFit/>
          </a:bodyPr>
          <a:lstStyle/>
          <a:p>
            <a:pPr>
              <a:lnSpc>
                <a:spcPct val="150000"/>
              </a:lnSpc>
            </a:pPr>
            <a:r>
              <a:rPr lang="zh-CN" altLang="en-US" sz="900" dirty="0">
                <a:solidFill>
                  <a:schemeClr val="tx1">
                    <a:lumMod val="65000"/>
                    <a:lumOff val="35000"/>
                  </a:schemeClr>
                </a:solidFill>
                <a:latin typeface="+mn-ea"/>
                <a:sym typeface="+mn-ea"/>
              </a:rPr>
              <a:t>您的内容打在这里，或者通过复制您的文本后，在此框中选择粘贴，并选择只保留文字。</a:t>
            </a:r>
          </a:p>
        </p:txBody>
      </p:sp>
    </p:spTree>
    <p:extLst>
      <p:ext uri="{BB962C8B-B14F-4D97-AF65-F5344CB8AC3E}">
        <p14:creationId xmlns:p14="http://schemas.microsoft.com/office/powerpoint/2010/main" val="41311457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10" presetClass="entr" presetSubtype="0" fill="hold" grpId="1"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4000"/>
                            </p:stCondLst>
                            <p:childTnLst>
                              <p:par>
                                <p:cTn id="37" presetID="10" presetClass="entr" presetSubtype="0" fill="hold" grpId="1"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par>
                          <p:cTn id="48" fill="hold">
                            <p:stCondLst>
                              <p:cond delay="5500"/>
                            </p:stCondLst>
                            <p:childTnLst>
                              <p:par>
                                <p:cTn id="49" presetID="10" presetClass="entr" presetSubtype="0" fill="hold" grpId="1"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5" grpId="1"/>
      <p:bldP spid="7" grpId="0" animBg="1"/>
      <p:bldP spid="9" grpId="0" animBg="1"/>
      <p:bldP spid="11" grpId="0"/>
      <p:bldP spid="11" grpId="1"/>
      <p:bldP spid="12" grpId="0"/>
      <p:bldP spid="12" grpId="1"/>
      <p:bldP spid="13" grpId="0" animBg="1"/>
      <p:bldP spid="15" grpId="0"/>
      <p:bldP spid="1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Rectangle 6"/>
          <p:cNvSpPr>
            <a:spLocks noChangeArrowheads="1"/>
          </p:cNvSpPr>
          <p:nvPr/>
        </p:nvSpPr>
        <p:spPr bwMode="auto">
          <a:xfrm>
            <a:off x="834559" y="1806555"/>
            <a:ext cx="2205010" cy="1245992"/>
          </a:xfrm>
          <a:prstGeom prst="rect">
            <a:avLst/>
          </a:prstGeom>
          <a:blipFill>
            <a:blip r:embed="rId2"/>
            <a:stretch>
              <a:fillRect/>
            </a:stretch>
          </a:blipFill>
          <a:ln w="28575" cap="flat">
            <a:noFill/>
            <a:prstDash val="solid"/>
            <a:miter lim="800000"/>
            <a:headEnd/>
            <a:tailEnd/>
          </a:ln>
        </p:spPr>
        <p:txBody>
          <a:bodyPr vert="horz" wrap="square" lIns="68889" tIns="34445" rIns="68889" bIns="34445" numCol="1" anchor="t" anchorCtr="0" compatLnSpc="1">
            <a:prstTxWarp prst="textNoShape">
              <a:avLst/>
            </a:prstTxWarp>
          </a:bodyPr>
          <a:lstStyle/>
          <a:p>
            <a:endParaRPr lang="zh-CN" altLang="en-US" sz="1013" dirty="0">
              <a:solidFill>
                <a:schemeClr val="tx2"/>
              </a:solidFill>
              <a:latin typeface="+mn-ea"/>
            </a:endParaRPr>
          </a:p>
        </p:txBody>
      </p:sp>
      <p:sp>
        <p:nvSpPr>
          <p:cNvPr id="4" name="Oval 7"/>
          <p:cNvSpPr>
            <a:spLocks noChangeArrowheads="1"/>
          </p:cNvSpPr>
          <p:nvPr/>
        </p:nvSpPr>
        <p:spPr bwMode="auto">
          <a:xfrm>
            <a:off x="1511177" y="1347614"/>
            <a:ext cx="851774" cy="85246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87" tIns="38594" rIns="77187" bIns="38594" rtlCol="0" anchor="ctr"/>
          <a:lstStyle/>
          <a:p>
            <a:pPr algn="ctr"/>
            <a:r>
              <a:rPr lang="zh-CN" altLang="en-US" sz="1200" dirty="0">
                <a:solidFill>
                  <a:schemeClr val="bg1"/>
                </a:solidFill>
                <a:latin typeface="+mn-ea"/>
              </a:rPr>
              <a:t>添加标题</a:t>
            </a:r>
          </a:p>
        </p:txBody>
      </p:sp>
      <p:sp>
        <p:nvSpPr>
          <p:cNvPr id="5" name="Rectangle 8"/>
          <p:cNvSpPr>
            <a:spLocks noChangeArrowheads="1"/>
          </p:cNvSpPr>
          <p:nvPr/>
        </p:nvSpPr>
        <p:spPr bwMode="auto">
          <a:xfrm>
            <a:off x="3524435" y="1806555"/>
            <a:ext cx="2208074" cy="1245992"/>
          </a:xfrm>
          <a:prstGeom prst="rect">
            <a:avLst/>
          </a:prstGeom>
          <a:blipFill>
            <a:blip r:embed="rId3"/>
            <a:stretch>
              <a:fillRect/>
            </a:stretch>
          </a:blipFill>
          <a:ln w="28575" cap="flat">
            <a:noFill/>
            <a:prstDash val="solid"/>
            <a:miter lim="800000"/>
            <a:headEnd/>
            <a:tailEnd/>
          </a:ln>
        </p:spPr>
        <p:txBody>
          <a:bodyPr vert="horz" wrap="square" lIns="68889" tIns="34445" rIns="68889" bIns="34445" numCol="1" anchor="t" anchorCtr="0" compatLnSpc="1">
            <a:prstTxWarp prst="textNoShape">
              <a:avLst/>
            </a:prstTxWarp>
          </a:bodyPr>
          <a:lstStyle/>
          <a:p>
            <a:endParaRPr lang="zh-CN" altLang="en-US" sz="1013" dirty="0">
              <a:solidFill>
                <a:schemeClr val="tx2"/>
              </a:solidFill>
              <a:latin typeface="+mn-ea"/>
            </a:endParaRPr>
          </a:p>
        </p:txBody>
      </p:sp>
      <p:sp>
        <p:nvSpPr>
          <p:cNvPr id="7" name="Oval 9"/>
          <p:cNvSpPr>
            <a:spLocks noChangeArrowheads="1"/>
          </p:cNvSpPr>
          <p:nvPr/>
        </p:nvSpPr>
        <p:spPr bwMode="auto">
          <a:xfrm>
            <a:off x="4203096" y="1347614"/>
            <a:ext cx="851774" cy="85246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87" tIns="38594" rIns="77187" bIns="38594" rtlCol="0" anchor="ctr"/>
          <a:lstStyle/>
          <a:p>
            <a:pPr algn="ctr"/>
            <a:r>
              <a:rPr lang="zh-CN" altLang="en-US" sz="1200">
                <a:solidFill>
                  <a:schemeClr val="bg1"/>
                </a:solidFill>
                <a:latin typeface="+mn-ea"/>
              </a:rPr>
              <a:t>添加标题</a:t>
            </a:r>
          </a:p>
        </p:txBody>
      </p:sp>
      <p:sp>
        <p:nvSpPr>
          <p:cNvPr id="8" name="Rectangle 10"/>
          <p:cNvSpPr>
            <a:spLocks noChangeArrowheads="1"/>
          </p:cNvSpPr>
          <p:nvPr/>
        </p:nvSpPr>
        <p:spPr bwMode="auto">
          <a:xfrm>
            <a:off x="6217375" y="1806555"/>
            <a:ext cx="2207053" cy="1245992"/>
          </a:xfrm>
          <a:prstGeom prst="rect">
            <a:avLst/>
          </a:prstGeom>
          <a:blipFill>
            <a:blip r:embed="rId4"/>
            <a:stretch>
              <a:fillRect/>
            </a:stretch>
          </a:blipFill>
          <a:ln w="28575" cap="flat">
            <a:noFill/>
            <a:prstDash val="solid"/>
            <a:miter lim="800000"/>
            <a:headEnd/>
            <a:tailEnd/>
          </a:ln>
        </p:spPr>
        <p:txBody>
          <a:bodyPr vert="horz" wrap="square" lIns="68889" tIns="34445" rIns="68889" bIns="34445" numCol="1" anchor="t" anchorCtr="0" compatLnSpc="1">
            <a:prstTxWarp prst="textNoShape">
              <a:avLst/>
            </a:prstTxWarp>
          </a:bodyPr>
          <a:lstStyle/>
          <a:p>
            <a:endParaRPr lang="zh-CN" altLang="en-US" sz="1013" dirty="0">
              <a:solidFill>
                <a:schemeClr val="tx2"/>
              </a:solidFill>
              <a:latin typeface="+mn-ea"/>
            </a:endParaRPr>
          </a:p>
        </p:txBody>
      </p:sp>
      <p:sp>
        <p:nvSpPr>
          <p:cNvPr id="9" name="Oval 11"/>
          <p:cNvSpPr>
            <a:spLocks noChangeArrowheads="1"/>
          </p:cNvSpPr>
          <p:nvPr/>
        </p:nvSpPr>
        <p:spPr bwMode="auto">
          <a:xfrm>
            <a:off x="6895014" y="1347614"/>
            <a:ext cx="851774" cy="85246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87" tIns="38594" rIns="77187" bIns="38594" rtlCol="0" anchor="ctr"/>
          <a:lstStyle/>
          <a:p>
            <a:pPr algn="ctr"/>
            <a:r>
              <a:rPr lang="zh-CN" altLang="en-US" sz="1200">
                <a:solidFill>
                  <a:schemeClr val="bg1"/>
                </a:solidFill>
                <a:latin typeface="+mn-ea"/>
              </a:rPr>
              <a:t>添加标题</a:t>
            </a:r>
          </a:p>
        </p:txBody>
      </p:sp>
      <p:sp>
        <p:nvSpPr>
          <p:cNvPr id="10" name="矩形 30"/>
          <p:cNvSpPr>
            <a:spLocks noChangeArrowheads="1"/>
          </p:cNvSpPr>
          <p:nvPr/>
        </p:nvSpPr>
        <p:spPr bwMode="auto">
          <a:xfrm>
            <a:off x="798044" y="3273827"/>
            <a:ext cx="2278040" cy="969809"/>
          </a:xfrm>
          <a:prstGeom prst="rect">
            <a:avLst/>
          </a:prstGeom>
          <a:noFill/>
          <a:ln w="9525">
            <a:noFill/>
            <a:miter lim="800000"/>
            <a:headEnd/>
            <a:tailEnd/>
          </a:ln>
        </p:spPr>
        <p:txBody>
          <a:bodyPr wrap="square" lIns="68889" tIns="34445" rIns="68889" bIns="34445">
            <a:spAutoFit/>
          </a:bodyPr>
          <a:lstStyle/>
          <a:p>
            <a:pPr algn="dist">
              <a:lnSpc>
                <a:spcPct val="130000"/>
              </a:lnSpc>
            </a:pPr>
            <a:r>
              <a:rPr lang="zh-CN" altLang="en-US" sz="900" dirty="0" smtClean="0">
                <a:solidFill>
                  <a:schemeClr val="tx1">
                    <a:lumMod val="65000"/>
                    <a:lumOff val="35000"/>
                  </a:schemeClr>
                </a:solidFill>
                <a:latin typeface="+mn-ea"/>
              </a:rPr>
              <a:t>请</a:t>
            </a:r>
            <a:r>
              <a:rPr lang="zh-CN" altLang="en-US" sz="900" dirty="0">
                <a:solidFill>
                  <a:schemeClr val="tx1">
                    <a:lumMod val="65000"/>
                    <a:lumOff val="35000"/>
                  </a:schemeClr>
                </a:solidFill>
                <a:latin typeface="+mn-ea"/>
              </a:rPr>
              <a:t>在此添加文字说明，模板。请在此添加文字说明，模板。请在此添加文字说明，模板。请在此添加文字说明，模板。请在此添加文字说明，模板。请在此添加文字说明，模板。请在此添加文字说明，模板。</a:t>
            </a:r>
          </a:p>
        </p:txBody>
      </p:sp>
      <p:sp>
        <p:nvSpPr>
          <p:cNvPr id="11" name="矩形 10"/>
          <p:cNvSpPr>
            <a:spLocks noChangeArrowheads="1"/>
          </p:cNvSpPr>
          <p:nvPr/>
        </p:nvSpPr>
        <p:spPr bwMode="auto">
          <a:xfrm>
            <a:off x="3489962" y="3273827"/>
            <a:ext cx="2278040" cy="969809"/>
          </a:xfrm>
          <a:prstGeom prst="rect">
            <a:avLst/>
          </a:prstGeom>
          <a:noFill/>
          <a:ln w="9525">
            <a:noFill/>
            <a:miter lim="800000"/>
            <a:headEnd/>
            <a:tailEnd/>
          </a:ln>
        </p:spPr>
        <p:txBody>
          <a:bodyPr wrap="square" lIns="68889" tIns="34445" rIns="68889" bIns="34445">
            <a:spAutoFit/>
          </a:bodyPr>
          <a:lstStyle/>
          <a:p>
            <a:pPr algn="dist">
              <a:lnSpc>
                <a:spcPct val="130000"/>
              </a:lnSpc>
            </a:pPr>
            <a:r>
              <a:rPr lang="zh-CN" altLang="en-US" sz="900" dirty="0" smtClean="0">
                <a:solidFill>
                  <a:schemeClr val="tx1">
                    <a:lumMod val="65000"/>
                    <a:lumOff val="35000"/>
                  </a:schemeClr>
                </a:solidFill>
                <a:latin typeface="+mn-ea"/>
              </a:rPr>
              <a:t>请</a:t>
            </a:r>
            <a:r>
              <a:rPr lang="zh-CN" altLang="en-US" sz="900" dirty="0">
                <a:solidFill>
                  <a:schemeClr val="tx1">
                    <a:lumMod val="65000"/>
                    <a:lumOff val="35000"/>
                  </a:schemeClr>
                </a:solidFill>
                <a:latin typeface="+mn-ea"/>
              </a:rPr>
              <a:t>在此添加文字说明，模板。请在此添加文字说明，模板。请在此添加文字说明，模板。请在此添加文字说明，模板。请在此添加文字说明，模板。请在此添加文字说明，模板。请在此添加文字说明，模板。</a:t>
            </a:r>
          </a:p>
        </p:txBody>
      </p:sp>
      <p:sp>
        <p:nvSpPr>
          <p:cNvPr id="12" name="矩形 30"/>
          <p:cNvSpPr>
            <a:spLocks noChangeArrowheads="1"/>
          </p:cNvSpPr>
          <p:nvPr/>
        </p:nvSpPr>
        <p:spPr bwMode="auto">
          <a:xfrm>
            <a:off x="6181881" y="3273827"/>
            <a:ext cx="2278040" cy="969809"/>
          </a:xfrm>
          <a:prstGeom prst="rect">
            <a:avLst/>
          </a:prstGeom>
          <a:noFill/>
          <a:ln w="9525">
            <a:noFill/>
            <a:miter lim="800000"/>
            <a:headEnd/>
            <a:tailEnd/>
          </a:ln>
        </p:spPr>
        <p:txBody>
          <a:bodyPr wrap="square" lIns="68889" tIns="34445" rIns="68889" bIns="34445">
            <a:spAutoFit/>
          </a:bodyPr>
          <a:lstStyle/>
          <a:p>
            <a:pPr algn="dist">
              <a:lnSpc>
                <a:spcPct val="130000"/>
              </a:lnSpc>
            </a:pPr>
            <a:r>
              <a:rPr lang="zh-CN" altLang="en-US" sz="900" dirty="0" smtClean="0">
                <a:solidFill>
                  <a:schemeClr val="tx1">
                    <a:lumMod val="65000"/>
                    <a:lumOff val="35000"/>
                  </a:schemeClr>
                </a:solidFill>
                <a:latin typeface="+mn-ea"/>
              </a:rPr>
              <a:t>请</a:t>
            </a:r>
            <a:r>
              <a:rPr lang="zh-CN" altLang="en-US" sz="900" dirty="0">
                <a:solidFill>
                  <a:schemeClr val="tx1">
                    <a:lumMod val="65000"/>
                    <a:lumOff val="35000"/>
                  </a:schemeClr>
                </a:solidFill>
                <a:latin typeface="+mn-ea"/>
              </a:rPr>
              <a:t>在此添加文字说明，模板。请在此添加文字说明，模板。请在此添加文字说明，模板。请在此添加文字说明，模板。请在此添加文字说明，模板。请在此添加文字说明，模板。请在此添加文字说明，模板。</a:t>
            </a:r>
          </a:p>
        </p:txBody>
      </p:sp>
    </p:spTree>
    <p:extLst>
      <p:ext uri="{BB962C8B-B14F-4D97-AF65-F5344CB8AC3E}">
        <p14:creationId xmlns:p14="http://schemas.microsoft.com/office/powerpoint/2010/main" val="34073861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9" presetClass="entr" presetSubtype="0" decel="10000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360"/>
                                          </p:val>
                                        </p:tav>
                                        <p:tav tm="100000">
                                          <p:val>
                                            <p:fltVal val="0"/>
                                          </p:val>
                                        </p:tav>
                                      </p:tavLst>
                                    </p:anim>
                                    <p:animEffect transition="in" filter="fade">
                                      <p:cBhvr>
                                        <p:cTn id="22" dur="500"/>
                                        <p:tgtEl>
                                          <p:spTgt spid="7"/>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9" presetClass="entr" presetSubtype="0" decel="10000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 calcmode="lin" valueType="num">
                                      <p:cBhvr>
                                        <p:cTn id="33" dur="500" fill="hold"/>
                                        <p:tgtEl>
                                          <p:spTgt spid="9"/>
                                        </p:tgtEl>
                                        <p:attrNameLst>
                                          <p:attrName>style.rotation</p:attrName>
                                        </p:attrNameLst>
                                      </p:cBhvr>
                                      <p:tavLst>
                                        <p:tav tm="0">
                                          <p:val>
                                            <p:fltVal val="360"/>
                                          </p:val>
                                        </p:tav>
                                        <p:tav tm="100000">
                                          <p:val>
                                            <p:fltVal val="0"/>
                                          </p:val>
                                        </p:tav>
                                      </p:tavLst>
                                    </p:anim>
                                    <p:animEffect transition="in" filter="fade">
                                      <p:cBhvr>
                                        <p:cTn id="34" dur="500"/>
                                        <p:tgtEl>
                                          <p:spTgt spid="9"/>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2" presetClass="entr" presetSubtype="4" decel="10000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20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40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oter Text"/>
          <p:cNvSpPr txBox="1"/>
          <p:nvPr/>
        </p:nvSpPr>
        <p:spPr>
          <a:xfrm flipH="1">
            <a:off x="1961710" y="2362139"/>
            <a:ext cx="5220580" cy="392480"/>
          </a:xfrm>
          <a:prstGeom prst="rect">
            <a:avLst/>
          </a:prstGeom>
          <a:noFill/>
        </p:spPr>
        <p:txBody>
          <a:bodyPr wrap="square" lIns="0" tIns="0" rIns="0" bIns="0" rtlCol="0">
            <a:spAutoFit/>
          </a:bodyPr>
          <a:lstStyle/>
          <a:p>
            <a:pPr algn="ctr" defTabSz="837515">
              <a:lnSpc>
                <a:spcPct val="200000"/>
              </a:lnSpc>
              <a:defRPr/>
            </a:pP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p>
        </p:txBody>
      </p:sp>
      <p:sp>
        <p:nvSpPr>
          <p:cNvPr id="23" name="文本框 5"/>
          <p:cNvSpPr txBox="1">
            <a:spLocks noChangeArrowheads="1"/>
          </p:cNvSpPr>
          <p:nvPr/>
        </p:nvSpPr>
        <p:spPr bwMode="auto">
          <a:xfrm>
            <a:off x="3190507" y="1779662"/>
            <a:ext cx="2762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r>
              <a:rPr lang="zh-CN" altLang="en-US" sz="3200" dirty="0" smtClean="0">
                <a:latin typeface="+mn-ea"/>
                <a:ea typeface="+mn-ea"/>
                <a:cs typeface="+mn-ea"/>
                <a:sym typeface="宋体" panose="02010600030101010101" pitchFamily="2" charset="-122"/>
              </a:rPr>
              <a:t>添加目录标题</a:t>
            </a:r>
            <a:endParaRPr lang="zh-CN" altLang="en-US" sz="3200" dirty="0">
              <a:latin typeface="+mn-ea"/>
              <a:ea typeface="+mn-ea"/>
              <a:cs typeface="+mn-ea"/>
              <a:sym typeface="宋体" panose="02010600030101010101" pitchFamily="2" charset="-122"/>
            </a:endParaRPr>
          </a:p>
        </p:txBody>
      </p:sp>
      <p:sp>
        <p:nvSpPr>
          <p:cNvPr id="24" name="íšḻiḑé"/>
          <p:cNvSpPr/>
          <p:nvPr/>
        </p:nvSpPr>
        <p:spPr>
          <a:xfrm>
            <a:off x="4106954" y="3003798"/>
            <a:ext cx="930091" cy="1946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r>
              <a:rPr lang="en-US" sz="1200" dirty="0" smtClean="0">
                <a:latin typeface="方正北魏楷书简体" panose="03000509000000000000" pitchFamily="65" charset="-122"/>
                <a:ea typeface="方正北魏楷书简体" panose="03000509000000000000" pitchFamily="65" charset="-122"/>
                <a:cs typeface="+mn-ea"/>
              </a:rPr>
              <a:t>PART  03</a:t>
            </a:r>
            <a:endParaRPr lang="en-US" sz="1200" dirty="0">
              <a:latin typeface="方正北魏楷书简体" panose="03000509000000000000" pitchFamily="65" charset="-122"/>
              <a:ea typeface="方正北魏楷书简体" panose="03000509000000000000" pitchFamily="65" charset="-122"/>
              <a:cs typeface="+mn-ea"/>
            </a:endParaRPr>
          </a:p>
        </p:txBody>
      </p:sp>
    </p:spTree>
    <p:extLst>
      <p:ext uri="{BB962C8B-B14F-4D97-AF65-F5344CB8AC3E}">
        <p14:creationId xmlns:p14="http://schemas.microsoft.com/office/powerpoint/2010/main" val="21690959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grpSp>
        <p:nvGrpSpPr>
          <p:cNvPr id="13" name="组合 12"/>
          <p:cNvGrpSpPr/>
          <p:nvPr/>
        </p:nvGrpSpPr>
        <p:grpSpPr>
          <a:xfrm>
            <a:off x="1368781" y="1851089"/>
            <a:ext cx="623300" cy="623300"/>
            <a:chOff x="1368781" y="1762376"/>
            <a:chExt cx="623300" cy="623300"/>
          </a:xfrm>
        </p:grpSpPr>
        <p:sp>
          <p:nvSpPr>
            <p:cNvPr id="14" name="Teardrop 15">
              <a:extLst>
                <a:ext uri="{FF2B5EF4-FFF2-40B4-BE49-F238E27FC236}">
                  <a16:creationId xmlns="" xmlns:a16="http://schemas.microsoft.com/office/drawing/2014/main" id="{CA7903F2-4798-4BA3-9972-B763CBE431B2}"/>
                </a:ext>
              </a:extLst>
            </p:cNvPr>
            <p:cNvSpPr/>
            <p:nvPr/>
          </p:nvSpPr>
          <p:spPr>
            <a:xfrm rot="8100000">
              <a:off x="1368781" y="1762376"/>
              <a:ext cx="623300" cy="623300"/>
            </a:xfrm>
            <a:prstGeom prst="teardrop">
              <a:avLst/>
            </a:prstGeom>
            <a:solidFill>
              <a:schemeClr val="accent1"/>
            </a:solidFill>
            <a:ln w="12700" cap="flat" cmpd="sng">
              <a:noFill/>
              <a:bevel/>
              <a:headEnd/>
              <a:tailEnd/>
            </a:ln>
          </p:spPr>
          <p:txBody>
            <a:bodyPr anchor="ctr"/>
            <a:lstStyle/>
            <a:p>
              <a:pPr defTabSz="685389"/>
              <a:endParaRPr lang="en-US" sz="1349" dirty="0">
                <a:solidFill>
                  <a:srgbClr val="FFFFFF"/>
                </a:solidFill>
                <a:latin typeface="Arial"/>
                <a:ea typeface="微软雅黑"/>
              </a:endParaRPr>
            </a:p>
          </p:txBody>
        </p:sp>
        <p:grpSp>
          <p:nvGrpSpPr>
            <p:cNvPr id="15" name="组合 14">
              <a:extLst>
                <a:ext uri="{FF2B5EF4-FFF2-40B4-BE49-F238E27FC236}">
                  <a16:creationId xmlns="" xmlns:a16="http://schemas.microsoft.com/office/drawing/2014/main" id="{D7019638-365B-4A27-BC7C-0D83BAFD3739}"/>
                </a:ext>
              </a:extLst>
            </p:cNvPr>
            <p:cNvGrpSpPr/>
            <p:nvPr/>
          </p:nvGrpSpPr>
          <p:grpSpPr>
            <a:xfrm>
              <a:off x="1546087" y="1980631"/>
              <a:ext cx="268689" cy="276860"/>
              <a:chOff x="7370763" y="4009201"/>
              <a:chExt cx="488950" cy="488950"/>
            </a:xfrm>
            <a:solidFill>
              <a:schemeClr val="bg1"/>
            </a:solidFill>
          </p:grpSpPr>
          <p:sp>
            <p:nvSpPr>
              <p:cNvPr id="16" name="AutoShape 18">
                <a:extLst>
                  <a:ext uri="{FF2B5EF4-FFF2-40B4-BE49-F238E27FC236}">
                    <a16:creationId xmlns="" xmlns:a16="http://schemas.microsoft.com/office/drawing/2014/main" id="{4BDEAA18-A7FC-4082-AD54-400808D220E6}"/>
                  </a:ext>
                </a:extLst>
              </p:cNvPr>
              <p:cNvSpPr/>
              <p:nvPr/>
            </p:nvSpPr>
            <p:spPr bwMode="auto">
              <a:xfrm>
                <a:off x="7370763" y="4009201"/>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17" name="AutoShape 19">
                <a:extLst>
                  <a:ext uri="{FF2B5EF4-FFF2-40B4-BE49-F238E27FC236}">
                    <a16:creationId xmlns="" xmlns:a16="http://schemas.microsoft.com/office/drawing/2014/main" id="{14EA13B8-E337-4A67-8E40-B2C51E994DCD}"/>
                  </a:ext>
                </a:extLst>
              </p:cNvPr>
              <p:cNvSpPr/>
              <p:nvPr/>
            </p:nvSpPr>
            <p:spPr bwMode="auto">
              <a:xfrm>
                <a:off x="7478713" y="41933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18" name="AutoShape 20">
                <a:extLst>
                  <a:ext uri="{FF2B5EF4-FFF2-40B4-BE49-F238E27FC236}">
                    <a16:creationId xmlns="" xmlns:a16="http://schemas.microsoft.com/office/drawing/2014/main" id="{7054D8EE-4EE8-41EA-B642-27E44C5B1396}"/>
                  </a:ext>
                </a:extLst>
              </p:cNvPr>
              <p:cNvSpPr/>
              <p:nvPr/>
            </p:nvSpPr>
            <p:spPr bwMode="auto">
              <a:xfrm>
                <a:off x="7478713" y="42695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19" name="AutoShape 21">
                <a:extLst>
                  <a:ext uri="{FF2B5EF4-FFF2-40B4-BE49-F238E27FC236}">
                    <a16:creationId xmlns="" xmlns:a16="http://schemas.microsoft.com/office/drawing/2014/main" id="{3B31855D-335D-4D27-BADE-F9C49F685239}"/>
                  </a:ext>
                </a:extLst>
              </p:cNvPr>
              <p:cNvSpPr/>
              <p:nvPr/>
            </p:nvSpPr>
            <p:spPr bwMode="auto">
              <a:xfrm>
                <a:off x="7478713" y="43457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0" name="AutoShape 22">
                <a:extLst>
                  <a:ext uri="{FF2B5EF4-FFF2-40B4-BE49-F238E27FC236}">
                    <a16:creationId xmlns="" xmlns:a16="http://schemas.microsoft.com/office/drawing/2014/main" id="{C88983B8-8CEB-4C9D-BBAA-B65E63CC9B62}"/>
                  </a:ext>
                </a:extLst>
              </p:cNvPr>
              <p:cNvSpPr/>
              <p:nvPr/>
            </p:nvSpPr>
            <p:spPr bwMode="auto">
              <a:xfrm>
                <a:off x="7585075" y="43457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1" name="AutoShape 23">
                <a:extLst>
                  <a:ext uri="{FF2B5EF4-FFF2-40B4-BE49-F238E27FC236}">
                    <a16:creationId xmlns="" xmlns:a16="http://schemas.microsoft.com/office/drawing/2014/main" id="{45AE81F8-0724-4C69-BB59-F2766DE6B852}"/>
                  </a:ext>
                </a:extLst>
              </p:cNvPr>
              <p:cNvSpPr/>
              <p:nvPr/>
            </p:nvSpPr>
            <p:spPr bwMode="auto">
              <a:xfrm>
                <a:off x="7585075" y="42695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2" name="AutoShape 24">
                <a:extLst>
                  <a:ext uri="{FF2B5EF4-FFF2-40B4-BE49-F238E27FC236}">
                    <a16:creationId xmlns="" xmlns:a16="http://schemas.microsoft.com/office/drawing/2014/main" id="{AD30B6F2-69BB-4987-AC51-51611DDD7A81}"/>
                  </a:ext>
                </a:extLst>
              </p:cNvPr>
              <p:cNvSpPr/>
              <p:nvPr/>
            </p:nvSpPr>
            <p:spPr bwMode="auto">
              <a:xfrm>
                <a:off x="7585075" y="41933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3" name="AutoShape 25">
                <a:extLst>
                  <a:ext uri="{FF2B5EF4-FFF2-40B4-BE49-F238E27FC236}">
                    <a16:creationId xmlns="" xmlns:a16="http://schemas.microsoft.com/office/drawing/2014/main" id="{B8C6070F-86D4-48E4-ABE5-94B6ED114622}"/>
                  </a:ext>
                </a:extLst>
              </p:cNvPr>
              <p:cNvSpPr/>
              <p:nvPr/>
            </p:nvSpPr>
            <p:spPr bwMode="auto">
              <a:xfrm>
                <a:off x="7691438" y="4345751"/>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4" name="AutoShape 26">
                <a:extLst>
                  <a:ext uri="{FF2B5EF4-FFF2-40B4-BE49-F238E27FC236}">
                    <a16:creationId xmlns="" xmlns:a16="http://schemas.microsoft.com/office/drawing/2014/main" id="{4721C055-0A51-4432-8603-3253F6EDC9E9}"/>
                  </a:ext>
                </a:extLst>
              </p:cNvPr>
              <p:cNvSpPr/>
              <p:nvPr/>
            </p:nvSpPr>
            <p:spPr bwMode="auto">
              <a:xfrm>
                <a:off x="7691438" y="4269551"/>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5" name="AutoShape 27">
                <a:extLst>
                  <a:ext uri="{FF2B5EF4-FFF2-40B4-BE49-F238E27FC236}">
                    <a16:creationId xmlns="" xmlns:a16="http://schemas.microsoft.com/office/drawing/2014/main" id="{BDB3BF6B-0477-436A-86C9-2B10C6DAFEC3}"/>
                  </a:ext>
                </a:extLst>
              </p:cNvPr>
              <p:cNvSpPr/>
              <p:nvPr/>
            </p:nvSpPr>
            <p:spPr bwMode="auto">
              <a:xfrm>
                <a:off x="7691438" y="4193351"/>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grpSp>
      </p:grpSp>
      <p:grpSp>
        <p:nvGrpSpPr>
          <p:cNvPr id="26" name="组合 25"/>
          <p:cNvGrpSpPr/>
          <p:nvPr/>
        </p:nvGrpSpPr>
        <p:grpSpPr>
          <a:xfrm>
            <a:off x="5219265" y="1851089"/>
            <a:ext cx="623300" cy="623300"/>
            <a:chOff x="5219265" y="1762376"/>
            <a:chExt cx="623300" cy="623300"/>
          </a:xfrm>
        </p:grpSpPr>
        <p:sp>
          <p:nvSpPr>
            <p:cNvPr id="27" name="Teardrop 18">
              <a:extLst>
                <a:ext uri="{FF2B5EF4-FFF2-40B4-BE49-F238E27FC236}">
                  <a16:creationId xmlns="" xmlns:a16="http://schemas.microsoft.com/office/drawing/2014/main" id="{C96FFB14-9A82-4582-9AD8-22CA31CDF1C2}"/>
                </a:ext>
              </a:extLst>
            </p:cNvPr>
            <p:cNvSpPr/>
            <p:nvPr/>
          </p:nvSpPr>
          <p:spPr>
            <a:xfrm rot="8100000">
              <a:off x="5219265" y="1762376"/>
              <a:ext cx="623300" cy="623300"/>
            </a:xfrm>
            <a:prstGeom prst="teardrop">
              <a:avLst/>
            </a:prstGeom>
            <a:solidFill>
              <a:schemeClr val="accent1"/>
            </a:solidFill>
            <a:ln w="12700" cap="flat" cmpd="sng">
              <a:noFill/>
              <a:bevel/>
              <a:headEnd/>
              <a:tailEnd/>
            </a:ln>
          </p:spPr>
          <p:txBody>
            <a:bodyPr anchor="ctr"/>
            <a:lstStyle/>
            <a:p>
              <a:pPr defTabSz="685389"/>
              <a:endParaRPr lang="en-US" sz="1349" dirty="0">
                <a:solidFill>
                  <a:srgbClr val="FFFFFF"/>
                </a:solidFill>
                <a:latin typeface="Arial"/>
                <a:ea typeface="微软雅黑"/>
              </a:endParaRPr>
            </a:p>
          </p:txBody>
        </p:sp>
        <p:sp>
          <p:nvSpPr>
            <p:cNvPr id="28" name="Freeform 62">
              <a:extLst>
                <a:ext uri="{FF2B5EF4-FFF2-40B4-BE49-F238E27FC236}">
                  <a16:creationId xmlns="" xmlns:a16="http://schemas.microsoft.com/office/drawing/2014/main" id="{28DC4669-6251-454F-9709-9E6D03EA8F2C}"/>
                </a:ext>
              </a:extLst>
            </p:cNvPr>
            <p:cNvSpPr>
              <a:spLocks noEditPoints="1"/>
            </p:cNvSpPr>
            <p:nvPr/>
          </p:nvSpPr>
          <p:spPr bwMode="auto">
            <a:xfrm rot="10800000" flipV="1">
              <a:off x="5375239" y="1949535"/>
              <a:ext cx="311355" cy="309068"/>
            </a:xfrm>
            <a:custGeom>
              <a:avLst/>
              <a:gdLst>
                <a:gd name="T0" fmla="*/ 150 w 181"/>
                <a:gd name="T1" fmla="*/ 2 h 181"/>
                <a:gd name="T2" fmla="*/ 157 w 181"/>
                <a:gd name="T3" fmla="*/ 4 h 181"/>
                <a:gd name="T4" fmla="*/ 161 w 181"/>
                <a:gd name="T5" fmla="*/ 20 h 181"/>
                <a:gd name="T6" fmla="*/ 177 w 181"/>
                <a:gd name="T7" fmla="*/ 24 h 181"/>
                <a:gd name="T8" fmla="*/ 179 w 181"/>
                <a:gd name="T9" fmla="*/ 25 h 181"/>
                <a:gd name="T10" fmla="*/ 156 w 181"/>
                <a:gd name="T11" fmla="*/ 54 h 181"/>
                <a:gd name="T12" fmla="*/ 139 w 181"/>
                <a:gd name="T13" fmla="*/ 52 h 181"/>
                <a:gd name="T14" fmla="*/ 144 w 181"/>
                <a:gd name="T15" fmla="*/ 92 h 181"/>
                <a:gd name="T16" fmla="*/ 127 w 181"/>
                <a:gd name="T17" fmla="*/ 131 h 181"/>
                <a:gd name="T18" fmla="*/ 50 w 181"/>
                <a:gd name="T19" fmla="*/ 131 h 181"/>
                <a:gd name="T20" fmla="*/ 50 w 181"/>
                <a:gd name="T21" fmla="*/ 53 h 181"/>
                <a:gd name="T22" fmla="*/ 122 w 181"/>
                <a:gd name="T23" fmla="*/ 48 h 181"/>
                <a:gd name="T24" fmla="*/ 126 w 181"/>
                <a:gd name="T25" fmla="*/ 29 h 181"/>
                <a:gd name="T26" fmla="*/ 160 w 181"/>
                <a:gd name="T27" fmla="*/ 70 h 181"/>
                <a:gd name="T28" fmla="*/ 163 w 181"/>
                <a:gd name="T29" fmla="*/ 81 h 181"/>
                <a:gd name="T30" fmla="*/ 141 w 181"/>
                <a:gd name="T31" fmla="*/ 145 h 181"/>
                <a:gd name="T32" fmla="*/ 36 w 181"/>
                <a:gd name="T33" fmla="*/ 145 h 181"/>
                <a:gd name="T34" fmla="*/ 36 w 181"/>
                <a:gd name="T35" fmla="*/ 39 h 181"/>
                <a:gd name="T36" fmla="*/ 100 w 181"/>
                <a:gd name="T37" fmla="*/ 18 h 181"/>
                <a:gd name="T38" fmla="*/ 119 w 181"/>
                <a:gd name="T39" fmla="*/ 16 h 181"/>
                <a:gd name="T40" fmla="*/ 102 w 181"/>
                <a:gd name="T41" fmla="*/ 4 h 181"/>
                <a:gd name="T42" fmla="*/ 26 w 181"/>
                <a:gd name="T43" fmla="*/ 29 h 181"/>
                <a:gd name="T44" fmla="*/ 26 w 181"/>
                <a:gd name="T45" fmla="*/ 155 h 181"/>
                <a:gd name="T46" fmla="*/ 151 w 181"/>
                <a:gd name="T47" fmla="*/ 155 h 181"/>
                <a:gd name="T48" fmla="*/ 177 w 181"/>
                <a:gd name="T49" fmla="*/ 79 h 181"/>
                <a:gd name="T50" fmla="*/ 165 w 181"/>
                <a:gd name="T51" fmla="*/ 62 h 181"/>
                <a:gd name="T52" fmla="*/ 89 w 181"/>
                <a:gd name="T53" fmla="*/ 67 h 181"/>
                <a:gd name="T54" fmla="*/ 101 w 181"/>
                <a:gd name="T55" fmla="*/ 70 h 181"/>
                <a:gd name="T56" fmla="*/ 89 w 181"/>
                <a:gd name="T57" fmla="*/ 45 h 181"/>
                <a:gd name="T58" fmla="*/ 56 w 181"/>
                <a:gd name="T59" fmla="*/ 59 h 181"/>
                <a:gd name="T60" fmla="*/ 42 w 181"/>
                <a:gd name="T61" fmla="*/ 92 h 181"/>
                <a:gd name="T62" fmla="*/ 89 w 181"/>
                <a:gd name="T63" fmla="*/ 139 h 181"/>
                <a:gd name="T64" fmla="*/ 122 w 181"/>
                <a:gd name="T65" fmla="*/ 125 h 181"/>
                <a:gd name="T66" fmla="*/ 126 w 181"/>
                <a:gd name="T67" fmla="*/ 64 h 181"/>
                <a:gd name="T68" fmla="*/ 114 w 181"/>
                <a:gd name="T69" fmla="*/ 92 h 181"/>
                <a:gd name="T70" fmla="*/ 107 w 181"/>
                <a:gd name="T71" fmla="*/ 110 h 181"/>
                <a:gd name="T72" fmla="*/ 71 w 181"/>
                <a:gd name="T73" fmla="*/ 110 h 181"/>
                <a:gd name="T74" fmla="*/ 71 w 181"/>
                <a:gd name="T75" fmla="*/ 74 h 181"/>
                <a:gd name="T76" fmla="*/ 89 w 181"/>
                <a:gd name="T77" fmla="*/ 67 h 181"/>
                <a:gd name="T78" fmla="*/ 95 w 181"/>
                <a:gd name="T79" fmla="*/ 76 h 181"/>
                <a:gd name="T80" fmla="*/ 77 w 181"/>
                <a:gd name="T81" fmla="*/ 80 h 181"/>
                <a:gd name="T82" fmla="*/ 77 w 181"/>
                <a:gd name="T83" fmla="*/ 104 h 181"/>
                <a:gd name="T84" fmla="*/ 101 w 181"/>
                <a:gd name="T85" fmla="*/ 104 h 181"/>
                <a:gd name="T86" fmla="*/ 106 w 181"/>
                <a:gd name="T87" fmla="*/ 92 h 181"/>
                <a:gd name="T88" fmla="*/ 94 w 181"/>
                <a:gd name="T89" fmla="*/ 97 h 181"/>
                <a:gd name="T90" fmla="*/ 84 w 181"/>
                <a:gd name="T91" fmla="*/ 87 h 181"/>
                <a:gd name="T92" fmla="*/ 150 w 181"/>
                <a:gd name="T93" fmla="*/ 13 h 181"/>
                <a:gd name="T94" fmla="*/ 134 w 181"/>
                <a:gd name="T95" fmla="*/ 29 h 181"/>
                <a:gd name="T96" fmla="*/ 153 w 181"/>
                <a:gd name="T97" fmla="*/ 22 h 181"/>
                <a:gd name="T98" fmla="*/ 159 w 181"/>
                <a:gd name="T99" fmla="*/ 28 h 181"/>
                <a:gd name="T100" fmla="*/ 143 w 181"/>
                <a:gd name="T101" fmla="*/ 44 h 181"/>
                <a:gd name="T102" fmla="*/ 168 w 181"/>
                <a:gd name="T103" fmla="*/ 3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1" h="181">
                  <a:moveTo>
                    <a:pt x="127" y="25"/>
                  </a:moveTo>
                  <a:cubicBezTo>
                    <a:pt x="150" y="2"/>
                    <a:pt x="150" y="2"/>
                    <a:pt x="150" y="2"/>
                  </a:cubicBezTo>
                  <a:cubicBezTo>
                    <a:pt x="151" y="0"/>
                    <a:pt x="154" y="0"/>
                    <a:pt x="156" y="2"/>
                  </a:cubicBezTo>
                  <a:cubicBezTo>
                    <a:pt x="156" y="2"/>
                    <a:pt x="157" y="3"/>
                    <a:pt x="157" y="4"/>
                  </a:cubicBezTo>
                  <a:cubicBezTo>
                    <a:pt x="157" y="4"/>
                    <a:pt x="157" y="4"/>
                    <a:pt x="157" y="4"/>
                  </a:cubicBezTo>
                  <a:cubicBezTo>
                    <a:pt x="161" y="20"/>
                    <a:pt x="161" y="20"/>
                    <a:pt x="161" y="20"/>
                  </a:cubicBezTo>
                  <a:cubicBezTo>
                    <a:pt x="177" y="24"/>
                    <a:pt x="177" y="24"/>
                    <a:pt x="177" y="24"/>
                  </a:cubicBezTo>
                  <a:cubicBezTo>
                    <a:pt x="177" y="24"/>
                    <a:pt x="177" y="24"/>
                    <a:pt x="177" y="24"/>
                  </a:cubicBezTo>
                  <a:cubicBezTo>
                    <a:pt x="177" y="24"/>
                    <a:pt x="177" y="24"/>
                    <a:pt x="177" y="24"/>
                  </a:cubicBezTo>
                  <a:cubicBezTo>
                    <a:pt x="178" y="24"/>
                    <a:pt x="179" y="25"/>
                    <a:pt x="179" y="25"/>
                  </a:cubicBezTo>
                  <a:cubicBezTo>
                    <a:pt x="181" y="27"/>
                    <a:pt x="181" y="29"/>
                    <a:pt x="179" y="31"/>
                  </a:cubicBezTo>
                  <a:cubicBezTo>
                    <a:pt x="156" y="54"/>
                    <a:pt x="156" y="54"/>
                    <a:pt x="156" y="54"/>
                  </a:cubicBezTo>
                  <a:cubicBezTo>
                    <a:pt x="155" y="55"/>
                    <a:pt x="153" y="56"/>
                    <a:pt x="152" y="55"/>
                  </a:cubicBezTo>
                  <a:cubicBezTo>
                    <a:pt x="139" y="52"/>
                    <a:pt x="139" y="52"/>
                    <a:pt x="139" y="52"/>
                  </a:cubicBezTo>
                  <a:cubicBezTo>
                    <a:pt x="132" y="58"/>
                    <a:pt x="132" y="58"/>
                    <a:pt x="132" y="58"/>
                  </a:cubicBezTo>
                  <a:cubicBezTo>
                    <a:pt x="140" y="68"/>
                    <a:pt x="144" y="80"/>
                    <a:pt x="144" y="92"/>
                  </a:cubicBezTo>
                  <a:cubicBezTo>
                    <a:pt x="144" y="107"/>
                    <a:pt x="138" y="121"/>
                    <a:pt x="128" y="131"/>
                  </a:cubicBezTo>
                  <a:cubicBezTo>
                    <a:pt x="127" y="131"/>
                    <a:pt x="127" y="131"/>
                    <a:pt x="127" y="131"/>
                  </a:cubicBezTo>
                  <a:cubicBezTo>
                    <a:pt x="117" y="141"/>
                    <a:pt x="104" y="147"/>
                    <a:pt x="89" y="147"/>
                  </a:cubicBezTo>
                  <a:cubicBezTo>
                    <a:pt x="73" y="147"/>
                    <a:pt x="60" y="141"/>
                    <a:pt x="50" y="131"/>
                  </a:cubicBezTo>
                  <a:cubicBezTo>
                    <a:pt x="40" y="121"/>
                    <a:pt x="33" y="107"/>
                    <a:pt x="33" y="92"/>
                  </a:cubicBezTo>
                  <a:cubicBezTo>
                    <a:pt x="33" y="77"/>
                    <a:pt x="40" y="63"/>
                    <a:pt x="50" y="53"/>
                  </a:cubicBezTo>
                  <a:cubicBezTo>
                    <a:pt x="60" y="43"/>
                    <a:pt x="73" y="37"/>
                    <a:pt x="89" y="37"/>
                  </a:cubicBezTo>
                  <a:cubicBezTo>
                    <a:pt x="101" y="37"/>
                    <a:pt x="113" y="41"/>
                    <a:pt x="122" y="48"/>
                  </a:cubicBezTo>
                  <a:cubicBezTo>
                    <a:pt x="129" y="42"/>
                    <a:pt x="129" y="42"/>
                    <a:pt x="129" y="42"/>
                  </a:cubicBezTo>
                  <a:cubicBezTo>
                    <a:pt x="126" y="29"/>
                    <a:pt x="126" y="29"/>
                    <a:pt x="126" y="29"/>
                  </a:cubicBezTo>
                  <a:cubicBezTo>
                    <a:pt x="125" y="27"/>
                    <a:pt x="126" y="26"/>
                    <a:pt x="127" y="25"/>
                  </a:cubicBezTo>
                  <a:close/>
                  <a:moveTo>
                    <a:pt x="160" y="70"/>
                  </a:moveTo>
                  <a:cubicBezTo>
                    <a:pt x="160" y="70"/>
                    <a:pt x="160" y="70"/>
                    <a:pt x="160" y="70"/>
                  </a:cubicBezTo>
                  <a:cubicBezTo>
                    <a:pt x="161" y="74"/>
                    <a:pt x="162" y="77"/>
                    <a:pt x="163" y="81"/>
                  </a:cubicBezTo>
                  <a:cubicBezTo>
                    <a:pt x="163" y="85"/>
                    <a:pt x="163" y="88"/>
                    <a:pt x="163" y="92"/>
                  </a:cubicBezTo>
                  <a:cubicBezTo>
                    <a:pt x="163" y="113"/>
                    <a:pt x="155" y="131"/>
                    <a:pt x="141" y="145"/>
                  </a:cubicBezTo>
                  <a:cubicBezTo>
                    <a:pt x="128" y="159"/>
                    <a:pt x="109" y="167"/>
                    <a:pt x="89" y="167"/>
                  </a:cubicBezTo>
                  <a:cubicBezTo>
                    <a:pt x="68" y="167"/>
                    <a:pt x="49" y="159"/>
                    <a:pt x="36" y="145"/>
                  </a:cubicBezTo>
                  <a:cubicBezTo>
                    <a:pt x="22" y="131"/>
                    <a:pt x="14" y="113"/>
                    <a:pt x="14" y="92"/>
                  </a:cubicBezTo>
                  <a:cubicBezTo>
                    <a:pt x="14" y="72"/>
                    <a:pt x="22" y="53"/>
                    <a:pt x="36" y="39"/>
                  </a:cubicBezTo>
                  <a:cubicBezTo>
                    <a:pt x="49" y="26"/>
                    <a:pt x="68" y="17"/>
                    <a:pt x="89" y="17"/>
                  </a:cubicBezTo>
                  <a:cubicBezTo>
                    <a:pt x="92" y="17"/>
                    <a:pt x="96" y="18"/>
                    <a:pt x="100" y="18"/>
                  </a:cubicBezTo>
                  <a:cubicBezTo>
                    <a:pt x="103" y="19"/>
                    <a:pt x="107" y="20"/>
                    <a:pt x="110" y="21"/>
                  </a:cubicBezTo>
                  <a:cubicBezTo>
                    <a:pt x="114" y="22"/>
                    <a:pt x="118" y="20"/>
                    <a:pt x="119" y="16"/>
                  </a:cubicBezTo>
                  <a:cubicBezTo>
                    <a:pt x="120" y="12"/>
                    <a:pt x="118" y="8"/>
                    <a:pt x="114" y="7"/>
                  </a:cubicBezTo>
                  <a:cubicBezTo>
                    <a:pt x="110" y="6"/>
                    <a:pt x="106" y="5"/>
                    <a:pt x="102" y="4"/>
                  </a:cubicBezTo>
                  <a:cubicBezTo>
                    <a:pt x="97" y="4"/>
                    <a:pt x="93" y="3"/>
                    <a:pt x="89" y="3"/>
                  </a:cubicBezTo>
                  <a:cubicBezTo>
                    <a:pt x="64" y="3"/>
                    <a:pt x="42" y="13"/>
                    <a:pt x="26" y="29"/>
                  </a:cubicBezTo>
                  <a:cubicBezTo>
                    <a:pt x="10" y="45"/>
                    <a:pt x="0" y="68"/>
                    <a:pt x="0" y="92"/>
                  </a:cubicBezTo>
                  <a:cubicBezTo>
                    <a:pt x="0" y="117"/>
                    <a:pt x="10" y="139"/>
                    <a:pt x="26" y="155"/>
                  </a:cubicBezTo>
                  <a:cubicBezTo>
                    <a:pt x="42" y="171"/>
                    <a:pt x="64" y="181"/>
                    <a:pt x="89" y="181"/>
                  </a:cubicBezTo>
                  <a:cubicBezTo>
                    <a:pt x="113" y="181"/>
                    <a:pt x="135" y="171"/>
                    <a:pt x="151" y="155"/>
                  </a:cubicBezTo>
                  <a:cubicBezTo>
                    <a:pt x="168" y="139"/>
                    <a:pt x="178" y="117"/>
                    <a:pt x="178" y="92"/>
                  </a:cubicBezTo>
                  <a:cubicBezTo>
                    <a:pt x="178" y="88"/>
                    <a:pt x="177" y="83"/>
                    <a:pt x="177" y="79"/>
                  </a:cubicBezTo>
                  <a:cubicBezTo>
                    <a:pt x="176" y="75"/>
                    <a:pt x="175" y="71"/>
                    <a:pt x="174" y="66"/>
                  </a:cubicBezTo>
                  <a:cubicBezTo>
                    <a:pt x="173" y="63"/>
                    <a:pt x="169" y="61"/>
                    <a:pt x="165" y="62"/>
                  </a:cubicBezTo>
                  <a:cubicBezTo>
                    <a:pt x="161" y="63"/>
                    <a:pt x="159" y="67"/>
                    <a:pt x="160" y="70"/>
                  </a:cubicBezTo>
                  <a:close/>
                  <a:moveTo>
                    <a:pt x="89" y="67"/>
                  </a:moveTo>
                  <a:cubicBezTo>
                    <a:pt x="89" y="67"/>
                    <a:pt x="89" y="67"/>
                    <a:pt x="89" y="67"/>
                  </a:cubicBezTo>
                  <a:cubicBezTo>
                    <a:pt x="93" y="67"/>
                    <a:pt x="97" y="68"/>
                    <a:pt x="101" y="70"/>
                  </a:cubicBezTo>
                  <a:cubicBezTo>
                    <a:pt x="116" y="54"/>
                    <a:pt x="116" y="54"/>
                    <a:pt x="116" y="54"/>
                  </a:cubicBezTo>
                  <a:cubicBezTo>
                    <a:pt x="109" y="49"/>
                    <a:pt x="99" y="45"/>
                    <a:pt x="89" y="45"/>
                  </a:cubicBezTo>
                  <a:cubicBezTo>
                    <a:pt x="76" y="45"/>
                    <a:pt x="64" y="51"/>
                    <a:pt x="56" y="59"/>
                  </a:cubicBezTo>
                  <a:cubicBezTo>
                    <a:pt x="56" y="59"/>
                    <a:pt x="56" y="59"/>
                    <a:pt x="56" y="59"/>
                  </a:cubicBezTo>
                  <a:cubicBezTo>
                    <a:pt x="56" y="59"/>
                    <a:pt x="56" y="59"/>
                    <a:pt x="56" y="59"/>
                  </a:cubicBezTo>
                  <a:cubicBezTo>
                    <a:pt x="47" y="68"/>
                    <a:pt x="42" y="79"/>
                    <a:pt x="42" y="92"/>
                  </a:cubicBezTo>
                  <a:cubicBezTo>
                    <a:pt x="42" y="105"/>
                    <a:pt x="47" y="117"/>
                    <a:pt x="56" y="125"/>
                  </a:cubicBezTo>
                  <a:cubicBezTo>
                    <a:pt x="64" y="134"/>
                    <a:pt x="76" y="139"/>
                    <a:pt x="89" y="139"/>
                  </a:cubicBezTo>
                  <a:cubicBezTo>
                    <a:pt x="101" y="139"/>
                    <a:pt x="113" y="134"/>
                    <a:pt x="121" y="125"/>
                  </a:cubicBezTo>
                  <a:cubicBezTo>
                    <a:pt x="122" y="125"/>
                    <a:pt x="122" y="125"/>
                    <a:pt x="122" y="125"/>
                  </a:cubicBezTo>
                  <a:cubicBezTo>
                    <a:pt x="130" y="117"/>
                    <a:pt x="135" y="105"/>
                    <a:pt x="135" y="92"/>
                  </a:cubicBezTo>
                  <a:cubicBezTo>
                    <a:pt x="135" y="82"/>
                    <a:pt x="132" y="72"/>
                    <a:pt x="126" y="64"/>
                  </a:cubicBezTo>
                  <a:cubicBezTo>
                    <a:pt x="111" y="80"/>
                    <a:pt x="111" y="80"/>
                    <a:pt x="111" y="80"/>
                  </a:cubicBezTo>
                  <a:cubicBezTo>
                    <a:pt x="113" y="84"/>
                    <a:pt x="114" y="88"/>
                    <a:pt x="114" y="92"/>
                  </a:cubicBezTo>
                  <a:cubicBezTo>
                    <a:pt x="114" y="99"/>
                    <a:pt x="111" y="105"/>
                    <a:pt x="107" y="110"/>
                  </a:cubicBezTo>
                  <a:cubicBezTo>
                    <a:pt x="107" y="110"/>
                    <a:pt x="107" y="110"/>
                    <a:pt x="107" y="110"/>
                  </a:cubicBezTo>
                  <a:cubicBezTo>
                    <a:pt x="102" y="115"/>
                    <a:pt x="96" y="118"/>
                    <a:pt x="89" y="118"/>
                  </a:cubicBezTo>
                  <a:cubicBezTo>
                    <a:pt x="82" y="118"/>
                    <a:pt x="75" y="115"/>
                    <a:pt x="71" y="110"/>
                  </a:cubicBezTo>
                  <a:cubicBezTo>
                    <a:pt x="66" y="105"/>
                    <a:pt x="63" y="99"/>
                    <a:pt x="63" y="92"/>
                  </a:cubicBezTo>
                  <a:cubicBezTo>
                    <a:pt x="63" y="85"/>
                    <a:pt x="66" y="79"/>
                    <a:pt x="71" y="74"/>
                  </a:cubicBezTo>
                  <a:cubicBezTo>
                    <a:pt x="71" y="74"/>
                    <a:pt x="71" y="74"/>
                    <a:pt x="71" y="74"/>
                  </a:cubicBezTo>
                  <a:cubicBezTo>
                    <a:pt x="75" y="70"/>
                    <a:pt x="82" y="67"/>
                    <a:pt x="89" y="67"/>
                  </a:cubicBezTo>
                  <a:close/>
                  <a:moveTo>
                    <a:pt x="95" y="76"/>
                  </a:moveTo>
                  <a:cubicBezTo>
                    <a:pt x="95" y="76"/>
                    <a:pt x="95" y="76"/>
                    <a:pt x="95" y="76"/>
                  </a:cubicBezTo>
                  <a:cubicBezTo>
                    <a:pt x="93" y="76"/>
                    <a:pt x="91" y="75"/>
                    <a:pt x="89" y="75"/>
                  </a:cubicBezTo>
                  <a:cubicBezTo>
                    <a:pt x="84" y="75"/>
                    <a:pt x="80" y="77"/>
                    <a:pt x="77" y="80"/>
                  </a:cubicBezTo>
                  <a:cubicBezTo>
                    <a:pt x="74" y="83"/>
                    <a:pt x="72" y="87"/>
                    <a:pt x="72" y="92"/>
                  </a:cubicBezTo>
                  <a:cubicBezTo>
                    <a:pt x="72" y="97"/>
                    <a:pt x="74" y="101"/>
                    <a:pt x="77" y="104"/>
                  </a:cubicBezTo>
                  <a:cubicBezTo>
                    <a:pt x="80" y="107"/>
                    <a:pt x="84" y="109"/>
                    <a:pt x="89" y="109"/>
                  </a:cubicBezTo>
                  <a:cubicBezTo>
                    <a:pt x="93" y="109"/>
                    <a:pt x="98" y="107"/>
                    <a:pt x="101" y="104"/>
                  </a:cubicBezTo>
                  <a:cubicBezTo>
                    <a:pt x="101" y="104"/>
                    <a:pt x="101" y="104"/>
                    <a:pt x="101" y="104"/>
                  </a:cubicBezTo>
                  <a:cubicBezTo>
                    <a:pt x="104" y="101"/>
                    <a:pt x="106" y="97"/>
                    <a:pt x="106" y="92"/>
                  </a:cubicBezTo>
                  <a:cubicBezTo>
                    <a:pt x="106" y="90"/>
                    <a:pt x="105" y="88"/>
                    <a:pt x="105" y="86"/>
                  </a:cubicBezTo>
                  <a:cubicBezTo>
                    <a:pt x="94" y="97"/>
                    <a:pt x="94" y="97"/>
                    <a:pt x="94" y="97"/>
                  </a:cubicBezTo>
                  <a:cubicBezTo>
                    <a:pt x="91" y="100"/>
                    <a:pt x="86" y="100"/>
                    <a:pt x="84" y="97"/>
                  </a:cubicBezTo>
                  <a:cubicBezTo>
                    <a:pt x="81" y="94"/>
                    <a:pt x="81" y="90"/>
                    <a:pt x="84" y="87"/>
                  </a:cubicBezTo>
                  <a:cubicBezTo>
                    <a:pt x="95" y="76"/>
                    <a:pt x="95" y="76"/>
                    <a:pt x="95" y="76"/>
                  </a:cubicBezTo>
                  <a:close/>
                  <a:moveTo>
                    <a:pt x="150" y="13"/>
                  </a:moveTo>
                  <a:cubicBezTo>
                    <a:pt x="150" y="13"/>
                    <a:pt x="150" y="13"/>
                    <a:pt x="150" y="13"/>
                  </a:cubicBezTo>
                  <a:cubicBezTo>
                    <a:pt x="134" y="29"/>
                    <a:pt x="134" y="29"/>
                    <a:pt x="134" y="29"/>
                  </a:cubicBezTo>
                  <a:cubicBezTo>
                    <a:pt x="137" y="38"/>
                    <a:pt x="137" y="38"/>
                    <a:pt x="137" y="38"/>
                  </a:cubicBezTo>
                  <a:cubicBezTo>
                    <a:pt x="153" y="22"/>
                    <a:pt x="153" y="22"/>
                    <a:pt x="153" y="22"/>
                  </a:cubicBezTo>
                  <a:cubicBezTo>
                    <a:pt x="150" y="13"/>
                    <a:pt x="150" y="13"/>
                    <a:pt x="150" y="13"/>
                  </a:cubicBezTo>
                  <a:close/>
                  <a:moveTo>
                    <a:pt x="159" y="28"/>
                  </a:moveTo>
                  <a:cubicBezTo>
                    <a:pt x="159" y="28"/>
                    <a:pt x="159" y="28"/>
                    <a:pt x="159" y="28"/>
                  </a:cubicBezTo>
                  <a:cubicBezTo>
                    <a:pt x="143" y="44"/>
                    <a:pt x="143" y="44"/>
                    <a:pt x="143" y="44"/>
                  </a:cubicBezTo>
                  <a:cubicBezTo>
                    <a:pt x="152" y="47"/>
                    <a:pt x="152" y="47"/>
                    <a:pt x="152" y="47"/>
                  </a:cubicBezTo>
                  <a:cubicBezTo>
                    <a:pt x="168" y="30"/>
                    <a:pt x="168" y="30"/>
                    <a:pt x="168" y="30"/>
                  </a:cubicBezTo>
                  <a:cubicBezTo>
                    <a:pt x="159" y="28"/>
                    <a:pt x="159" y="28"/>
                    <a:pt x="159" y="28"/>
                  </a:cubicBezTo>
                  <a:close/>
                </a:path>
              </a:pathLst>
            </a:custGeom>
            <a:solidFill>
              <a:schemeClr val="bg1">
                <a:alpha val="90000"/>
              </a:schemeClr>
            </a:solidFill>
            <a:ln>
              <a:noFill/>
            </a:ln>
            <a:extLst/>
          </p:spPr>
          <p:txBody>
            <a:bodyPr vert="horz" wrap="square" lIns="68559" tIns="34279" rIns="68559" bIns="34279" numCol="1" anchor="t" anchorCtr="0" compatLnSpc="1">
              <a:prstTxWarp prst="textNoShape">
                <a:avLst/>
              </a:prstTxWarp>
            </a:bodyPr>
            <a:lstStyle/>
            <a:p>
              <a:pPr defTabSz="685594">
                <a:defRPr/>
              </a:pPr>
              <a:endParaRPr lang="zh-CN" altLang="en-US" sz="1350">
                <a:solidFill>
                  <a:prstClr val="black"/>
                </a:solidFill>
                <a:latin typeface="等线" panose="020F0502020204030204"/>
                <a:ea typeface="汉鼎简行书" panose="02010609000101010101" pitchFamily="49" charset="-122"/>
              </a:endParaRPr>
            </a:p>
          </p:txBody>
        </p:sp>
      </p:grpSp>
      <p:grpSp>
        <p:nvGrpSpPr>
          <p:cNvPr id="29" name="组合 28"/>
          <p:cNvGrpSpPr/>
          <p:nvPr/>
        </p:nvGrpSpPr>
        <p:grpSpPr>
          <a:xfrm>
            <a:off x="7182391" y="1851089"/>
            <a:ext cx="623300" cy="623300"/>
            <a:chOff x="7182391" y="1762376"/>
            <a:chExt cx="623300" cy="623300"/>
          </a:xfrm>
        </p:grpSpPr>
        <p:sp>
          <p:nvSpPr>
            <p:cNvPr id="30" name="Teardrop 27">
              <a:extLst>
                <a:ext uri="{FF2B5EF4-FFF2-40B4-BE49-F238E27FC236}">
                  <a16:creationId xmlns="" xmlns:a16="http://schemas.microsoft.com/office/drawing/2014/main" id="{AF2EF7DC-D10E-4571-9932-018DFB762DE0}"/>
                </a:ext>
              </a:extLst>
            </p:cNvPr>
            <p:cNvSpPr/>
            <p:nvPr/>
          </p:nvSpPr>
          <p:spPr>
            <a:xfrm rot="8100000">
              <a:off x="7182391" y="1762376"/>
              <a:ext cx="623300" cy="623300"/>
            </a:xfrm>
            <a:prstGeom prst="teardrop">
              <a:avLst/>
            </a:prstGeom>
            <a:solidFill>
              <a:schemeClr val="accent2"/>
            </a:solidFill>
            <a:ln w="12700" cap="flat" cmpd="sng">
              <a:noFill/>
              <a:bevel/>
              <a:headEnd/>
              <a:tailEnd/>
            </a:ln>
          </p:spPr>
          <p:txBody>
            <a:bodyPr anchor="ctr"/>
            <a:lstStyle/>
            <a:p>
              <a:pPr defTabSz="685389"/>
              <a:endParaRPr lang="en-US" sz="1349" dirty="0">
                <a:solidFill>
                  <a:srgbClr val="FFFFFF"/>
                </a:solidFill>
                <a:latin typeface="Arial"/>
                <a:ea typeface="微软雅黑"/>
              </a:endParaRPr>
            </a:p>
          </p:txBody>
        </p:sp>
        <p:sp>
          <p:nvSpPr>
            <p:cNvPr id="31" name="Freeform 28">
              <a:extLst>
                <a:ext uri="{FF2B5EF4-FFF2-40B4-BE49-F238E27FC236}">
                  <a16:creationId xmlns="" xmlns:a16="http://schemas.microsoft.com/office/drawing/2014/main" id="{8C96918A-7BA3-4A54-82CE-8C2A5CAD1A3C}"/>
                </a:ext>
              </a:extLst>
            </p:cNvPr>
            <p:cNvSpPr>
              <a:spLocks noEditPoints="1"/>
            </p:cNvSpPr>
            <p:nvPr/>
          </p:nvSpPr>
          <p:spPr bwMode="auto">
            <a:xfrm rot="10800000" flipV="1">
              <a:off x="7398065" y="1968580"/>
              <a:ext cx="191954" cy="243498"/>
            </a:xfrm>
            <a:custGeom>
              <a:avLst/>
              <a:gdLst>
                <a:gd name="T0" fmla="*/ 7 w 144"/>
                <a:gd name="T1" fmla="*/ 0 h 183"/>
                <a:gd name="T2" fmla="*/ 137 w 144"/>
                <a:gd name="T3" fmla="*/ 14 h 183"/>
                <a:gd name="T4" fmla="*/ 118 w 144"/>
                <a:gd name="T5" fmla="*/ 67 h 183"/>
                <a:gd name="T6" fmla="*/ 118 w 144"/>
                <a:gd name="T7" fmla="*/ 120 h 183"/>
                <a:gd name="T8" fmla="*/ 144 w 144"/>
                <a:gd name="T9" fmla="*/ 176 h 183"/>
                <a:gd name="T10" fmla="*/ 0 w 144"/>
                <a:gd name="T11" fmla="*/ 176 h 183"/>
                <a:gd name="T12" fmla="*/ 26 w 144"/>
                <a:gd name="T13" fmla="*/ 120 h 183"/>
                <a:gd name="T14" fmla="*/ 26 w 144"/>
                <a:gd name="T15" fmla="*/ 67 h 183"/>
                <a:gd name="T16" fmla="*/ 7 w 144"/>
                <a:gd name="T17" fmla="*/ 14 h 183"/>
                <a:gd name="T18" fmla="*/ 98 w 144"/>
                <a:gd name="T19" fmla="*/ 138 h 183"/>
                <a:gd name="T20" fmla="*/ 22 w 144"/>
                <a:gd name="T21" fmla="*/ 169 h 183"/>
                <a:gd name="T22" fmla="*/ 25 w 144"/>
                <a:gd name="T23" fmla="*/ 146 h 183"/>
                <a:gd name="T24" fmla="*/ 102 w 144"/>
                <a:gd name="T25" fmla="*/ 130 h 183"/>
                <a:gd name="T26" fmla="*/ 110 w 144"/>
                <a:gd name="T27" fmla="*/ 124 h 183"/>
                <a:gd name="T28" fmla="*/ 77 w 144"/>
                <a:gd name="T29" fmla="*/ 97 h 183"/>
                <a:gd name="T30" fmla="*/ 76 w 144"/>
                <a:gd name="T31" fmla="*/ 96 h 183"/>
                <a:gd name="T32" fmla="*/ 75 w 144"/>
                <a:gd name="T33" fmla="*/ 96 h 183"/>
                <a:gd name="T34" fmla="*/ 75 w 144"/>
                <a:gd name="T35" fmla="*/ 94 h 183"/>
                <a:gd name="T36" fmla="*/ 74 w 144"/>
                <a:gd name="T37" fmla="*/ 93 h 183"/>
                <a:gd name="T38" fmla="*/ 74 w 144"/>
                <a:gd name="T39" fmla="*/ 93 h 183"/>
                <a:gd name="T40" fmla="*/ 75 w 144"/>
                <a:gd name="T41" fmla="*/ 91 h 183"/>
                <a:gd name="T42" fmla="*/ 76 w 144"/>
                <a:gd name="T43" fmla="*/ 90 h 183"/>
                <a:gd name="T44" fmla="*/ 76 w 144"/>
                <a:gd name="T45" fmla="*/ 90 h 183"/>
                <a:gd name="T46" fmla="*/ 77 w 144"/>
                <a:gd name="T47" fmla="*/ 89 h 183"/>
                <a:gd name="T48" fmla="*/ 122 w 144"/>
                <a:gd name="T49" fmla="*/ 14 h 183"/>
                <a:gd name="T50" fmla="*/ 33 w 144"/>
                <a:gd name="T51" fmla="*/ 63 h 183"/>
                <a:gd name="T52" fmla="*/ 67 w 144"/>
                <a:gd name="T53" fmla="*/ 89 h 183"/>
                <a:gd name="T54" fmla="*/ 68 w 144"/>
                <a:gd name="T55" fmla="*/ 90 h 183"/>
                <a:gd name="T56" fmla="*/ 68 w 144"/>
                <a:gd name="T57" fmla="*/ 91 h 183"/>
                <a:gd name="T58" fmla="*/ 69 w 144"/>
                <a:gd name="T59" fmla="*/ 92 h 183"/>
                <a:gd name="T60" fmla="*/ 69 w 144"/>
                <a:gd name="T61" fmla="*/ 93 h 183"/>
                <a:gd name="T62" fmla="*/ 69 w 144"/>
                <a:gd name="T63" fmla="*/ 94 h 183"/>
                <a:gd name="T64" fmla="*/ 69 w 144"/>
                <a:gd name="T65" fmla="*/ 95 h 183"/>
                <a:gd name="T66" fmla="*/ 68 w 144"/>
                <a:gd name="T67" fmla="*/ 96 h 183"/>
                <a:gd name="T68" fmla="*/ 68 w 144"/>
                <a:gd name="T69" fmla="*/ 96 h 183"/>
                <a:gd name="T70" fmla="*/ 66 w 144"/>
                <a:gd name="T71" fmla="*/ 97 h 183"/>
                <a:gd name="T72" fmla="*/ 25 w 144"/>
                <a:gd name="T73" fmla="*/ 146 h 183"/>
                <a:gd name="T74" fmla="*/ 48 w 144"/>
                <a:gd name="T75" fmla="*/ 71 h 183"/>
                <a:gd name="T76" fmla="*/ 68 w 144"/>
                <a:gd name="T77" fmla="*/ 82 h 183"/>
                <a:gd name="T78" fmla="*/ 71 w 144"/>
                <a:gd name="T79" fmla="*/ 83 h 183"/>
                <a:gd name="T80" fmla="*/ 74 w 144"/>
                <a:gd name="T81" fmla="*/ 83 h 183"/>
                <a:gd name="T82" fmla="*/ 75 w 144"/>
                <a:gd name="T83" fmla="*/ 82 h 183"/>
                <a:gd name="T84" fmla="*/ 109 w 144"/>
                <a:gd name="T85" fmla="*/ 50 h 183"/>
                <a:gd name="T86" fmla="*/ 90 w 144"/>
                <a:gd name="T87" fmla="*/ 65 h 183"/>
                <a:gd name="T88" fmla="*/ 73 w 144"/>
                <a:gd name="T89" fmla="*/ 74 h 183"/>
                <a:gd name="T90" fmla="*/ 71 w 144"/>
                <a:gd name="T91" fmla="*/ 75 h 183"/>
                <a:gd name="T92" fmla="*/ 54 w 144"/>
                <a:gd name="T93" fmla="*/ 65 h 183"/>
                <a:gd name="T94" fmla="*/ 35 w 144"/>
                <a:gd name="T95" fmla="*/ 50 h 183"/>
                <a:gd name="T96" fmla="*/ 73 w 144"/>
                <a:gd name="T97" fmla="*/ 7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183">
                  <a:moveTo>
                    <a:pt x="7" y="14"/>
                  </a:moveTo>
                  <a:cubicBezTo>
                    <a:pt x="3" y="14"/>
                    <a:pt x="0" y="11"/>
                    <a:pt x="0" y="7"/>
                  </a:cubicBezTo>
                  <a:cubicBezTo>
                    <a:pt x="0" y="3"/>
                    <a:pt x="3" y="0"/>
                    <a:pt x="7" y="0"/>
                  </a:cubicBezTo>
                  <a:cubicBezTo>
                    <a:pt x="137" y="0"/>
                    <a:pt x="137" y="0"/>
                    <a:pt x="137" y="0"/>
                  </a:cubicBezTo>
                  <a:cubicBezTo>
                    <a:pt x="140" y="0"/>
                    <a:pt x="144" y="3"/>
                    <a:pt x="144" y="7"/>
                  </a:cubicBezTo>
                  <a:cubicBezTo>
                    <a:pt x="144" y="11"/>
                    <a:pt x="140" y="14"/>
                    <a:pt x="137" y="14"/>
                  </a:cubicBezTo>
                  <a:cubicBezTo>
                    <a:pt x="131" y="14"/>
                    <a:pt x="131" y="14"/>
                    <a:pt x="131" y="14"/>
                  </a:cubicBezTo>
                  <a:cubicBezTo>
                    <a:pt x="130" y="37"/>
                    <a:pt x="125" y="54"/>
                    <a:pt x="118" y="67"/>
                  </a:cubicBezTo>
                  <a:cubicBezTo>
                    <a:pt x="118" y="67"/>
                    <a:pt x="118" y="67"/>
                    <a:pt x="118" y="67"/>
                  </a:cubicBezTo>
                  <a:cubicBezTo>
                    <a:pt x="110" y="80"/>
                    <a:pt x="100" y="88"/>
                    <a:pt x="90" y="93"/>
                  </a:cubicBezTo>
                  <a:cubicBezTo>
                    <a:pt x="100" y="98"/>
                    <a:pt x="110" y="107"/>
                    <a:pt x="118" y="119"/>
                  </a:cubicBezTo>
                  <a:cubicBezTo>
                    <a:pt x="118" y="120"/>
                    <a:pt x="118" y="120"/>
                    <a:pt x="118" y="120"/>
                  </a:cubicBezTo>
                  <a:cubicBezTo>
                    <a:pt x="125" y="132"/>
                    <a:pt x="130" y="148"/>
                    <a:pt x="131" y="169"/>
                  </a:cubicBezTo>
                  <a:cubicBezTo>
                    <a:pt x="137" y="169"/>
                    <a:pt x="137" y="169"/>
                    <a:pt x="137" y="169"/>
                  </a:cubicBezTo>
                  <a:cubicBezTo>
                    <a:pt x="140" y="169"/>
                    <a:pt x="144" y="172"/>
                    <a:pt x="144" y="176"/>
                  </a:cubicBezTo>
                  <a:cubicBezTo>
                    <a:pt x="144" y="180"/>
                    <a:pt x="140" y="183"/>
                    <a:pt x="137" y="183"/>
                  </a:cubicBezTo>
                  <a:cubicBezTo>
                    <a:pt x="7" y="183"/>
                    <a:pt x="7" y="183"/>
                    <a:pt x="7" y="183"/>
                  </a:cubicBezTo>
                  <a:cubicBezTo>
                    <a:pt x="3" y="183"/>
                    <a:pt x="0" y="180"/>
                    <a:pt x="0" y="176"/>
                  </a:cubicBezTo>
                  <a:cubicBezTo>
                    <a:pt x="0" y="172"/>
                    <a:pt x="3" y="169"/>
                    <a:pt x="7" y="169"/>
                  </a:cubicBezTo>
                  <a:cubicBezTo>
                    <a:pt x="13" y="169"/>
                    <a:pt x="13" y="169"/>
                    <a:pt x="13" y="169"/>
                  </a:cubicBezTo>
                  <a:cubicBezTo>
                    <a:pt x="14" y="148"/>
                    <a:pt x="19" y="132"/>
                    <a:pt x="26" y="120"/>
                  </a:cubicBezTo>
                  <a:cubicBezTo>
                    <a:pt x="26" y="119"/>
                    <a:pt x="26" y="119"/>
                    <a:pt x="26" y="119"/>
                  </a:cubicBezTo>
                  <a:cubicBezTo>
                    <a:pt x="33" y="107"/>
                    <a:pt x="43" y="98"/>
                    <a:pt x="54" y="93"/>
                  </a:cubicBezTo>
                  <a:cubicBezTo>
                    <a:pt x="43" y="88"/>
                    <a:pt x="33" y="80"/>
                    <a:pt x="26" y="67"/>
                  </a:cubicBezTo>
                  <a:cubicBezTo>
                    <a:pt x="26" y="67"/>
                    <a:pt x="26" y="67"/>
                    <a:pt x="26" y="67"/>
                  </a:cubicBezTo>
                  <a:cubicBezTo>
                    <a:pt x="18" y="54"/>
                    <a:pt x="14" y="37"/>
                    <a:pt x="13" y="14"/>
                  </a:cubicBezTo>
                  <a:cubicBezTo>
                    <a:pt x="7" y="14"/>
                    <a:pt x="7" y="14"/>
                    <a:pt x="7" y="14"/>
                  </a:cubicBezTo>
                  <a:close/>
                  <a:moveTo>
                    <a:pt x="121" y="169"/>
                  </a:moveTo>
                  <a:cubicBezTo>
                    <a:pt x="121" y="169"/>
                    <a:pt x="121" y="169"/>
                    <a:pt x="121" y="169"/>
                  </a:cubicBezTo>
                  <a:cubicBezTo>
                    <a:pt x="117" y="155"/>
                    <a:pt x="108" y="144"/>
                    <a:pt x="98" y="138"/>
                  </a:cubicBezTo>
                  <a:cubicBezTo>
                    <a:pt x="90" y="133"/>
                    <a:pt x="81" y="131"/>
                    <a:pt x="72" y="131"/>
                  </a:cubicBezTo>
                  <a:cubicBezTo>
                    <a:pt x="63" y="131"/>
                    <a:pt x="54" y="133"/>
                    <a:pt x="46" y="138"/>
                  </a:cubicBezTo>
                  <a:cubicBezTo>
                    <a:pt x="35" y="144"/>
                    <a:pt x="26" y="155"/>
                    <a:pt x="22" y="169"/>
                  </a:cubicBezTo>
                  <a:cubicBezTo>
                    <a:pt x="121" y="169"/>
                    <a:pt x="121" y="169"/>
                    <a:pt x="121" y="169"/>
                  </a:cubicBezTo>
                  <a:close/>
                  <a:moveTo>
                    <a:pt x="25" y="146"/>
                  </a:moveTo>
                  <a:cubicBezTo>
                    <a:pt x="25" y="146"/>
                    <a:pt x="25" y="146"/>
                    <a:pt x="25" y="146"/>
                  </a:cubicBezTo>
                  <a:cubicBezTo>
                    <a:pt x="30" y="139"/>
                    <a:pt x="35" y="134"/>
                    <a:pt x="42" y="130"/>
                  </a:cubicBezTo>
                  <a:cubicBezTo>
                    <a:pt x="51" y="125"/>
                    <a:pt x="61" y="122"/>
                    <a:pt x="72" y="122"/>
                  </a:cubicBezTo>
                  <a:cubicBezTo>
                    <a:pt x="82" y="122"/>
                    <a:pt x="93" y="125"/>
                    <a:pt x="102" y="130"/>
                  </a:cubicBezTo>
                  <a:cubicBezTo>
                    <a:pt x="108" y="134"/>
                    <a:pt x="114" y="139"/>
                    <a:pt x="119" y="146"/>
                  </a:cubicBezTo>
                  <a:cubicBezTo>
                    <a:pt x="117" y="137"/>
                    <a:pt x="114" y="130"/>
                    <a:pt x="110" y="124"/>
                  </a:cubicBezTo>
                  <a:cubicBezTo>
                    <a:pt x="110" y="124"/>
                    <a:pt x="110" y="124"/>
                    <a:pt x="110" y="124"/>
                  </a:cubicBezTo>
                  <a:cubicBezTo>
                    <a:pt x="102" y="109"/>
                    <a:pt x="90" y="101"/>
                    <a:pt x="77" y="97"/>
                  </a:cubicBezTo>
                  <a:cubicBezTo>
                    <a:pt x="77" y="97"/>
                    <a:pt x="77" y="97"/>
                    <a:pt x="77" y="97"/>
                  </a:cubicBezTo>
                  <a:cubicBezTo>
                    <a:pt x="77" y="97"/>
                    <a:pt x="77" y="97"/>
                    <a:pt x="77" y="97"/>
                  </a:cubicBezTo>
                  <a:cubicBezTo>
                    <a:pt x="77" y="97"/>
                    <a:pt x="76" y="97"/>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5"/>
                    <a:pt x="75" y="95"/>
                    <a:pt x="75" y="95"/>
                  </a:cubicBezTo>
                  <a:cubicBezTo>
                    <a:pt x="75" y="95"/>
                    <a:pt x="75" y="95"/>
                    <a:pt x="75" y="95"/>
                  </a:cubicBezTo>
                  <a:cubicBezTo>
                    <a:pt x="75" y="95"/>
                    <a:pt x="75" y="94"/>
                    <a:pt x="75" y="94"/>
                  </a:cubicBezTo>
                  <a:cubicBezTo>
                    <a:pt x="74" y="94"/>
                    <a:pt x="74" y="94"/>
                    <a:pt x="74" y="94"/>
                  </a:cubicBezTo>
                  <a:cubicBezTo>
                    <a:pt x="74" y="94"/>
                    <a:pt x="74" y="94"/>
                    <a:pt x="74" y="94"/>
                  </a:cubicBezTo>
                  <a:cubicBezTo>
                    <a:pt x="74" y="93"/>
                    <a:pt x="74" y="93"/>
                    <a:pt x="74" y="93"/>
                  </a:cubicBezTo>
                  <a:cubicBezTo>
                    <a:pt x="74" y="93"/>
                    <a:pt x="74" y="93"/>
                    <a:pt x="74" y="93"/>
                  </a:cubicBezTo>
                  <a:cubicBezTo>
                    <a:pt x="74" y="93"/>
                    <a:pt x="74" y="93"/>
                    <a:pt x="74" y="93"/>
                  </a:cubicBezTo>
                  <a:cubicBezTo>
                    <a:pt x="74" y="93"/>
                    <a:pt x="74" y="93"/>
                    <a:pt x="74" y="93"/>
                  </a:cubicBezTo>
                  <a:cubicBezTo>
                    <a:pt x="75" y="92"/>
                    <a:pt x="75" y="92"/>
                    <a:pt x="75" y="92"/>
                  </a:cubicBezTo>
                  <a:cubicBezTo>
                    <a:pt x="75" y="92"/>
                    <a:pt x="75" y="92"/>
                    <a:pt x="75" y="91"/>
                  </a:cubicBezTo>
                  <a:cubicBezTo>
                    <a:pt x="75" y="91"/>
                    <a:pt x="75" y="91"/>
                    <a:pt x="75" y="91"/>
                  </a:cubicBezTo>
                  <a:cubicBezTo>
                    <a:pt x="75" y="91"/>
                    <a:pt x="75" y="91"/>
                    <a:pt x="75" y="91"/>
                  </a:cubicBezTo>
                  <a:cubicBezTo>
                    <a:pt x="75" y="90"/>
                    <a:pt x="75" y="90"/>
                    <a:pt x="75" y="90"/>
                  </a:cubicBezTo>
                  <a:cubicBezTo>
                    <a:pt x="76" y="90"/>
                    <a:pt x="76" y="90"/>
                    <a:pt x="76" y="90"/>
                  </a:cubicBezTo>
                  <a:cubicBezTo>
                    <a:pt x="76" y="90"/>
                    <a:pt x="76" y="90"/>
                    <a:pt x="76" y="90"/>
                  </a:cubicBezTo>
                  <a:cubicBezTo>
                    <a:pt x="76" y="90"/>
                    <a:pt x="76" y="90"/>
                    <a:pt x="76" y="90"/>
                  </a:cubicBezTo>
                  <a:cubicBezTo>
                    <a:pt x="76" y="90"/>
                    <a:pt x="76" y="90"/>
                    <a:pt x="76" y="90"/>
                  </a:cubicBezTo>
                  <a:cubicBezTo>
                    <a:pt x="76" y="90"/>
                    <a:pt x="77" y="90"/>
                    <a:pt x="77" y="89"/>
                  </a:cubicBezTo>
                  <a:cubicBezTo>
                    <a:pt x="77" y="89"/>
                    <a:pt x="77" y="89"/>
                    <a:pt x="77" y="89"/>
                  </a:cubicBezTo>
                  <a:cubicBezTo>
                    <a:pt x="77" y="89"/>
                    <a:pt x="77" y="89"/>
                    <a:pt x="77" y="89"/>
                  </a:cubicBezTo>
                  <a:cubicBezTo>
                    <a:pt x="90" y="85"/>
                    <a:pt x="102" y="78"/>
                    <a:pt x="110" y="63"/>
                  </a:cubicBezTo>
                  <a:cubicBezTo>
                    <a:pt x="110" y="63"/>
                    <a:pt x="110" y="63"/>
                    <a:pt x="110" y="63"/>
                  </a:cubicBezTo>
                  <a:cubicBezTo>
                    <a:pt x="117" y="51"/>
                    <a:pt x="122" y="35"/>
                    <a:pt x="122" y="14"/>
                  </a:cubicBezTo>
                  <a:cubicBezTo>
                    <a:pt x="21" y="14"/>
                    <a:pt x="21" y="14"/>
                    <a:pt x="21" y="14"/>
                  </a:cubicBezTo>
                  <a:cubicBezTo>
                    <a:pt x="22" y="35"/>
                    <a:pt x="26" y="51"/>
                    <a:pt x="33" y="63"/>
                  </a:cubicBezTo>
                  <a:cubicBezTo>
                    <a:pt x="33" y="63"/>
                    <a:pt x="33" y="63"/>
                    <a:pt x="33" y="63"/>
                  </a:cubicBezTo>
                  <a:cubicBezTo>
                    <a:pt x="42" y="78"/>
                    <a:pt x="54" y="85"/>
                    <a:pt x="66" y="89"/>
                  </a:cubicBezTo>
                  <a:cubicBezTo>
                    <a:pt x="67" y="89"/>
                    <a:pt x="67" y="89"/>
                    <a:pt x="67" y="89"/>
                  </a:cubicBezTo>
                  <a:cubicBezTo>
                    <a:pt x="67" y="89"/>
                    <a:pt x="67" y="89"/>
                    <a:pt x="67" y="89"/>
                  </a:cubicBezTo>
                  <a:cubicBezTo>
                    <a:pt x="67" y="90"/>
                    <a:pt x="67"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1"/>
                    <a:pt x="68" y="91"/>
                    <a:pt x="68" y="91"/>
                  </a:cubicBezTo>
                  <a:cubicBezTo>
                    <a:pt x="68" y="91"/>
                    <a:pt x="69" y="91"/>
                    <a:pt x="69" y="91"/>
                  </a:cubicBezTo>
                  <a:cubicBezTo>
                    <a:pt x="69" y="91"/>
                    <a:pt x="69" y="91"/>
                    <a:pt x="69" y="91"/>
                  </a:cubicBezTo>
                  <a:cubicBezTo>
                    <a:pt x="69" y="92"/>
                    <a:pt x="69" y="92"/>
                    <a:pt x="69" y="92"/>
                  </a:cubicBezTo>
                  <a:cubicBezTo>
                    <a:pt x="69" y="93"/>
                    <a:pt x="69" y="93"/>
                    <a:pt x="69" y="93"/>
                  </a:cubicBezTo>
                  <a:cubicBezTo>
                    <a:pt x="69" y="93"/>
                    <a:pt x="69" y="93"/>
                    <a:pt x="69" y="93"/>
                  </a:cubicBezTo>
                  <a:cubicBezTo>
                    <a:pt x="69" y="93"/>
                    <a:pt x="69" y="93"/>
                    <a:pt x="69" y="93"/>
                  </a:cubicBezTo>
                  <a:cubicBezTo>
                    <a:pt x="69" y="93"/>
                    <a:pt x="69" y="93"/>
                    <a:pt x="69" y="93"/>
                  </a:cubicBezTo>
                  <a:cubicBezTo>
                    <a:pt x="69" y="94"/>
                    <a:pt x="69" y="94"/>
                    <a:pt x="69" y="94"/>
                  </a:cubicBezTo>
                  <a:cubicBezTo>
                    <a:pt x="69" y="94"/>
                    <a:pt x="69" y="94"/>
                    <a:pt x="69" y="94"/>
                  </a:cubicBezTo>
                  <a:cubicBezTo>
                    <a:pt x="69" y="94"/>
                    <a:pt x="69" y="94"/>
                    <a:pt x="69" y="94"/>
                  </a:cubicBezTo>
                  <a:cubicBezTo>
                    <a:pt x="69" y="94"/>
                    <a:pt x="69" y="95"/>
                    <a:pt x="69" y="95"/>
                  </a:cubicBezTo>
                  <a:cubicBezTo>
                    <a:pt x="69" y="95"/>
                    <a:pt x="69" y="95"/>
                    <a:pt x="69" y="95"/>
                  </a:cubicBezTo>
                  <a:cubicBezTo>
                    <a:pt x="69" y="95"/>
                    <a:pt x="68" y="96"/>
                    <a:pt x="68" y="96"/>
                  </a:cubicBezTo>
                  <a:cubicBezTo>
                    <a:pt x="68" y="96"/>
                    <a:pt x="68" y="96"/>
                    <a:pt x="68" y="96"/>
                  </a:cubicBezTo>
                  <a:cubicBezTo>
                    <a:pt x="68" y="96"/>
                    <a:pt x="68" y="96"/>
                    <a:pt x="68" y="96"/>
                  </a:cubicBezTo>
                  <a:cubicBezTo>
                    <a:pt x="68" y="96"/>
                    <a:pt x="68" y="96"/>
                    <a:pt x="68" y="96"/>
                  </a:cubicBezTo>
                  <a:cubicBezTo>
                    <a:pt x="68" y="96"/>
                    <a:pt x="68" y="96"/>
                    <a:pt x="68" y="96"/>
                  </a:cubicBezTo>
                  <a:cubicBezTo>
                    <a:pt x="68" y="96"/>
                    <a:pt x="68" y="96"/>
                    <a:pt x="68" y="96"/>
                  </a:cubicBezTo>
                  <a:cubicBezTo>
                    <a:pt x="67" y="97"/>
                    <a:pt x="67" y="97"/>
                    <a:pt x="67" y="97"/>
                  </a:cubicBezTo>
                  <a:cubicBezTo>
                    <a:pt x="67" y="97"/>
                    <a:pt x="67" y="97"/>
                    <a:pt x="67" y="97"/>
                  </a:cubicBezTo>
                  <a:cubicBezTo>
                    <a:pt x="66" y="97"/>
                    <a:pt x="66" y="97"/>
                    <a:pt x="66" y="97"/>
                  </a:cubicBezTo>
                  <a:cubicBezTo>
                    <a:pt x="54" y="101"/>
                    <a:pt x="42" y="109"/>
                    <a:pt x="33" y="124"/>
                  </a:cubicBezTo>
                  <a:cubicBezTo>
                    <a:pt x="33" y="124"/>
                    <a:pt x="33" y="124"/>
                    <a:pt x="33" y="124"/>
                  </a:cubicBezTo>
                  <a:cubicBezTo>
                    <a:pt x="30" y="130"/>
                    <a:pt x="27" y="137"/>
                    <a:pt x="25" y="146"/>
                  </a:cubicBezTo>
                  <a:close/>
                  <a:moveTo>
                    <a:pt x="35" y="50"/>
                  </a:moveTo>
                  <a:cubicBezTo>
                    <a:pt x="35" y="50"/>
                    <a:pt x="35" y="50"/>
                    <a:pt x="35" y="50"/>
                  </a:cubicBezTo>
                  <a:cubicBezTo>
                    <a:pt x="38" y="58"/>
                    <a:pt x="42" y="65"/>
                    <a:pt x="48" y="71"/>
                  </a:cubicBezTo>
                  <a:cubicBezTo>
                    <a:pt x="54" y="76"/>
                    <a:pt x="60" y="80"/>
                    <a:pt x="68" y="82"/>
                  </a:cubicBezTo>
                  <a:cubicBezTo>
                    <a:pt x="68" y="82"/>
                    <a:pt x="68" y="82"/>
                    <a:pt x="68" y="82"/>
                  </a:cubicBezTo>
                  <a:cubicBezTo>
                    <a:pt x="68" y="82"/>
                    <a:pt x="68" y="82"/>
                    <a:pt x="68" y="82"/>
                  </a:cubicBezTo>
                  <a:cubicBezTo>
                    <a:pt x="70" y="83"/>
                    <a:pt x="70" y="83"/>
                    <a:pt x="70" y="83"/>
                  </a:cubicBezTo>
                  <a:cubicBezTo>
                    <a:pt x="70" y="83"/>
                    <a:pt x="70" y="83"/>
                    <a:pt x="70" y="83"/>
                  </a:cubicBezTo>
                  <a:cubicBezTo>
                    <a:pt x="70" y="83"/>
                    <a:pt x="70" y="83"/>
                    <a:pt x="71" y="83"/>
                  </a:cubicBezTo>
                  <a:cubicBezTo>
                    <a:pt x="71" y="83"/>
                    <a:pt x="71" y="83"/>
                    <a:pt x="71" y="83"/>
                  </a:cubicBezTo>
                  <a:cubicBezTo>
                    <a:pt x="72" y="84"/>
                    <a:pt x="73" y="83"/>
                    <a:pt x="74" y="83"/>
                  </a:cubicBezTo>
                  <a:cubicBezTo>
                    <a:pt x="74" y="83"/>
                    <a:pt x="74" y="83"/>
                    <a:pt x="74" y="83"/>
                  </a:cubicBezTo>
                  <a:cubicBezTo>
                    <a:pt x="75" y="82"/>
                    <a:pt x="75" y="82"/>
                    <a:pt x="75" y="82"/>
                  </a:cubicBezTo>
                  <a:cubicBezTo>
                    <a:pt x="75" y="82"/>
                    <a:pt x="75" y="82"/>
                    <a:pt x="75" y="82"/>
                  </a:cubicBezTo>
                  <a:cubicBezTo>
                    <a:pt x="75" y="82"/>
                    <a:pt x="75" y="82"/>
                    <a:pt x="75" y="82"/>
                  </a:cubicBezTo>
                  <a:cubicBezTo>
                    <a:pt x="83" y="80"/>
                    <a:pt x="90" y="76"/>
                    <a:pt x="95" y="71"/>
                  </a:cubicBezTo>
                  <a:cubicBezTo>
                    <a:pt x="95" y="71"/>
                    <a:pt x="95" y="71"/>
                    <a:pt x="95" y="71"/>
                  </a:cubicBezTo>
                  <a:cubicBezTo>
                    <a:pt x="101" y="65"/>
                    <a:pt x="106" y="58"/>
                    <a:pt x="109" y="50"/>
                  </a:cubicBezTo>
                  <a:cubicBezTo>
                    <a:pt x="110" y="48"/>
                    <a:pt x="108" y="45"/>
                    <a:pt x="106" y="44"/>
                  </a:cubicBezTo>
                  <a:cubicBezTo>
                    <a:pt x="104" y="44"/>
                    <a:pt x="102" y="45"/>
                    <a:pt x="101" y="47"/>
                  </a:cubicBezTo>
                  <a:cubicBezTo>
                    <a:pt x="98" y="54"/>
                    <a:pt x="95" y="60"/>
                    <a:pt x="90" y="65"/>
                  </a:cubicBezTo>
                  <a:cubicBezTo>
                    <a:pt x="85" y="69"/>
                    <a:pt x="80" y="72"/>
                    <a:pt x="73" y="74"/>
                  </a:cubicBezTo>
                  <a:cubicBezTo>
                    <a:pt x="73" y="74"/>
                    <a:pt x="73" y="74"/>
                    <a:pt x="73" y="74"/>
                  </a:cubicBezTo>
                  <a:cubicBezTo>
                    <a:pt x="73" y="74"/>
                    <a:pt x="73" y="74"/>
                    <a:pt x="73" y="74"/>
                  </a:cubicBezTo>
                  <a:cubicBezTo>
                    <a:pt x="72" y="75"/>
                    <a:pt x="72" y="75"/>
                    <a:pt x="72" y="75"/>
                  </a:cubicBezTo>
                  <a:cubicBezTo>
                    <a:pt x="72" y="75"/>
                    <a:pt x="72" y="75"/>
                    <a:pt x="72" y="75"/>
                  </a:cubicBezTo>
                  <a:cubicBezTo>
                    <a:pt x="71" y="75"/>
                    <a:pt x="71" y="75"/>
                    <a:pt x="71" y="75"/>
                  </a:cubicBezTo>
                  <a:cubicBezTo>
                    <a:pt x="71" y="74"/>
                    <a:pt x="71" y="74"/>
                    <a:pt x="71" y="74"/>
                  </a:cubicBezTo>
                  <a:cubicBezTo>
                    <a:pt x="71" y="74"/>
                    <a:pt x="71" y="74"/>
                    <a:pt x="71" y="74"/>
                  </a:cubicBezTo>
                  <a:cubicBezTo>
                    <a:pt x="64" y="72"/>
                    <a:pt x="58" y="69"/>
                    <a:pt x="54" y="65"/>
                  </a:cubicBezTo>
                  <a:cubicBezTo>
                    <a:pt x="49" y="60"/>
                    <a:pt x="45" y="54"/>
                    <a:pt x="43" y="47"/>
                  </a:cubicBezTo>
                  <a:cubicBezTo>
                    <a:pt x="42" y="45"/>
                    <a:pt x="40" y="44"/>
                    <a:pt x="37" y="44"/>
                  </a:cubicBezTo>
                  <a:cubicBezTo>
                    <a:pt x="35" y="45"/>
                    <a:pt x="34" y="48"/>
                    <a:pt x="35" y="50"/>
                  </a:cubicBezTo>
                  <a:close/>
                  <a:moveTo>
                    <a:pt x="73" y="74"/>
                  </a:moveTo>
                  <a:cubicBezTo>
                    <a:pt x="73" y="74"/>
                    <a:pt x="73" y="74"/>
                    <a:pt x="73" y="74"/>
                  </a:cubicBezTo>
                  <a:cubicBezTo>
                    <a:pt x="73" y="74"/>
                    <a:pt x="73" y="74"/>
                    <a:pt x="73" y="74"/>
                  </a:cubicBezTo>
                  <a:cubicBezTo>
                    <a:pt x="73" y="74"/>
                    <a:pt x="73" y="74"/>
                    <a:pt x="73" y="74"/>
                  </a:cubicBezTo>
                  <a:close/>
                </a:path>
              </a:pathLst>
            </a:custGeom>
            <a:solidFill>
              <a:schemeClr val="bg1">
                <a:alpha val="90000"/>
              </a:schemeClr>
            </a:solidFill>
            <a:ln>
              <a:noFill/>
            </a:ln>
            <a:extLst/>
          </p:spPr>
          <p:txBody>
            <a:bodyPr vert="horz" wrap="square" lIns="68559" tIns="34279" rIns="68559" bIns="34279" numCol="1" anchor="t" anchorCtr="0" compatLnSpc="1">
              <a:prstTxWarp prst="textNoShape">
                <a:avLst/>
              </a:prstTxWarp>
            </a:bodyPr>
            <a:lstStyle/>
            <a:p>
              <a:pPr defTabSz="685594">
                <a:defRPr/>
              </a:pPr>
              <a:endParaRPr lang="zh-CN" altLang="en-US" sz="1350">
                <a:solidFill>
                  <a:prstClr val="black"/>
                </a:solidFill>
                <a:latin typeface="等线" panose="020F0502020204030204"/>
                <a:ea typeface="汉鼎简行书" panose="02010609000101010101" pitchFamily="49" charset="-122"/>
              </a:endParaRPr>
            </a:p>
          </p:txBody>
        </p:sp>
      </p:grpSp>
      <p:grpSp>
        <p:nvGrpSpPr>
          <p:cNvPr id="32" name="组合 31"/>
          <p:cNvGrpSpPr/>
          <p:nvPr/>
        </p:nvGrpSpPr>
        <p:grpSpPr>
          <a:xfrm>
            <a:off x="3325606" y="1851089"/>
            <a:ext cx="623300" cy="623300"/>
            <a:chOff x="3325606" y="1762376"/>
            <a:chExt cx="623300" cy="623300"/>
          </a:xfrm>
        </p:grpSpPr>
        <p:sp>
          <p:nvSpPr>
            <p:cNvPr id="33" name="Teardrop 21">
              <a:extLst>
                <a:ext uri="{FF2B5EF4-FFF2-40B4-BE49-F238E27FC236}">
                  <a16:creationId xmlns="" xmlns:a16="http://schemas.microsoft.com/office/drawing/2014/main" id="{EBA43C52-086A-42E5-8AFA-622166BC3282}"/>
                </a:ext>
              </a:extLst>
            </p:cNvPr>
            <p:cNvSpPr/>
            <p:nvPr/>
          </p:nvSpPr>
          <p:spPr>
            <a:xfrm rot="8100000">
              <a:off x="3325606" y="1762376"/>
              <a:ext cx="623300" cy="623300"/>
            </a:xfrm>
            <a:prstGeom prst="teardrop">
              <a:avLst/>
            </a:prstGeom>
            <a:solidFill>
              <a:schemeClr val="accent2"/>
            </a:solidFill>
            <a:ln w="12700" cap="flat" cmpd="sng">
              <a:noFill/>
              <a:bevel/>
              <a:headEnd/>
              <a:tailEnd/>
            </a:ln>
          </p:spPr>
          <p:txBody>
            <a:bodyPr anchor="ctr"/>
            <a:lstStyle/>
            <a:p>
              <a:pPr defTabSz="685389"/>
              <a:endParaRPr lang="en-US" sz="1349" dirty="0">
                <a:solidFill>
                  <a:srgbClr val="FFFFFF"/>
                </a:solidFill>
                <a:latin typeface="Arial"/>
                <a:ea typeface="微软雅黑"/>
              </a:endParaRPr>
            </a:p>
          </p:txBody>
        </p:sp>
        <p:grpSp>
          <p:nvGrpSpPr>
            <p:cNvPr id="34" name="Group 73">
              <a:extLst>
                <a:ext uri="{FF2B5EF4-FFF2-40B4-BE49-F238E27FC236}">
                  <a16:creationId xmlns="" xmlns:a16="http://schemas.microsoft.com/office/drawing/2014/main" id="{9BA7F366-659A-44F3-994A-8AC963B313E6}"/>
                </a:ext>
              </a:extLst>
            </p:cNvPr>
            <p:cNvGrpSpPr/>
            <p:nvPr/>
          </p:nvGrpSpPr>
          <p:grpSpPr>
            <a:xfrm>
              <a:off x="3492635" y="1980631"/>
              <a:ext cx="289244" cy="255412"/>
              <a:chOff x="2549886" y="800334"/>
              <a:chExt cx="355053" cy="313526"/>
            </a:xfrm>
            <a:solidFill>
              <a:schemeClr val="bg1"/>
            </a:solidFill>
          </p:grpSpPr>
          <p:sp>
            <p:nvSpPr>
              <p:cNvPr id="35" name="Freeform 88">
                <a:extLst>
                  <a:ext uri="{FF2B5EF4-FFF2-40B4-BE49-F238E27FC236}">
                    <a16:creationId xmlns="" xmlns:a16="http://schemas.microsoft.com/office/drawing/2014/main" id="{8856B899-FAB7-4C5B-96DD-A85C9ADBBD89}"/>
                  </a:ext>
                </a:extLst>
              </p:cNvPr>
              <p:cNvSpPr/>
              <p:nvPr/>
            </p:nvSpPr>
            <p:spPr bwMode="auto">
              <a:xfrm>
                <a:off x="2653702" y="1055723"/>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ln>
            </p:spPr>
            <p:txBody>
              <a:bodyPr lIns="91412" tIns="45706" rIns="91412" bIns="45706"/>
              <a:lstStyle/>
              <a:p>
                <a:pPr defTabSz="685594">
                  <a:defRPr/>
                </a:pPr>
                <a:endParaRPr lang="en-US" sz="2399">
                  <a:solidFill>
                    <a:prstClr val="black"/>
                  </a:solidFill>
                  <a:latin typeface="Calibri" panose="020F0502020204030204"/>
                  <a:ea typeface="汉鼎简行书" panose="02010609000101010101" pitchFamily="49" charset="-122"/>
                </a:endParaRPr>
              </a:p>
            </p:txBody>
          </p:sp>
          <p:sp>
            <p:nvSpPr>
              <p:cNvPr id="36" name="Freeform 89">
                <a:extLst>
                  <a:ext uri="{FF2B5EF4-FFF2-40B4-BE49-F238E27FC236}">
                    <a16:creationId xmlns="" xmlns:a16="http://schemas.microsoft.com/office/drawing/2014/main" id="{C70B4A5B-6214-4173-8511-841FB5AC6481}"/>
                  </a:ext>
                </a:extLst>
              </p:cNvPr>
              <p:cNvSpPr/>
              <p:nvPr/>
            </p:nvSpPr>
            <p:spPr bwMode="auto">
              <a:xfrm>
                <a:off x="2782435" y="1055723"/>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ln>
            </p:spPr>
            <p:txBody>
              <a:bodyPr lIns="91412" tIns="45706" rIns="91412" bIns="45706"/>
              <a:lstStyle/>
              <a:p>
                <a:pPr defTabSz="685594">
                  <a:defRPr/>
                </a:pPr>
                <a:endParaRPr lang="en-US" sz="2399">
                  <a:solidFill>
                    <a:prstClr val="black"/>
                  </a:solidFill>
                  <a:latin typeface="Calibri" panose="020F0502020204030204"/>
                  <a:ea typeface="汉鼎简行书" panose="02010609000101010101" pitchFamily="49" charset="-122"/>
                </a:endParaRPr>
              </a:p>
            </p:txBody>
          </p:sp>
          <p:sp>
            <p:nvSpPr>
              <p:cNvPr id="37" name="Freeform 90">
                <a:extLst>
                  <a:ext uri="{FF2B5EF4-FFF2-40B4-BE49-F238E27FC236}">
                    <a16:creationId xmlns="" xmlns:a16="http://schemas.microsoft.com/office/drawing/2014/main" id="{B79FECE3-6AFF-4F04-BA08-5493E9EDFBCA}"/>
                  </a:ext>
                </a:extLst>
              </p:cNvPr>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ln>
            </p:spPr>
            <p:txBody>
              <a:bodyPr lIns="91412" tIns="45706" rIns="91412" bIns="45706"/>
              <a:lstStyle/>
              <a:p>
                <a:pPr defTabSz="685594">
                  <a:defRPr/>
                </a:pPr>
                <a:endParaRPr lang="en-US" sz="2399">
                  <a:solidFill>
                    <a:prstClr val="black"/>
                  </a:solidFill>
                  <a:latin typeface="Calibri" panose="020F0502020204030204"/>
                  <a:ea typeface="汉鼎简行书" panose="02010609000101010101" pitchFamily="49" charset="-122"/>
                </a:endParaRPr>
              </a:p>
            </p:txBody>
          </p:sp>
        </p:grpSp>
      </p:grpSp>
      <p:sp>
        <p:nvSpPr>
          <p:cNvPr id="38" name="Rectangle 4">
            <a:extLst>
              <a:ext uri="{FF2B5EF4-FFF2-40B4-BE49-F238E27FC236}">
                <a16:creationId xmlns="" xmlns:a16="http://schemas.microsoft.com/office/drawing/2014/main" id="{F76F7E5D-EAC2-4A2F-BEF4-94175A24DDFE}"/>
              </a:ext>
            </a:extLst>
          </p:cNvPr>
          <p:cNvSpPr/>
          <p:nvPr/>
        </p:nvSpPr>
        <p:spPr>
          <a:xfrm>
            <a:off x="792746" y="3164364"/>
            <a:ext cx="1775370" cy="415498"/>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p>
        </p:txBody>
      </p:sp>
      <p:sp>
        <p:nvSpPr>
          <p:cNvPr id="39" name="Rectangle 21">
            <a:extLst>
              <a:ext uri="{FF2B5EF4-FFF2-40B4-BE49-F238E27FC236}">
                <a16:creationId xmlns="" xmlns:a16="http://schemas.microsoft.com/office/drawing/2014/main" id="{C3C3F620-8B0F-4280-9544-115DFCC6089D}"/>
              </a:ext>
            </a:extLst>
          </p:cNvPr>
          <p:cNvSpPr/>
          <p:nvPr/>
        </p:nvSpPr>
        <p:spPr>
          <a:xfrm>
            <a:off x="1050689" y="2876420"/>
            <a:ext cx="1259485" cy="338450"/>
          </a:xfrm>
          <a:prstGeom prst="rect">
            <a:avLst/>
          </a:prstGeom>
        </p:spPr>
        <p:txBody>
          <a:bodyPr wrap="square">
            <a:spAutoFit/>
          </a:bodyPr>
          <a:lstStyle/>
          <a:p>
            <a:pPr algn="ctr" defTabSz="685594"/>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40" name="Rectangle 4">
            <a:extLst>
              <a:ext uri="{FF2B5EF4-FFF2-40B4-BE49-F238E27FC236}">
                <a16:creationId xmlns="" xmlns:a16="http://schemas.microsoft.com/office/drawing/2014/main" id="{40825B19-3B3C-4180-8E34-D5737FEC09BB}"/>
              </a:ext>
            </a:extLst>
          </p:cNvPr>
          <p:cNvSpPr/>
          <p:nvPr/>
        </p:nvSpPr>
        <p:spPr>
          <a:xfrm>
            <a:off x="2749571" y="3164364"/>
            <a:ext cx="1775370" cy="415498"/>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p>
        </p:txBody>
      </p:sp>
      <p:sp>
        <p:nvSpPr>
          <p:cNvPr id="41" name="Rectangle 21">
            <a:extLst>
              <a:ext uri="{FF2B5EF4-FFF2-40B4-BE49-F238E27FC236}">
                <a16:creationId xmlns="" xmlns:a16="http://schemas.microsoft.com/office/drawing/2014/main" id="{AEB660D9-E58F-47A8-88C1-C9FD17B960FF}"/>
              </a:ext>
            </a:extLst>
          </p:cNvPr>
          <p:cNvSpPr/>
          <p:nvPr/>
        </p:nvSpPr>
        <p:spPr>
          <a:xfrm>
            <a:off x="3007513" y="2876420"/>
            <a:ext cx="1259485"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42" name="Rectangle 4">
            <a:extLst>
              <a:ext uri="{FF2B5EF4-FFF2-40B4-BE49-F238E27FC236}">
                <a16:creationId xmlns="" xmlns:a16="http://schemas.microsoft.com/office/drawing/2014/main" id="{3D4DFD8E-F5A8-4C2A-B801-E681F193B5F9}"/>
              </a:ext>
            </a:extLst>
          </p:cNvPr>
          <p:cNvSpPr/>
          <p:nvPr/>
        </p:nvSpPr>
        <p:spPr>
          <a:xfrm>
            <a:off x="4706395" y="3164364"/>
            <a:ext cx="1775370" cy="415498"/>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p>
        </p:txBody>
      </p:sp>
      <p:sp>
        <p:nvSpPr>
          <p:cNvPr id="43" name="Rectangle 21">
            <a:extLst>
              <a:ext uri="{FF2B5EF4-FFF2-40B4-BE49-F238E27FC236}">
                <a16:creationId xmlns="" xmlns:a16="http://schemas.microsoft.com/office/drawing/2014/main" id="{F0D7B5B5-9819-4976-BAC1-0D451EB2EE47}"/>
              </a:ext>
            </a:extLst>
          </p:cNvPr>
          <p:cNvSpPr/>
          <p:nvPr/>
        </p:nvSpPr>
        <p:spPr>
          <a:xfrm>
            <a:off x="4901173" y="2876420"/>
            <a:ext cx="1259485"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44" name="Rectangle 4">
            <a:extLst>
              <a:ext uri="{FF2B5EF4-FFF2-40B4-BE49-F238E27FC236}">
                <a16:creationId xmlns="" xmlns:a16="http://schemas.microsoft.com/office/drawing/2014/main" id="{DC516AC2-47B5-4565-8479-4D74AB83FAD5}"/>
              </a:ext>
            </a:extLst>
          </p:cNvPr>
          <p:cNvSpPr/>
          <p:nvPr/>
        </p:nvSpPr>
        <p:spPr>
          <a:xfrm>
            <a:off x="6606356" y="3164364"/>
            <a:ext cx="1775370" cy="415498"/>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p>
        </p:txBody>
      </p:sp>
      <p:sp>
        <p:nvSpPr>
          <p:cNvPr id="45" name="Rectangle 21">
            <a:extLst>
              <a:ext uri="{FF2B5EF4-FFF2-40B4-BE49-F238E27FC236}">
                <a16:creationId xmlns="" xmlns:a16="http://schemas.microsoft.com/office/drawing/2014/main" id="{BBD5F4C9-E29E-4826-B143-F70A562D87F8}"/>
              </a:ext>
            </a:extLst>
          </p:cNvPr>
          <p:cNvSpPr/>
          <p:nvPr/>
        </p:nvSpPr>
        <p:spPr>
          <a:xfrm>
            <a:off x="6864299" y="2876420"/>
            <a:ext cx="1259485"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Tree>
    <p:extLst>
      <p:ext uri="{BB962C8B-B14F-4D97-AF65-F5344CB8AC3E}">
        <p14:creationId xmlns:p14="http://schemas.microsoft.com/office/powerpoint/2010/main" val="27069181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9"/>
                                        </p:tgtEl>
                                        <p:attrNameLst>
                                          <p:attrName>ppt_y</p:attrName>
                                        </p:attrNameLst>
                                      </p:cBhvr>
                                      <p:tavLst>
                                        <p:tav tm="0">
                                          <p:val>
                                            <p:strVal val="#ppt_y"/>
                                          </p:val>
                                        </p:tav>
                                        <p:tav tm="100000">
                                          <p:val>
                                            <p:strVal val="#ppt_y"/>
                                          </p:val>
                                        </p:tav>
                                      </p:tavLst>
                                    </p:anim>
                                    <p:anim calcmode="lin" valueType="num">
                                      <p:cBhvr>
                                        <p:cTn id="15"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9"/>
                                        </p:tgtEl>
                                      </p:cBhvr>
                                    </p:animEffect>
                                  </p:childTnLst>
                                </p:cTn>
                              </p:par>
                            </p:childTnLst>
                          </p:cTn>
                        </p:par>
                        <p:par>
                          <p:cTn id="18" fill="hold">
                            <p:stCondLst>
                              <p:cond delay="165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500"/>
                                        <p:tgtEl>
                                          <p:spTgt spid="38"/>
                                        </p:tgtEl>
                                      </p:cBhvr>
                                    </p:animEffect>
                                  </p:childTnLst>
                                </p:cTn>
                              </p:par>
                            </p:childTnLst>
                          </p:cTn>
                        </p:par>
                        <p:par>
                          <p:cTn id="22" fill="hold">
                            <p:stCondLst>
                              <p:cond delay="2150"/>
                            </p:stCondLst>
                            <p:childTnLst>
                              <p:par>
                                <p:cTn id="23" presetID="42" presetClass="entr" presetSubtype="0"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childTnLst>
                          </p:cTn>
                        </p:par>
                        <p:par>
                          <p:cTn id="28" fill="hold">
                            <p:stCondLst>
                              <p:cond delay="31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1"/>
                                        </p:tgtEl>
                                        <p:attrNameLst>
                                          <p:attrName>ppt_y</p:attrName>
                                        </p:attrNameLst>
                                      </p:cBhvr>
                                      <p:tavLst>
                                        <p:tav tm="0">
                                          <p:val>
                                            <p:strVal val="#ppt_y"/>
                                          </p:val>
                                        </p:tav>
                                        <p:tav tm="100000">
                                          <p:val>
                                            <p:strVal val="#ppt_y"/>
                                          </p:val>
                                        </p:tav>
                                      </p:tavLst>
                                    </p:anim>
                                    <p:anim calcmode="lin" valueType="num">
                                      <p:cBhvr>
                                        <p:cTn id="33"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1"/>
                                        </p:tgtEl>
                                      </p:cBhvr>
                                    </p:animEffect>
                                  </p:childTnLst>
                                </p:cTn>
                              </p:par>
                            </p:childTnLst>
                          </p:cTn>
                        </p:par>
                        <p:par>
                          <p:cTn id="36" fill="hold">
                            <p:stCondLst>
                              <p:cond delay="3800"/>
                            </p:stCondLst>
                            <p:childTnLst>
                              <p:par>
                                <p:cTn id="37" presetID="22" presetClass="entr" presetSubtype="1"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up)">
                                      <p:cBhvr>
                                        <p:cTn id="39" dur="500"/>
                                        <p:tgtEl>
                                          <p:spTgt spid="40"/>
                                        </p:tgtEl>
                                      </p:cBhvr>
                                    </p:animEffect>
                                  </p:childTnLst>
                                </p:cTn>
                              </p:par>
                            </p:childTnLst>
                          </p:cTn>
                        </p:par>
                        <p:par>
                          <p:cTn id="40" fill="hold">
                            <p:stCondLst>
                              <p:cond delay="4300"/>
                            </p:stCondLst>
                            <p:childTnLst>
                              <p:par>
                                <p:cTn id="41" presetID="42" presetClass="entr" presetSubtype="0"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53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43"/>
                                        </p:tgtEl>
                                        <p:attrNameLst>
                                          <p:attrName>ppt_y</p:attrName>
                                        </p:attrNameLst>
                                      </p:cBhvr>
                                      <p:tavLst>
                                        <p:tav tm="0">
                                          <p:val>
                                            <p:strVal val="#ppt_y"/>
                                          </p:val>
                                        </p:tav>
                                        <p:tav tm="100000">
                                          <p:val>
                                            <p:strVal val="#ppt_y"/>
                                          </p:val>
                                        </p:tav>
                                      </p:tavLst>
                                    </p:anim>
                                    <p:anim calcmode="lin" valueType="num">
                                      <p:cBhvr>
                                        <p:cTn id="51"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43"/>
                                        </p:tgtEl>
                                      </p:cBhvr>
                                    </p:animEffect>
                                  </p:childTnLst>
                                </p:cTn>
                              </p:par>
                            </p:childTnLst>
                          </p:cTn>
                        </p:par>
                        <p:par>
                          <p:cTn id="54" fill="hold">
                            <p:stCondLst>
                              <p:cond delay="5950"/>
                            </p:stCondLst>
                            <p:childTnLst>
                              <p:par>
                                <p:cTn id="55" presetID="22" presetClass="entr" presetSubtype="1"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wipe(up)">
                                      <p:cBhvr>
                                        <p:cTn id="57" dur="500"/>
                                        <p:tgtEl>
                                          <p:spTgt spid="42"/>
                                        </p:tgtEl>
                                      </p:cBhvr>
                                    </p:animEffect>
                                  </p:childTnLst>
                                </p:cTn>
                              </p:par>
                            </p:childTnLst>
                          </p:cTn>
                        </p:par>
                        <p:par>
                          <p:cTn id="58" fill="hold">
                            <p:stCondLst>
                              <p:cond delay="6450"/>
                            </p:stCondLst>
                            <p:childTnLst>
                              <p:par>
                                <p:cTn id="59" presetID="42" presetClass="entr" presetSubtype="0"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1000" fill="hold"/>
                                        <p:tgtEl>
                                          <p:spTgt spid="29"/>
                                        </p:tgtEl>
                                        <p:attrNameLst>
                                          <p:attrName>ppt_y</p:attrName>
                                        </p:attrNameLst>
                                      </p:cBhvr>
                                      <p:tavLst>
                                        <p:tav tm="0">
                                          <p:val>
                                            <p:strVal val="#ppt_y+.1"/>
                                          </p:val>
                                        </p:tav>
                                        <p:tav tm="100000">
                                          <p:val>
                                            <p:strVal val="#ppt_y"/>
                                          </p:val>
                                        </p:tav>
                                      </p:tavLst>
                                    </p:anim>
                                  </p:childTnLst>
                                </p:cTn>
                              </p:par>
                            </p:childTnLst>
                          </p:cTn>
                        </p:par>
                        <p:par>
                          <p:cTn id="64" fill="hold">
                            <p:stCondLst>
                              <p:cond delay="745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45"/>
                                        </p:tgtEl>
                                        <p:attrNameLst>
                                          <p:attrName>ppt_y</p:attrName>
                                        </p:attrNameLst>
                                      </p:cBhvr>
                                      <p:tavLst>
                                        <p:tav tm="0">
                                          <p:val>
                                            <p:strVal val="#ppt_y"/>
                                          </p:val>
                                        </p:tav>
                                        <p:tav tm="100000">
                                          <p:val>
                                            <p:strVal val="#ppt_y"/>
                                          </p:val>
                                        </p:tav>
                                      </p:tavLst>
                                    </p:anim>
                                    <p:anim calcmode="lin" valueType="num">
                                      <p:cBhvr>
                                        <p:cTn id="69"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45"/>
                                        </p:tgtEl>
                                      </p:cBhvr>
                                    </p:animEffect>
                                  </p:childTnLst>
                                </p:cTn>
                              </p:par>
                            </p:childTnLst>
                          </p:cTn>
                        </p:par>
                        <p:par>
                          <p:cTn id="72" fill="hold">
                            <p:stCondLst>
                              <p:cond delay="8100"/>
                            </p:stCondLst>
                            <p:childTnLst>
                              <p:par>
                                <p:cTn id="73" presetID="22" presetClass="entr" presetSubtype="1"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up)">
                                      <p:cBhvr>
                                        <p:cTn id="7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44"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文本框 2">
            <a:extLst>
              <a:ext uri="{FF2B5EF4-FFF2-40B4-BE49-F238E27FC236}">
                <a16:creationId xmlns="" xmlns:a16="http://schemas.microsoft.com/office/drawing/2014/main" id="{07403DEF-0B1A-4495-A22A-5DAC8E6A777C}"/>
              </a:ext>
            </a:extLst>
          </p:cNvPr>
          <p:cNvSpPr txBox="1"/>
          <p:nvPr/>
        </p:nvSpPr>
        <p:spPr>
          <a:xfrm>
            <a:off x="2089740" y="1975459"/>
            <a:ext cx="761747" cy="323165"/>
          </a:xfrm>
          <a:prstGeom prst="rect">
            <a:avLst/>
          </a:prstGeom>
          <a:noFill/>
        </p:spPr>
        <p:txBody>
          <a:bodyPr wrap="none" rtlCol="0">
            <a:spAutoFit/>
          </a:bodyPr>
          <a:lstStyle/>
          <a:p>
            <a:pPr algn="ctr"/>
            <a:r>
              <a:rPr lang="zh-CN" altLang="en-US" sz="1500" dirty="0">
                <a:solidFill>
                  <a:schemeClr val="tx1">
                    <a:lumMod val="65000"/>
                    <a:lumOff val="35000"/>
                  </a:schemeClr>
                </a:solidFill>
                <a:latin typeface="+mn-ea"/>
                <a:cs typeface="+mn-ea"/>
                <a:sym typeface="+mn-lt"/>
              </a:rPr>
              <a:t>第一步</a:t>
            </a:r>
          </a:p>
        </p:txBody>
      </p:sp>
      <p:sp>
        <p:nvSpPr>
          <p:cNvPr id="4" name="文本框 3">
            <a:extLst>
              <a:ext uri="{FF2B5EF4-FFF2-40B4-BE49-F238E27FC236}">
                <a16:creationId xmlns="" xmlns:a16="http://schemas.microsoft.com/office/drawing/2014/main" id="{2BE2F3E8-F632-4553-9DFD-57C97084C3C8}"/>
              </a:ext>
            </a:extLst>
          </p:cNvPr>
          <p:cNvSpPr txBox="1"/>
          <p:nvPr/>
        </p:nvSpPr>
        <p:spPr>
          <a:xfrm>
            <a:off x="4204811" y="1975459"/>
            <a:ext cx="761747" cy="323165"/>
          </a:xfrm>
          <a:prstGeom prst="rect">
            <a:avLst/>
          </a:prstGeom>
          <a:noFill/>
        </p:spPr>
        <p:txBody>
          <a:bodyPr wrap="none" rtlCol="0">
            <a:spAutoFit/>
          </a:bodyPr>
          <a:lstStyle>
            <a:defPPr>
              <a:defRPr lang="zh-CN"/>
            </a:defPPr>
            <a:lvl1pPr>
              <a:defRPr sz="1577">
                <a:solidFill>
                  <a:srgbClr val="D3B57A"/>
                </a:solidFill>
                <a:latin typeface="方正清刻本悦宋简体" panose="02000000000000000000" pitchFamily="2" charset="-122"/>
                <a:ea typeface="方正清刻本悦宋简体" panose="02000000000000000000" pitchFamily="2" charset="-122"/>
              </a:defRPr>
            </a:lvl1pPr>
          </a:lstStyle>
          <a:p>
            <a:pPr algn="ctr"/>
            <a:r>
              <a:rPr lang="zh-CN" altLang="en-US" sz="1500" dirty="0">
                <a:solidFill>
                  <a:schemeClr val="tx1">
                    <a:lumMod val="65000"/>
                    <a:lumOff val="35000"/>
                  </a:schemeClr>
                </a:solidFill>
                <a:latin typeface="+mn-ea"/>
                <a:ea typeface="+mn-ea"/>
                <a:cs typeface="+mn-ea"/>
                <a:sym typeface="+mn-lt"/>
              </a:rPr>
              <a:t>第二步</a:t>
            </a:r>
          </a:p>
        </p:txBody>
      </p:sp>
      <p:sp>
        <p:nvSpPr>
          <p:cNvPr id="5" name="文本框 4">
            <a:extLst>
              <a:ext uri="{FF2B5EF4-FFF2-40B4-BE49-F238E27FC236}">
                <a16:creationId xmlns="" xmlns:a16="http://schemas.microsoft.com/office/drawing/2014/main" id="{D8306688-D325-403A-B20D-064974BD7C4D}"/>
              </a:ext>
            </a:extLst>
          </p:cNvPr>
          <p:cNvSpPr txBox="1"/>
          <p:nvPr/>
        </p:nvSpPr>
        <p:spPr>
          <a:xfrm>
            <a:off x="6319883" y="1975459"/>
            <a:ext cx="761747" cy="323165"/>
          </a:xfrm>
          <a:prstGeom prst="rect">
            <a:avLst/>
          </a:prstGeom>
          <a:noFill/>
        </p:spPr>
        <p:txBody>
          <a:bodyPr wrap="none" rtlCol="0">
            <a:spAutoFit/>
          </a:bodyPr>
          <a:lstStyle>
            <a:defPPr>
              <a:defRPr lang="zh-CN"/>
            </a:defPPr>
            <a:lvl1pPr>
              <a:defRPr sz="1577">
                <a:solidFill>
                  <a:srgbClr val="D3B57A"/>
                </a:solidFill>
                <a:latin typeface="方正清刻本悦宋简体" panose="02000000000000000000" pitchFamily="2" charset="-122"/>
                <a:ea typeface="方正清刻本悦宋简体" panose="02000000000000000000" pitchFamily="2" charset="-122"/>
              </a:defRPr>
            </a:lvl1pPr>
          </a:lstStyle>
          <a:p>
            <a:pPr algn="ctr"/>
            <a:r>
              <a:rPr lang="zh-CN" altLang="en-US" sz="1500" dirty="0">
                <a:solidFill>
                  <a:schemeClr val="tx1">
                    <a:lumMod val="65000"/>
                    <a:lumOff val="35000"/>
                  </a:schemeClr>
                </a:solidFill>
                <a:latin typeface="+mn-ea"/>
                <a:ea typeface="+mn-ea"/>
                <a:cs typeface="+mn-ea"/>
                <a:sym typeface="+mn-lt"/>
              </a:rPr>
              <a:t>第三步</a:t>
            </a:r>
          </a:p>
        </p:txBody>
      </p:sp>
      <p:sp>
        <p:nvSpPr>
          <p:cNvPr id="7" name="文本框 6">
            <a:extLst>
              <a:ext uri="{FF2B5EF4-FFF2-40B4-BE49-F238E27FC236}">
                <a16:creationId xmlns="" xmlns:a16="http://schemas.microsoft.com/office/drawing/2014/main" id="{4EB80C02-1E62-49EB-B38B-6A283FA2BA15}"/>
              </a:ext>
            </a:extLst>
          </p:cNvPr>
          <p:cNvSpPr txBox="1"/>
          <p:nvPr/>
        </p:nvSpPr>
        <p:spPr>
          <a:xfrm>
            <a:off x="1503026" y="3087882"/>
            <a:ext cx="1935175" cy="446276"/>
          </a:xfrm>
          <a:prstGeom prst="rect">
            <a:avLst/>
          </a:prstGeom>
          <a:noFill/>
        </p:spPr>
        <p:txBody>
          <a:bodyPr wrap="square" rtlCol="0">
            <a:spAutoFit/>
          </a:bodyPr>
          <a:lstStyle/>
          <a:p>
            <a:pPr algn="ctr">
              <a:spcBef>
                <a:spcPts val="591"/>
              </a:spcBef>
            </a:pPr>
            <a:r>
              <a:rPr lang="zh-CN" altLang="en-US" sz="900" dirty="0">
                <a:solidFill>
                  <a:schemeClr val="tx1">
                    <a:lumMod val="65000"/>
                    <a:lumOff val="35000"/>
                  </a:schemeClr>
                </a:solidFill>
                <a:latin typeface="+mn-ea"/>
                <a:cs typeface="+mn-ea"/>
                <a:sym typeface="+mn-lt"/>
              </a:rPr>
              <a:t>输入替换内容输入替换内容</a:t>
            </a:r>
            <a:endParaRPr lang="en-US" altLang="zh-CN" sz="900" dirty="0">
              <a:solidFill>
                <a:schemeClr val="tx1">
                  <a:lumMod val="65000"/>
                  <a:lumOff val="35000"/>
                </a:schemeClr>
              </a:solidFill>
              <a:latin typeface="+mn-ea"/>
              <a:cs typeface="+mn-ea"/>
              <a:sym typeface="+mn-lt"/>
            </a:endParaRPr>
          </a:p>
          <a:p>
            <a:pPr algn="ctr">
              <a:spcBef>
                <a:spcPts val="591"/>
              </a:spcBef>
            </a:pPr>
            <a:r>
              <a:rPr lang="zh-CN" altLang="en-US" sz="900" dirty="0">
                <a:solidFill>
                  <a:schemeClr val="tx1">
                    <a:lumMod val="65000"/>
                    <a:lumOff val="35000"/>
                  </a:schemeClr>
                </a:solidFill>
                <a:latin typeface="+mn-ea"/>
                <a:cs typeface="+mn-ea"/>
                <a:sym typeface="+mn-lt"/>
              </a:rPr>
              <a:t>输入替换内容输入替换内容</a:t>
            </a:r>
            <a:endParaRPr lang="en-US" altLang="zh-CN" sz="900" dirty="0">
              <a:solidFill>
                <a:schemeClr val="tx1">
                  <a:lumMod val="65000"/>
                  <a:lumOff val="35000"/>
                </a:schemeClr>
              </a:solidFill>
              <a:latin typeface="+mn-ea"/>
              <a:cs typeface="+mn-ea"/>
              <a:sym typeface="+mn-lt"/>
            </a:endParaRPr>
          </a:p>
        </p:txBody>
      </p:sp>
      <p:sp>
        <p:nvSpPr>
          <p:cNvPr id="8" name="文本框 7">
            <a:extLst>
              <a:ext uri="{FF2B5EF4-FFF2-40B4-BE49-F238E27FC236}">
                <a16:creationId xmlns="" xmlns:a16="http://schemas.microsoft.com/office/drawing/2014/main" id="{60CA1037-CD94-4646-B389-B852984A69EC}"/>
              </a:ext>
            </a:extLst>
          </p:cNvPr>
          <p:cNvSpPr txBox="1"/>
          <p:nvPr/>
        </p:nvSpPr>
        <p:spPr>
          <a:xfrm>
            <a:off x="3618098" y="3087882"/>
            <a:ext cx="1935175" cy="446276"/>
          </a:xfrm>
          <a:prstGeom prst="rect">
            <a:avLst/>
          </a:prstGeom>
          <a:noFill/>
        </p:spPr>
        <p:txBody>
          <a:bodyPr wrap="square" rtlCol="0">
            <a:spAutoFit/>
          </a:bodyPr>
          <a:lstStyle/>
          <a:p>
            <a:pPr algn="ctr">
              <a:spcBef>
                <a:spcPts val="591"/>
              </a:spcBef>
            </a:pPr>
            <a:r>
              <a:rPr lang="zh-CN" altLang="en-US" sz="900">
                <a:solidFill>
                  <a:schemeClr val="tx1">
                    <a:lumMod val="65000"/>
                    <a:lumOff val="35000"/>
                  </a:schemeClr>
                </a:solidFill>
                <a:latin typeface="+mn-ea"/>
                <a:cs typeface="+mn-ea"/>
                <a:sym typeface="+mn-lt"/>
              </a:rPr>
              <a:t>输入替换内容输入替换内容</a:t>
            </a:r>
            <a:endParaRPr lang="en-US" altLang="zh-CN" sz="900" dirty="0">
              <a:solidFill>
                <a:schemeClr val="tx1">
                  <a:lumMod val="65000"/>
                  <a:lumOff val="35000"/>
                </a:schemeClr>
              </a:solidFill>
              <a:latin typeface="+mn-ea"/>
              <a:cs typeface="+mn-ea"/>
              <a:sym typeface="+mn-lt"/>
            </a:endParaRPr>
          </a:p>
          <a:p>
            <a:pPr algn="ctr">
              <a:spcBef>
                <a:spcPts val="591"/>
              </a:spcBef>
            </a:pPr>
            <a:r>
              <a:rPr lang="zh-CN" altLang="en-US" sz="900">
                <a:solidFill>
                  <a:schemeClr val="tx1">
                    <a:lumMod val="65000"/>
                    <a:lumOff val="35000"/>
                  </a:schemeClr>
                </a:solidFill>
                <a:latin typeface="+mn-ea"/>
                <a:cs typeface="+mn-ea"/>
                <a:sym typeface="+mn-lt"/>
              </a:rPr>
              <a:t>输入替换内容输入替换内容</a:t>
            </a:r>
            <a:endParaRPr lang="en-US" altLang="zh-CN" sz="900" dirty="0">
              <a:solidFill>
                <a:schemeClr val="tx1">
                  <a:lumMod val="65000"/>
                  <a:lumOff val="35000"/>
                </a:schemeClr>
              </a:solidFill>
              <a:latin typeface="+mn-ea"/>
              <a:cs typeface="+mn-ea"/>
              <a:sym typeface="+mn-lt"/>
            </a:endParaRPr>
          </a:p>
        </p:txBody>
      </p:sp>
      <p:sp>
        <p:nvSpPr>
          <p:cNvPr id="9" name="文本框 8">
            <a:extLst>
              <a:ext uri="{FF2B5EF4-FFF2-40B4-BE49-F238E27FC236}">
                <a16:creationId xmlns="" xmlns:a16="http://schemas.microsoft.com/office/drawing/2014/main" id="{BD9701CC-90C3-45BC-8571-017766FF9A2D}"/>
              </a:ext>
            </a:extLst>
          </p:cNvPr>
          <p:cNvSpPr txBox="1"/>
          <p:nvPr/>
        </p:nvSpPr>
        <p:spPr>
          <a:xfrm>
            <a:off x="5733169" y="3087882"/>
            <a:ext cx="1935175" cy="446276"/>
          </a:xfrm>
          <a:prstGeom prst="rect">
            <a:avLst/>
          </a:prstGeom>
          <a:noFill/>
        </p:spPr>
        <p:txBody>
          <a:bodyPr wrap="square" rtlCol="0">
            <a:spAutoFit/>
          </a:bodyPr>
          <a:lstStyle/>
          <a:p>
            <a:pPr algn="ctr">
              <a:spcBef>
                <a:spcPts val="591"/>
              </a:spcBef>
            </a:pPr>
            <a:r>
              <a:rPr lang="zh-CN" altLang="en-US" sz="900" dirty="0">
                <a:solidFill>
                  <a:schemeClr val="tx1">
                    <a:lumMod val="65000"/>
                    <a:lumOff val="35000"/>
                  </a:schemeClr>
                </a:solidFill>
                <a:latin typeface="+mn-ea"/>
                <a:cs typeface="+mn-ea"/>
                <a:sym typeface="+mn-lt"/>
              </a:rPr>
              <a:t>输入替换内容输入替换内容</a:t>
            </a:r>
            <a:endParaRPr lang="en-US" altLang="zh-CN" sz="900" dirty="0">
              <a:solidFill>
                <a:schemeClr val="tx1">
                  <a:lumMod val="65000"/>
                  <a:lumOff val="35000"/>
                </a:schemeClr>
              </a:solidFill>
              <a:latin typeface="+mn-ea"/>
              <a:cs typeface="+mn-ea"/>
              <a:sym typeface="+mn-lt"/>
            </a:endParaRPr>
          </a:p>
          <a:p>
            <a:pPr algn="ctr">
              <a:spcBef>
                <a:spcPts val="591"/>
              </a:spcBef>
            </a:pPr>
            <a:r>
              <a:rPr lang="zh-CN" altLang="en-US" sz="900" dirty="0">
                <a:solidFill>
                  <a:schemeClr val="tx1">
                    <a:lumMod val="65000"/>
                    <a:lumOff val="35000"/>
                  </a:schemeClr>
                </a:solidFill>
                <a:latin typeface="+mn-ea"/>
                <a:cs typeface="+mn-ea"/>
                <a:sym typeface="+mn-lt"/>
              </a:rPr>
              <a:t>输入替换内容输入替换内容</a:t>
            </a:r>
            <a:endParaRPr lang="en-US" altLang="zh-CN" sz="900" dirty="0">
              <a:solidFill>
                <a:schemeClr val="tx1">
                  <a:lumMod val="65000"/>
                  <a:lumOff val="35000"/>
                </a:schemeClr>
              </a:solidFill>
              <a:latin typeface="+mn-ea"/>
              <a:cs typeface="+mn-ea"/>
              <a:sym typeface="+mn-lt"/>
            </a:endParaRPr>
          </a:p>
        </p:txBody>
      </p:sp>
      <p:cxnSp>
        <p:nvCxnSpPr>
          <p:cNvPr id="10" name="直接连接符 9"/>
          <p:cNvCxnSpPr/>
          <p:nvPr/>
        </p:nvCxnSpPr>
        <p:spPr>
          <a:xfrm>
            <a:off x="846307" y="2504690"/>
            <a:ext cx="7441659"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flipV="1">
            <a:off x="2308139" y="2346252"/>
            <a:ext cx="324948" cy="3168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12" name="矩形 11"/>
          <p:cNvSpPr/>
          <p:nvPr/>
        </p:nvSpPr>
        <p:spPr>
          <a:xfrm flipV="1">
            <a:off x="4423211" y="2346252"/>
            <a:ext cx="324948" cy="3168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13" name="矩形 12"/>
          <p:cNvSpPr/>
          <p:nvPr/>
        </p:nvSpPr>
        <p:spPr>
          <a:xfrm flipV="1">
            <a:off x="6538282" y="2346252"/>
            <a:ext cx="324948" cy="3168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Tree>
    <p:extLst>
      <p:ext uri="{BB962C8B-B14F-4D97-AF65-F5344CB8AC3E}">
        <p14:creationId xmlns:p14="http://schemas.microsoft.com/office/powerpoint/2010/main" val="164978602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par>
                          <p:cTn id="20" fill="hold">
                            <p:stCondLst>
                              <p:cond delay="16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1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6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cTn>
                              </p:par>
                            </p:childTnLst>
                          </p:cTn>
                        </p:par>
                        <p:par>
                          <p:cTn id="36" fill="hold">
                            <p:stCondLst>
                              <p:cond delay="3200"/>
                            </p:stCondLst>
                            <p:childTnLst>
                              <p:par>
                                <p:cTn id="37" presetID="22" presetClass="entr" presetSubtype="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37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42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5"/>
                                        </p:tgtEl>
                                        <p:attrNameLst>
                                          <p:attrName>ppt_y</p:attrName>
                                        </p:attrNameLst>
                                      </p:cBhvr>
                                      <p:tavLst>
                                        <p:tav tm="0">
                                          <p:val>
                                            <p:strVal val="#ppt_y"/>
                                          </p:val>
                                        </p:tav>
                                        <p:tav tm="100000">
                                          <p:val>
                                            <p:strVal val="#ppt_y"/>
                                          </p:val>
                                        </p:tav>
                                      </p:tavLst>
                                    </p:anim>
                                    <p:anim calcmode="lin" valueType="num">
                                      <p:cBhvr>
                                        <p:cTn id="4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5"/>
                                        </p:tgtEl>
                                      </p:cBhvr>
                                    </p:animEffect>
                                  </p:childTnLst>
                                </p:cTn>
                              </p:par>
                            </p:childTnLst>
                          </p:cTn>
                        </p:par>
                        <p:par>
                          <p:cTn id="52" fill="hold">
                            <p:stCondLst>
                              <p:cond delay="4800"/>
                            </p:stCondLst>
                            <p:childTnLst>
                              <p:par>
                                <p:cTn id="53" presetID="22" presetClass="entr" presetSubtype="1"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up)">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P spid="9" grpId="0"/>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任意多边形 2"/>
          <p:cNvSpPr/>
          <p:nvPr/>
        </p:nvSpPr>
        <p:spPr>
          <a:xfrm>
            <a:off x="4240145" y="1390799"/>
            <a:ext cx="620521"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1">
                  <a:lumMod val="65000"/>
                  <a:lumOff val="35000"/>
                </a:schemeClr>
              </a:solidFill>
              <a:latin typeface="+mn-ea"/>
            </a:endParaRPr>
          </a:p>
        </p:txBody>
      </p:sp>
      <p:sp>
        <p:nvSpPr>
          <p:cNvPr id="4" name="任意多边形 3"/>
          <p:cNvSpPr/>
          <p:nvPr/>
        </p:nvSpPr>
        <p:spPr>
          <a:xfrm rot="3600000">
            <a:off x="4900242" y="1772001"/>
            <a:ext cx="620712" cy="1293414"/>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1">
                  <a:lumMod val="65000"/>
                  <a:lumOff val="35000"/>
                </a:schemeClr>
              </a:solidFill>
              <a:latin typeface="+mn-ea"/>
            </a:endParaRPr>
          </a:p>
        </p:txBody>
      </p:sp>
      <p:sp>
        <p:nvSpPr>
          <p:cNvPr id="5" name="任意多边形 4"/>
          <p:cNvSpPr/>
          <p:nvPr/>
        </p:nvSpPr>
        <p:spPr>
          <a:xfrm rot="7200000">
            <a:off x="4900242" y="2534000"/>
            <a:ext cx="620712" cy="1293414"/>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1">
                  <a:lumMod val="65000"/>
                  <a:lumOff val="35000"/>
                </a:schemeClr>
              </a:solidFill>
              <a:latin typeface="+mn-ea"/>
            </a:endParaRPr>
          </a:p>
        </p:txBody>
      </p:sp>
      <p:sp>
        <p:nvSpPr>
          <p:cNvPr id="7" name="任意多边形 6"/>
          <p:cNvSpPr/>
          <p:nvPr/>
        </p:nvSpPr>
        <p:spPr>
          <a:xfrm rot="10800000">
            <a:off x="4240145" y="2914801"/>
            <a:ext cx="620521"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1">
                  <a:lumMod val="65000"/>
                  <a:lumOff val="35000"/>
                </a:schemeClr>
              </a:solidFill>
              <a:latin typeface="+mn-ea"/>
            </a:endParaRPr>
          </a:p>
        </p:txBody>
      </p:sp>
      <p:sp>
        <p:nvSpPr>
          <p:cNvPr id="8" name="任意多边形 7"/>
          <p:cNvSpPr/>
          <p:nvPr/>
        </p:nvSpPr>
        <p:spPr>
          <a:xfrm rot="14400000">
            <a:off x="3580642" y="2533206"/>
            <a:ext cx="620712" cy="12950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1">
                  <a:lumMod val="65000"/>
                  <a:lumOff val="35000"/>
                </a:schemeClr>
              </a:solidFill>
              <a:latin typeface="+mn-ea"/>
            </a:endParaRPr>
          </a:p>
        </p:txBody>
      </p:sp>
      <p:sp>
        <p:nvSpPr>
          <p:cNvPr id="9" name="任意多边形 8"/>
          <p:cNvSpPr/>
          <p:nvPr/>
        </p:nvSpPr>
        <p:spPr>
          <a:xfrm rot="18000000">
            <a:off x="3580642" y="1771204"/>
            <a:ext cx="620712" cy="12950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1">
                  <a:lumMod val="65000"/>
                  <a:lumOff val="35000"/>
                </a:schemeClr>
              </a:solidFill>
              <a:latin typeface="+mn-ea"/>
            </a:endParaRPr>
          </a:p>
        </p:txBody>
      </p:sp>
      <p:sp>
        <p:nvSpPr>
          <p:cNvPr id="10" name="矩形 9"/>
          <p:cNvSpPr/>
          <p:nvPr/>
        </p:nvSpPr>
        <p:spPr>
          <a:xfrm>
            <a:off x="3845403" y="987574"/>
            <a:ext cx="1410006" cy="274115"/>
          </a:xfrm>
          <a:prstGeom prst="rect">
            <a:avLst/>
          </a:prstGeom>
        </p:spPr>
        <p:txBody>
          <a:bodyPr wrap="none" lIns="88585" tIns="44292" rIns="88585" bIns="44292">
            <a:spAutoFit/>
          </a:bodyPr>
          <a:lstStyle/>
          <a:p>
            <a:pPr algn="just" defTabSz="885856">
              <a:defRPr/>
            </a:pPr>
            <a:r>
              <a:rPr lang="zh-CN" altLang="en-US" sz="1200" dirty="0">
                <a:solidFill>
                  <a:schemeClr val="tx1">
                    <a:lumMod val="65000"/>
                    <a:lumOff val="35000"/>
                  </a:schemeClr>
                </a:solidFill>
                <a:latin typeface="+mn-ea"/>
              </a:rPr>
              <a:t>点击此处增加文本</a:t>
            </a:r>
          </a:p>
        </p:txBody>
      </p:sp>
      <p:sp>
        <p:nvSpPr>
          <p:cNvPr id="11" name="矩形 10"/>
          <p:cNvSpPr/>
          <p:nvPr/>
        </p:nvSpPr>
        <p:spPr>
          <a:xfrm>
            <a:off x="6235439" y="1911500"/>
            <a:ext cx="1410006" cy="274115"/>
          </a:xfrm>
          <a:prstGeom prst="rect">
            <a:avLst/>
          </a:prstGeom>
        </p:spPr>
        <p:txBody>
          <a:bodyPr wrap="none" lIns="88585" tIns="44292" rIns="88585" bIns="44292">
            <a:spAutoFit/>
          </a:bodyPr>
          <a:lstStyle/>
          <a:p>
            <a:pPr algn="just" defTabSz="885856">
              <a:defRPr/>
            </a:pPr>
            <a:r>
              <a:rPr lang="zh-CN" altLang="en-US" sz="1200" dirty="0">
                <a:solidFill>
                  <a:schemeClr val="tx1">
                    <a:lumMod val="65000"/>
                    <a:lumOff val="35000"/>
                  </a:schemeClr>
                </a:solidFill>
                <a:latin typeface="+mn-ea"/>
              </a:rPr>
              <a:t>点击此处增加文本</a:t>
            </a:r>
          </a:p>
        </p:txBody>
      </p:sp>
      <p:sp>
        <p:nvSpPr>
          <p:cNvPr id="12" name="矩形 11"/>
          <p:cNvSpPr/>
          <p:nvPr/>
        </p:nvSpPr>
        <p:spPr>
          <a:xfrm>
            <a:off x="6235439" y="3295799"/>
            <a:ext cx="1410006" cy="274115"/>
          </a:xfrm>
          <a:prstGeom prst="rect">
            <a:avLst/>
          </a:prstGeom>
        </p:spPr>
        <p:txBody>
          <a:bodyPr wrap="none" lIns="88585" tIns="44292" rIns="88585" bIns="44292">
            <a:spAutoFit/>
          </a:bodyPr>
          <a:lstStyle/>
          <a:p>
            <a:pPr algn="just" defTabSz="885856">
              <a:defRPr/>
            </a:pPr>
            <a:r>
              <a:rPr lang="zh-CN" altLang="en-US" sz="1200" dirty="0">
                <a:solidFill>
                  <a:schemeClr val="tx1">
                    <a:lumMod val="65000"/>
                    <a:lumOff val="35000"/>
                  </a:schemeClr>
                </a:solidFill>
                <a:latin typeface="+mn-ea"/>
              </a:rPr>
              <a:t>点击此处增加文本</a:t>
            </a:r>
          </a:p>
        </p:txBody>
      </p:sp>
      <p:sp>
        <p:nvSpPr>
          <p:cNvPr id="13" name="矩形 12"/>
          <p:cNvSpPr/>
          <p:nvPr/>
        </p:nvSpPr>
        <p:spPr>
          <a:xfrm>
            <a:off x="1470440" y="1911500"/>
            <a:ext cx="1410006" cy="274115"/>
          </a:xfrm>
          <a:prstGeom prst="rect">
            <a:avLst/>
          </a:prstGeom>
        </p:spPr>
        <p:txBody>
          <a:bodyPr wrap="none" lIns="88585" tIns="44292" rIns="88585" bIns="44292">
            <a:spAutoFit/>
          </a:bodyPr>
          <a:lstStyle/>
          <a:p>
            <a:pPr algn="just" defTabSz="885856">
              <a:defRPr/>
            </a:pPr>
            <a:r>
              <a:rPr lang="zh-CN" altLang="en-US" sz="1200" dirty="0">
                <a:solidFill>
                  <a:schemeClr val="tx1">
                    <a:lumMod val="65000"/>
                    <a:lumOff val="35000"/>
                  </a:schemeClr>
                </a:solidFill>
                <a:latin typeface="+mn-ea"/>
              </a:rPr>
              <a:t>点击此处增加文本</a:t>
            </a:r>
          </a:p>
        </p:txBody>
      </p:sp>
      <p:sp>
        <p:nvSpPr>
          <p:cNvPr id="14" name="矩形 13"/>
          <p:cNvSpPr/>
          <p:nvPr/>
        </p:nvSpPr>
        <p:spPr>
          <a:xfrm>
            <a:off x="1469646" y="3295799"/>
            <a:ext cx="1410006" cy="274115"/>
          </a:xfrm>
          <a:prstGeom prst="rect">
            <a:avLst/>
          </a:prstGeom>
        </p:spPr>
        <p:txBody>
          <a:bodyPr wrap="none" lIns="88585" tIns="44292" rIns="88585" bIns="44292">
            <a:spAutoFit/>
          </a:bodyPr>
          <a:lstStyle/>
          <a:p>
            <a:pPr algn="just" defTabSz="885856">
              <a:defRPr/>
            </a:pPr>
            <a:r>
              <a:rPr lang="zh-CN" altLang="en-US" sz="1200" dirty="0">
                <a:solidFill>
                  <a:schemeClr val="tx1">
                    <a:lumMod val="65000"/>
                    <a:lumOff val="35000"/>
                  </a:schemeClr>
                </a:solidFill>
                <a:latin typeface="+mn-ea"/>
              </a:rPr>
              <a:t>点击此处增加文本</a:t>
            </a:r>
          </a:p>
        </p:txBody>
      </p:sp>
      <p:sp>
        <p:nvSpPr>
          <p:cNvPr id="15" name="矩形 14"/>
          <p:cNvSpPr/>
          <p:nvPr/>
        </p:nvSpPr>
        <p:spPr>
          <a:xfrm>
            <a:off x="3846196" y="4310211"/>
            <a:ext cx="1410006" cy="274115"/>
          </a:xfrm>
          <a:prstGeom prst="rect">
            <a:avLst/>
          </a:prstGeom>
        </p:spPr>
        <p:txBody>
          <a:bodyPr wrap="none" lIns="88585" tIns="44292" rIns="88585" bIns="44292">
            <a:spAutoFit/>
          </a:bodyPr>
          <a:lstStyle/>
          <a:p>
            <a:pPr algn="just" defTabSz="885856">
              <a:defRPr/>
            </a:pPr>
            <a:r>
              <a:rPr lang="zh-CN" altLang="en-US" sz="1200" dirty="0">
                <a:solidFill>
                  <a:schemeClr val="tx1">
                    <a:lumMod val="65000"/>
                    <a:lumOff val="35000"/>
                  </a:schemeClr>
                </a:solidFill>
                <a:latin typeface="+mn-ea"/>
              </a:rPr>
              <a:t>点击此处增加文本</a:t>
            </a:r>
          </a:p>
        </p:txBody>
      </p:sp>
    </p:spTree>
    <p:extLst>
      <p:ext uri="{BB962C8B-B14F-4D97-AF65-F5344CB8AC3E}">
        <p14:creationId xmlns:p14="http://schemas.microsoft.com/office/powerpoint/2010/main" val="262751821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1+#ppt_w/2"/>
                                          </p:val>
                                        </p:tav>
                                        <p:tav tm="100000">
                                          <p:val>
                                            <p:strVal val="#ppt_x"/>
                                          </p:val>
                                        </p:tav>
                                      </p:tavLst>
                                    </p:anim>
                                    <p:anim calcmode="lin" valueType="num">
                                      <p:cBhvr additive="base">
                                        <p:cTn id="20" dur="75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ppt_x"/>
                                          </p:val>
                                        </p:tav>
                                        <p:tav tm="100000">
                                          <p:val>
                                            <p:strVal val="#ppt_x"/>
                                          </p:val>
                                        </p:tav>
                                      </p:tavLst>
                                    </p:anim>
                                    <p:anim calcmode="lin" valueType="num">
                                      <p:cBhvr additive="base">
                                        <p:cTn id="24" dur="75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fill="hold"/>
                                        <p:tgtEl>
                                          <p:spTgt spid="8"/>
                                        </p:tgtEl>
                                        <p:attrNameLst>
                                          <p:attrName>ppt_x</p:attrName>
                                        </p:attrNameLst>
                                      </p:cBhvr>
                                      <p:tavLst>
                                        <p:tav tm="0">
                                          <p:val>
                                            <p:strVal val="0-#ppt_w/2"/>
                                          </p:val>
                                        </p:tav>
                                        <p:tav tm="100000">
                                          <p:val>
                                            <p:strVal val="#ppt_x"/>
                                          </p:val>
                                        </p:tav>
                                      </p:tavLst>
                                    </p:anim>
                                    <p:anim calcmode="lin" valueType="num">
                                      <p:cBhvr additive="base">
                                        <p:cTn id="28" dur="7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75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750" fill="hold"/>
                                        <p:tgtEl>
                                          <p:spTgt spid="13"/>
                                        </p:tgtEl>
                                        <p:attrNameLst>
                                          <p:attrName>ppt_w</p:attrName>
                                        </p:attrNameLst>
                                      </p:cBhvr>
                                      <p:tavLst>
                                        <p:tav tm="0">
                                          <p:val>
                                            <p:fltVal val="0"/>
                                          </p:val>
                                        </p:tav>
                                        <p:tav tm="100000">
                                          <p:val>
                                            <p:strVal val="#ppt_w"/>
                                          </p:val>
                                        </p:tav>
                                      </p:tavLst>
                                    </p:anim>
                                    <p:anim calcmode="lin" valueType="num">
                                      <p:cBhvr>
                                        <p:cTn id="33" dur="750" fill="hold"/>
                                        <p:tgtEl>
                                          <p:spTgt spid="13"/>
                                        </p:tgtEl>
                                        <p:attrNameLst>
                                          <p:attrName>ppt_h</p:attrName>
                                        </p:attrNameLst>
                                      </p:cBhvr>
                                      <p:tavLst>
                                        <p:tav tm="0">
                                          <p:val>
                                            <p:fltVal val="0"/>
                                          </p:val>
                                        </p:tav>
                                        <p:tav tm="100000">
                                          <p:val>
                                            <p:strVal val="#ppt_h"/>
                                          </p:val>
                                        </p:tav>
                                      </p:tavLst>
                                    </p:anim>
                                    <p:animEffect transition="in" filter="fade">
                                      <p:cBhvr>
                                        <p:cTn id="34" dur="750"/>
                                        <p:tgtEl>
                                          <p:spTgt spid="13"/>
                                        </p:tgtEl>
                                      </p:cBhvr>
                                    </p:animEffect>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750" fill="hold"/>
                                        <p:tgtEl>
                                          <p:spTgt spid="10"/>
                                        </p:tgtEl>
                                        <p:attrNameLst>
                                          <p:attrName>ppt_w</p:attrName>
                                        </p:attrNameLst>
                                      </p:cBhvr>
                                      <p:tavLst>
                                        <p:tav tm="0">
                                          <p:val>
                                            <p:fltVal val="0"/>
                                          </p:val>
                                        </p:tav>
                                        <p:tav tm="100000">
                                          <p:val>
                                            <p:strVal val="#ppt_w"/>
                                          </p:val>
                                        </p:tav>
                                      </p:tavLst>
                                    </p:anim>
                                    <p:anim calcmode="lin" valueType="num">
                                      <p:cBhvr>
                                        <p:cTn id="39" dur="750" fill="hold"/>
                                        <p:tgtEl>
                                          <p:spTgt spid="10"/>
                                        </p:tgtEl>
                                        <p:attrNameLst>
                                          <p:attrName>ppt_h</p:attrName>
                                        </p:attrNameLst>
                                      </p:cBhvr>
                                      <p:tavLst>
                                        <p:tav tm="0">
                                          <p:val>
                                            <p:fltVal val="0"/>
                                          </p:val>
                                        </p:tav>
                                        <p:tav tm="100000">
                                          <p:val>
                                            <p:strVal val="#ppt_h"/>
                                          </p:val>
                                        </p:tav>
                                      </p:tavLst>
                                    </p:anim>
                                    <p:animEffect transition="in" filter="fade">
                                      <p:cBhvr>
                                        <p:cTn id="40" dur="750"/>
                                        <p:tgtEl>
                                          <p:spTgt spid="10"/>
                                        </p:tgtEl>
                                      </p:cBhvr>
                                    </p:animEffect>
                                  </p:childTnLst>
                                </p:cTn>
                              </p:par>
                            </p:childTnLst>
                          </p:cTn>
                        </p:par>
                        <p:par>
                          <p:cTn id="41" fill="hold">
                            <p:stCondLst>
                              <p:cond delay="225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750" fill="hold"/>
                                        <p:tgtEl>
                                          <p:spTgt spid="11"/>
                                        </p:tgtEl>
                                        <p:attrNameLst>
                                          <p:attrName>ppt_w</p:attrName>
                                        </p:attrNameLst>
                                      </p:cBhvr>
                                      <p:tavLst>
                                        <p:tav tm="0">
                                          <p:val>
                                            <p:fltVal val="0"/>
                                          </p:val>
                                        </p:tav>
                                        <p:tav tm="100000">
                                          <p:val>
                                            <p:strVal val="#ppt_w"/>
                                          </p:val>
                                        </p:tav>
                                      </p:tavLst>
                                    </p:anim>
                                    <p:anim calcmode="lin" valueType="num">
                                      <p:cBhvr>
                                        <p:cTn id="45" dur="750" fill="hold"/>
                                        <p:tgtEl>
                                          <p:spTgt spid="11"/>
                                        </p:tgtEl>
                                        <p:attrNameLst>
                                          <p:attrName>ppt_h</p:attrName>
                                        </p:attrNameLst>
                                      </p:cBhvr>
                                      <p:tavLst>
                                        <p:tav tm="0">
                                          <p:val>
                                            <p:fltVal val="0"/>
                                          </p:val>
                                        </p:tav>
                                        <p:tav tm="100000">
                                          <p:val>
                                            <p:strVal val="#ppt_h"/>
                                          </p:val>
                                        </p:tav>
                                      </p:tavLst>
                                    </p:anim>
                                    <p:animEffect transition="in" filter="fade">
                                      <p:cBhvr>
                                        <p:cTn id="46" dur="750"/>
                                        <p:tgtEl>
                                          <p:spTgt spid="11"/>
                                        </p:tgtEl>
                                      </p:cBhvr>
                                    </p:animEffect>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750" fill="hold"/>
                                        <p:tgtEl>
                                          <p:spTgt spid="12"/>
                                        </p:tgtEl>
                                        <p:attrNameLst>
                                          <p:attrName>ppt_w</p:attrName>
                                        </p:attrNameLst>
                                      </p:cBhvr>
                                      <p:tavLst>
                                        <p:tav tm="0">
                                          <p:val>
                                            <p:fltVal val="0"/>
                                          </p:val>
                                        </p:tav>
                                        <p:tav tm="100000">
                                          <p:val>
                                            <p:strVal val="#ppt_w"/>
                                          </p:val>
                                        </p:tav>
                                      </p:tavLst>
                                    </p:anim>
                                    <p:anim calcmode="lin" valueType="num">
                                      <p:cBhvr>
                                        <p:cTn id="51" dur="750" fill="hold"/>
                                        <p:tgtEl>
                                          <p:spTgt spid="12"/>
                                        </p:tgtEl>
                                        <p:attrNameLst>
                                          <p:attrName>ppt_h</p:attrName>
                                        </p:attrNameLst>
                                      </p:cBhvr>
                                      <p:tavLst>
                                        <p:tav tm="0">
                                          <p:val>
                                            <p:fltVal val="0"/>
                                          </p:val>
                                        </p:tav>
                                        <p:tav tm="100000">
                                          <p:val>
                                            <p:strVal val="#ppt_h"/>
                                          </p:val>
                                        </p:tav>
                                      </p:tavLst>
                                    </p:anim>
                                    <p:animEffect transition="in" filter="fade">
                                      <p:cBhvr>
                                        <p:cTn id="52" dur="750"/>
                                        <p:tgtEl>
                                          <p:spTgt spid="12"/>
                                        </p:tgtEl>
                                      </p:cBhvr>
                                    </p:animEffect>
                                  </p:childTnLst>
                                </p:cTn>
                              </p:par>
                            </p:childTnLst>
                          </p:cTn>
                        </p:par>
                        <p:par>
                          <p:cTn id="53" fill="hold">
                            <p:stCondLst>
                              <p:cond delay="3750"/>
                            </p:stCondLst>
                            <p:childTnLst>
                              <p:par>
                                <p:cTn id="54" presetID="53" presetClass="entr" presetSubtype="16"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750" fill="hold"/>
                                        <p:tgtEl>
                                          <p:spTgt spid="15"/>
                                        </p:tgtEl>
                                        <p:attrNameLst>
                                          <p:attrName>ppt_w</p:attrName>
                                        </p:attrNameLst>
                                      </p:cBhvr>
                                      <p:tavLst>
                                        <p:tav tm="0">
                                          <p:val>
                                            <p:fltVal val="0"/>
                                          </p:val>
                                        </p:tav>
                                        <p:tav tm="100000">
                                          <p:val>
                                            <p:strVal val="#ppt_w"/>
                                          </p:val>
                                        </p:tav>
                                      </p:tavLst>
                                    </p:anim>
                                    <p:anim calcmode="lin" valueType="num">
                                      <p:cBhvr>
                                        <p:cTn id="57" dur="750" fill="hold"/>
                                        <p:tgtEl>
                                          <p:spTgt spid="15"/>
                                        </p:tgtEl>
                                        <p:attrNameLst>
                                          <p:attrName>ppt_h</p:attrName>
                                        </p:attrNameLst>
                                      </p:cBhvr>
                                      <p:tavLst>
                                        <p:tav tm="0">
                                          <p:val>
                                            <p:fltVal val="0"/>
                                          </p:val>
                                        </p:tav>
                                        <p:tav tm="100000">
                                          <p:val>
                                            <p:strVal val="#ppt_h"/>
                                          </p:val>
                                        </p:tav>
                                      </p:tavLst>
                                    </p:anim>
                                    <p:animEffect transition="in" filter="fade">
                                      <p:cBhvr>
                                        <p:cTn id="58" dur="750"/>
                                        <p:tgtEl>
                                          <p:spTgt spid="15"/>
                                        </p:tgtEl>
                                      </p:cBhvr>
                                    </p:animEffect>
                                  </p:childTnLst>
                                </p:cTn>
                              </p:par>
                            </p:childTnLst>
                          </p:cTn>
                        </p:par>
                        <p:par>
                          <p:cTn id="59" fill="hold">
                            <p:stCondLst>
                              <p:cond delay="4500"/>
                            </p:stCondLst>
                            <p:childTnLst>
                              <p:par>
                                <p:cTn id="60" presetID="53" presetClass="entr" presetSubtype="16"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750" fill="hold"/>
                                        <p:tgtEl>
                                          <p:spTgt spid="14"/>
                                        </p:tgtEl>
                                        <p:attrNameLst>
                                          <p:attrName>ppt_w</p:attrName>
                                        </p:attrNameLst>
                                      </p:cBhvr>
                                      <p:tavLst>
                                        <p:tav tm="0">
                                          <p:val>
                                            <p:fltVal val="0"/>
                                          </p:val>
                                        </p:tav>
                                        <p:tav tm="100000">
                                          <p:val>
                                            <p:strVal val="#ppt_w"/>
                                          </p:val>
                                        </p:tav>
                                      </p:tavLst>
                                    </p:anim>
                                    <p:anim calcmode="lin" valueType="num">
                                      <p:cBhvr>
                                        <p:cTn id="63" dur="750" fill="hold"/>
                                        <p:tgtEl>
                                          <p:spTgt spid="14"/>
                                        </p:tgtEl>
                                        <p:attrNameLst>
                                          <p:attrName>ppt_h</p:attrName>
                                        </p:attrNameLst>
                                      </p:cBhvr>
                                      <p:tavLst>
                                        <p:tav tm="0">
                                          <p:val>
                                            <p:fltVal val="0"/>
                                          </p:val>
                                        </p:tav>
                                        <p:tav tm="100000">
                                          <p:val>
                                            <p:strVal val="#ppt_h"/>
                                          </p:val>
                                        </p:tav>
                                      </p:tavLst>
                                    </p:anim>
                                    <p:animEffect transition="in" filter="fade">
                                      <p:cBhvr>
                                        <p:cTn id="64"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p:bldP spid="11" grpId="0"/>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oter Text"/>
          <p:cNvSpPr txBox="1"/>
          <p:nvPr/>
        </p:nvSpPr>
        <p:spPr>
          <a:xfrm flipH="1">
            <a:off x="1961710" y="2362139"/>
            <a:ext cx="5220580" cy="392480"/>
          </a:xfrm>
          <a:prstGeom prst="rect">
            <a:avLst/>
          </a:prstGeom>
          <a:noFill/>
        </p:spPr>
        <p:txBody>
          <a:bodyPr wrap="square" lIns="0" tIns="0" rIns="0" bIns="0" rtlCol="0">
            <a:spAutoFit/>
          </a:bodyPr>
          <a:lstStyle/>
          <a:p>
            <a:pPr algn="ctr" defTabSz="837515">
              <a:lnSpc>
                <a:spcPct val="200000"/>
              </a:lnSpc>
              <a:defRPr/>
            </a:pP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0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0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p>
        </p:txBody>
      </p:sp>
      <p:sp>
        <p:nvSpPr>
          <p:cNvPr id="23" name="文本框 5"/>
          <p:cNvSpPr txBox="1">
            <a:spLocks noChangeArrowheads="1"/>
          </p:cNvSpPr>
          <p:nvPr/>
        </p:nvSpPr>
        <p:spPr bwMode="auto">
          <a:xfrm>
            <a:off x="3190507" y="1779662"/>
            <a:ext cx="2762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r>
              <a:rPr lang="zh-CN" altLang="en-US" sz="3200" dirty="0" smtClean="0">
                <a:latin typeface="+mn-ea"/>
                <a:ea typeface="+mn-ea"/>
                <a:cs typeface="+mn-ea"/>
                <a:sym typeface="宋体" panose="02010600030101010101" pitchFamily="2" charset="-122"/>
              </a:rPr>
              <a:t>添加目录标题</a:t>
            </a:r>
            <a:endParaRPr lang="zh-CN" altLang="en-US" sz="3200" dirty="0">
              <a:latin typeface="+mn-ea"/>
              <a:ea typeface="+mn-ea"/>
              <a:cs typeface="+mn-ea"/>
              <a:sym typeface="宋体" panose="02010600030101010101" pitchFamily="2" charset="-122"/>
            </a:endParaRPr>
          </a:p>
        </p:txBody>
      </p:sp>
      <p:sp>
        <p:nvSpPr>
          <p:cNvPr id="24" name="íšḻiḑé"/>
          <p:cNvSpPr/>
          <p:nvPr/>
        </p:nvSpPr>
        <p:spPr>
          <a:xfrm>
            <a:off x="4106954" y="3003798"/>
            <a:ext cx="930091" cy="1946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r>
              <a:rPr lang="en-US" sz="1200" dirty="0" smtClean="0">
                <a:latin typeface="方正北魏楷书简体" panose="03000509000000000000" pitchFamily="65" charset="-122"/>
                <a:ea typeface="方正北魏楷书简体" panose="03000509000000000000" pitchFamily="65" charset="-122"/>
                <a:cs typeface="+mn-ea"/>
              </a:rPr>
              <a:t>PART  04</a:t>
            </a:r>
            <a:endParaRPr lang="en-US" sz="1200" dirty="0">
              <a:latin typeface="方正北魏楷书简体" panose="03000509000000000000" pitchFamily="65" charset="-122"/>
              <a:ea typeface="方正北魏楷书简体" panose="03000509000000000000" pitchFamily="65" charset="-122"/>
              <a:cs typeface="+mn-ea"/>
            </a:endParaRPr>
          </a:p>
        </p:txBody>
      </p:sp>
    </p:spTree>
    <p:extLst>
      <p:ext uri="{BB962C8B-B14F-4D97-AF65-F5344CB8AC3E}">
        <p14:creationId xmlns:p14="http://schemas.microsoft.com/office/powerpoint/2010/main" val="184911551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16" name="Rectangle 16">
            <a:extLst>
              <a:ext uri="{FF2B5EF4-FFF2-40B4-BE49-F238E27FC236}">
                <a16:creationId xmlns:a16="http://schemas.microsoft.com/office/drawing/2014/main" xmlns="" id="{D9C36927-014D-430A-94F9-BEEC77FC779D}"/>
              </a:ext>
            </a:extLst>
          </p:cNvPr>
          <p:cNvSpPr/>
          <p:nvPr/>
        </p:nvSpPr>
        <p:spPr>
          <a:xfrm>
            <a:off x="5085535" y="2141583"/>
            <a:ext cx="2942849" cy="440120"/>
          </a:xfrm>
          <a:prstGeom prst="rect">
            <a:avLst/>
          </a:prstGeom>
        </p:spPr>
        <p:txBody>
          <a:bodyPr wrap="square">
            <a:spAutoFit/>
          </a:bodyPr>
          <a:lstStyle/>
          <a:p>
            <a:pPr defTabSz="685594">
              <a:lnSpc>
                <a:spcPct val="150000"/>
              </a:lnSpc>
            </a:pPr>
            <a:r>
              <a:rPr lang="zh-CN" altLang="en-US" sz="800" dirty="0">
                <a:solidFill>
                  <a:schemeClr val="tx1">
                    <a:lumMod val="65000"/>
                    <a:lumOff val="35000"/>
                  </a:schemeClr>
                </a:solidFill>
                <a:latin typeface="+mn-ea"/>
              </a:rPr>
              <a:t>此处添加详细文本描述，建议与标题相关并符合整体语言风格，语言描述尽量。</a:t>
            </a:r>
            <a:endParaRPr lang="en-US" altLang="zh-CN" sz="800" dirty="0">
              <a:solidFill>
                <a:schemeClr val="tx1">
                  <a:lumMod val="65000"/>
                  <a:lumOff val="35000"/>
                </a:schemeClr>
              </a:solidFill>
              <a:latin typeface="+mn-ea"/>
            </a:endParaRPr>
          </a:p>
        </p:txBody>
      </p:sp>
      <p:grpSp>
        <p:nvGrpSpPr>
          <p:cNvPr id="17" name="组合 16"/>
          <p:cNvGrpSpPr/>
          <p:nvPr/>
        </p:nvGrpSpPr>
        <p:grpSpPr>
          <a:xfrm>
            <a:off x="5085535" y="1851670"/>
            <a:ext cx="1187765" cy="307777"/>
            <a:chOff x="5442009" y="2019031"/>
            <a:chExt cx="1187765" cy="307777"/>
          </a:xfrm>
        </p:grpSpPr>
        <p:sp>
          <p:nvSpPr>
            <p:cNvPr id="18" name="矩形 17">
              <a:extLst>
                <a:ext uri="{FF2B5EF4-FFF2-40B4-BE49-F238E27FC236}">
                  <a16:creationId xmlns:a16="http://schemas.microsoft.com/office/drawing/2014/main" xmlns="" id="{4EC425D4-A62B-4A57-9448-3DD482010BFE}"/>
                </a:ext>
              </a:extLst>
            </p:cNvPr>
            <p:cNvSpPr/>
            <p:nvPr/>
          </p:nvSpPr>
          <p:spPr>
            <a:xfrm>
              <a:off x="5548105" y="2025877"/>
              <a:ext cx="967511" cy="293923"/>
            </a:xfrm>
            <a:prstGeom prst="rect">
              <a:avLst/>
            </a:prstGeom>
            <a:solidFill>
              <a:schemeClr val="accent1"/>
            </a:solidFill>
            <a:ln w="12700" cap="flat" cmpd="sng">
              <a:noFill/>
              <a:bevel/>
              <a:headEnd/>
              <a:tailEnd/>
            </a:ln>
          </p:spPr>
          <p:txBody>
            <a:bodyPr anchor="ctr"/>
            <a:lstStyle/>
            <a:p>
              <a:pPr defTabSz="685389"/>
              <a:endParaRPr lang="zh-CN" altLang="en-US" sz="1349">
                <a:solidFill>
                  <a:schemeClr val="tx1">
                    <a:lumMod val="65000"/>
                    <a:lumOff val="35000"/>
                  </a:schemeClr>
                </a:solidFill>
                <a:latin typeface="+mn-ea"/>
              </a:endParaRPr>
            </a:p>
          </p:txBody>
        </p:sp>
        <p:sp>
          <p:nvSpPr>
            <p:cNvPr id="19" name="TextBox 17">
              <a:extLst>
                <a:ext uri="{FF2B5EF4-FFF2-40B4-BE49-F238E27FC236}">
                  <a16:creationId xmlns:a16="http://schemas.microsoft.com/office/drawing/2014/main" xmlns="" id="{6DCF4BD0-54C8-48C6-BCE0-33AA04FA5DE7}"/>
                </a:ext>
              </a:extLst>
            </p:cNvPr>
            <p:cNvSpPr txBox="1"/>
            <p:nvPr/>
          </p:nvSpPr>
          <p:spPr>
            <a:xfrm>
              <a:off x="5442009" y="2019031"/>
              <a:ext cx="1187765" cy="307777"/>
            </a:xfrm>
            <a:prstGeom prst="rect">
              <a:avLst/>
            </a:prstGeom>
            <a:noFill/>
          </p:spPr>
          <p:txBody>
            <a:bodyPr wrap="square" rtlCol="0">
              <a:spAutoFit/>
            </a:bodyPr>
            <a:lstStyle/>
            <a:p>
              <a:pPr algn="ctr" defTabSz="685594"/>
              <a:r>
                <a:rPr lang="zh-CN" altLang="en-US" sz="1400">
                  <a:solidFill>
                    <a:schemeClr val="bg1"/>
                  </a:solidFill>
                  <a:latin typeface="+mn-ea"/>
                </a:rPr>
                <a:t>添加标题</a:t>
              </a:r>
              <a:endParaRPr lang="en-US" altLang="zh-CN" sz="1400" dirty="0">
                <a:solidFill>
                  <a:schemeClr val="bg1"/>
                </a:solidFill>
                <a:latin typeface="+mn-ea"/>
              </a:endParaRPr>
            </a:p>
          </p:txBody>
        </p:sp>
      </p:grpSp>
      <p:grpSp>
        <p:nvGrpSpPr>
          <p:cNvPr id="20" name="组合 19"/>
          <p:cNvGrpSpPr/>
          <p:nvPr/>
        </p:nvGrpSpPr>
        <p:grpSpPr>
          <a:xfrm>
            <a:off x="5085535" y="3032716"/>
            <a:ext cx="1187765" cy="307777"/>
            <a:chOff x="5442009" y="3200077"/>
            <a:chExt cx="1187765" cy="307777"/>
          </a:xfrm>
        </p:grpSpPr>
        <p:sp>
          <p:nvSpPr>
            <p:cNvPr id="21" name="矩形 20">
              <a:extLst>
                <a:ext uri="{FF2B5EF4-FFF2-40B4-BE49-F238E27FC236}">
                  <a16:creationId xmlns:a16="http://schemas.microsoft.com/office/drawing/2014/main" xmlns="" id="{B4A0900B-8600-4844-9C5E-31BEA99990F6}"/>
                </a:ext>
              </a:extLst>
            </p:cNvPr>
            <p:cNvSpPr/>
            <p:nvPr/>
          </p:nvSpPr>
          <p:spPr>
            <a:xfrm>
              <a:off x="5548105" y="3206923"/>
              <a:ext cx="967511" cy="293923"/>
            </a:xfrm>
            <a:prstGeom prst="rect">
              <a:avLst/>
            </a:prstGeom>
            <a:solidFill>
              <a:schemeClr val="accent2"/>
            </a:solidFill>
            <a:ln w="12700" cap="flat" cmpd="sng">
              <a:noFill/>
              <a:bevel/>
              <a:headEnd/>
              <a:tailEnd/>
            </a:ln>
          </p:spPr>
          <p:txBody>
            <a:bodyPr anchor="ctr"/>
            <a:lstStyle/>
            <a:p>
              <a:pPr defTabSz="685389"/>
              <a:endParaRPr lang="zh-CN" altLang="en-US" sz="1349">
                <a:solidFill>
                  <a:schemeClr val="tx1">
                    <a:lumMod val="65000"/>
                    <a:lumOff val="35000"/>
                  </a:schemeClr>
                </a:solidFill>
                <a:latin typeface="+mn-ea"/>
              </a:endParaRPr>
            </a:p>
          </p:txBody>
        </p:sp>
        <p:sp>
          <p:nvSpPr>
            <p:cNvPr id="22" name="TextBox 17">
              <a:extLst>
                <a:ext uri="{FF2B5EF4-FFF2-40B4-BE49-F238E27FC236}">
                  <a16:creationId xmlns:a16="http://schemas.microsoft.com/office/drawing/2014/main" xmlns="" id="{D57256A2-7E98-4818-9A6F-B7E421A1854B}"/>
                </a:ext>
              </a:extLst>
            </p:cNvPr>
            <p:cNvSpPr txBox="1"/>
            <p:nvPr/>
          </p:nvSpPr>
          <p:spPr>
            <a:xfrm>
              <a:off x="5442009" y="3200077"/>
              <a:ext cx="1187765" cy="307777"/>
            </a:xfrm>
            <a:prstGeom prst="rect">
              <a:avLst/>
            </a:prstGeom>
            <a:noFill/>
          </p:spPr>
          <p:txBody>
            <a:bodyPr wrap="square" rtlCol="0">
              <a:spAutoFit/>
            </a:bodyPr>
            <a:lstStyle/>
            <a:p>
              <a:pPr algn="ctr" defTabSz="685594"/>
              <a:r>
                <a:rPr lang="zh-CN" altLang="en-US" sz="1400">
                  <a:solidFill>
                    <a:schemeClr val="bg1"/>
                  </a:solidFill>
                  <a:latin typeface="+mn-ea"/>
                </a:rPr>
                <a:t>添加标题</a:t>
              </a:r>
              <a:endParaRPr lang="en-US" altLang="zh-CN" sz="1400" dirty="0">
                <a:solidFill>
                  <a:schemeClr val="bg1"/>
                </a:solidFill>
                <a:latin typeface="+mn-ea"/>
              </a:endParaRPr>
            </a:p>
          </p:txBody>
        </p:sp>
      </p:grpSp>
      <p:grpSp>
        <p:nvGrpSpPr>
          <p:cNvPr id="23" name="组合 22"/>
          <p:cNvGrpSpPr/>
          <p:nvPr/>
        </p:nvGrpSpPr>
        <p:grpSpPr>
          <a:xfrm>
            <a:off x="1119182" y="1851670"/>
            <a:ext cx="1187765" cy="307777"/>
            <a:chOff x="1475656" y="2019031"/>
            <a:chExt cx="1187765" cy="307777"/>
          </a:xfrm>
        </p:grpSpPr>
        <p:sp>
          <p:nvSpPr>
            <p:cNvPr id="24" name="矩形 23">
              <a:extLst>
                <a:ext uri="{FF2B5EF4-FFF2-40B4-BE49-F238E27FC236}">
                  <a16:creationId xmlns:a16="http://schemas.microsoft.com/office/drawing/2014/main" xmlns="" id="{16557333-92B8-4DD0-92C2-96154C336FF6}"/>
                </a:ext>
              </a:extLst>
            </p:cNvPr>
            <p:cNvSpPr/>
            <p:nvPr/>
          </p:nvSpPr>
          <p:spPr>
            <a:xfrm>
              <a:off x="1581752" y="2025877"/>
              <a:ext cx="967511" cy="293923"/>
            </a:xfrm>
            <a:prstGeom prst="rect">
              <a:avLst/>
            </a:prstGeom>
            <a:solidFill>
              <a:schemeClr val="accent1"/>
            </a:solidFill>
            <a:ln w="12700" cap="flat" cmpd="sng">
              <a:noFill/>
              <a:bevel/>
              <a:headEnd/>
              <a:tailEnd/>
            </a:ln>
          </p:spPr>
          <p:txBody>
            <a:bodyPr anchor="ctr"/>
            <a:lstStyle/>
            <a:p>
              <a:pPr defTabSz="685389"/>
              <a:endParaRPr lang="zh-CN" altLang="en-US" sz="1349">
                <a:solidFill>
                  <a:schemeClr val="tx1">
                    <a:lumMod val="65000"/>
                    <a:lumOff val="35000"/>
                  </a:schemeClr>
                </a:solidFill>
                <a:latin typeface="+mn-ea"/>
              </a:endParaRPr>
            </a:p>
          </p:txBody>
        </p:sp>
        <p:sp>
          <p:nvSpPr>
            <p:cNvPr id="25" name="TextBox 17">
              <a:extLst>
                <a:ext uri="{FF2B5EF4-FFF2-40B4-BE49-F238E27FC236}">
                  <a16:creationId xmlns:a16="http://schemas.microsoft.com/office/drawing/2014/main" xmlns="" id="{0CC47A1F-93F3-426A-BB1E-0C5E61BD383A}"/>
                </a:ext>
              </a:extLst>
            </p:cNvPr>
            <p:cNvSpPr txBox="1"/>
            <p:nvPr/>
          </p:nvSpPr>
          <p:spPr>
            <a:xfrm>
              <a:off x="1475656" y="2019031"/>
              <a:ext cx="1187765" cy="307777"/>
            </a:xfrm>
            <a:prstGeom prst="rect">
              <a:avLst/>
            </a:prstGeom>
            <a:noFill/>
          </p:spPr>
          <p:txBody>
            <a:bodyPr wrap="square" rtlCol="0">
              <a:spAutoFit/>
            </a:bodyPr>
            <a:lstStyle/>
            <a:p>
              <a:pPr algn="ctr" defTabSz="685594"/>
              <a:r>
                <a:rPr lang="zh-CN" altLang="en-US" sz="1400" dirty="0">
                  <a:solidFill>
                    <a:schemeClr val="bg1"/>
                  </a:solidFill>
                  <a:latin typeface="+mn-ea"/>
                </a:rPr>
                <a:t>添加标题</a:t>
              </a:r>
              <a:endParaRPr lang="en-US" altLang="zh-CN" sz="1400" dirty="0">
                <a:solidFill>
                  <a:schemeClr val="bg1"/>
                </a:solidFill>
                <a:latin typeface="+mn-ea"/>
              </a:endParaRPr>
            </a:p>
          </p:txBody>
        </p:sp>
      </p:grpSp>
      <p:grpSp>
        <p:nvGrpSpPr>
          <p:cNvPr id="26" name="组合 25"/>
          <p:cNvGrpSpPr/>
          <p:nvPr/>
        </p:nvGrpSpPr>
        <p:grpSpPr>
          <a:xfrm>
            <a:off x="1119182" y="3032716"/>
            <a:ext cx="1187765" cy="307777"/>
            <a:chOff x="1475656" y="3200077"/>
            <a:chExt cx="1187765" cy="307777"/>
          </a:xfrm>
        </p:grpSpPr>
        <p:sp>
          <p:nvSpPr>
            <p:cNvPr id="27" name="矩形 26">
              <a:extLst>
                <a:ext uri="{FF2B5EF4-FFF2-40B4-BE49-F238E27FC236}">
                  <a16:creationId xmlns:a16="http://schemas.microsoft.com/office/drawing/2014/main" xmlns="" id="{C552CCCE-F7B9-4AD4-A9AE-E3349B16DFE8}"/>
                </a:ext>
              </a:extLst>
            </p:cNvPr>
            <p:cNvSpPr/>
            <p:nvPr/>
          </p:nvSpPr>
          <p:spPr>
            <a:xfrm>
              <a:off x="1581752" y="3206923"/>
              <a:ext cx="967511" cy="293923"/>
            </a:xfrm>
            <a:prstGeom prst="rect">
              <a:avLst/>
            </a:prstGeom>
            <a:solidFill>
              <a:schemeClr val="accent2"/>
            </a:solidFill>
            <a:ln w="12700" cap="flat" cmpd="sng">
              <a:noFill/>
              <a:bevel/>
              <a:headEnd/>
              <a:tailEnd/>
            </a:ln>
          </p:spPr>
          <p:txBody>
            <a:bodyPr anchor="ctr"/>
            <a:lstStyle/>
            <a:p>
              <a:pPr defTabSz="685389"/>
              <a:endParaRPr lang="zh-CN" altLang="en-US" sz="1349">
                <a:solidFill>
                  <a:schemeClr val="tx1">
                    <a:lumMod val="65000"/>
                    <a:lumOff val="35000"/>
                  </a:schemeClr>
                </a:solidFill>
                <a:latin typeface="+mn-ea"/>
              </a:endParaRPr>
            </a:p>
          </p:txBody>
        </p:sp>
        <p:sp>
          <p:nvSpPr>
            <p:cNvPr id="28" name="TextBox 17">
              <a:extLst>
                <a:ext uri="{FF2B5EF4-FFF2-40B4-BE49-F238E27FC236}">
                  <a16:creationId xmlns:a16="http://schemas.microsoft.com/office/drawing/2014/main" xmlns="" id="{305F6CF1-5D3C-4F6B-A490-78F333E2AB8F}"/>
                </a:ext>
              </a:extLst>
            </p:cNvPr>
            <p:cNvSpPr txBox="1"/>
            <p:nvPr/>
          </p:nvSpPr>
          <p:spPr>
            <a:xfrm>
              <a:off x="1475656" y="3200077"/>
              <a:ext cx="1187765" cy="307777"/>
            </a:xfrm>
            <a:prstGeom prst="rect">
              <a:avLst/>
            </a:prstGeom>
            <a:noFill/>
          </p:spPr>
          <p:txBody>
            <a:bodyPr wrap="square" rtlCol="0">
              <a:spAutoFit/>
            </a:bodyPr>
            <a:lstStyle/>
            <a:p>
              <a:pPr algn="ctr" defTabSz="685594"/>
              <a:r>
                <a:rPr lang="zh-CN" altLang="en-US" sz="1400">
                  <a:solidFill>
                    <a:schemeClr val="bg1"/>
                  </a:solidFill>
                  <a:latin typeface="+mn-ea"/>
                </a:rPr>
                <a:t>添加标题</a:t>
              </a:r>
              <a:endParaRPr lang="en-US" altLang="zh-CN" sz="1400" dirty="0">
                <a:solidFill>
                  <a:schemeClr val="bg1"/>
                </a:solidFill>
                <a:latin typeface="+mn-ea"/>
              </a:endParaRPr>
            </a:p>
          </p:txBody>
        </p:sp>
      </p:grpSp>
      <p:sp>
        <p:nvSpPr>
          <p:cNvPr id="29" name="Rectangle 16">
            <a:extLst>
              <a:ext uri="{FF2B5EF4-FFF2-40B4-BE49-F238E27FC236}">
                <a16:creationId xmlns:a16="http://schemas.microsoft.com/office/drawing/2014/main" xmlns="" id="{1CDC0021-ECDD-4FA3-82DC-2CE1C3DAA5F6}"/>
              </a:ext>
            </a:extLst>
          </p:cNvPr>
          <p:cNvSpPr/>
          <p:nvPr/>
        </p:nvSpPr>
        <p:spPr>
          <a:xfrm>
            <a:off x="1125095" y="2141583"/>
            <a:ext cx="2942849" cy="440120"/>
          </a:xfrm>
          <a:prstGeom prst="rect">
            <a:avLst/>
          </a:prstGeom>
        </p:spPr>
        <p:txBody>
          <a:bodyPr wrap="square">
            <a:spAutoFit/>
          </a:bodyPr>
          <a:lstStyle/>
          <a:p>
            <a:pPr defTabSz="685594">
              <a:lnSpc>
                <a:spcPct val="150000"/>
              </a:lnSpc>
            </a:pPr>
            <a:r>
              <a:rPr lang="zh-CN" altLang="en-US" sz="800" dirty="0">
                <a:solidFill>
                  <a:schemeClr val="tx1">
                    <a:lumMod val="65000"/>
                    <a:lumOff val="35000"/>
                  </a:schemeClr>
                </a:solidFill>
                <a:latin typeface="+mn-ea"/>
              </a:rPr>
              <a:t>此处添加详细文本描述，建议与标题相关并符合整体语言风格，语言描述尽量。</a:t>
            </a:r>
            <a:endParaRPr lang="en-US" altLang="zh-CN" sz="800" dirty="0">
              <a:solidFill>
                <a:schemeClr val="tx1">
                  <a:lumMod val="65000"/>
                  <a:lumOff val="35000"/>
                </a:schemeClr>
              </a:solidFill>
              <a:latin typeface="+mn-ea"/>
            </a:endParaRPr>
          </a:p>
        </p:txBody>
      </p:sp>
      <p:sp>
        <p:nvSpPr>
          <p:cNvPr id="30" name="Rectangle 16">
            <a:extLst>
              <a:ext uri="{FF2B5EF4-FFF2-40B4-BE49-F238E27FC236}">
                <a16:creationId xmlns:a16="http://schemas.microsoft.com/office/drawing/2014/main" xmlns="" id="{99CBF2DE-90F3-4734-B15A-F6738C619062}"/>
              </a:ext>
            </a:extLst>
          </p:cNvPr>
          <p:cNvSpPr/>
          <p:nvPr/>
        </p:nvSpPr>
        <p:spPr>
          <a:xfrm>
            <a:off x="1125095" y="3297999"/>
            <a:ext cx="2942849" cy="440120"/>
          </a:xfrm>
          <a:prstGeom prst="rect">
            <a:avLst/>
          </a:prstGeom>
        </p:spPr>
        <p:txBody>
          <a:bodyPr wrap="square">
            <a:spAutoFit/>
          </a:bodyPr>
          <a:lstStyle/>
          <a:p>
            <a:pPr defTabSz="685594">
              <a:lnSpc>
                <a:spcPct val="150000"/>
              </a:lnSpc>
            </a:pPr>
            <a:r>
              <a:rPr lang="zh-CN" altLang="en-US" sz="800" dirty="0">
                <a:solidFill>
                  <a:schemeClr val="tx1">
                    <a:lumMod val="65000"/>
                    <a:lumOff val="35000"/>
                  </a:schemeClr>
                </a:solidFill>
                <a:latin typeface="+mn-ea"/>
              </a:rPr>
              <a:t>此处添加详细文本描述，建议与标题相关并符合整体语言风格，语言描述尽量。</a:t>
            </a:r>
            <a:endParaRPr lang="en-US" altLang="zh-CN" sz="800" dirty="0">
              <a:solidFill>
                <a:schemeClr val="tx1">
                  <a:lumMod val="65000"/>
                  <a:lumOff val="35000"/>
                </a:schemeClr>
              </a:solidFill>
              <a:latin typeface="+mn-ea"/>
            </a:endParaRPr>
          </a:p>
        </p:txBody>
      </p:sp>
      <p:sp>
        <p:nvSpPr>
          <p:cNvPr id="31" name="Rectangle 16">
            <a:extLst>
              <a:ext uri="{FF2B5EF4-FFF2-40B4-BE49-F238E27FC236}">
                <a16:creationId xmlns:a16="http://schemas.microsoft.com/office/drawing/2014/main" xmlns="" id="{DA35C4B4-342E-4E64-8304-A03BE7BB1EF4}"/>
              </a:ext>
            </a:extLst>
          </p:cNvPr>
          <p:cNvSpPr/>
          <p:nvPr/>
        </p:nvSpPr>
        <p:spPr>
          <a:xfrm>
            <a:off x="5085535" y="3297999"/>
            <a:ext cx="2942849" cy="440120"/>
          </a:xfrm>
          <a:prstGeom prst="rect">
            <a:avLst/>
          </a:prstGeom>
        </p:spPr>
        <p:txBody>
          <a:bodyPr wrap="square">
            <a:spAutoFit/>
          </a:bodyPr>
          <a:lstStyle/>
          <a:p>
            <a:pPr defTabSz="685594">
              <a:lnSpc>
                <a:spcPct val="150000"/>
              </a:lnSpc>
            </a:pPr>
            <a:r>
              <a:rPr lang="zh-CN" altLang="en-US" sz="800" dirty="0">
                <a:solidFill>
                  <a:schemeClr val="tx1">
                    <a:lumMod val="65000"/>
                    <a:lumOff val="35000"/>
                  </a:schemeClr>
                </a:solidFill>
                <a:latin typeface="+mn-ea"/>
              </a:rPr>
              <a:t>此处添加详细文本描述，建议与标题相关并符合整体语言风格，语言描述尽量。</a:t>
            </a:r>
            <a:endParaRPr lang="en-US" altLang="zh-CN" sz="800" dirty="0">
              <a:solidFill>
                <a:schemeClr val="tx1">
                  <a:lumMod val="65000"/>
                  <a:lumOff val="35000"/>
                </a:schemeClr>
              </a:solidFill>
              <a:latin typeface="+mn-ea"/>
            </a:endParaRPr>
          </a:p>
        </p:txBody>
      </p:sp>
    </p:spTree>
    <p:extLst>
      <p:ext uri="{BB962C8B-B14F-4D97-AF65-F5344CB8AC3E}">
        <p14:creationId xmlns:p14="http://schemas.microsoft.com/office/powerpoint/2010/main" val="39643645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p:bldP spid="30"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grpSp>
        <p:nvGrpSpPr>
          <p:cNvPr id="3" name="组合 2"/>
          <p:cNvGrpSpPr/>
          <p:nvPr/>
        </p:nvGrpSpPr>
        <p:grpSpPr>
          <a:xfrm>
            <a:off x="1597110" y="3507854"/>
            <a:ext cx="2411202" cy="335900"/>
            <a:chOff x="4407906" y="1742527"/>
            <a:chExt cx="4612496" cy="658928"/>
          </a:xfrm>
          <a:solidFill>
            <a:schemeClr val="accent1"/>
          </a:solidFill>
        </p:grpSpPr>
        <p:sp>
          <p:nvSpPr>
            <p:cNvPr id="4" name="菱形 3"/>
            <p:cNvSpPr/>
            <p:nvPr/>
          </p:nvSpPr>
          <p:spPr>
            <a:xfrm>
              <a:off x="4407906"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 name="菱形 4"/>
            <p:cNvSpPr/>
            <p:nvPr/>
          </p:nvSpPr>
          <p:spPr>
            <a:xfrm>
              <a:off x="5066834"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 name="菱形 6"/>
            <p:cNvSpPr/>
            <p:nvPr/>
          </p:nvSpPr>
          <p:spPr>
            <a:xfrm>
              <a:off x="5725762"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 name="菱形 7"/>
            <p:cNvSpPr/>
            <p:nvPr/>
          </p:nvSpPr>
          <p:spPr>
            <a:xfrm>
              <a:off x="6384690"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 name="菱形 8"/>
            <p:cNvSpPr/>
            <p:nvPr/>
          </p:nvSpPr>
          <p:spPr>
            <a:xfrm>
              <a:off x="7043618"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 name="菱形 9"/>
            <p:cNvSpPr/>
            <p:nvPr/>
          </p:nvSpPr>
          <p:spPr>
            <a:xfrm>
              <a:off x="7702546"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1" name="菱形 10"/>
            <p:cNvSpPr/>
            <p:nvPr/>
          </p:nvSpPr>
          <p:spPr>
            <a:xfrm>
              <a:off x="8361473" y="1742527"/>
              <a:ext cx="658929"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2" name="文本框 11"/>
          <p:cNvSpPr txBox="1"/>
          <p:nvPr/>
        </p:nvSpPr>
        <p:spPr>
          <a:xfrm>
            <a:off x="2020981" y="2117553"/>
            <a:ext cx="1563459" cy="298160"/>
          </a:xfrm>
          <a:prstGeom prst="rect">
            <a:avLst/>
          </a:prstGeom>
          <a:noFill/>
          <a:effectLst/>
        </p:spPr>
        <p:txBody>
          <a:bodyPr wrap="square" lIns="51436" tIns="25718" rIns="51436" bIns="25718" rtlCol="0">
            <a:spAutoFit/>
          </a:bodyPr>
          <a:lstStyle>
            <a:defPPr>
              <a:defRPr lang="zh-CN"/>
            </a:defPPr>
            <a:lvl1pPr>
              <a:defRPr>
                <a:solidFill>
                  <a:srgbClr val="A3AEBD"/>
                </a:solidFill>
                <a:latin typeface="微软雅黑" panose="020B0503020204020204" pitchFamily="34" charset="-122"/>
                <a:ea typeface="微软雅黑" panose="020B0503020204020204" pitchFamily="34" charset="-122"/>
                <a:cs typeface="+mn-ea"/>
              </a:defRPr>
            </a:lvl1pPr>
          </a:lstStyle>
          <a:p>
            <a:pPr algn="ctr"/>
            <a:r>
              <a:rPr lang="zh-CN" altLang="en-US" sz="1600" dirty="0">
                <a:solidFill>
                  <a:schemeClr val="tx1">
                    <a:lumMod val="65000"/>
                    <a:lumOff val="35000"/>
                  </a:schemeClr>
                </a:solidFill>
                <a:latin typeface="+mn-ea"/>
                <a:ea typeface="+mn-ea"/>
              </a:rPr>
              <a:t>点击添加标题</a:t>
            </a:r>
          </a:p>
        </p:txBody>
      </p:sp>
      <p:sp>
        <p:nvSpPr>
          <p:cNvPr id="13" name="2"/>
          <p:cNvSpPr/>
          <p:nvPr/>
        </p:nvSpPr>
        <p:spPr>
          <a:xfrm>
            <a:off x="1475656" y="2480227"/>
            <a:ext cx="2654109" cy="796372"/>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ctr" defTabSz="912019">
              <a:lnSpc>
                <a:spcPct val="120000"/>
              </a:lnSpc>
              <a:spcBef>
                <a:spcPct val="20000"/>
              </a:spcBef>
            </a:pPr>
            <a:r>
              <a:rPr lang="zh-CN" altLang="en-US" sz="10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r>
              <a:rPr lang="zh-CN" altLang="en-US" sz="1000" dirty="0" smtClean="0">
                <a:solidFill>
                  <a:schemeClr val="tx1">
                    <a:lumMod val="65000"/>
                    <a:lumOff val="35000"/>
                  </a:schemeClr>
                </a:solidFill>
                <a:latin typeface="+mn-ea"/>
                <a:cs typeface="+mn-ea"/>
                <a:sym typeface="Arial" panose="020B0604020202020204" pitchFamily="34" charset="0"/>
              </a:rPr>
              <a:t>。</a:t>
            </a:r>
            <a:endParaRPr lang="en-US" altLang="zh-CN" sz="1000" kern="0" dirty="0">
              <a:solidFill>
                <a:schemeClr val="tx1">
                  <a:lumMod val="65000"/>
                  <a:lumOff val="35000"/>
                </a:schemeClr>
              </a:solidFill>
              <a:uFillTx/>
              <a:latin typeface="+mn-ea"/>
              <a:cs typeface="+mn-ea"/>
              <a:sym typeface="Arial" panose="020B0604020202020204" pitchFamily="34" charset="0"/>
            </a:endParaRPr>
          </a:p>
        </p:txBody>
      </p:sp>
      <p:grpSp>
        <p:nvGrpSpPr>
          <p:cNvPr id="14" name="组合 13"/>
          <p:cNvGrpSpPr/>
          <p:nvPr/>
        </p:nvGrpSpPr>
        <p:grpSpPr>
          <a:xfrm>
            <a:off x="5206565" y="1496377"/>
            <a:ext cx="2411202" cy="335900"/>
            <a:chOff x="4407906" y="1742527"/>
            <a:chExt cx="4612496" cy="658928"/>
          </a:xfrm>
          <a:solidFill>
            <a:schemeClr val="accent2"/>
          </a:solidFill>
        </p:grpSpPr>
        <p:sp>
          <p:nvSpPr>
            <p:cNvPr id="15" name="菱形 14"/>
            <p:cNvSpPr/>
            <p:nvPr/>
          </p:nvSpPr>
          <p:spPr>
            <a:xfrm>
              <a:off x="4407906"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 name="菱形 15"/>
            <p:cNvSpPr/>
            <p:nvPr/>
          </p:nvSpPr>
          <p:spPr>
            <a:xfrm>
              <a:off x="5066834"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 name="菱形 16"/>
            <p:cNvSpPr/>
            <p:nvPr/>
          </p:nvSpPr>
          <p:spPr>
            <a:xfrm>
              <a:off x="5725762"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 name="菱形 17"/>
            <p:cNvSpPr/>
            <p:nvPr/>
          </p:nvSpPr>
          <p:spPr>
            <a:xfrm>
              <a:off x="6384690"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菱形 18"/>
            <p:cNvSpPr/>
            <p:nvPr/>
          </p:nvSpPr>
          <p:spPr>
            <a:xfrm>
              <a:off x="7043618"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 name="菱形 19"/>
            <p:cNvSpPr/>
            <p:nvPr/>
          </p:nvSpPr>
          <p:spPr>
            <a:xfrm>
              <a:off x="7702546"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 name="菱形 20"/>
            <p:cNvSpPr/>
            <p:nvPr/>
          </p:nvSpPr>
          <p:spPr>
            <a:xfrm>
              <a:off x="8361473" y="1742527"/>
              <a:ext cx="658929"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22" name="文本框 21"/>
          <p:cNvSpPr txBox="1"/>
          <p:nvPr/>
        </p:nvSpPr>
        <p:spPr>
          <a:xfrm>
            <a:off x="5587009" y="2132942"/>
            <a:ext cx="1563459" cy="282771"/>
          </a:xfrm>
          <a:prstGeom prst="rect">
            <a:avLst/>
          </a:prstGeom>
          <a:noFill/>
          <a:effectLst/>
        </p:spPr>
        <p:txBody>
          <a:bodyPr wrap="square" lIns="51436" tIns="25718" rIns="51436" bIns="25718" rtlCol="0">
            <a:spAutoFit/>
          </a:bodyPr>
          <a:lstStyle>
            <a:defPPr>
              <a:defRPr lang="zh-CN"/>
            </a:defPPr>
            <a:lvl1pPr>
              <a:defRPr>
                <a:solidFill>
                  <a:srgbClr val="A3AEBD"/>
                </a:solidFill>
                <a:latin typeface="微软雅黑" panose="020B0503020204020204" pitchFamily="34" charset="-122"/>
                <a:ea typeface="微软雅黑" panose="020B0503020204020204" pitchFamily="34" charset="-122"/>
                <a:cs typeface="+mn-ea"/>
              </a:defRPr>
            </a:lvl1pPr>
          </a:lstStyle>
          <a:p>
            <a:pPr algn="ctr"/>
            <a:r>
              <a:rPr lang="zh-CN" altLang="en-US" sz="1500" dirty="0">
                <a:solidFill>
                  <a:schemeClr val="tx1">
                    <a:lumMod val="65000"/>
                    <a:lumOff val="35000"/>
                  </a:schemeClr>
                </a:solidFill>
                <a:latin typeface="+mn-ea"/>
                <a:ea typeface="+mn-ea"/>
              </a:rPr>
              <a:t>点击添加标题</a:t>
            </a:r>
          </a:p>
        </p:txBody>
      </p:sp>
      <p:sp>
        <p:nvSpPr>
          <p:cNvPr id="23" name="2"/>
          <p:cNvSpPr/>
          <p:nvPr/>
        </p:nvSpPr>
        <p:spPr>
          <a:xfrm>
            <a:off x="5041684" y="2480227"/>
            <a:ext cx="2654109" cy="796372"/>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ctr" defTabSz="912019">
              <a:lnSpc>
                <a:spcPct val="120000"/>
              </a:lnSpc>
              <a:spcBef>
                <a:spcPct val="20000"/>
              </a:spcBef>
            </a:pPr>
            <a:r>
              <a:rPr lang="zh-CN" altLang="en-US" sz="10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endParaRPr lang="en-US" altLang="zh-CN" sz="1000" kern="0" dirty="0">
              <a:solidFill>
                <a:schemeClr val="tx1">
                  <a:lumMod val="65000"/>
                  <a:lumOff val="35000"/>
                </a:schemeClr>
              </a:solidFill>
              <a:uFillTx/>
              <a:latin typeface="+mn-ea"/>
              <a:cs typeface="+mn-ea"/>
              <a:sym typeface="Arial" panose="020B0604020202020204" pitchFamily="34" charset="0"/>
            </a:endParaRPr>
          </a:p>
        </p:txBody>
      </p:sp>
    </p:spTree>
    <p:extLst>
      <p:ext uri="{BB962C8B-B14F-4D97-AF65-F5344CB8AC3E}">
        <p14:creationId xmlns:p14="http://schemas.microsoft.com/office/powerpoint/2010/main" val="263696232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175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2"/>
                                        </p:tgtEl>
                                        <p:attrNameLst>
                                          <p:attrName>ppt_y</p:attrName>
                                        </p:attrNameLst>
                                      </p:cBhvr>
                                      <p:tavLst>
                                        <p:tav tm="0">
                                          <p:val>
                                            <p:strVal val="#ppt_y"/>
                                          </p:val>
                                        </p:tav>
                                        <p:tav tm="100000">
                                          <p:val>
                                            <p:strVal val="#ppt_y"/>
                                          </p:val>
                                        </p:tav>
                                      </p:tavLst>
                                    </p:anim>
                                    <p:anim calcmode="lin" valueType="num">
                                      <p:cBhvr>
                                        <p:cTn id="2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2"/>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2" grpId="0"/>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51920" y="339502"/>
            <a:ext cx="1440160" cy="400110"/>
          </a:xfrm>
          <a:prstGeom prst="rect">
            <a:avLst/>
          </a:prstGeom>
        </p:spPr>
        <p:txBody>
          <a:bodyPr wrap="square">
            <a:spAutoFit/>
          </a:bodyPr>
          <a:lstStyle/>
          <a:p>
            <a:pPr algn="dist">
              <a:lnSpc>
                <a:spcPct val="100000"/>
              </a:lnSpc>
            </a:pP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19" name="TextBox 76"/>
          <p:cNvSpPr txBox="1"/>
          <p:nvPr/>
        </p:nvSpPr>
        <p:spPr>
          <a:xfrm>
            <a:off x="6101928" y="1275081"/>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20" name="文本框 19"/>
          <p:cNvSpPr txBox="1"/>
          <p:nvPr/>
        </p:nvSpPr>
        <p:spPr>
          <a:xfrm>
            <a:off x="6101927" y="1505914"/>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
        <p:nvSpPr>
          <p:cNvPr id="21" name="TextBox 76"/>
          <p:cNvSpPr txBox="1"/>
          <p:nvPr/>
        </p:nvSpPr>
        <p:spPr>
          <a:xfrm>
            <a:off x="6101928" y="2464486"/>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22" name="文本框 21"/>
          <p:cNvSpPr txBox="1"/>
          <p:nvPr/>
        </p:nvSpPr>
        <p:spPr>
          <a:xfrm>
            <a:off x="6101927" y="2695319"/>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
        <p:nvSpPr>
          <p:cNvPr id="23" name="TextBox 76"/>
          <p:cNvSpPr txBox="1"/>
          <p:nvPr/>
        </p:nvSpPr>
        <p:spPr>
          <a:xfrm>
            <a:off x="6101928" y="3659132"/>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24" name="文本框 23"/>
          <p:cNvSpPr txBox="1"/>
          <p:nvPr/>
        </p:nvSpPr>
        <p:spPr>
          <a:xfrm>
            <a:off x="6101927" y="3889965"/>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
        <p:nvSpPr>
          <p:cNvPr id="25" name="TextBox 76"/>
          <p:cNvSpPr txBox="1"/>
          <p:nvPr/>
        </p:nvSpPr>
        <p:spPr>
          <a:xfrm>
            <a:off x="3572768" y="1275081"/>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26" name="文本框 25"/>
          <p:cNvSpPr txBox="1"/>
          <p:nvPr/>
        </p:nvSpPr>
        <p:spPr>
          <a:xfrm>
            <a:off x="3572767" y="1505914"/>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
        <p:nvSpPr>
          <p:cNvPr id="27" name="TextBox 76"/>
          <p:cNvSpPr txBox="1"/>
          <p:nvPr/>
        </p:nvSpPr>
        <p:spPr>
          <a:xfrm>
            <a:off x="3572768" y="2464486"/>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28" name="文本框 27"/>
          <p:cNvSpPr txBox="1"/>
          <p:nvPr/>
        </p:nvSpPr>
        <p:spPr>
          <a:xfrm>
            <a:off x="3572767" y="2695319"/>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
        <p:nvSpPr>
          <p:cNvPr id="29" name="TextBox 76"/>
          <p:cNvSpPr txBox="1"/>
          <p:nvPr/>
        </p:nvSpPr>
        <p:spPr>
          <a:xfrm>
            <a:off x="3572768" y="3659132"/>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30" name="文本框 29"/>
          <p:cNvSpPr txBox="1"/>
          <p:nvPr/>
        </p:nvSpPr>
        <p:spPr>
          <a:xfrm>
            <a:off x="3572767" y="3889965"/>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
        <p:nvSpPr>
          <p:cNvPr id="31" name="TextBox 76"/>
          <p:cNvSpPr txBox="1"/>
          <p:nvPr/>
        </p:nvSpPr>
        <p:spPr>
          <a:xfrm>
            <a:off x="1043609" y="1275081"/>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32" name="文本框 31"/>
          <p:cNvSpPr txBox="1"/>
          <p:nvPr/>
        </p:nvSpPr>
        <p:spPr>
          <a:xfrm>
            <a:off x="1043608" y="1505914"/>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
        <p:nvSpPr>
          <p:cNvPr id="33" name="TextBox 76"/>
          <p:cNvSpPr txBox="1"/>
          <p:nvPr/>
        </p:nvSpPr>
        <p:spPr>
          <a:xfrm>
            <a:off x="1043609" y="2464486"/>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34" name="文本框 33"/>
          <p:cNvSpPr txBox="1"/>
          <p:nvPr/>
        </p:nvSpPr>
        <p:spPr>
          <a:xfrm>
            <a:off x="1043608" y="2695319"/>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
        <p:nvSpPr>
          <p:cNvPr id="35" name="TextBox 76"/>
          <p:cNvSpPr txBox="1"/>
          <p:nvPr/>
        </p:nvSpPr>
        <p:spPr>
          <a:xfrm>
            <a:off x="1043609" y="3659132"/>
            <a:ext cx="1105552" cy="276999"/>
          </a:xfrm>
          <a:prstGeom prst="rect">
            <a:avLst/>
          </a:prstGeom>
          <a:noFill/>
        </p:spPr>
        <p:txBody>
          <a:bodyPr wrap="square" rtlCol="0">
            <a:spAutoFit/>
          </a:bodyPr>
          <a:lstStyle/>
          <a:p>
            <a:pPr marL="214313" indent="-214313">
              <a:buClr>
                <a:schemeClr val="accent1"/>
              </a:buClr>
              <a:buFont typeface="Wingdings" panose="05000000000000000000" pitchFamily="2" charset="2"/>
              <a:buChar char="p"/>
            </a:pPr>
            <a:r>
              <a:rPr lang="zh-CN" altLang="en-US" sz="1200" dirty="0">
                <a:solidFill>
                  <a:schemeClr val="tx1">
                    <a:lumMod val="65000"/>
                    <a:lumOff val="35000"/>
                  </a:schemeClr>
                </a:solidFill>
                <a:latin typeface="+mn-ea"/>
              </a:rPr>
              <a:t>添加标题</a:t>
            </a:r>
          </a:p>
        </p:txBody>
      </p:sp>
      <p:sp>
        <p:nvSpPr>
          <p:cNvPr id="36" name="文本框 35"/>
          <p:cNvSpPr txBox="1"/>
          <p:nvPr/>
        </p:nvSpPr>
        <p:spPr>
          <a:xfrm>
            <a:off x="1043608" y="3889965"/>
            <a:ext cx="2049655" cy="422423"/>
          </a:xfrm>
          <a:prstGeom prst="rect">
            <a:avLst/>
          </a:prstGeom>
          <a:noFill/>
        </p:spPr>
        <p:txBody>
          <a:bodyPr wrap="square" rtlCol="0">
            <a:spAutoFit/>
          </a:bodyPr>
          <a:lstStyle/>
          <a:p>
            <a:pPr>
              <a:lnSpc>
                <a:spcPct val="130000"/>
              </a:lnSpc>
            </a:pPr>
            <a:r>
              <a:rPr lang="zh-CN" altLang="en-US" sz="825" dirty="0">
                <a:solidFill>
                  <a:schemeClr val="tx1">
                    <a:lumMod val="65000"/>
                    <a:lumOff val="35000"/>
                  </a:schemeClr>
                </a:solidFill>
                <a:latin typeface="+mn-ea"/>
              </a:rPr>
              <a:t>请在此添加文字说明，模板。请在此添加文字说明，模板。</a:t>
            </a:r>
          </a:p>
        </p:txBody>
      </p:sp>
    </p:spTree>
    <p:extLst>
      <p:ext uri="{BB962C8B-B14F-4D97-AF65-F5344CB8AC3E}">
        <p14:creationId xmlns:p14="http://schemas.microsoft.com/office/powerpoint/2010/main" val="112234403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up)">
                                      <p:cBhvr>
                                        <p:cTn id="43" dur="500"/>
                                        <p:tgtEl>
                                          <p:spTgt spid="2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up)">
                                      <p:cBhvr>
                                        <p:cTn id="51" dur="500"/>
                                        <p:tgtEl>
                                          <p:spTgt spid="2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up)">
                                      <p:cBhvr>
                                        <p:cTn id="67" dur="500"/>
                                        <p:tgtEl>
                                          <p:spTgt spid="30"/>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up)">
                                      <p:cBhvr>
                                        <p:cTn id="7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t="326" r="11401" b="1"/>
          <a:stretch/>
        </p:blipFill>
        <p:spPr>
          <a:xfrm>
            <a:off x="0" y="1"/>
            <a:ext cx="9144000" cy="5143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r="74463" b="41015"/>
          <a:stretch/>
        </p:blipFill>
        <p:spPr>
          <a:xfrm>
            <a:off x="179512" y="195486"/>
            <a:ext cx="2335088" cy="2696801"/>
          </a:xfrm>
          <a:prstGeom prst="rect">
            <a:avLst/>
          </a:prstGeom>
        </p:spPr>
      </p:pic>
    </p:spTree>
    <p:extLst>
      <p:ext uri="{BB962C8B-B14F-4D97-AF65-F5344CB8AC3E}">
        <p14:creationId xmlns:p14="http://schemas.microsoft.com/office/powerpoint/2010/main" val="248463379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MH_CONTENTSID" val="1283"/>
  <p:tag name="MH_SECTIONID" val="1284,1285,"/>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自定义 2155">
      <a:dk1>
        <a:srgbClr val="000000"/>
      </a:dk1>
      <a:lt1>
        <a:srgbClr val="FFFFFF"/>
      </a:lt1>
      <a:dk2>
        <a:srgbClr val="000000"/>
      </a:dk2>
      <a:lt2>
        <a:srgbClr val="FFFFFF"/>
      </a:lt2>
      <a:accent1>
        <a:srgbClr val="519ECC"/>
      </a:accent1>
      <a:accent2>
        <a:srgbClr val="519ECC"/>
      </a:accent2>
      <a:accent3>
        <a:srgbClr val="519ECC"/>
      </a:accent3>
      <a:accent4>
        <a:srgbClr val="519ECC"/>
      </a:accent4>
      <a:accent5>
        <a:srgbClr val="519ECC"/>
      </a:accent5>
      <a:accent6>
        <a:srgbClr val="519ECC"/>
      </a:accent6>
      <a:hlink>
        <a:srgbClr val="519ECC"/>
      </a:hlink>
      <a:folHlink>
        <a:srgbClr val="519ECC"/>
      </a:folHlink>
    </a:clrScheme>
    <a:fontScheme name="Temp">
      <a:majorFont>
        <a:latin typeface="微软雅黑"/>
        <a:ea typeface="方正北魏楷书简体"/>
        <a:cs typeface=""/>
      </a:majorFont>
      <a:minorFont>
        <a:latin typeface="微软雅黑"/>
        <a:ea typeface="方正北魏楷书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4378">
          <a:defRPr sz="1799">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21981</TotalTime>
  <Words>1681</Words>
  <Application>Microsoft Office PowerPoint</Application>
  <PresentationFormat>全屏显示(16:9)</PresentationFormat>
  <Paragraphs>160</Paragraphs>
  <Slides>22</Slides>
  <Notes>0</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22</vt:i4>
      </vt:variant>
    </vt:vector>
  </HeadingPairs>
  <TitlesOfParts>
    <vt:vector size="34" baseType="lpstr">
      <vt:lpstr>Adobe Myungjo Std M</vt:lpstr>
      <vt:lpstr>Adobe 楷体 Std R</vt:lpstr>
      <vt:lpstr>Gill Sans</vt:lpstr>
      <vt:lpstr>等线</vt:lpstr>
      <vt:lpstr>方正北魏楷书简体</vt:lpstr>
      <vt:lpstr>汉鼎简行书</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小土豆设计</dc:creator>
  <cp:lastModifiedBy>admin</cp:lastModifiedBy>
  <cp:revision>13297</cp:revision>
  <dcterms:created xsi:type="dcterms:W3CDTF">2016-03-09T04:37:28Z</dcterms:created>
  <dcterms:modified xsi:type="dcterms:W3CDTF">2018-09-06T05:48:00Z</dcterms:modified>
</cp:coreProperties>
</file>