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59" r:id="rId8"/>
    <p:sldId id="266" r:id="rId9"/>
    <p:sldId id="267" r:id="rId10"/>
    <p:sldId id="268" r:id="rId11"/>
    <p:sldId id="260" r:id="rId12"/>
    <p:sldId id="269" r:id="rId13"/>
    <p:sldId id="270" r:id="rId14"/>
    <p:sldId id="271" r:id="rId15"/>
    <p:sldId id="261" r:id="rId16"/>
    <p:sldId id="272" r:id="rId17"/>
    <p:sldId id="273" r:id="rId18"/>
    <p:sldId id="274" r:id="rId19"/>
    <p:sldId id="262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6F2"/>
    <a:srgbClr val="474949"/>
    <a:srgbClr val="B5D0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660"/>
  </p:normalViewPr>
  <p:slideViewPr>
    <p:cSldViewPr snapToGrid="0">
      <p:cViewPr>
        <p:scale>
          <a:sx n="75" d="100"/>
          <a:sy n="75" d="100"/>
        </p:scale>
        <p:origin x="2106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BDAF1-D7F8-4635-9F45-326ED3F6E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BDD21A7-68D9-4353-B6D8-CF982D4765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62CE34-73B6-4FD7-A591-D880ED67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8832A8-204E-4B9C-9A95-A1CA611DA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A73484-F193-4331-BF01-7C222A05C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46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96FE65-F318-4B6A-A79D-32B61F3F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7A87D4-FC38-4512-81B7-2238477BD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56D0D7-269D-476D-8E10-AAB4BB88E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AE9FD3-ED6D-4B81-A93B-2631A0232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DDFE32-1008-49AD-B3E6-76D77254A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786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74B0BA-E988-4149-AE28-6B3D130B2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D31855-43AB-4586-A844-023749EB1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85F1C3-BF3B-4351-A5C1-31639BA64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F3EB2B-6061-4756-B5DE-CF16C46EB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C6F768-C486-490B-B506-6380B056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907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0834DA-A5F3-456A-A314-B881BA0FD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7306DB-B569-4365-8DDF-39D789A3B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DA8E193-0864-439E-A4BC-770340F53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A3E4FB-CA5B-48D4-B974-9A0F80FF0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02E290-9133-42BE-8AE5-BBCC3BF5A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90C9DD-4B77-495A-AEC2-AB21D2C25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819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A3925D-EC05-44A8-9DCF-733B72208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A7FEE5-B795-4880-BD26-A19A7BF8F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E30180D-8B73-4715-91CA-77E62154A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8895BF2-AED3-4298-B68A-660F8F8F29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B8E642D-E8D3-4C26-A484-C39E994B8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D62A47D-B308-4002-AE48-A7B6BADC9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4875F3B-C6B7-4487-B63F-592D101C0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E963343-5306-4CE3-8E07-9E72B89A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71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BD7E2C-1D07-4A1A-BF17-ABDFFC9D2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C8ED14F-4735-45E7-9CA3-5B417B997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AB67624-4D4A-436B-92EE-26AF63319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103B21F-D0F2-44D6-8D04-416923C0E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53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31E8197-DFC4-4873-AC0F-719F705B3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F1B6B7-0BDC-482C-86CC-93B23DEFC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F804DA-A147-4B5E-89FB-79101162D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755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5C903F-3B8D-4014-AB37-9CE79280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8B25D5-9A82-45D3-8CF3-3E015A645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41A8E94-0AE6-4B88-9222-1A0215A9DB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B961BC-2CA5-42DE-9302-557496D2C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01DEEE8-6C2B-4D99-B971-9D175F6E2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BA3F98-E4F0-4AEE-AB12-9740E4AEA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106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2B447E-F857-4CF5-9754-87300315A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33C9B38-67AD-4201-91D3-375F177B5D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114F0B7-0BEF-487B-9EE6-B3A314998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B712BBF-F581-4293-8B9A-9CFFE67F1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97DE8D-53D5-4A11-9698-3A7B47290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9974804-2D49-4C05-9CEE-B7570F77C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67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19FC6E-B238-408C-A8A7-1B3EEDF22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939251E-03CB-4430-9C20-66A9C14160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073C82-7A9D-47ED-A71E-34821B27D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A0AD96-A5DA-452A-B59A-CEAAB7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7904C2-155B-4BE3-AD54-2F790CF87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88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5D2BA0B-957F-4C98-8B84-6C51787BE3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E71A899-C344-4E1E-9337-E0950E761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892583-4FFF-4061-BBC9-CAB1C80C0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7CE2FC-61E4-42FA-B276-C66DD185F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5CE80D-21B5-4399-B6CA-9DD9AA3DE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146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C56228F-B504-4AD8-BA92-187452988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30967B-104E-429F-8E03-0E77A2A0B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1529DF-C469-47D2-B7B4-4EC0F69035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264EB-5A26-49EA-8A6C-9CB515028D6C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4F708F-CB99-4667-B647-64AA6788B4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29E3E5-26AD-4997-A0F5-ABAA9F28E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AAF69-63B6-445D-8083-8887712A50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911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7CA7998-80C6-43B5-B8E1-044FBC247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9" t="50000" r="25874" b="15979"/>
          <a:stretch/>
        </p:blipFill>
        <p:spPr>
          <a:xfrm>
            <a:off x="1645849" y="1603829"/>
            <a:ext cx="3704190" cy="3969656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ADFF6A1C-32CA-45DA-AC3E-10E1099F506A}"/>
              </a:ext>
            </a:extLst>
          </p:cNvPr>
          <p:cNvGrpSpPr/>
          <p:nvPr/>
        </p:nvGrpSpPr>
        <p:grpSpPr>
          <a:xfrm>
            <a:off x="6678388" y="1007262"/>
            <a:ext cx="3127986" cy="4580738"/>
            <a:chOff x="4863753" y="918236"/>
            <a:chExt cx="3127986" cy="458073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C829A41-AA21-4CEE-878F-D5A73F0623D7}"/>
                </a:ext>
              </a:extLst>
            </p:cNvPr>
            <p:cNvSpPr txBox="1"/>
            <p:nvPr/>
          </p:nvSpPr>
          <p:spPr>
            <a:xfrm>
              <a:off x="5635670" y="2091511"/>
              <a:ext cx="102108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</a:rPr>
                <a:t>教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7E1A9EB-0B3C-4A27-994A-F1967267935E}"/>
                </a:ext>
              </a:extLst>
            </p:cNvPr>
            <p:cNvSpPr txBox="1"/>
            <p:nvPr/>
          </p:nvSpPr>
          <p:spPr>
            <a:xfrm>
              <a:off x="6970659" y="3174974"/>
              <a:ext cx="102108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</a:rPr>
                <a:t>学</a:t>
              </a:r>
            </a:p>
          </p:txBody>
        </p:sp>
        <p:sp>
          <p:nvSpPr>
            <p:cNvPr id="12" name="弧形 11">
              <a:extLst>
                <a:ext uri="{FF2B5EF4-FFF2-40B4-BE49-F238E27FC236}">
                  <a16:creationId xmlns:a16="http://schemas.microsoft.com/office/drawing/2014/main" id="{79C13AFA-638A-4485-8FB9-403260C2BCFD}"/>
                </a:ext>
              </a:extLst>
            </p:cNvPr>
            <p:cNvSpPr/>
            <p:nvPr/>
          </p:nvSpPr>
          <p:spPr>
            <a:xfrm rot="2335841" flipH="1">
              <a:off x="5178915" y="1853251"/>
              <a:ext cx="1499294" cy="1499294"/>
            </a:xfrm>
            <a:prstGeom prst="arc">
              <a:avLst>
                <a:gd name="adj1" fmla="val 16200000"/>
                <a:gd name="adj2" fmla="val 6916905"/>
              </a:avLst>
            </a:prstGeom>
            <a:ln w="19050">
              <a:solidFill>
                <a:srgbClr val="474949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74949"/>
                </a:solidFill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ED663ABA-1C83-44A2-AAD2-03226E3BCB7A}"/>
                </a:ext>
              </a:extLst>
            </p:cNvPr>
            <p:cNvGrpSpPr/>
            <p:nvPr/>
          </p:nvGrpSpPr>
          <p:grpSpPr>
            <a:xfrm rot="16200000">
              <a:off x="5429008" y="4080995"/>
              <a:ext cx="2123658" cy="712299"/>
              <a:chOff x="4156957" y="2860982"/>
              <a:chExt cx="4393336" cy="712299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42A779CB-3F0D-4722-BCB2-45581BC7C0B6}"/>
                  </a:ext>
                </a:extLst>
              </p:cNvPr>
              <p:cNvSpPr txBox="1"/>
              <p:nvPr/>
            </p:nvSpPr>
            <p:spPr>
              <a:xfrm>
                <a:off x="4666330" y="2860982"/>
                <a:ext cx="3820292" cy="307777"/>
              </a:xfrm>
              <a:prstGeom prst="rect">
                <a:avLst/>
              </a:prstGeom>
              <a:noFill/>
            </p:spPr>
            <p:txBody>
              <a:bodyPr vert="vert"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47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既然选择远方</a:t>
                </a: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D5EF9A86-7FB4-4A62-853D-D908C50D788E}"/>
                  </a:ext>
                </a:extLst>
              </p:cNvPr>
              <p:cNvSpPr txBox="1"/>
              <p:nvPr/>
            </p:nvSpPr>
            <p:spPr>
              <a:xfrm>
                <a:off x="4156957" y="3265504"/>
                <a:ext cx="4393336" cy="307777"/>
              </a:xfrm>
              <a:prstGeom prst="rect">
                <a:avLst/>
              </a:prstGeom>
              <a:noFill/>
            </p:spPr>
            <p:txBody>
              <a:bodyPr vert="vert"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47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便只顾风雨兼程</a:t>
                </a:r>
              </a:p>
            </p:txBody>
          </p:sp>
        </p:grp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6BD3F68-DBB1-4034-A0C7-26CA82AAC346}"/>
                </a:ext>
              </a:extLst>
            </p:cNvPr>
            <p:cNvCxnSpPr/>
            <p:nvPr/>
          </p:nvCxnSpPr>
          <p:spPr>
            <a:xfrm flipH="1">
              <a:off x="6617496" y="918236"/>
              <a:ext cx="1054219" cy="1054219"/>
            </a:xfrm>
            <a:prstGeom prst="line">
              <a:avLst/>
            </a:prstGeom>
            <a:ln>
              <a:solidFill>
                <a:srgbClr val="47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5B6A38A-DC1A-48E9-BBE6-3E572A811353}"/>
                </a:ext>
              </a:extLst>
            </p:cNvPr>
            <p:cNvSpPr/>
            <p:nvPr/>
          </p:nvSpPr>
          <p:spPr>
            <a:xfrm>
              <a:off x="6824328" y="1914703"/>
              <a:ext cx="335280" cy="335280"/>
            </a:xfrm>
            <a:prstGeom prst="ellipse">
              <a:avLst/>
            </a:prstGeom>
            <a:noFill/>
            <a:ln>
              <a:solidFill>
                <a:srgbClr val="474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74949"/>
                </a:solidFill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BA9A32C-6A31-4F8D-8DD7-690C2FB4F36B}"/>
                </a:ext>
              </a:extLst>
            </p:cNvPr>
            <p:cNvCxnSpPr/>
            <p:nvPr/>
          </p:nvCxnSpPr>
          <p:spPr>
            <a:xfrm flipH="1">
              <a:off x="4863753" y="3375315"/>
              <a:ext cx="1054219" cy="1054219"/>
            </a:xfrm>
            <a:prstGeom prst="line">
              <a:avLst/>
            </a:prstGeom>
            <a:ln>
              <a:solidFill>
                <a:srgbClr val="47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0C57293-A7D7-4CFC-9CD8-880A9B2E3B00}"/>
                </a:ext>
              </a:extLst>
            </p:cNvPr>
            <p:cNvCxnSpPr/>
            <p:nvPr/>
          </p:nvCxnSpPr>
          <p:spPr>
            <a:xfrm flipH="1">
              <a:off x="6753944" y="2133117"/>
              <a:ext cx="1054219" cy="1054219"/>
            </a:xfrm>
            <a:prstGeom prst="line">
              <a:avLst/>
            </a:prstGeom>
            <a:ln>
              <a:solidFill>
                <a:srgbClr val="47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4064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7CA7998-80C6-43B5-B8E1-044FBC247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9" t="50000" r="25874" b="15979"/>
          <a:stretch/>
        </p:blipFill>
        <p:spPr>
          <a:xfrm>
            <a:off x="1645849" y="1603829"/>
            <a:ext cx="3704190" cy="3969656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3DE3C597-AF87-452F-B7FD-733517D4EBC5}"/>
              </a:ext>
            </a:extLst>
          </p:cNvPr>
          <p:cNvGrpSpPr/>
          <p:nvPr/>
        </p:nvGrpSpPr>
        <p:grpSpPr>
          <a:xfrm>
            <a:off x="5778311" y="882205"/>
            <a:ext cx="4588064" cy="5093590"/>
            <a:chOff x="3136676" y="-16901"/>
            <a:chExt cx="4588064" cy="5093590"/>
          </a:xfrm>
        </p:grpSpPr>
        <p:sp>
          <p:nvSpPr>
            <p:cNvPr id="21" name="任意多边形 57">
              <a:extLst>
                <a:ext uri="{FF2B5EF4-FFF2-40B4-BE49-F238E27FC236}">
                  <a16:creationId xmlns:a16="http://schemas.microsoft.com/office/drawing/2014/main" id="{79318B89-A070-45E5-8584-15C9B1D884A8}"/>
                </a:ext>
              </a:extLst>
            </p:cNvPr>
            <p:cNvSpPr/>
            <p:nvPr/>
          </p:nvSpPr>
          <p:spPr>
            <a:xfrm>
              <a:off x="4510558" y="1551901"/>
              <a:ext cx="594886" cy="536896"/>
            </a:xfrm>
            <a:custGeom>
              <a:avLst/>
              <a:gdLst>
                <a:gd name="connsiteX0" fmla="*/ 209082 w 933576"/>
                <a:gd name="connsiteY0" fmla="*/ 687089 h 836670"/>
                <a:gd name="connsiteX1" fmla="*/ 17696 w 933576"/>
                <a:gd name="connsiteY1" fmla="*/ 197991 h 836670"/>
                <a:gd name="connsiteX2" fmla="*/ 602487 w 933576"/>
                <a:gd name="connsiteY2" fmla="*/ 6605 h 836670"/>
                <a:gd name="connsiteX3" fmla="*/ 932096 w 933576"/>
                <a:gd name="connsiteY3" fmla="*/ 410642 h 836670"/>
                <a:gd name="connsiteX4" fmla="*/ 708812 w 933576"/>
                <a:gd name="connsiteY4" fmla="*/ 761517 h 836670"/>
                <a:gd name="connsiteX5" fmla="*/ 357938 w 933576"/>
                <a:gd name="connsiteY5" fmla="*/ 835944 h 836670"/>
                <a:gd name="connsiteX6" fmla="*/ 336673 w 933576"/>
                <a:gd name="connsiteY6" fmla="*/ 740251 h 836670"/>
                <a:gd name="connsiteX0-1" fmla="*/ 209082 w 933576"/>
                <a:gd name="connsiteY0-2" fmla="*/ 687089 h 836170"/>
                <a:gd name="connsiteX1-3" fmla="*/ 17696 w 933576"/>
                <a:gd name="connsiteY1-4" fmla="*/ 197991 h 836170"/>
                <a:gd name="connsiteX2-5" fmla="*/ 602487 w 933576"/>
                <a:gd name="connsiteY2-6" fmla="*/ 6605 h 836170"/>
                <a:gd name="connsiteX3-7" fmla="*/ 932096 w 933576"/>
                <a:gd name="connsiteY3-8" fmla="*/ 410642 h 836170"/>
                <a:gd name="connsiteX4-9" fmla="*/ 708812 w 933576"/>
                <a:gd name="connsiteY4-10" fmla="*/ 761517 h 836170"/>
                <a:gd name="connsiteX5-11" fmla="*/ 357938 w 933576"/>
                <a:gd name="connsiteY5-12" fmla="*/ 835944 h 836170"/>
                <a:gd name="connsiteX6-13" fmla="*/ 240980 w 933576"/>
                <a:gd name="connsiteY6-14" fmla="*/ 782782 h 836170"/>
                <a:gd name="connsiteX0-15" fmla="*/ 225632 w 950126"/>
                <a:gd name="connsiteY0-16" fmla="*/ 726114 h 875195"/>
                <a:gd name="connsiteX1-17" fmla="*/ 34246 w 950126"/>
                <a:gd name="connsiteY1-18" fmla="*/ 237016 h 875195"/>
                <a:gd name="connsiteX2-19" fmla="*/ 619037 w 950126"/>
                <a:gd name="connsiteY2-20" fmla="*/ 45630 h 875195"/>
                <a:gd name="connsiteX3-21" fmla="*/ 948646 w 950126"/>
                <a:gd name="connsiteY3-22" fmla="*/ 449667 h 875195"/>
                <a:gd name="connsiteX4-23" fmla="*/ 725362 w 950126"/>
                <a:gd name="connsiteY4-24" fmla="*/ 800542 h 875195"/>
                <a:gd name="connsiteX5-25" fmla="*/ 374488 w 950126"/>
                <a:gd name="connsiteY5-26" fmla="*/ 874969 h 875195"/>
                <a:gd name="connsiteX6-27" fmla="*/ 257530 w 950126"/>
                <a:gd name="connsiteY6-28" fmla="*/ 821807 h 875195"/>
                <a:gd name="connsiteX0-29" fmla="*/ 234971 w 959465"/>
                <a:gd name="connsiteY0-30" fmla="*/ 691213 h 840294"/>
                <a:gd name="connsiteX1-31" fmla="*/ 32953 w 959465"/>
                <a:gd name="connsiteY1-32" fmla="*/ 297808 h 840294"/>
                <a:gd name="connsiteX2-33" fmla="*/ 628376 w 959465"/>
                <a:gd name="connsiteY2-34" fmla="*/ 10729 h 840294"/>
                <a:gd name="connsiteX3-35" fmla="*/ 957985 w 959465"/>
                <a:gd name="connsiteY3-36" fmla="*/ 414766 h 840294"/>
                <a:gd name="connsiteX4-37" fmla="*/ 734701 w 959465"/>
                <a:gd name="connsiteY4-38" fmla="*/ 765641 h 840294"/>
                <a:gd name="connsiteX5-39" fmla="*/ 383827 w 959465"/>
                <a:gd name="connsiteY5-40" fmla="*/ 840068 h 840294"/>
                <a:gd name="connsiteX6-41" fmla="*/ 266869 w 959465"/>
                <a:gd name="connsiteY6-42" fmla="*/ 786906 h 840294"/>
                <a:gd name="connsiteX0-43" fmla="*/ 166879 w 955168"/>
                <a:gd name="connsiteY0-44" fmla="*/ 745722 h 831007"/>
                <a:gd name="connsiteX1-45" fmla="*/ 28656 w 955168"/>
                <a:gd name="connsiteY1-46" fmla="*/ 288521 h 831007"/>
                <a:gd name="connsiteX2-47" fmla="*/ 624079 w 955168"/>
                <a:gd name="connsiteY2-48" fmla="*/ 1442 h 831007"/>
                <a:gd name="connsiteX3-49" fmla="*/ 953688 w 955168"/>
                <a:gd name="connsiteY3-50" fmla="*/ 405479 h 831007"/>
                <a:gd name="connsiteX4-51" fmla="*/ 730404 w 955168"/>
                <a:gd name="connsiteY4-52" fmla="*/ 756354 h 831007"/>
                <a:gd name="connsiteX5-53" fmla="*/ 379530 w 955168"/>
                <a:gd name="connsiteY5-54" fmla="*/ 830781 h 831007"/>
                <a:gd name="connsiteX6-55" fmla="*/ 262572 w 955168"/>
                <a:gd name="connsiteY6-56" fmla="*/ 777619 h 8310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55168" h="831007">
                  <a:moveTo>
                    <a:pt x="166879" y="745722"/>
                  </a:moveTo>
                  <a:cubicBezTo>
                    <a:pt x="38402" y="557880"/>
                    <a:pt x="-47544" y="412568"/>
                    <a:pt x="28656" y="288521"/>
                  </a:cubicBezTo>
                  <a:cubicBezTo>
                    <a:pt x="104856" y="164474"/>
                    <a:pt x="469907" y="-18051"/>
                    <a:pt x="624079" y="1442"/>
                  </a:cubicBezTo>
                  <a:cubicBezTo>
                    <a:pt x="778251" y="20935"/>
                    <a:pt x="935967" y="279660"/>
                    <a:pt x="953688" y="405479"/>
                  </a:cubicBezTo>
                  <a:cubicBezTo>
                    <a:pt x="971409" y="531298"/>
                    <a:pt x="826097" y="685470"/>
                    <a:pt x="730404" y="756354"/>
                  </a:cubicBezTo>
                  <a:cubicBezTo>
                    <a:pt x="634711" y="827238"/>
                    <a:pt x="457502" y="827237"/>
                    <a:pt x="379530" y="830781"/>
                  </a:cubicBezTo>
                  <a:cubicBezTo>
                    <a:pt x="301558" y="834325"/>
                    <a:pt x="253712" y="795340"/>
                    <a:pt x="262572" y="777619"/>
                  </a:cubicBezTo>
                </a:path>
              </a:pathLst>
            </a:custGeom>
            <a:noFill/>
            <a:ln w="28575">
              <a:solidFill>
                <a:srgbClr val="474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4038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8077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2052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60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701290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41675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82060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22445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00" dirty="0">
                <a:solidFill>
                  <a:srgbClr val="474949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2" name="文本框 1">
              <a:extLst>
                <a:ext uri="{FF2B5EF4-FFF2-40B4-BE49-F238E27FC236}">
                  <a16:creationId xmlns:a16="http://schemas.microsoft.com/office/drawing/2014/main" id="{580E5314-2AD8-4561-8DB5-26B8E4CB8DDE}"/>
                </a:ext>
              </a:extLst>
            </p:cNvPr>
            <p:cNvSpPr txBox="1"/>
            <p:nvPr/>
          </p:nvSpPr>
          <p:spPr>
            <a:xfrm>
              <a:off x="4510558" y="1570923"/>
              <a:ext cx="672702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kern="1200" cap="none" spc="0" normalizeH="0" baseline="0" noProof="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01 </a:t>
              </a:r>
              <a:endParaRPr kumimoji="0" lang="zh-CN" altLang="en-US" sz="2800" kern="1200" cap="none" spc="0" normalizeH="0" baseline="0" noProof="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endParaRPr>
            </a:p>
          </p:txBody>
        </p:sp>
        <p:sp>
          <p:nvSpPr>
            <p:cNvPr id="23" name="文本框 3">
              <a:extLst>
                <a:ext uri="{FF2B5EF4-FFF2-40B4-BE49-F238E27FC236}">
                  <a16:creationId xmlns:a16="http://schemas.microsoft.com/office/drawing/2014/main" id="{E35F9CD2-40F8-4E2B-960A-31F4BFF68008}"/>
                </a:ext>
              </a:extLst>
            </p:cNvPr>
            <p:cNvSpPr txBox="1"/>
            <p:nvPr/>
          </p:nvSpPr>
          <p:spPr>
            <a:xfrm>
              <a:off x="5292837" y="1595443"/>
              <a:ext cx="243190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单</a:t>
              </a:r>
              <a:r>
                <a:rPr kumimoji="0" lang="zh-CN" altLang="en-US" sz="2400" kern="1200" cap="none" spc="0" normalizeH="0" baseline="0" noProof="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击输入您的标题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2D6AB8C6-8817-4C32-9864-31E00137FB43}"/>
                </a:ext>
              </a:extLst>
            </p:cNvPr>
            <p:cNvGrpSpPr/>
            <p:nvPr/>
          </p:nvGrpSpPr>
          <p:grpSpPr>
            <a:xfrm>
              <a:off x="3136676" y="-16901"/>
              <a:ext cx="3056722" cy="992581"/>
              <a:chOff x="3410542" y="452477"/>
              <a:chExt cx="3056722" cy="992581"/>
            </a:xfrm>
          </p:grpSpPr>
          <p:sp>
            <p:nvSpPr>
              <p:cNvPr id="34" name="文本框 1">
                <a:extLst>
                  <a:ext uri="{FF2B5EF4-FFF2-40B4-BE49-F238E27FC236}">
                    <a16:creationId xmlns:a16="http://schemas.microsoft.com/office/drawing/2014/main" id="{70297A05-8AFC-4F6F-B5AC-503447A021BD}"/>
                  </a:ext>
                </a:extLst>
              </p:cNvPr>
              <p:cNvSpPr txBox="1"/>
              <p:nvPr/>
            </p:nvSpPr>
            <p:spPr>
              <a:xfrm>
                <a:off x="3410542" y="452477"/>
                <a:ext cx="1755708" cy="992581"/>
              </a:xfrm>
              <a:prstGeom prst="rect">
                <a:avLst/>
              </a:prstGeom>
              <a:noFill/>
              <a:effectLst/>
            </p:spPr>
            <p:txBody>
              <a:bodyPr wrap="square" lIns="68581" tIns="34291" rIns="68581" bIns="34291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6000" dirty="0">
                    <a:solidFill>
                      <a:srgbClr val="474949"/>
                    </a:solidFill>
                    <a:latin typeface="汉仪晓波折纸体简" panose="00020600040101010101" pitchFamily="18" charset="-122"/>
                    <a:ea typeface="汉仪晓波折纸体简" panose="00020600040101010101" pitchFamily="18" charset="-122"/>
                    <a:cs typeface="YF补 汉仪夏日体" panose="020B0604000101010104" pitchFamily="34" charset="-128"/>
                  </a:rPr>
                  <a:t>目录</a:t>
                </a:r>
                <a:endParaRPr lang="en-GB" altLang="zh-CN" sz="60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endParaRPr>
              </a:p>
            </p:txBody>
          </p:sp>
          <p:sp>
            <p:nvSpPr>
              <p:cNvPr id="35" name="文本框 38">
                <a:extLst>
                  <a:ext uri="{FF2B5EF4-FFF2-40B4-BE49-F238E27FC236}">
                    <a16:creationId xmlns:a16="http://schemas.microsoft.com/office/drawing/2014/main" id="{104969B6-46E1-4991-9ECF-B510A2AB2B66}"/>
                  </a:ext>
                </a:extLst>
              </p:cNvPr>
              <p:cNvSpPr txBox="1"/>
              <p:nvPr/>
            </p:nvSpPr>
            <p:spPr bwMode="auto">
              <a:xfrm>
                <a:off x="4784424" y="885226"/>
                <a:ext cx="16828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kern="1200" cap="none" spc="0" normalizeH="0" baseline="0" noProof="0" dirty="0">
                    <a:solidFill>
                      <a:srgbClr val="474949"/>
                    </a:solidFill>
                    <a:latin typeface="汉仪晓波折纸体简" panose="00020600040101010101" pitchFamily="18" charset="-122"/>
                    <a:ea typeface="汉仪晓波折纸体简" panose="00020600040101010101" pitchFamily="18" charset="-122"/>
                    <a:cs typeface="YF补 汉仪夏日体" panose="020B0604000101010104" pitchFamily="34" charset="-128"/>
                  </a:rPr>
                  <a:t>CONTENTS</a:t>
                </a:r>
                <a:endParaRPr kumimoji="0" lang="zh-CN" altLang="en-US" sz="1800" kern="1200" cap="none" spc="0" normalizeH="0" baseline="0" noProof="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endParaRPr>
              </a:p>
            </p:txBody>
          </p:sp>
        </p:grpSp>
        <p:sp>
          <p:nvSpPr>
            <p:cNvPr id="25" name="任意多边形 57">
              <a:extLst>
                <a:ext uri="{FF2B5EF4-FFF2-40B4-BE49-F238E27FC236}">
                  <a16:creationId xmlns:a16="http://schemas.microsoft.com/office/drawing/2014/main" id="{156C92DB-254F-443C-A7EF-C79ED601A57C}"/>
                </a:ext>
              </a:extLst>
            </p:cNvPr>
            <p:cNvSpPr/>
            <p:nvPr/>
          </p:nvSpPr>
          <p:spPr>
            <a:xfrm>
              <a:off x="4510558" y="2543760"/>
              <a:ext cx="594886" cy="536896"/>
            </a:xfrm>
            <a:custGeom>
              <a:avLst/>
              <a:gdLst>
                <a:gd name="connsiteX0" fmla="*/ 209082 w 933576"/>
                <a:gd name="connsiteY0" fmla="*/ 687089 h 836670"/>
                <a:gd name="connsiteX1" fmla="*/ 17696 w 933576"/>
                <a:gd name="connsiteY1" fmla="*/ 197991 h 836670"/>
                <a:gd name="connsiteX2" fmla="*/ 602487 w 933576"/>
                <a:gd name="connsiteY2" fmla="*/ 6605 h 836670"/>
                <a:gd name="connsiteX3" fmla="*/ 932096 w 933576"/>
                <a:gd name="connsiteY3" fmla="*/ 410642 h 836670"/>
                <a:gd name="connsiteX4" fmla="*/ 708812 w 933576"/>
                <a:gd name="connsiteY4" fmla="*/ 761517 h 836670"/>
                <a:gd name="connsiteX5" fmla="*/ 357938 w 933576"/>
                <a:gd name="connsiteY5" fmla="*/ 835944 h 836670"/>
                <a:gd name="connsiteX6" fmla="*/ 336673 w 933576"/>
                <a:gd name="connsiteY6" fmla="*/ 740251 h 836670"/>
                <a:gd name="connsiteX0-1" fmla="*/ 209082 w 933576"/>
                <a:gd name="connsiteY0-2" fmla="*/ 687089 h 836170"/>
                <a:gd name="connsiteX1-3" fmla="*/ 17696 w 933576"/>
                <a:gd name="connsiteY1-4" fmla="*/ 197991 h 836170"/>
                <a:gd name="connsiteX2-5" fmla="*/ 602487 w 933576"/>
                <a:gd name="connsiteY2-6" fmla="*/ 6605 h 836170"/>
                <a:gd name="connsiteX3-7" fmla="*/ 932096 w 933576"/>
                <a:gd name="connsiteY3-8" fmla="*/ 410642 h 836170"/>
                <a:gd name="connsiteX4-9" fmla="*/ 708812 w 933576"/>
                <a:gd name="connsiteY4-10" fmla="*/ 761517 h 836170"/>
                <a:gd name="connsiteX5-11" fmla="*/ 357938 w 933576"/>
                <a:gd name="connsiteY5-12" fmla="*/ 835944 h 836170"/>
                <a:gd name="connsiteX6-13" fmla="*/ 240980 w 933576"/>
                <a:gd name="connsiteY6-14" fmla="*/ 782782 h 836170"/>
                <a:gd name="connsiteX0-15" fmla="*/ 225632 w 950126"/>
                <a:gd name="connsiteY0-16" fmla="*/ 726114 h 875195"/>
                <a:gd name="connsiteX1-17" fmla="*/ 34246 w 950126"/>
                <a:gd name="connsiteY1-18" fmla="*/ 237016 h 875195"/>
                <a:gd name="connsiteX2-19" fmla="*/ 619037 w 950126"/>
                <a:gd name="connsiteY2-20" fmla="*/ 45630 h 875195"/>
                <a:gd name="connsiteX3-21" fmla="*/ 948646 w 950126"/>
                <a:gd name="connsiteY3-22" fmla="*/ 449667 h 875195"/>
                <a:gd name="connsiteX4-23" fmla="*/ 725362 w 950126"/>
                <a:gd name="connsiteY4-24" fmla="*/ 800542 h 875195"/>
                <a:gd name="connsiteX5-25" fmla="*/ 374488 w 950126"/>
                <a:gd name="connsiteY5-26" fmla="*/ 874969 h 875195"/>
                <a:gd name="connsiteX6-27" fmla="*/ 257530 w 950126"/>
                <a:gd name="connsiteY6-28" fmla="*/ 821807 h 875195"/>
                <a:gd name="connsiteX0-29" fmla="*/ 234971 w 959465"/>
                <a:gd name="connsiteY0-30" fmla="*/ 691213 h 840294"/>
                <a:gd name="connsiteX1-31" fmla="*/ 32953 w 959465"/>
                <a:gd name="connsiteY1-32" fmla="*/ 297808 h 840294"/>
                <a:gd name="connsiteX2-33" fmla="*/ 628376 w 959465"/>
                <a:gd name="connsiteY2-34" fmla="*/ 10729 h 840294"/>
                <a:gd name="connsiteX3-35" fmla="*/ 957985 w 959465"/>
                <a:gd name="connsiteY3-36" fmla="*/ 414766 h 840294"/>
                <a:gd name="connsiteX4-37" fmla="*/ 734701 w 959465"/>
                <a:gd name="connsiteY4-38" fmla="*/ 765641 h 840294"/>
                <a:gd name="connsiteX5-39" fmla="*/ 383827 w 959465"/>
                <a:gd name="connsiteY5-40" fmla="*/ 840068 h 840294"/>
                <a:gd name="connsiteX6-41" fmla="*/ 266869 w 959465"/>
                <a:gd name="connsiteY6-42" fmla="*/ 786906 h 840294"/>
                <a:gd name="connsiteX0-43" fmla="*/ 166879 w 955168"/>
                <a:gd name="connsiteY0-44" fmla="*/ 745722 h 831007"/>
                <a:gd name="connsiteX1-45" fmla="*/ 28656 w 955168"/>
                <a:gd name="connsiteY1-46" fmla="*/ 288521 h 831007"/>
                <a:gd name="connsiteX2-47" fmla="*/ 624079 w 955168"/>
                <a:gd name="connsiteY2-48" fmla="*/ 1442 h 831007"/>
                <a:gd name="connsiteX3-49" fmla="*/ 953688 w 955168"/>
                <a:gd name="connsiteY3-50" fmla="*/ 405479 h 831007"/>
                <a:gd name="connsiteX4-51" fmla="*/ 730404 w 955168"/>
                <a:gd name="connsiteY4-52" fmla="*/ 756354 h 831007"/>
                <a:gd name="connsiteX5-53" fmla="*/ 379530 w 955168"/>
                <a:gd name="connsiteY5-54" fmla="*/ 830781 h 831007"/>
                <a:gd name="connsiteX6-55" fmla="*/ 262572 w 955168"/>
                <a:gd name="connsiteY6-56" fmla="*/ 777619 h 8310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55168" h="831007">
                  <a:moveTo>
                    <a:pt x="166879" y="745722"/>
                  </a:moveTo>
                  <a:cubicBezTo>
                    <a:pt x="38402" y="557880"/>
                    <a:pt x="-47544" y="412568"/>
                    <a:pt x="28656" y="288521"/>
                  </a:cubicBezTo>
                  <a:cubicBezTo>
                    <a:pt x="104856" y="164474"/>
                    <a:pt x="469907" y="-18051"/>
                    <a:pt x="624079" y="1442"/>
                  </a:cubicBezTo>
                  <a:cubicBezTo>
                    <a:pt x="778251" y="20935"/>
                    <a:pt x="935967" y="279660"/>
                    <a:pt x="953688" y="405479"/>
                  </a:cubicBezTo>
                  <a:cubicBezTo>
                    <a:pt x="971409" y="531298"/>
                    <a:pt x="826097" y="685470"/>
                    <a:pt x="730404" y="756354"/>
                  </a:cubicBezTo>
                  <a:cubicBezTo>
                    <a:pt x="634711" y="827238"/>
                    <a:pt x="457502" y="827237"/>
                    <a:pt x="379530" y="830781"/>
                  </a:cubicBezTo>
                  <a:cubicBezTo>
                    <a:pt x="301558" y="834325"/>
                    <a:pt x="253712" y="795340"/>
                    <a:pt x="262572" y="777619"/>
                  </a:cubicBezTo>
                </a:path>
              </a:pathLst>
            </a:custGeom>
            <a:noFill/>
            <a:ln w="28575">
              <a:solidFill>
                <a:srgbClr val="474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4038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8077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2052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60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701290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41675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82060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22445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00" dirty="0">
                <a:solidFill>
                  <a:srgbClr val="474949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6" name="文本框 1">
              <a:extLst>
                <a:ext uri="{FF2B5EF4-FFF2-40B4-BE49-F238E27FC236}">
                  <a16:creationId xmlns:a16="http://schemas.microsoft.com/office/drawing/2014/main" id="{DEB9546D-9076-436A-B28B-451600FCDD90}"/>
                </a:ext>
              </a:extLst>
            </p:cNvPr>
            <p:cNvSpPr txBox="1"/>
            <p:nvPr/>
          </p:nvSpPr>
          <p:spPr>
            <a:xfrm>
              <a:off x="4510558" y="2562782"/>
              <a:ext cx="672702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kern="1200" cap="none" spc="0" normalizeH="0" baseline="0" noProof="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02 </a:t>
              </a:r>
              <a:endParaRPr kumimoji="0" lang="zh-CN" altLang="en-US" sz="2800" kern="1200" cap="none" spc="0" normalizeH="0" baseline="0" noProof="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endParaRPr>
            </a:p>
          </p:txBody>
        </p:sp>
        <p:sp>
          <p:nvSpPr>
            <p:cNvPr id="27" name="任意多边形 57">
              <a:extLst>
                <a:ext uri="{FF2B5EF4-FFF2-40B4-BE49-F238E27FC236}">
                  <a16:creationId xmlns:a16="http://schemas.microsoft.com/office/drawing/2014/main" id="{583698C4-0E73-4801-BBD5-A2F9D962AB0B}"/>
                </a:ext>
              </a:extLst>
            </p:cNvPr>
            <p:cNvSpPr/>
            <p:nvPr/>
          </p:nvSpPr>
          <p:spPr>
            <a:xfrm>
              <a:off x="4510558" y="3561104"/>
              <a:ext cx="594886" cy="536896"/>
            </a:xfrm>
            <a:custGeom>
              <a:avLst/>
              <a:gdLst>
                <a:gd name="connsiteX0" fmla="*/ 209082 w 933576"/>
                <a:gd name="connsiteY0" fmla="*/ 687089 h 836670"/>
                <a:gd name="connsiteX1" fmla="*/ 17696 w 933576"/>
                <a:gd name="connsiteY1" fmla="*/ 197991 h 836670"/>
                <a:gd name="connsiteX2" fmla="*/ 602487 w 933576"/>
                <a:gd name="connsiteY2" fmla="*/ 6605 h 836670"/>
                <a:gd name="connsiteX3" fmla="*/ 932096 w 933576"/>
                <a:gd name="connsiteY3" fmla="*/ 410642 h 836670"/>
                <a:gd name="connsiteX4" fmla="*/ 708812 w 933576"/>
                <a:gd name="connsiteY4" fmla="*/ 761517 h 836670"/>
                <a:gd name="connsiteX5" fmla="*/ 357938 w 933576"/>
                <a:gd name="connsiteY5" fmla="*/ 835944 h 836670"/>
                <a:gd name="connsiteX6" fmla="*/ 336673 w 933576"/>
                <a:gd name="connsiteY6" fmla="*/ 740251 h 836670"/>
                <a:gd name="connsiteX0-1" fmla="*/ 209082 w 933576"/>
                <a:gd name="connsiteY0-2" fmla="*/ 687089 h 836170"/>
                <a:gd name="connsiteX1-3" fmla="*/ 17696 w 933576"/>
                <a:gd name="connsiteY1-4" fmla="*/ 197991 h 836170"/>
                <a:gd name="connsiteX2-5" fmla="*/ 602487 w 933576"/>
                <a:gd name="connsiteY2-6" fmla="*/ 6605 h 836170"/>
                <a:gd name="connsiteX3-7" fmla="*/ 932096 w 933576"/>
                <a:gd name="connsiteY3-8" fmla="*/ 410642 h 836170"/>
                <a:gd name="connsiteX4-9" fmla="*/ 708812 w 933576"/>
                <a:gd name="connsiteY4-10" fmla="*/ 761517 h 836170"/>
                <a:gd name="connsiteX5-11" fmla="*/ 357938 w 933576"/>
                <a:gd name="connsiteY5-12" fmla="*/ 835944 h 836170"/>
                <a:gd name="connsiteX6-13" fmla="*/ 240980 w 933576"/>
                <a:gd name="connsiteY6-14" fmla="*/ 782782 h 836170"/>
                <a:gd name="connsiteX0-15" fmla="*/ 225632 w 950126"/>
                <a:gd name="connsiteY0-16" fmla="*/ 726114 h 875195"/>
                <a:gd name="connsiteX1-17" fmla="*/ 34246 w 950126"/>
                <a:gd name="connsiteY1-18" fmla="*/ 237016 h 875195"/>
                <a:gd name="connsiteX2-19" fmla="*/ 619037 w 950126"/>
                <a:gd name="connsiteY2-20" fmla="*/ 45630 h 875195"/>
                <a:gd name="connsiteX3-21" fmla="*/ 948646 w 950126"/>
                <a:gd name="connsiteY3-22" fmla="*/ 449667 h 875195"/>
                <a:gd name="connsiteX4-23" fmla="*/ 725362 w 950126"/>
                <a:gd name="connsiteY4-24" fmla="*/ 800542 h 875195"/>
                <a:gd name="connsiteX5-25" fmla="*/ 374488 w 950126"/>
                <a:gd name="connsiteY5-26" fmla="*/ 874969 h 875195"/>
                <a:gd name="connsiteX6-27" fmla="*/ 257530 w 950126"/>
                <a:gd name="connsiteY6-28" fmla="*/ 821807 h 875195"/>
                <a:gd name="connsiteX0-29" fmla="*/ 234971 w 959465"/>
                <a:gd name="connsiteY0-30" fmla="*/ 691213 h 840294"/>
                <a:gd name="connsiteX1-31" fmla="*/ 32953 w 959465"/>
                <a:gd name="connsiteY1-32" fmla="*/ 297808 h 840294"/>
                <a:gd name="connsiteX2-33" fmla="*/ 628376 w 959465"/>
                <a:gd name="connsiteY2-34" fmla="*/ 10729 h 840294"/>
                <a:gd name="connsiteX3-35" fmla="*/ 957985 w 959465"/>
                <a:gd name="connsiteY3-36" fmla="*/ 414766 h 840294"/>
                <a:gd name="connsiteX4-37" fmla="*/ 734701 w 959465"/>
                <a:gd name="connsiteY4-38" fmla="*/ 765641 h 840294"/>
                <a:gd name="connsiteX5-39" fmla="*/ 383827 w 959465"/>
                <a:gd name="connsiteY5-40" fmla="*/ 840068 h 840294"/>
                <a:gd name="connsiteX6-41" fmla="*/ 266869 w 959465"/>
                <a:gd name="connsiteY6-42" fmla="*/ 786906 h 840294"/>
                <a:gd name="connsiteX0-43" fmla="*/ 166879 w 955168"/>
                <a:gd name="connsiteY0-44" fmla="*/ 745722 h 831007"/>
                <a:gd name="connsiteX1-45" fmla="*/ 28656 w 955168"/>
                <a:gd name="connsiteY1-46" fmla="*/ 288521 h 831007"/>
                <a:gd name="connsiteX2-47" fmla="*/ 624079 w 955168"/>
                <a:gd name="connsiteY2-48" fmla="*/ 1442 h 831007"/>
                <a:gd name="connsiteX3-49" fmla="*/ 953688 w 955168"/>
                <a:gd name="connsiteY3-50" fmla="*/ 405479 h 831007"/>
                <a:gd name="connsiteX4-51" fmla="*/ 730404 w 955168"/>
                <a:gd name="connsiteY4-52" fmla="*/ 756354 h 831007"/>
                <a:gd name="connsiteX5-53" fmla="*/ 379530 w 955168"/>
                <a:gd name="connsiteY5-54" fmla="*/ 830781 h 831007"/>
                <a:gd name="connsiteX6-55" fmla="*/ 262572 w 955168"/>
                <a:gd name="connsiteY6-56" fmla="*/ 777619 h 8310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55168" h="831007">
                  <a:moveTo>
                    <a:pt x="166879" y="745722"/>
                  </a:moveTo>
                  <a:cubicBezTo>
                    <a:pt x="38402" y="557880"/>
                    <a:pt x="-47544" y="412568"/>
                    <a:pt x="28656" y="288521"/>
                  </a:cubicBezTo>
                  <a:cubicBezTo>
                    <a:pt x="104856" y="164474"/>
                    <a:pt x="469907" y="-18051"/>
                    <a:pt x="624079" y="1442"/>
                  </a:cubicBezTo>
                  <a:cubicBezTo>
                    <a:pt x="778251" y="20935"/>
                    <a:pt x="935967" y="279660"/>
                    <a:pt x="953688" y="405479"/>
                  </a:cubicBezTo>
                  <a:cubicBezTo>
                    <a:pt x="971409" y="531298"/>
                    <a:pt x="826097" y="685470"/>
                    <a:pt x="730404" y="756354"/>
                  </a:cubicBezTo>
                  <a:cubicBezTo>
                    <a:pt x="634711" y="827238"/>
                    <a:pt x="457502" y="827237"/>
                    <a:pt x="379530" y="830781"/>
                  </a:cubicBezTo>
                  <a:cubicBezTo>
                    <a:pt x="301558" y="834325"/>
                    <a:pt x="253712" y="795340"/>
                    <a:pt x="262572" y="777619"/>
                  </a:cubicBezTo>
                </a:path>
              </a:pathLst>
            </a:custGeom>
            <a:noFill/>
            <a:ln w="28575">
              <a:solidFill>
                <a:srgbClr val="474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4038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8077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2052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60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701290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41675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82060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22445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00" dirty="0">
                <a:solidFill>
                  <a:srgbClr val="474949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8" name="文本框 1">
              <a:extLst>
                <a:ext uri="{FF2B5EF4-FFF2-40B4-BE49-F238E27FC236}">
                  <a16:creationId xmlns:a16="http://schemas.microsoft.com/office/drawing/2014/main" id="{1DFD27DD-0864-4ADB-A7D9-408BFEC7320E}"/>
                </a:ext>
              </a:extLst>
            </p:cNvPr>
            <p:cNvSpPr txBox="1"/>
            <p:nvPr/>
          </p:nvSpPr>
          <p:spPr>
            <a:xfrm>
              <a:off x="4510558" y="3580126"/>
              <a:ext cx="672702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kern="1200" cap="none" spc="0" normalizeH="0" baseline="0" noProof="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03 </a:t>
              </a:r>
              <a:endParaRPr kumimoji="0" lang="zh-CN" altLang="en-US" sz="2800" kern="1200" cap="none" spc="0" normalizeH="0" baseline="0" noProof="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endParaRPr>
            </a:p>
          </p:txBody>
        </p:sp>
        <p:sp>
          <p:nvSpPr>
            <p:cNvPr id="29" name="任意多边形 57">
              <a:extLst>
                <a:ext uri="{FF2B5EF4-FFF2-40B4-BE49-F238E27FC236}">
                  <a16:creationId xmlns:a16="http://schemas.microsoft.com/office/drawing/2014/main" id="{DD6BDDBF-0E5E-4DB5-9910-A208AFC8BF2F}"/>
                </a:ext>
              </a:extLst>
            </p:cNvPr>
            <p:cNvSpPr/>
            <p:nvPr/>
          </p:nvSpPr>
          <p:spPr>
            <a:xfrm>
              <a:off x="4510558" y="4534447"/>
              <a:ext cx="594886" cy="536896"/>
            </a:xfrm>
            <a:custGeom>
              <a:avLst/>
              <a:gdLst>
                <a:gd name="connsiteX0" fmla="*/ 209082 w 933576"/>
                <a:gd name="connsiteY0" fmla="*/ 687089 h 836670"/>
                <a:gd name="connsiteX1" fmla="*/ 17696 w 933576"/>
                <a:gd name="connsiteY1" fmla="*/ 197991 h 836670"/>
                <a:gd name="connsiteX2" fmla="*/ 602487 w 933576"/>
                <a:gd name="connsiteY2" fmla="*/ 6605 h 836670"/>
                <a:gd name="connsiteX3" fmla="*/ 932096 w 933576"/>
                <a:gd name="connsiteY3" fmla="*/ 410642 h 836670"/>
                <a:gd name="connsiteX4" fmla="*/ 708812 w 933576"/>
                <a:gd name="connsiteY4" fmla="*/ 761517 h 836670"/>
                <a:gd name="connsiteX5" fmla="*/ 357938 w 933576"/>
                <a:gd name="connsiteY5" fmla="*/ 835944 h 836670"/>
                <a:gd name="connsiteX6" fmla="*/ 336673 w 933576"/>
                <a:gd name="connsiteY6" fmla="*/ 740251 h 836670"/>
                <a:gd name="connsiteX0-1" fmla="*/ 209082 w 933576"/>
                <a:gd name="connsiteY0-2" fmla="*/ 687089 h 836170"/>
                <a:gd name="connsiteX1-3" fmla="*/ 17696 w 933576"/>
                <a:gd name="connsiteY1-4" fmla="*/ 197991 h 836170"/>
                <a:gd name="connsiteX2-5" fmla="*/ 602487 w 933576"/>
                <a:gd name="connsiteY2-6" fmla="*/ 6605 h 836170"/>
                <a:gd name="connsiteX3-7" fmla="*/ 932096 w 933576"/>
                <a:gd name="connsiteY3-8" fmla="*/ 410642 h 836170"/>
                <a:gd name="connsiteX4-9" fmla="*/ 708812 w 933576"/>
                <a:gd name="connsiteY4-10" fmla="*/ 761517 h 836170"/>
                <a:gd name="connsiteX5-11" fmla="*/ 357938 w 933576"/>
                <a:gd name="connsiteY5-12" fmla="*/ 835944 h 836170"/>
                <a:gd name="connsiteX6-13" fmla="*/ 240980 w 933576"/>
                <a:gd name="connsiteY6-14" fmla="*/ 782782 h 836170"/>
                <a:gd name="connsiteX0-15" fmla="*/ 225632 w 950126"/>
                <a:gd name="connsiteY0-16" fmla="*/ 726114 h 875195"/>
                <a:gd name="connsiteX1-17" fmla="*/ 34246 w 950126"/>
                <a:gd name="connsiteY1-18" fmla="*/ 237016 h 875195"/>
                <a:gd name="connsiteX2-19" fmla="*/ 619037 w 950126"/>
                <a:gd name="connsiteY2-20" fmla="*/ 45630 h 875195"/>
                <a:gd name="connsiteX3-21" fmla="*/ 948646 w 950126"/>
                <a:gd name="connsiteY3-22" fmla="*/ 449667 h 875195"/>
                <a:gd name="connsiteX4-23" fmla="*/ 725362 w 950126"/>
                <a:gd name="connsiteY4-24" fmla="*/ 800542 h 875195"/>
                <a:gd name="connsiteX5-25" fmla="*/ 374488 w 950126"/>
                <a:gd name="connsiteY5-26" fmla="*/ 874969 h 875195"/>
                <a:gd name="connsiteX6-27" fmla="*/ 257530 w 950126"/>
                <a:gd name="connsiteY6-28" fmla="*/ 821807 h 875195"/>
                <a:gd name="connsiteX0-29" fmla="*/ 234971 w 959465"/>
                <a:gd name="connsiteY0-30" fmla="*/ 691213 h 840294"/>
                <a:gd name="connsiteX1-31" fmla="*/ 32953 w 959465"/>
                <a:gd name="connsiteY1-32" fmla="*/ 297808 h 840294"/>
                <a:gd name="connsiteX2-33" fmla="*/ 628376 w 959465"/>
                <a:gd name="connsiteY2-34" fmla="*/ 10729 h 840294"/>
                <a:gd name="connsiteX3-35" fmla="*/ 957985 w 959465"/>
                <a:gd name="connsiteY3-36" fmla="*/ 414766 h 840294"/>
                <a:gd name="connsiteX4-37" fmla="*/ 734701 w 959465"/>
                <a:gd name="connsiteY4-38" fmla="*/ 765641 h 840294"/>
                <a:gd name="connsiteX5-39" fmla="*/ 383827 w 959465"/>
                <a:gd name="connsiteY5-40" fmla="*/ 840068 h 840294"/>
                <a:gd name="connsiteX6-41" fmla="*/ 266869 w 959465"/>
                <a:gd name="connsiteY6-42" fmla="*/ 786906 h 840294"/>
                <a:gd name="connsiteX0-43" fmla="*/ 166879 w 955168"/>
                <a:gd name="connsiteY0-44" fmla="*/ 745722 h 831007"/>
                <a:gd name="connsiteX1-45" fmla="*/ 28656 w 955168"/>
                <a:gd name="connsiteY1-46" fmla="*/ 288521 h 831007"/>
                <a:gd name="connsiteX2-47" fmla="*/ 624079 w 955168"/>
                <a:gd name="connsiteY2-48" fmla="*/ 1442 h 831007"/>
                <a:gd name="connsiteX3-49" fmla="*/ 953688 w 955168"/>
                <a:gd name="connsiteY3-50" fmla="*/ 405479 h 831007"/>
                <a:gd name="connsiteX4-51" fmla="*/ 730404 w 955168"/>
                <a:gd name="connsiteY4-52" fmla="*/ 756354 h 831007"/>
                <a:gd name="connsiteX5-53" fmla="*/ 379530 w 955168"/>
                <a:gd name="connsiteY5-54" fmla="*/ 830781 h 831007"/>
                <a:gd name="connsiteX6-55" fmla="*/ 262572 w 955168"/>
                <a:gd name="connsiteY6-56" fmla="*/ 777619 h 8310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55168" h="831007">
                  <a:moveTo>
                    <a:pt x="166879" y="745722"/>
                  </a:moveTo>
                  <a:cubicBezTo>
                    <a:pt x="38402" y="557880"/>
                    <a:pt x="-47544" y="412568"/>
                    <a:pt x="28656" y="288521"/>
                  </a:cubicBezTo>
                  <a:cubicBezTo>
                    <a:pt x="104856" y="164474"/>
                    <a:pt x="469907" y="-18051"/>
                    <a:pt x="624079" y="1442"/>
                  </a:cubicBezTo>
                  <a:cubicBezTo>
                    <a:pt x="778251" y="20935"/>
                    <a:pt x="935967" y="279660"/>
                    <a:pt x="953688" y="405479"/>
                  </a:cubicBezTo>
                  <a:cubicBezTo>
                    <a:pt x="971409" y="531298"/>
                    <a:pt x="826097" y="685470"/>
                    <a:pt x="730404" y="756354"/>
                  </a:cubicBezTo>
                  <a:cubicBezTo>
                    <a:pt x="634711" y="827238"/>
                    <a:pt x="457502" y="827237"/>
                    <a:pt x="379530" y="830781"/>
                  </a:cubicBezTo>
                  <a:cubicBezTo>
                    <a:pt x="301558" y="834325"/>
                    <a:pt x="253712" y="795340"/>
                    <a:pt x="262572" y="777619"/>
                  </a:cubicBezTo>
                </a:path>
              </a:pathLst>
            </a:custGeom>
            <a:noFill/>
            <a:ln w="28575">
              <a:solidFill>
                <a:srgbClr val="474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4038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8077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2052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60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701290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41675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82060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22445" algn="l" defTabSz="1080135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00" dirty="0">
                <a:solidFill>
                  <a:srgbClr val="474949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30" name="文本框 1">
              <a:extLst>
                <a:ext uri="{FF2B5EF4-FFF2-40B4-BE49-F238E27FC236}">
                  <a16:creationId xmlns:a16="http://schemas.microsoft.com/office/drawing/2014/main" id="{25639E42-203D-4FCF-A2FB-33EEF21B9D54}"/>
                </a:ext>
              </a:extLst>
            </p:cNvPr>
            <p:cNvSpPr txBox="1"/>
            <p:nvPr/>
          </p:nvSpPr>
          <p:spPr>
            <a:xfrm>
              <a:off x="4510558" y="4553469"/>
              <a:ext cx="672702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kern="1200" cap="none" spc="0" normalizeH="0" baseline="0" noProof="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04 </a:t>
              </a:r>
              <a:endParaRPr kumimoji="0" lang="zh-CN" altLang="en-US" sz="2800" kern="1200" cap="none" spc="0" normalizeH="0" baseline="0" noProof="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endParaRPr>
            </a:p>
          </p:txBody>
        </p:sp>
        <p:sp>
          <p:nvSpPr>
            <p:cNvPr id="31" name="文本框 3">
              <a:extLst>
                <a:ext uri="{FF2B5EF4-FFF2-40B4-BE49-F238E27FC236}">
                  <a16:creationId xmlns:a16="http://schemas.microsoft.com/office/drawing/2014/main" id="{F002BB2B-F5BA-464E-93E3-EED35D64E4CF}"/>
                </a:ext>
              </a:extLst>
            </p:cNvPr>
            <p:cNvSpPr txBox="1"/>
            <p:nvPr/>
          </p:nvSpPr>
          <p:spPr>
            <a:xfrm>
              <a:off x="5292837" y="2577296"/>
              <a:ext cx="243190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单</a:t>
              </a:r>
              <a:r>
                <a:rPr kumimoji="0" lang="zh-CN" altLang="en-US" sz="2400" kern="1200" cap="none" spc="0" normalizeH="0" baseline="0" noProof="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击输入您的标题</a:t>
              </a:r>
            </a:p>
          </p:txBody>
        </p:sp>
        <p:sp>
          <p:nvSpPr>
            <p:cNvPr id="32" name="文本框 3">
              <a:extLst>
                <a:ext uri="{FF2B5EF4-FFF2-40B4-BE49-F238E27FC236}">
                  <a16:creationId xmlns:a16="http://schemas.microsoft.com/office/drawing/2014/main" id="{F4573E9B-D7E6-4E21-9B03-1787D88B4534}"/>
                </a:ext>
              </a:extLst>
            </p:cNvPr>
            <p:cNvSpPr txBox="1"/>
            <p:nvPr/>
          </p:nvSpPr>
          <p:spPr>
            <a:xfrm>
              <a:off x="5292837" y="3656195"/>
              <a:ext cx="243190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单</a:t>
              </a:r>
              <a:r>
                <a:rPr kumimoji="0" lang="zh-CN" altLang="en-US" sz="2400" kern="1200" cap="none" spc="0" normalizeH="0" baseline="0" noProof="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击输入您的标题</a:t>
              </a:r>
            </a:p>
          </p:txBody>
        </p:sp>
        <p:sp>
          <p:nvSpPr>
            <p:cNvPr id="33" name="文本框 3">
              <a:extLst>
                <a:ext uri="{FF2B5EF4-FFF2-40B4-BE49-F238E27FC236}">
                  <a16:creationId xmlns:a16="http://schemas.microsoft.com/office/drawing/2014/main" id="{64CEA8DE-9A61-44B7-B4C8-48EBFA01F41C}"/>
                </a:ext>
              </a:extLst>
            </p:cNvPr>
            <p:cNvSpPr txBox="1"/>
            <p:nvPr/>
          </p:nvSpPr>
          <p:spPr>
            <a:xfrm>
              <a:off x="5292837" y="4590697"/>
              <a:ext cx="243190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单</a:t>
              </a:r>
              <a:r>
                <a:rPr kumimoji="0" lang="zh-CN" altLang="en-US" sz="2400" kern="1200" cap="none" spc="0" normalizeH="0" baseline="0" noProof="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击输入您的标题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206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7CA7998-80C6-43B5-B8E1-044FBC247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9" t="50000" r="25874" b="15979"/>
          <a:stretch/>
        </p:blipFill>
        <p:spPr>
          <a:xfrm>
            <a:off x="1645849" y="1603829"/>
            <a:ext cx="3704190" cy="3969656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48F56F56-2391-4B04-9D3E-EFCA6D031D55}"/>
              </a:ext>
            </a:extLst>
          </p:cNvPr>
          <p:cNvGrpSpPr/>
          <p:nvPr/>
        </p:nvGrpSpPr>
        <p:grpSpPr>
          <a:xfrm>
            <a:off x="6108700" y="2585045"/>
            <a:ext cx="4653907" cy="1941910"/>
            <a:chOff x="-1632269" y="3028665"/>
            <a:chExt cx="4653907" cy="194191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2622315-232B-4F8F-B8B2-52674F4C8D58}"/>
                </a:ext>
              </a:extLst>
            </p:cNvPr>
            <p:cNvSpPr txBox="1"/>
            <p:nvPr/>
          </p:nvSpPr>
          <p:spPr>
            <a:xfrm>
              <a:off x="-1632269" y="3028665"/>
              <a:ext cx="465390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PART 01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78C7734-22E2-417A-9206-190CA75A4D0C}"/>
                </a:ext>
              </a:extLst>
            </p:cNvPr>
            <p:cNvSpPr txBox="1"/>
            <p:nvPr/>
          </p:nvSpPr>
          <p:spPr>
            <a:xfrm>
              <a:off x="-1444948" y="4324244"/>
              <a:ext cx="42030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单击此处输入标题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749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F5D5771-102E-4AE7-A588-41B04C5A39CB}"/>
              </a:ext>
            </a:extLst>
          </p:cNvPr>
          <p:cNvGrpSpPr/>
          <p:nvPr/>
        </p:nvGrpSpPr>
        <p:grpSpPr>
          <a:xfrm>
            <a:off x="1491927" y="2402840"/>
            <a:ext cx="3715042" cy="2931458"/>
            <a:chOff x="5038460" y="3959735"/>
            <a:chExt cx="2492943" cy="196712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Freeform 310">
              <a:extLst>
                <a:ext uri="{FF2B5EF4-FFF2-40B4-BE49-F238E27FC236}">
                  <a16:creationId xmlns:a16="http://schemas.microsoft.com/office/drawing/2014/main" id="{73D7A622-9746-455C-95A8-73790836ED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9998" y="3959735"/>
              <a:ext cx="1571673" cy="1115381"/>
            </a:xfrm>
            <a:custGeom>
              <a:avLst/>
              <a:gdLst>
                <a:gd name="T0" fmla="*/ 66 w 131"/>
                <a:gd name="T1" fmla="*/ 12 h 93"/>
                <a:gd name="T2" fmla="*/ 89 w 131"/>
                <a:gd name="T3" fmla="*/ 12 h 93"/>
                <a:gd name="T4" fmla="*/ 120 w 131"/>
                <a:gd name="T5" fmla="*/ 17 h 93"/>
                <a:gd name="T6" fmla="*/ 120 w 131"/>
                <a:gd name="T7" fmla="*/ 75 h 93"/>
                <a:gd name="T8" fmla="*/ 45 w 131"/>
                <a:gd name="T9" fmla="*/ 75 h 93"/>
                <a:gd name="T10" fmla="*/ 35 w 131"/>
                <a:gd name="T11" fmla="*/ 75 h 93"/>
                <a:gd name="T12" fmla="*/ 20 w 131"/>
                <a:gd name="T13" fmla="*/ 75 h 93"/>
                <a:gd name="T14" fmla="*/ 13 w 131"/>
                <a:gd name="T15" fmla="*/ 12 h 93"/>
                <a:gd name="T16" fmla="*/ 14 w 131"/>
                <a:gd name="T17" fmla="*/ 9 h 93"/>
                <a:gd name="T18" fmla="*/ 10 w 131"/>
                <a:gd name="T19" fmla="*/ 76 h 93"/>
                <a:gd name="T20" fmla="*/ 121 w 131"/>
                <a:gd name="T21" fmla="*/ 77 h 93"/>
                <a:gd name="T22" fmla="*/ 122 w 131"/>
                <a:gd name="T23" fmla="*/ 10 h 93"/>
                <a:gd name="T24" fmla="*/ 5 w 131"/>
                <a:gd name="T25" fmla="*/ 3 h 93"/>
                <a:gd name="T26" fmla="*/ 2 w 131"/>
                <a:gd name="T27" fmla="*/ 85 h 93"/>
                <a:gd name="T28" fmla="*/ 4 w 131"/>
                <a:gd name="T29" fmla="*/ 84 h 93"/>
                <a:gd name="T30" fmla="*/ 7 w 131"/>
                <a:gd name="T31" fmla="*/ 5 h 93"/>
                <a:gd name="T32" fmla="*/ 29 w 131"/>
                <a:gd name="T33" fmla="*/ 3 h 93"/>
                <a:gd name="T34" fmla="*/ 128 w 131"/>
                <a:gd name="T35" fmla="*/ 20 h 93"/>
                <a:gd name="T36" fmla="*/ 128 w 131"/>
                <a:gd name="T37" fmla="*/ 85 h 93"/>
                <a:gd name="T38" fmla="*/ 104 w 131"/>
                <a:gd name="T39" fmla="*/ 90 h 93"/>
                <a:gd name="T40" fmla="*/ 19 w 131"/>
                <a:gd name="T41" fmla="*/ 91 h 93"/>
                <a:gd name="T42" fmla="*/ 8 w 131"/>
                <a:gd name="T43" fmla="*/ 91 h 93"/>
                <a:gd name="T44" fmla="*/ 9 w 131"/>
                <a:gd name="T45" fmla="*/ 92 h 93"/>
                <a:gd name="T46" fmla="*/ 15 w 131"/>
                <a:gd name="T47" fmla="*/ 92 h 93"/>
                <a:gd name="T48" fmla="*/ 17 w 131"/>
                <a:gd name="T49" fmla="*/ 92 h 93"/>
                <a:gd name="T50" fmla="*/ 18 w 131"/>
                <a:gd name="T51" fmla="*/ 93 h 93"/>
                <a:gd name="T52" fmla="*/ 23 w 131"/>
                <a:gd name="T53" fmla="*/ 91 h 93"/>
                <a:gd name="T54" fmla="*/ 26 w 131"/>
                <a:gd name="T55" fmla="*/ 93 h 93"/>
                <a:gd name="T56" fmla="*/ 29 w 131"/>
                <a:gd name="T57" fmla="*/ 92 h 93"/>
                <a:gd name="T58" fmla="*/ 34 w 131"/>
                <a:gd name="T59" fmla="*/ 90 h 93"/>
                <a:gd name="T60" fmla="*/ 35 w 131"/>
                <a:gd name="T61" fmla="*/ 92 h 93"/>
                <a:gd name="T62" fmla="*/ 40 w 131"/>
                <a:gd name="T63" fmla="*/ 90 h 93"/>
                <a:gd name="T64" fmla="*/ 44 w 131"/>
                <a:gd name="T65" fmla="*/ 92 h 93"/>
                <a:gd name="T66" fmla="*/ 47 w 131"/>
                <a:gd name="T67" fmla="*/ 92 h 93"/>
                <a:gd name="T68" fmla="*/ 51 w 131"/>
                <a:gd name="T69" fmla="*/ 90 h 93"/>
                <a:gd name="T70" fmla="*/ 52 w 131"/>
                <a:gd name="T71" fmla="*/ 93 h 93"/>
                <a:gd name="T72" fmla="*/ 60 w 131"/>
                <a:gd name="T73" fmla="*/ 90 h 93"/>
                <a:gd name="T74" fmla="*/ 64 w 131"/>
                <a:gd name="T75" fmla="*/ 91 h 93"/>
                <a:gd name="T76" fmla="*/ 65 w 131"/>
                <a:gd name="T77" fmla="*/ 93 h 93"/>
                <a:gd name="T78" fmla="*/ 69 w 131"/>
                <a:gd name="T79" fmla="*/ 92 h 93"/>
                <a:gd name="T80" fmla="*/ 71 w 131"/>
                <a:gd name="T81" fmla="*/ 92 h 93"/>
                <a:gd name="T82" fmla="*/ 75 w 131"/>
                <a:gd name="T83" fmla="*/ 93 h 93"/>
                <a:gd name="T84" fmla="*/ 78 w 131"/>
                <a:gd name="T85" fmla="*/ 91 h 93"/>
                <a:gd name="T86" fmla="*/ 80 w 131"/>
                <a:gd name="T87" fmla="*/ 92 h 93"/>
                <a:gd name="T88" fmla="*/ 83 w 131"/>
                <a:gd name="T89" fmla="*/ 93 h 93"/>
                <a:gd name="T90" fmla="*/ 86 w 131"/>
                <a:gd name="T91" fmla="*/ 92 h 93"/>
                <a:gd name="T92" fmla="*/ 92 w 131"/>
                <a:gd name="T93" fmla="*/ 91 h 93"/>
                <a:gd name="T94" fmla="*/ 94 w 131"/>
                <a:gd name="T95" fmla="*/ 93 h 93"/>
                <a:gd name="T96" fmla="*/ 98 w 131"/>
                <a:gd name="T97" fmla="*/ 92 h 93"/>
                <a:gd name="T98" fmla="*/ 103 w 131"/>
                <a:gd name="T99" fmla="*/ 91 h 93"/>
                <a:gd name="T100" fmla="*/ 104 w 131"/>
                <a:gd name="T101" fmla="*/ 93 h 93"/>
                <a:gd name="T102" fmla="*/ 109 w 131"/>
                <a:gd name="T103" fmla="*/ 91 h 93"/>
                <a:gd name="T104" fmla="*/ 113 w 131"/>
                <a:gd name="T105" fmla="*/ 92 h 93"/>
                <a:gd name="T106" fmla="*/ 114 w 131"/>
                <a:gd name="T107" fmla="*/ 93 h 93"/>
                <a:gd name="T108" fmla="*/ 120 w 131"/>
                <a:gd name="T109" fmla="*/ 91 h 93"/>
                <a:gd name="T110" fmla="*/ 124 w 131"/>
                <a:gd name="T111" fmla="*/ 90 h 93"/>
                <a:gd name="T112" fmla="*/ 125 w 131"/>
                <a:gd name="T113" fmla="*/ 91 h 93"/>
                <a:gd name="T114" fmla="*/ 129 w 131"/>
                <a:gd name="T115" fmla="*/ 84 h 93"/>
                <a:gd name="T116" fmla="*/ 130 w 131"/>
                <a:gd name="T117" fmla="*/ 61 h 93"/>
                <a:gd name="T118" fmla="*/ 123 w 131"/>
                <a:gd name="T119" fmla="*/ 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1" h="93">
                  <a:moveTo>
                    <a:pt x="120" y="9"/>
                  </a:moveTo>
                  <a:cubicBezTo>
                    <a:pt x="66" y="9"/>
                    <a:pt x="66" y="9"/>
                    <a:pt x="66" y="9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1"/>
                    <a:pt x="66" y="11"/>
                    <a:pt x="66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6" y="11"/>
                    <a:pt x="87" y="10"/>
                    <a:pt x="87" y="9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11"/>
                    <a:pt x="89" y="11"/>
                    <a:pt x="89" y="12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20" y="12"/>
                    <a:pt x="120" y="12"/>
                    <a:pt x="120" y="12"/>
                  </a:cubicBezTo>
                  <a:cubicBezTo>
                    <a:pt x="120" y="12"/>
                    <a:pt x="120" y="15"/>
                    <a:pt x="120" y="16"/>
                  </a:cubicBezTo>
                  <a:cubicBezTo>
                    <a:pt x="120" y="16"/>
                    <a:pt x="120" y="17"/>
                    <a:pt x="120" y="17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4"/>
                    <a:pt x="120" y="44"/>
                    <a:pt x="120" y="4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0" y="75"/>
                    <a:pt x="100" y="75"/>
                    <a:pt x="100" y="76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5" y="75"/>
                    <a:pt x="44" y="76"/>
                    <a:pt x="44" y="76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2" y="75"/>
                    <a:pt x="27" y="75"/>
                    <a:pt x="23" y="75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2" y="75"/>
                    <a:pt x="22" y="75"/>
                    <a:pt x="21" y="76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15" y="75"/>
                    <a:pt x="13" y="75"/>
                    <a:pt x="12" y="7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2"/>
                    <a:pt x="12" y="31"/>
                    <a:pt x="12" y="29"/>
                  </a:cubicBezTo>
                  <a:cubicBezTo>
                    <a:pt x="11" y="23"/>
                    <a:pt x="11" y="15"/>
                    <a:pt x="13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1"/>
                    <a:pt x="64" y="10"/>
                    <a:pt x="65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2" y="10"/>
                    <a:pt x="11" y="10"/>
                  </a:cubicBezTo>
                  <a:cubicBezTo>
                    <a:pt x="8" y="13"/>
                    <a:pt x="9" y="21"/>
                    <a:pt x="9" y="29"/>
                  </a:cubicBezTo>
                  <a:cubicBezTo>
                    <a:pt x="9" y="31"/>
                    <a:pt x="10" y="33"/>
                    <a:pt x="10" y="34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7"/>
                    <a:pt x="11" y="77"/>
                    <a:pt x="14" y="77"/>
                  </a:cubicBezTo>
                  <a:cubicBezTo>
                    <a:pt x="17" y="78"/>
                    <a:pt x="20" y="78"/>
                    <a:pt x="23" y="78"/>
                  </a:cubicBezTo>
                  <a:cubicBezTo>
                    <a:pt x="27" y="78"/>
                    <a:pt x="32" y="78"/>
                    <a:pt x="35" y="77"/>
                  </a:cubicBezTo>
                  <a:cubicBezTo>
                    <a:pt x="121" y="77"/>
                    <a:pt x="121" y="77"/>
                    <a:pt x="121" y="77"/>
                  </a:cubicBezTo>
                  <a:cubicBezTo>
                    <a:pt x="122" y="77"/>
                    <a:pt x="122" y="77"/>
                    <a:pt x="122" y="76"/>
                  </a:cubicBezTo>
                  <a:cubicBezTo>
                    <a:pt x="122" y="17"/>
                    <a:pt x="122" y="17"/>
                    <a:pt x="122" y="17"/>
                  </a:cubicBezTo>
                  <a:cubicBezTo>
                    <a:pt x="122" y="17"/>
                    <a:pt x="122" y="16"/>
                    <a:pt x="123" y="16"/>
                  </a:cubicBezTo>
                  <a:cubicBezTo>
                    <a:pt x="123" y="13"/>
                    <a:pt x="123" y="11"/>
                    <a:pt x="122" y="10"/>
                  </a:cubicBezTo>
                  <a:cubicBezTo>
                    <a:pt x="121" y="9"/>
                    <a:pt x="121" y="9"/>
                    <a:pt x="120" y="9"/>
                  </a:cubicBezTo>
                  <a:moveTo>
                    <a:pt x="19" y="0"/>
                  </a:moveTo>
                  <a:cubicBezTo>
                    <a:pt x="15" y="0"/>
                    <a:pt x="12" y="1"/>
                    <a:pt x="9" y="1"/>
                  </a:cubicBezTo>
                  <a:cubicBezTo>
                    <a:pt x="7" y="1"/>
                    <a:pt x="6" y="2"/>
                    <a:pt x="5" y="3"/>
                  </a:cubicBezTo>
                  <a:cubicBezTo>
                    <a:pt x="0" y="8"/>
                    <a:pt x="1" y="21"/>
                    <a:pt x="1" y="33"/>
                  </a:cubicBezTo>
                  <a:cubicBezTo>
                    <a:pt x="2" y="35"/>
                    <a:pt x="2" y="36"/>
                    <a:pt x="2" y="37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2" y="84"/>
                    <a:pt x="2" y="84"/>
                    <a:pt x="2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2" y="84"/>
                    <a:pt x="3" y="83"/>
                    <a:pt x="3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4" y="83"/>
                    <a:pt x="4" y="83"/>
                    <a:pt x="4" y="84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6"/>
                    <a:pt x="4" y="34"/>
                    <a:pt x="4" y="32"/>
                  </a:cubicBezTo>
                  <a:cubicBezTo>
                    <a:pt x="3" y="25"/>
                    <a:pt x="2" y="10"/>
                    <a:pt x="7" y="5"/>
                  </a:cubicBezTo>
                  <a:cubicBezTo>
                    <a:pt x="7" y="4"/>
                    <a:pt x="8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2" y="3"/>
                    <a:pt x="15" y="3"/>
                    <a:pt x="19" y="3"/>
                  </a:cubicBezTo>
                  <a:cubicBezTo>
                    <a:pt x="22" y="3"/>
                    <a:pt x="26" y="3"/>
                    <a:pt x="29" y="3"/>
                  </a:cubicBezTo>
                  <a:cubicBezTo>
                    <a:pt x="33" y="4"/>
                    <a:pt x="36" y="4"/>
                    <a:pt x="39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4" y="4"/>
                    <a:pt x="125" y="4"/>
                    <a:pt x="126" y="5"/>
                  </a:cubicBezTo>
                  <a:cubicBezTo>
                    <a:pt x="129" y="8"/>
                    <a:pt x="128" y="15"/>
                    <a:pt x="128" y="20"/>
                  </a:cubicBezTo>
                  <a:cubicBezTo>
                    <a:pt x="128" y="21"/>
                    <a:pt x="128" y="22"/>
                    <a:pt x="128" y="23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4"/>
                    <a:pt x="128" y="66"/>
                    <a:pt x="128" y="69"/>
                  </a:cubicBezTo>
                  <a:cubicBezTo>
                    <a:pt x="128" y="74"/>
                    <a:pt x="128" y="79"/>
                    <a:pt x="128" y="85"/>
                  </a:cubicBezTo>
                  <a:cubicBezTo>
                    <a:pt x="128" y="86"/>
                    <a:pt x="127" y="87"/>
                    <a:pt x="127" y="88"/>
                  </a:cubicBezTo>
                  <a:cubicBezTo>
                    <a:pt x="124" y="90"/>
                    <a:pt x="118" y="91"/>
                    <a:pt x="112" y="91"/>
                  </a:cubicBezTo>
                  <a:cubicBezTo>
                    <a:pt x="111" y="91"/>
                    <a:pt x="110" y="91"/>
                    <a:pt x="108" y="90"/>
                  </a:cubicBezTo>
                  <a:cubicBezTo>
                    <a:pt x="107" y="90"/>
                    <a:pt x="106" y="90"/>
                    <a:pt x="104" y="90"/>
                  </a:cubicBezTo>
                  <a:cubicBezTo>
                    <a:pt x="93" y="90"/>
                    <a:pt x="81" y="90"/>
                    <a:pt x="70" y="90"/>
                  </a:cubicBezTo>
                  <a:cubicBezTo>
                    <a:pt x="59" y="90"/>
                    <a:pt x="47" y="90"/>
                    <a:pt x="36" y="90"/>
                  </a:cubicBezTo>
                  <a:cubicBezTo>
                    <a:pt x="34" y="90"/>
                    <a:pt x="32" y="90"/>
                    <a:pt x="29" y="90"/>
                  </a:cubicBezTo>
                  <a:cubicBezTo>
                    <a:pt x="26" y="90"/>
                    <a:pt x="23" y="91"/>
                    <a:pt x="19" y="91"/>
                  </a:cubicBezTo>
                  <a:cubicBezTo>
                    <a:pt x="11" y="91"/>
                    <a:pt x="6" y="89"/>
                    <a:pt x="5" y="85"/>
                  </a:cubicBezTo>
                  <a:cubicBezTo>
                    <a:pt x="5" y="87"/>
                    <a:pt x="5" y="88"/>
                    <a:pt x="5" y="90"/>
                  </a:cubicBezTo>
                  <a:cubicBezTo>
                    <a:pt x="6" y="90"/>
                    <a:pt x="7" y="91"/>
                    <a:pt x="7" y="91"/>
                  </a:cubicBezTo>
                  <a:cubicBezTo>
                    <a:pt x="7" y="91"/>
                    <a:pt x="8" y="91"/>
                    <a:pt x="8" y="91"/>
                  </a:cubicBezTo>
                  <a:cubicBezTo>
                    <a:pt x="8" y="91"/>
                    <a:pt x="8" y="90"/>
                    <a:pt x="8" y="90"/>
                  </a:cubicBezTo>
                  <a:cubicBezTo>
                    <a:pt x="9" y="90"/>
                    <a:pt x="9" y="90"/>
                    <a:pt x="9" y="91"/>
                  </a:cubicBezTo>
                  <a:cubicBezTo>
                    <a:pt x="9" y="91"/>
                    <a:pt x="10" y="91"/>
                    <a:pt x="9" y="92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10" y="92"/>
                    <a:pt x="11" y="93"/>
                    <a:pt x="12" y="93"/>
                  </a:cubicBezTo>
                  <a:cubicBezTo>
                    <a:pt x="12" y="92"/>
                    <a:pt x="13" y="92"/>
                    <a:pt x="13" y="91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4" y="91"/>
                    <a:pt x="15" y="91"/>
                    <a:pt x="15" y="92"/>
                  </a:cubicBezTo>
                  <a:cubicBezTo>
                    <a:pt x="15" y="92"/>
                    <a:pt x="15" y="93"/>
                    <a:pt x="15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5" y="93"/>
                    <a:pt x="15" y="93"/>
                    <a:pt x="16" y="93"/>
                  </a:cubicBezTo>
                  <a:cubicBezTo>
                    <a:pt x="16" y="93"/>
                    <a:pt x="17" y="92"/>
                    <a:pt x="17" y="92"/>
                  </a:cubicBezTo>
                  <a:cubicBezTo>
                    <a:pt x="17" y="91"/>
                    <a:pt x="18" y="91"/>
                    <a:pt x="18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92"/>
                    <a:pt x="19" y="92"/>
                    <a:pt x="19" y="93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0" y="93"/>
                    <a:pt x="20" y="93"/>
                    <a:pt x="21" y="93"/>
                  </a:cubicBezTo>
                  <a:cubicBezTo>
                    <a:pt x="21" y="93"/>
                    <a:pt x="22" y="92"/>
                    <a:pt x="22" y="92"/>
                  </a:cubicBezTo>
                  <a:cubicBezTo>
                    <a:pt x="22" y="91"/>
                    <a:pt x="22" y="91"/>
                    <a:pt x="23" y="91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4" y="92"/>
                    <a:pt x="24" y="92"/>
                    <a:pt x="24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93"/>
                    <a:pt x="25" y="93"/>
                    <a:pt x="26" y="93"/>
                  </a:cubicBezTo>
                  <a:cubicBezTo>
                    <a:pt x="26" y="92"/>
                    <a:pt x="27" y="92"/>
                    <a:pt x="27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91"/>
                    <a:pt x="29" y="91"/>
                    <a:pt x="29" y="91"/>
                  </a:cubicBezTo>
                  <a:cubicBezTo>
                    <a:pt x="29" y="91"/>
                    <a:pt x="29" y="92"/>
                    <a:pt x="29" y="92"/>
                  </a:cubicBezTo>
                  <a:cubicBezTo>
                    <a:pt x="29" y="92"/>
                    <a:pt x="29" y="93"/>
                    <a:pt x="28" y="93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1" y="93"/>
                    <a:pt x="32" y="93"/>
                    <a:pt x="33" y="93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34" y="90"/>
                    <a:pt x="35" y="90"/>
                    <a:pt x="35" y="90"/>
                  </a:cubicBezTo>
                  <a:cubicBezTo>
                    <a:pt x="35" y="90"/>
                    <a:pt x="35" y="90"/>
                    <a:pt x="36" y="90"/>
                  </a:cubicBezTo>
                  <a:cubicBezTo>
                    <a:pt x="36" y="91"/>
                    <a:pt x="36" y="91"/>
                    <a:pt x="36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6" y="92"/>
                  </a:cubicBezTo>
                  <a:cubicBezTo>
                    <a:pt x="36" y="92"/>
                    <a:pt x="37" y="92"/>
                    <a:pt x="38" y="92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40" y="91"/>
                    <a:pt x="40" y="90"/>
                    <a:pt x="40" y="90"/>
                  </a:cubicBezTo>
                  <a:cubicBezTo>
                    <a:pt x="40" y="90"/>
                    <a:pt x="41" y="91"/>
                    <a:pt x="41" y="91"/>
                  </a:cubicBezTo>
                  <a:cubicBezTo>
                    <a:pt x="41" y="91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2" y="92"/>
                    <a:pt x="43" y="92"/>
                    <a:pt x="44" y="92"/>
                  </a:cubicBezTo>
                  <a:cubicBezTo>
                    <a:pt x="45" y="92"/>
                    <a:pt x="45" y="91"/>
                    <a:pt x="45" y="91"/>
                  </a:cubicBezTo>
                  <a:cubicBezTo>
                    <a:pt x="45" y="91"/>
                    <a:pt x="46" y="90"/>
                    <a:pt x="46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7" y="91"/>
                    <a:pt x="47" y="91"/>
                    <a:pt x="47" y="92"/>
                  </a:cubicBezTo>
                  <a:cubicBezTo>
                    <a:pt x="47" y="92"/>
                    <a:pt x="47" y="92"/>
                    <a:pt x="46" y="93"/>
                  </a:cubicBezTo>
                  <a:cubicBezTo>
                    <a:pt x="48" y="93"/>
                    <a:pt x="49" y="93"/>
                    <a:pt x="50" y="93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1" y="92"/>
                    <a:pt x="51" y="91"/>
                    <a:pt x="51" y="90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0"/>
                    <a:pt x="53" y="90"/>
                    <a:pt x="53" y="90"/>
                  </a:cubicBezTo>
                  <a:cubicBezTo>
                    <a:pt x="53" y="90"/>
                    <a:pt x="53" y="91"/>
                    <a:pt x="53" y="91"/>
                  </a:cubicBezTo>
                  <a:cubicBezTo>
                    <a:pt x="53" y="92"/>
                    <a:pt x="53" y="92"/>
                    <a:pt x="52" y="93"/>
                  </a:cubicBezTo>
                  <a:cubicBezTo>
                    <a:pt x="54" y="93"/>
                    <a:pt x="56" y="93"/>
                    <a:pt x="58" y="93"/>
                  </a:cubicBezTo>
                  <a:cubicBezTo>
                    <a:pt x="58" y="92"/>
                    <a:pt x="59" y="91"/>
                    <a:pt x="59" y="91"/>
                  </a:cubicBezTo>
                  <a:cubicBezTo>
                    <a:pt x="59" y="90"/>
                    <a:pt x="59" y="90"/>
                    <a:pt x="60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1" y="91"/>
                    <a:pt x="61" y="91"/>
                    <a:pt x="61" y="92"/>
                  </a:cubicBezTo>
                  <a:cubicBezTo>
                    <a:pt x="60" y="92"/>
                    <a:pt x="60" y="92"/>
                    <a:pt x="60" y="93"/>
                  </a:cubicBezTo>
                  <a:cubicBezTo>
                    <a:pt x="61" y="93"/>
                    <a:pt x="62" y="93"/>
                    <a:pt x="63" y="93"/>
                  </a:cubicBezTo>
                  <a:cubicBezTo>
                    <a:pt x="63" y="92"/>
                    <a:pt x="64" y="91"/>
                    <a:pt x="64" y="91"/>
                  </a:cubicBezTo>
                  <a:cubicBezTo>
                    <a:pt x="64" y="90"/>
                    <a:pt x="65" y="90"/>
                    <a:pt x="65" y="90"/>
                  </a:cubicBezTo>
                  <a:cubicBezTo>
                    <a:pt x="65" y="90"/>
                    <a:pt x="65" y="90"/>
                    <a:pt x="66" y="90"/>
                  </a:cubicBezTo>
                  <a:cubicBezTo>
                    <a:pt x="66" y="91"/>
                    <a:pt x="66" y="91"/>
                    <a:pt x="66" y="92"/>
                  </a:cubicBezTo>
                  <a:cubicBezTo>
                    <a:pt x="66" y="92"/>
                    <a:pt x="65" y="92"/>
                    <a:pt x="65" y="93"/>
                  </a:cubicBezTo>
                  <a:cubicBezTo>
                    <a:pt x="66" y="93"/>
                    <a:pt x="66" y="93"/>
                    <a:pt x="67" y="93"/>
                  </a:cubicBezTo>
                  <a:cubicBezTo>
                    <a:pt x="67" y="93"/>
                    <a:pt x="67" y="92"/>
                    <a:pt x="67" y="92"/>
                  </a:cubicBezTo>
                  <a:cubicBezTo>
                    <a:pt x="67" y="92"/>
                    <a:pt x="68" y="92"/>
                    <a:pt x="68" y="92"/>
                  </a:cubicBezTo>
                  <a:cubicBezTo>
                    <a:pt x="68" y="92"/>
                    <a:pt x="68" y="92"/>
                    <a:pt x="69" y="92"/>
                  </a:cubicBezTo>
                  <a:cubicBezTo>
                    <a:pt x="69" y="92"/>
                    <a:pt x="69" y="92"/>
                    <a:pt x="69" y="93"/>
                  </a:cubicBezTo>
                  <a:cubicBezTo>
                    <a:pt x="69" y="93"/>
                    <a:pt x="70" y="93"/>
                    <a:pt x="70" y="93"/>
                  </a:cubicBezTo>
                  <a:cubicBezTo>
                    <a:pt x="70" y="93"/>
                    <a:pt x="70" y="93"/>
                    <a:pt x="70" y="93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1"/>
                    <a:pt x="72" y="91"/>
                    <a:pt x="72" y="91"/>
                  </a:cubicBezTo>
                  <a:cubicBezTo>
                    <a:pt x="72" y="91"/>
                    <a:pt x="72" y="91"/>
                    <a:pt x="73" y="91"/>
                  </a:cubicBezTo>
                  <a:cubicBezTo>
                    <a:pt x="73" y="92"/>
                    <a:pt x="73" y="92"/>
                    <a:pt x="73" y="93"/>
                  </a:cubicBezTo>
                  <a:cubicBezTo>
                    <a:pt x="74" y="93"/>
                    <a:pt x="74" y="93"/>
                    <a:pt x="75" y="93"/>
                  </a:cubicBezTo>
                  <a:cubicBezTo>
                    <a:pt x="76" y="92"/>
                    <a:pt x="76" y="92"/>
                    <a:pt x="76" y="92"/>
                  </a:cubicBezTo>
                  <a:cubicBezTo>
                    <a:pt x="76" y="91"/>
                    <a:pt x="76" y="91"/>
                    <a:pt x="77" y="91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8" y="92"/>
                    <a:pt x="78" y="92"/>
                    <a:pt x="78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8" y="93"/>
                    <a:pt x="79" y="93"/>
                    <a:pt x="79" y="93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80" y="92"/>
                    <a:pt x="80" y="92"/>
                    <a:pt x="81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2" y="92"/>
                    <a:pt x="82" y="92"/>
                    <a:pt x="82" y="93"/>
                  </a:cubicBezTo>
                  <a:cubicBezTo>
                    <a:pt x="82" y="93"/>
                    <a:pt x="82" y="93"/>
                    <a:pt x="83" y="93"/>
                  </a:cubicBezTo>
                  <a:cubicBezTo>
                    <a:pt x="83" y="92"/>
                    <a:pt x="84" y="92"/>
                    <a:pt x="84" y="91"/>
                  </a:cubicBezTo>
                  <a:cubicBezTo>
                    <a:pt x="84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6" y="91"/>
                    <a:pt x="86" y="92"/>
                    <a:pt x="86" y="92"/>
                  </a:cubicBezTo>
                  <a:cubicBezTo>
                    <a:pt x="85" y="92"/>
                    <a:pt x="85" y="93"/>
                    <a:pt x="85" y="93"/>
                  </a:cubicBezTo>
                  <a:cubicBezTo>
                    <a:pt x="87" y="93"/>
                    <a:pt x="88" y="93"/>
                    <a:pt x="90" y="93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91"/>
                    <a:pt x="91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1"/>
                    <a:pt x="93" y="92"/>
                    <a:pt x="92" y="92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3" y="93"/>
                    <a:pt x="94" y="93"/>
                    <a:pt x="94" y="93"/>
                  </a:cubicBezTo>
                  <a:cubicBezTo>
                    <a:pt x="95" y="92"/>
                    <a:pt x="96" y="92"/>
                    <a:pt x="97" y="91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97" y="91"/>
                    <a:pt x="98" y="91"/>
                    <a:pt x="98" y="91"/>
                  </a:cubicBezTo>
                  <a:cubicBezTo>
                    <a:pt x="98" y="91"/>
                    <a:pt x="98" y="92"/>
                    <a:pt x="98" y="92"/>
                  </a:cubicBezTo>
                  <a:cubicBezTo>
                    <a:pt x="98" y="93"/>
                    <a:pt x="97" y="93"/>
                    <a:pt x="97" y="93"/>
                  </a:cubicBezTo>
                  <a:cubicBezTo>
                    <a:pt x="98" y="93"/>
                    <a:pt x="99" y="93"/>
                    <a:pt x="101" y="93"/>
                  </a:cubicBezTo>
                  <a:cubicBezTo>
                    <a:pt x="101" y="92"/>
                    <a:pt x="102" y="92"/>
                    <a:pt x="102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1"/>
                    <a:pt x="104" y="91"/>
                    <a:pt x="104" y="91"/>
                  </a:cubicBezTo>
                  <a:cubicBezTo>
                    <a:pt x="104" y="92"/>
                    <a:pt x="104" y="92"/>
                    <a:pt x="104" y="93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5" y="93"/>
                    <a:pt x="106" y="93"/>
                    <a:pt x="106" y="93"/>
                  </a:cubicBezTo>
                  <a:cubicBezTo>
                    <a:pt x="107" y="92"/>
                    <a:pt x="107" y="92"/>
                    <a:pt x="108" y="91"/>
                  </a:cubicBezTo>
                  <a:cubicBezTo>
                    <a:pt x="108" y="91"/>
                    <a:pt x="108" y="91"/>
                    <a:pt x="109" y="91"/>
                  </a:cubicBezTo>
                  <a:cubicBezTo>
                    <a:pt x="109" y="91"/>
                    <a:pt x="109" y="91"/>
                    <a:pt x="109" y="91"/>
                  </a:cubicBezTo>
                  <a:cubicBezTo>
                    <a:pt x="110" y="92"/>
                    <a:pt x="110" y="92"/>
                    <a:pt x="109" y="93"/>
                  </a:cubicBezTo>
                  <a:cubicBezTo>
                    <a:pt x="109" y="93"/>
                    <a:pt x="109" y="93"/>
                    <a:pt x="109" y="93"/>
                  </a:cubicBezTo>
                  <a:cubicBezTo>
                    <a:pt x="110" y="93"/>
                    <a:pt x="111" y="93"/>
                    <a:pt x="111" y="93"/>
                  </a:cubicBezTo>
                  <a:cubicBezTo>
                    <a:pt x="112" y="93"/>
                    <a:pt x="112" y="92"/>
                    <a:pt x="113" y="92"/>
                  </a:cubicBezTo>
                  <a:cubicBezTo>
                    <a:pt x="113" y="91"/>
                    <a:pt x="113" y="91"/>
                    <a:pt x="114" y="91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115" y="92"/>
                    <a:pt x="115" y="92"/>
                    <a:pt x="114" y="93"/>
                  </a:cubicBezTo>
                  <a:cubicBezTo>
                    <a:pt x="114" y="93"/>
                    <a:pt x="114" y="93"/>
                    <a:pt x="114" y="93"/>
                  </a:cubicBezTo>
                  <a:cubicBezTo>
                    <a:pt x="115" y="93"/>
                    <a:pt x="116" y="93"/>
                    <a:pt x="117" y="93"/>
                  </a:cubicBezTo>
                  <a:cubicBezTo>
                    <a:pt x="117" y="92"/>
                    <a:pt x="118" y="92"/>
                    <a:pt x="119" y="91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2"/>
                    <a:pt x="120" y="92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1" y="93"/>
                    <a:pt x="122" y="93"/>
                    <a:pt x="122" y="92"/>
                  </a:cubicBezTo>
                  <a:cubicBezTo>
                    <a:pt x="123" y="92"/>
                    <a:pt x="123" y="91"/>
                    <a:pt x="124" y="90"/>
                  </a:cubicBezTo>
                  <a:cubicBezTo>
                    <a:pt x="124" y="90"/>
                    <a:pt x="124" y="90"/>
                    <a:pt x="125" y="90"/>
                  </a:cubicBezTo>
                  <a:cubicBezTo>
                    <a:pt x="125" y="90"/>
                    <a:pt x="125" y="90"/>
                    <a:pt x="125" y="90"/>
                  </a:cubicBezTo>
                  <a:cubicBezTo>
                    <a:pt x="126" y="90"/>
                    <a:pt x="126" y="91"/>
                    <a:pt x="125" y="91"/>
                  </a:cubicBezTo>
                  <a:cubicBezTo>
                    <a:pt x="125" y="91"/>
                    <a:pt x="125" y="91"/>
                    <a:pt x="125" y="91"/>
                  </a:cubicBezTo>
                  <a:cubicBezTo>
                    <a:pt x="126" y="91"/>
                    <a:pt x="127" y="91"/>
                    <a:pt x="128" y="90"/>
                  </a:cubicBezTo>
                  <a:cubicBezTo>
                    <a:pt x="128" y="88"/>
                    <a:pt x="128" y="87"/>
                    <a:pt x="128" y="85"/>
                  </a:cubicBezTo>
                  <a:cubicBezTo>
                    <a:pt x="128" y="85"/>
                    <a:pt x="128" y="84"/>
                    <a:pt x="129" y="84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30" y="84"/>
                    <a:pt x="130" y="84"/>
                    <a:pt x="130" y="85"/>
                  </a:cubicBezTo>
                  <a:cubicBezTo>
                    <a:pt x="130" y="85"/>
                    <a:pt x="130" y="85"/>
                    <a:pt x="130" y="84"/>
                  </a:cubicBezTo>
                  <a:cubicBezTo>
                    <a:pt x="130" y="79"/>
                    <a:pt x="130" y="74"/>
                    <a:pt x="130" y="69"/>
                  </a:cubicBezTo>
                  <a:cubicBezTo>
                    <a:pt x="130" y="66"/>
                    <a:pt x="130" y="64"/>
                    <a:pt x="130" y="61"/>
                  </a:cubicBezTo>
                  <a:cubicBezTo>
                    <a:pt x="130" y="23"/>
                    <a:pt x="130" y="23"/>
                    <a:pt x="130" y="23"/>
                  </a:cubicBezTo>
                  <a:cubicBezTo>
                    <a:pt x="130" y="22"/>
                    <a:pt x="130" y="21"/>
                    <a:pt x="131" y="20"/>
                  </a:cubicBezTo>
                  <a:cubicBezTo>
                    <a:pt x="131" y="15"/>
                    <a:pt x="131" y="7"/>
                    <a:pt x="128" y="3"/>
                  </a:cubicBezTo>
                  <a:cubicBezTo>
                    <a:pt x="127" y="2"/>
                    <a:pt x="125" y="1"/>
                    <a:pt x="123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6" y="1"/>
                    <a:pt x="33" y="1"/>
                    <a:pt x="30" y="1"/>
                  </a:cubicBezTo>
                  <a:cubicBezTo>
                    <a:pt x="26" y="1"/>
                    <a:pt x="22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8" name="Freeform 311">
              <a:extLst>
                <a:ext uri="{FF2B5EF4-FFF2-40B4-BE49-F238E27FC236}">
                  <a16:creationId xmlns:a16="http://schemas.microsoft.com/office/drawing/2014/main" id="{36DF6460-0642-4D16-BCED-C17D98A21F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9960" y="5146095"/>
              <a:ext cx="861885" cy="238287"/>
            </a:xfrm>
            <a:custGeom>
              <a:avLst/>
              <a:gdLst>
                <a:gd name="T0" fmla="*/ 4 w 72"/>
                <a:gd name="T1" fmla="*/ 20 h 20"/>
                <a:gd name="T2" fmla="*/ 6 w 72"/>
                <a:gd name="T3" fmla="*/ 18 h 20"/>
                <a:gd name="T4" fmla="*/ 7 w 72"/>
                <a:gd name="T5" fmla="*/ 19 h 20"/>
                <a:gd name="T6" fmla="*/ 10 w 72"/>
                <a:gd name="T7" fmla="*/ 18 h 20"/>
                <a:gd name="T8" fmla="*/ 11 w 72"/>
                <a:gd name="T9" fmla="*/ 19 h 20"/>
                <a:gd name="T10" fmla="*/ 15 w 72"/>
                <a:gd name="T11" fmla="*/ 18 h 20"/>
                <a:gd name="T12" fmla="*/ 17 w 72"/>
                <a:gd name="T13" fmla="*/ 19 h 20"/>
                <a:gd name="T14" fmla="*/ 20 w 72"/>
                <a:gd name="T15" fmla="*/ 19 h 20"/>
                <a:gd name="T16" fmla="*/ 22 w 72"/>
                <a:gd name="T17" fmla="*/ 19 h 20"/>
                <a:gd name="T18" fmla="*/ 25 w 72"/>
                <a:gd name="T19" fmla="*/ 18 h 20"/>
                <a:gd name="T20" fmla="*/ 27 w 72"/>
                <a:gd name="T21" fmla="*/ 19 h 20"/>
                <a:gd name="T22" fmla="*/ 31 w 72"/>
                <a:gd name="T23" fmla="*/ 18 h 20"/>
                <a:gd name="T24" fmla="*/ 32 w 72"/>
                <a:gd name="T25" fmla="*/ 19 h 20"/>
                <a:gd name="T26" fmla="*/ 37 w 72"/>
                <a:gd name="T27" fmla="*/ 17 h 20"/>
                <a:gd name="T28" fmla="*/ 3 w 72"/>
                <a:gd name="T29" fmla="*/ 17 h 20"/>
                <a:gd name="T30" fmla="*/ 0 w 72"/>
                <a:gd name="T31" fmla="*/ 17 h 20"/>
                <a:gd name="T32" fmla="*/ 18 w 72"/>
                <a:gd name="T33" fmla="*/ 0 h 20"/>
                <a:gd name="T34" fmla="*/ 18 w 72"/>
                <a:gd name="T35" fmla="*/ 10 h 20"/>
                <a:gd name="T36" fmla="*/ 9 w 72"/>
                <a:gd name="T37" fmla="*/ 11 h 20"/>
                <a:gd name="T38" fmla="*/ 2 w 72"/>
                <a:gd name="T39" fmla="*/ 12 h 20"/>
                <a:gd name="T40" fmla="*/ 3 w 72"/>
                <a:gd name="T41" fmla="*/ 16 h 20"/>
                <a:gd name="T42" fmla="*/ 5 w 72"/>
                <a:gd name="T43" fmla="*/ 14 h 20"/>
                <a:gd name="T44" fmla="*/ 10 w 72"/>
                <a:gd name="T45" fmla="*/ 14 h 20"/>
                <a:gd name="T46" fmla="*/ 21 w 72"/>
                <a:gd name="T47" fmla="*/ 9 h 20"/>
                <a:gd name="T48" fmla="*/ 54 w 72"/>
                <a:gd name="T49" fmla="*/ 0 h 20"/>
                <a:gd name="T50" fmla="*/ 51 w 72"/>
                <a:gd name="T51" fmla="*/ 5 h 20"/>
                <a:gd name="T52" fmla="*/ 54 w 72"/>
                <a:gd name="T53" fmla="*/ 13 h 20"/>
                <a:gd name="T54" fmla="*/ 69 w 72"/>
                <a:gd name="T55" fmla="*/ 17 h 20"/>
                <a:gd name="T56" fmla="*/ 38 w 72"/>
                <a:gd name="T57" fmla="*/ 19 h 20"/>
                <a:gd name="T58" fmla="*/ 43 w 72"/>
                <a:gd name="T59" fmla="*/ 18 h 20"/>
                <a:gd name="T60" fmla="*/ 44 w 72"/>
                <a:gd name="T61" fmla="*/ 19 h 20"/>
                <a:gd name="T62" fmla="*/ 49 w 72"/>
                <a:gd name="T63" fmla="*/ 17 h 20"/>
                <a:gd name="T64" fmla="*/ 50 w 72"/>
                <a:gd name="T65" fmla="*/ 19 h 20"/>
                <a:gd name="T66" fmla="*/ 54 w 72"/>
                <a:gd name="T67" fmla="*/ 18 h 20"/>
                <a:gd name="T68" fmla="*/ 56 w 72"/>
                <a:gd name="T69" fmla="*/ 19 h 20"/>
                <a:gd name="T70" fmla="*/ 59 w 72"/>
                <a:gd name="T71" fmla="*/ 18 h 20"/>
                <a:gd name="T72" fmla="*/ 61 w 72"/>
                <a:gd name="T73" fmla="*/ 19 h 20"/>
                <a:gd name="T74" fmla="*/ 64 w 72"/>
                <a:gd name="T75" fmla="*/ 18 h 20"/>
                <a:gd name="T76" fmla="*/ 65 w 72"/>
                <a:gd name="T77" fmla="*/ 20 h 20"/>
                <a:gd name="T78" fmla="*/ 67 w 72"/>
                <a:gd name="T79" fmla="*/ 19 h 20"/>
                <a:gd name="T80" fmla="*/ 69 w 72"/>
                <a:gd name="T81" fmla="*/ 20 h 20"/>
                <a:gd name="T82" fmla="*/ 69 w 72"/>
                <a:gd name="T83" fmla="*/ 20 h 20"/>
                <a:gd name="T84" fmla="*/ 72 w 72"/>
                <a:gd name="T85" fmla="*/ 17 h 20"/>
                <a:gd name="T86" fmla="*/ 54 w 72"/>
                <a:gd name="T87" fmla="*/ 10 h 20"/>
                <a:gd name="T88" fmla="*/ 54 w 72"/>
                <a:gd name="T8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20">
                  <a:moveTo>
                    <a:pt x="3" y="17"/>
                  </a:moveTo>
                  <a:cubicBezTo>
                    <a:pt x="3" y="18"/>
                    <a:pt x="3" y="19"/>
                    <a:pt x="3" y="20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7" y="18"/>
                  </a:cubicBezTo>
                  <a:cubicBezTo>
                    <a:pt x="7" y="18"/>
                    <a:pt x="7" y="18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9"/>
                    <a:pt x="11" y="19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8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8"/>
                    <a:pt x="22" y="19"/>
                    <a:pt x="22" y="19"/>
                  </a:cubicBezTo>
                  <a:cubicBezTo>
                    <a:pt x="22" y="19"/>
                    <a:pt x="22" y="19"/>
                    <a:pt x="22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19"/>
                    <a:pt x="25" y="18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8"/>
                    <a:pt x="27" y="19"/>
                    <a:pt x="27" y="19"/>
                  </a:cubicBezTo>
                  <a:cubicBezTo>
                    <a:pt x="26" y="19"/>
                    <a:pt x="26" y="19"/>
                    <a:pt x="26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9"/>
                    <a:pt x="30" y="18"/>
                    <a:pt x="31" y="18"/>
                  </a:cubicBezTo>
                  <a:cubicBezTo>
                    <a:pt x="31" y="18"/>
                    <a:pt x="31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3" y="18"/>
                    <a:pt x="33" y="19"/>
                    <a:pt x="32" y="19"/>
                  </a:cubicBezTo>
                  <a:cubicBezTo>
                    <a:pt x="32" y="19"/>
                    <a:pt x="32" y="19"/>
                    <a:pt x="32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5" y="19"/>
                    <a:pt x="36" y="18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0" y="16"/>
                  </a:moveTo>
                  <a:cubicBezTo>
                    <a:pt x="0" y="16"/>
                    <a:pt x="0" y="17"/>
                    <a:pt x="0" y="17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21" y="0"/>
                  </a:moveTo>
                  <a:cubicBezTo>
                    <a:pt x="20" y="0"/>
                    <a:pt x="19" y="0"/>
                    <a:pt x="18" y="0"/>
                  </a:cubicBezTo>
                  <a:cubicBezTo>
                    <a:pt x="18" y="1"/>
                    <a:pt x="18" y="2"/>
                    <a:pt x="18" y="2"/>
                  </a:cubicBezTo>
                  <a:cubicBezTo>
                    <a:pt x="18" y="4"/>
                    <a:pt x="18" y="6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6" y="11"/>
                    <a:pt x="14" y="11"/>
                  </a:cubicBezTo>
                  <a:cubicBezTo>
                    <a:pt x="12" y="11"/>
                    <a:pt x="11" y="11"/>
                    <a:pt x="10" y="11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9" y="11"/>
                    <a:pt x="8" y="11"/>
                    <a:pt x="7" y="11"/>
                  </a:cubicBezTo>
                  <a:cubicBezTo>
                    <a:pt x="7" y="11"/>
                    <a:pt x="6" y="11"/>
                    <a:pt x="5" y="11"/>
                  </a:cubicBezTo>
                  <a:cubicBezTo>
                    <a:pt x="4" y="11"/>
                    <a:pt x="3" y="11"/>
                    <a:pt x="2" y="12"/>
                  </a:cubicBezTo>
                  <a:cubicBezTo>
                    <a:pt x="1" y="13"/>
                    <a:pt x="0" y="14"/>
                    <a:pt x="0" y="16"/>
                  </a:cubicBezTo>
                  <a:cubicBezTo>
                    <a:pt x="0" y="15"/>
                    <a:pt x="1" y="14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4" y="14"/>
                    <a:pt x="5" y="14"/>
                    <a:pt x="5" y="14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8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3" y="14"/>
                    <a:pt x="14" y="14"/>
                  </a:cubicBezTo>
                  <a:cubicBezTo>
                    <a:pt x="16" y="14"/>
                    <a:pt x="18" y="14"/>
                    <a:pt x="20" y="12"/>
                  </a:cubicBezTo>
                  <a:cubicBezTo>
                    <a:pt x="21" y="11"/>
                    <a:pt x="21" y="10"/>
                    <a:pt x="21" y="9"/>
                  </a:cubicBezTo>
                  <a:cubicBezTo>
                    <a:pt x="20" y="6"/>
                    <a:pt x="21" y="4"/>
                    <a:pt x="21" y="2"/>
                  </a:cubicBezTo>
                  <a:cubicBezTo>
                    <a:pt x="21" y="2"/>
                    <a:pt x="21" y="1"/>
                    <a:pt x="21" y="0"/>
                  </a:cubicBezTo>
                  <a:moveTo>
                    <a:pt x="54" y="0"/>
                  </a:moveTo>
                  <a:cubicBezTo>
                    <a:pt x="53" y="0"/>
                    <a:pt x="52" y="0"/>
                    <a:pt x="51" y="0"/>
                  </a:cubicBezTo>
                  <a:cubicBezTo>
                    <a:pt x="51" y="1"/>
                    <a:pt x="51" y="3"/>
                    <a:pt x="51" y="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1" y="6"/>
                    <a:pt x="51" y="7"/>
                  </a:cubicBezTo>
                  <a:cubicBezTo>
                    <a:pt x="51" y="9"/>
                    <a:pt x="51" y="11"/>
                    <a:pt x="52" y="12"/>
                  </a:cubicBezTo>
                  <a:cubicBezTo>
                    <a:pt x="52" y="13"/>
                    <a:pt x="53" y="13"/>
                    <a:pt x="54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7" y="13"/>
                    <a:pt x="68" y="14"/>
                    <a:pt x="69" y="15"/>
                  </a:cubicBezTo>
                  <a:cubicBezTo>
                    <a:pt x="69" y="16"/>
                    <a:pt x="69" y="17"/>
                    <a:pt x="69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8"/>
                    <a:pt x="38" y="18"/>
                    <a:pt x="38" y="19"/>
                  </a:cubicBezTo>
                  <a:cubicBezTo>
                    <a:pt x="37" y="19"/>
                    <a:pt x="37" y="19"/>
                    <a:pt x="37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4" y="17"/>
                    <a:pt x="44" y="17"/>
                    <a:pt x="44" y="18"/>
                  </a:cubicBezTo>
                  <a:cubicBezTo>
                    <a:pt x="44" y="18"/>
                    <a:pt x="45" y="18"/>
                    <a:pt x="44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7" y="19"/>
                    <a:pt x="48" y="18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50" y="17"/>
                    <a:pt x="50" y="17"/>
                    <a:pt x="50" y="18"/>
                  </a:cubicBezTo>
                  <a:cubicBezTo>
                    <a:pt x="51" y="18"/>
                    <a:pt x="50" y="19"/>
                    <a:pt x="50" y="19"/>
                  </a:cubicBezTo>
                  <a:cubicBezTo>
                    <a:pt x="50" y="19"/>
                    <a:pt x="49" y="19"/>
                    <a:pt x="49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7"/>
                    <a:pt x="55" y="17"/>
                    <a:pt x="55" y="17"/>
                  </a:cubicBezTo>
                  <a:cubicBezTo>
                    <a:pt x="55" y="17"/>
                    <a:pt x="55" y="17"/>
                    <a:pt x="56" y="17"/>
                  </a:cubicBezTo>
                  <a:cubicBezTo>
                    <a:pt x="56" y="18"/>
                    <a:pt x="56" y="18"/>
                    <a:pt x="56" y="19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8" y="19"/>
                    <a:pt x="59" y="19"/>
                    <a:pt x="59" y="18"/>
                  </a:cubicBezTo>
                  <a:cubicBezTo>
                    <a:pt x="59" y="18"/>
                    <a:pt x="60" y="18"/>
                    <a:pt x="60" y="18"/>
                  </a:cubicBezTo>
                  <a:cubicBezTo>
                    <a:pt x="60" y="18"/>
                    <a:pt x="60" y="18"/>
                    <a:pt x="61" y="18"/>
                  </a:cubicBezTo>
                  <a:cubicBezTo>
                    <a:pt x="61" y="18"/>
                    <a:pt x="61" y="19"/>
                    <a:pt x="61" y="19"/>
                  </a:cubicBezTo>
                  <a:cubicBezTo>
                    <a:pt x="61" y="19"/>
                    <a:pt x="61" y="20"/>
                    <a:pt x="61" y="20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19"/>
                    <a:pt x="64" y="19"/>
                    <a:pt x="64" y="18"/>
                  </a:cubicBezTo>
                  <a:cubicBezTo>
                    <a:pt x="64" y="18"/>
                    <a:pt x="64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6" y="19"/>
                    <a:pt x="66" y="19"/>
                    <a:pt x="65" y="20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18"/>
                    <a:pt x="68" y="18"/>
                    <a:pt x="68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9" y="18"/>
                    <a:pt x="69" y="19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7"/>
                    <a:pt x="70" y="16"/>
                    <a:pt x="70" y="16"/>
                  </a:cubicBezTo>
                  <a:cubicBezTo>
                    <a:pt x="71" y="16"/>
                    <a:pt x="72" y="16"/>
                    <a:pt x="72" y="1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4"/>
                    <a:pt x="69" y="10"/>
                    <a:pt x="66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0"/>
                    <a:pt x="54" y="8"/>
                    <a:pt x="54" y="7"/>
                  </a:cubicBezTo>
                  <a:cubicBezTo>
                    <a:pt x="54" y="6"/>
                    <a:pt x="54" y="6"/>
                    <a:pt x="54" y="5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3"/>
                    <a:pt x="54" y="1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9" name="Freeform 312">
              <a:extLst>
                <a:ext uri="{FF2B5EF4-FFF2-40B4-BE49-F238E27FC236}">
                  <a16:creationId xmlns:a16="http://schemas.microsoft.com/office/drawing/2014/main" id="{98A48232-7157-4071-A0E8-CF958A98F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278" y="4953438"/>
              <a:ext cx="1551393" cy="192657"/>
            </a:xfrm>
            <a:custGeom>
              <a:avLst/>
              <a:gdLst>
                <a:gd name="T0" fmla="*/ 0 w 129"/>
                <a:gd name="T1" fmla="*/ 2 h 16"/>
                <a:gd name="T2" fmla="*/ 42 w 129"/>
                <a:gd name="T3" fmla="*/ 16 h 16"/>
                <a:gd name="T4" fmla="*/ 79 w 129"/>
                <a:gd name="T5" fmla="*/ 16 h 16"/>
                <a:gd name="T6" fmla="*/ 126 w 129"/>
                <a:gd name="T7" fmla="*/ 13 h 16"/>
                <a:gd name="T8" fmla="*/ 127 w 129"/>
                <a:gd name="T9" fmla="*/ 1 h 16"/>
                <a:gd name="T10" fmla="*/ 126 w 129"/>
                <a:gd name="T11" fmla="*/ 7 h 16"/>
                <a:gd name="T12" fmla="*/ 121 w 129"/>
                <a:gd name="T13" fmla="*/ 13 h 16"/>
                <a:gd name="T14" fmla="*/ 119 w 129"/>
                <a:gd name="T15" fmla="*/ 12 h 16"/>
                <a:gd name="T16" fmla="*/ 115 w 129"/>
                <a:gd name="T17" fmla="*/ 13 h 16"/>
                <a:gd name="T18" fmla="*/ 114 w 129"/>
                <a:gd name="T19" fmla="*/ 12 h 16"/>
                <a:gd name="T20" fmla="*/ 110 w 129"/>
                <a:gd name="T21" fmla="*/ 13 h 16"/>
                <a:gd name="T22" fmla="*/ 108 w 129"/>
                <a:gd name="T23" fmla="*/ 13 h 16"/>
                <a:gd name="T24" fmla="*/ 104 w 129"/>
                <a:gd name="T25" fmla="*/ 14 h 16"/>
                <a:gd name="T26" fmla="*/ 99 w 129"/>
                <a:gd name="T27" fmla="*/ 13 h 16"/>
                <a:gd name="T28" fmla="*/ 97 w 129"/>
                <a:gd name="T29" fmla="*/ 14 h 16"/>
                <a:gd name="T30" fmla="*/ 92 w 129"/>
                <a:gd name="T31" fmla="*/ 14 h 16"/>
                <a:gd name="T32" fmla="*/ 90 w 129"/>
                <a:gd name="T33" fmla="*/ 13 h 16"/>
                <a:gd name="T34" fmla="*/ 88 w 129"/>
                <a:gd name="T35" fmla="*/ 14 h 16"/>
                <a:gd name="T36" fmla="*/ 86 w 129"/>
                <a:gd name="T37" fmla="*/ 13 h 16"/>
                <a:gd name="T38" fmla="*/ 79 w 129"/>
                <a:gd name="T39" fmla="*/ 15 h 16"/>
                <a:gd name="T40" fmla="*/ 79 w 129"/>
                <a:gd name="T41" fmla="*/ 13 h 16"/>
                <a:gd name="T42" fmla="*/ 76 w 129"/>
                <a:gd name="T43" fmla="*/ 15 h 16"/>
                <a:gd name="T44" fmla="*/ 75 w 129"/>
                <a:gd name="T45" fmla="*/ 13 h 16"/>
                <a:gd name="T46" fmla="*/ 71 w 129"/>
                <a:gd name="T47" fmla="*/ 15 h 16"/>
                <a:gd name="T48" fmla="*/ 71 w 129"/>
                <a:gd name="T49" fmla="*/ 13 h 16"/>
                <a:gd name="T50" fmla="*/ 67 w 129"/>
                <a:gd name="T51" fmla="*/ 15 h 16"/>
                <a:gd name="T52" fmla="*/ 66 w 129"/>
                <a:gd name="T53" fmla="*/ 13 h 16"/>
                <a:gd name="T54" fmla="*/ 63 w 129"/>
                <a:gd name="T55" fmla="*/ 15 h 16"/>
                <a:gd name="T56" fmla="*/ 63 w 129"/>
                <a:gd name="T57" fmla="*/ 13 h 16"/>
                <a:gd name="T58" fmla="*/ 60 w 129"/>
                <a:gd name="T59" fmla="*/ 15 h 16"/>
                <a:gd name="T60" fmla="*/ 56 w 129"/>
                <a:gd name="T61" fmla="*/ 13 h 16"/>
                <a:gd name="T62" fmla="*/ 54 w 129"/>
                <a:gd name="T63" fmla="*/ 14 h 16"/>
                <a:gd name="T64" fmla="*/ 46 w 129"/>
                <a:gd name="T65" fmla="*/ 15 h 16"/>
                <a:gd name="T66" fmla="*/ 45 w 129"/>
                <a:gd name="T67" fmla="*/ 14 h 16"/>
                <a:gd name="T68" fmla="*/ 42 w 129"/>
                <a:gd name="T69" fmla="*/ 15 h 16"/>
                <a:gd name="T70" fmla="*/ 40 w 129"/>
                <a:gd name="T71" fmla="*/ 14 h 16"/>
                <a:gd name="T72" fmla="*/ 40 w 129"/>
                <a:gd name="T73" fmla="*/ 13 h 16"/>
                <a:gd name="T74" fmla="*/ 36 w 129"/>
                <a:gd name="T75" fmla="*/ 14 h 16"/>
                <a:gd name="T76" fmla="*/ 34 w 129"/>
                <a:gd name="T77" fmla="*/ 14 h 16"/>
                <a:gd name="T78" fmla="*/ 29 w 129"/>
                <a:gd name="T79" fmla="*/ 15 h 16"/>
                <a:gd name="T80" fmla="*/ 28 w 129"/>
                <a:gd name="T81" fmla="*/ 14 h 16"/>
                <a:gd name="T82" fmla="*/ 24 w 129"/>
                <a:gd name="T83" fmla="*/ 14 h 16"/>
                <a:gd name="T84" fmla="*/ 22 w 129"/>
                <a:gd name="T85" fmla="*/ 13 h 16"/>
                <a:gd name="T86" fmla="*/ 18 w 129"/>
                <a:gd name="T87" fmla="*/ 15 h 16"/>
                <a:gd name="T88" fmla="*/ 17 w 129"/>
                <a:gd name="T89" fmla="*/ 13 h 16"/>
                <a:gd name="T90" fmla="*/ 14 w 129"/>
                <a:gd name="T91" fmla="*/ 13 h 16"/>
                <a:gd name="T92" fmla="*/ 12 w 129"/>
                <a:gd name="T93" fmla="*/ 13 h 16"/>
                <a:gd name="T94" fmla="*/ 8 w 129"/>
                <a:gd name="T95" fmla="*/ 14 h 16"/>
                <a:gd name="T96" fmla="*/ 7 w 129"/>
                <a:gd name="T97" fmla="*/ 12 h 16"/>
                <a:gd name="T98" fmla="*/ 5 w 129"/>
                <a:gd name="T99" fmla="*/ 13 h 16"/>
                <a:gd name="T100" fmla="*/ 4 w 129"/>
                <a:gd name="T101" fmla="*/ 10 h 16"/>
                <a:gd name="T102" fmla="*/ 3 w 129"/>
                <a:gd name="T103" fmla="*/ 2 h 16"/>
                <a:gd name="T104" fmla="*/ 1 w 129"/>
                <a:gd name="T10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9" h="16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0" y="9"/>
                    <a:pt x="3" y="12"/>
                  </a:cubicBezTo>
                  <a:cubicBezTo>
                    <a:pt x="5" y="15"/>
                    <a:pt x="8" y="16"/>
                    <a:pt x="15" y="16"/>
                  </a:cubicBezTo>
                  <a:cubicBezTo>
                    <a:pt x="23" y="16"/>
                    <a:pt x="32" y="16"/>
                    <a:pt x="42" y="16"/>
                  </a:cubicBezTo>
                  <a:cubicBezTo>
                    <a:pt x="43" y="16"/>
                    <a:pt x="45" y="16"/>
                    <a:pt x="46" y="16"/>
                  </a:cubicBezTo>
                  <a:cubicBezTo>
                    <a:pt x="47" y="16"/>
                    <a:pt x="48" y="16"/>
                    <a:pt x="49" y="16"/>
                  </a:cubicBezTo>
                  <a:cubicBezTo>
                    <a:pt x="59" y="16"/>
                    <a:pt x="70" y="16"/>
                    <a:pt x="79" y="16"/>
                  </a:cubicBezTo>
                  <a:cubicBezTo>
                    <a:pt x="80" y="16"/>
                    <a:pt x="81" y="16"/>
                    <a:pt x="82" y="16"/>
                  </a:cubicBezTo>
                  <a:cubicBezTo>
                    <a:pt x="100" y="15"/>
                    <a:pt x="116" y="15"/>
                    <a:pt x="120" y="15"/>
                  </a:cubicBezTo>
                  <a:cubicBezTo>
                    <a:pt x="122" y="14"/>
                    <a:pt x="124" y="14"/>
                    <a:pt x="126" y="13"/>
                  </a:cubicBezTo>
                  <a:cubicBezTo>
                    <a:pt x="129" y="11"/>
                    <a:pt x="129" y="6"/>
                    <a:pt x="129" y="2"/>
                  </a:cubicBezTo>
                  <a:cubicBezTo>
                    <a:pt x="129" y="2"/>
                    <a:pt x="128" y="2"/>
                    <a:pt x="128" y="2"/>
                  </a:cubicBezTo>
                  <a:cubicBezTo>
                    <a:pt x="128" y="1"/>
                    <a:pt x="128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6" y="1"/>
                    <a:pt x="126" y="2"/>
                    <a:pt x="126" y="2"/>
                  </a:cubicBezTo>
                  <a:cubicBezTo>
                    <a:pt x="126" y="4"/>
                    <a:pt x="126" y="5"/>
                    <a:pt x="126" y="7"/>
                  </a:cubicBezTo>
                  <a:cubicBezTo>
                    <a:pt x="126" y="9"/>
                    <a:pt x="125" y="10"/>
                    <a:pt x="124" y="11"/>
                  </a:cubicBezTo>
                  <a:cubicBezTo>
                    <a:pt x="123" y="11"/>
                    <a:pt x="122" y="12"/>
                    <a:pt x="121" y="12"/>
                  </a:cubicBezTo>
                  <a:cubicBezTo>
                    <a:pt x="121" y="12"/>
                    <a:pt x="121" y="13"/>
                    <a:pt x="121" y="13"/>
                  </a:cubicBezTo>
                  <a:cubicBezTo>
                    <a:pt x="121" y="13"/>
                    <a:pt x="120" y="14"/>
                    <a:pt x="120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19" y="13"/>
                    <a:pt x="119" y="13"/>
                    <a:pt x="119" y="12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8" y="12"/>
                    <a:pt x="117" y="12"/>
                    <a:pt x="116" y="12"/>
                  </a:cubicBezTo>
                  <a:cubicBezTo>
                    <a:pt x="116" y="13"/>
                    <a:pt x="116" y="13"/>
                    <a:pt x="115" y="13"/>
                  </a:cubicBezTo>
                  <a:cubicBezTo>
                    <a:pt x="115" y="14"/>
                    <a:pt x="115" y="14"/>
                    <a:pt x="115" y="14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4" y="13"/>
                    <a:pt x="113" y="13"/>
                    <a:pt x="114" y="12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3" y="12"/>
                    <a:pt x="111" y="12"/>
                    <a:pt x="110" y="12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7" y="13"/>
                    <a:pt x="106" y="13"/>
                    <a:pt x="105" y="13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5" y="13"/>
                    <a:pt x="104" y="14"/>
                    <a:pt x="104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2" y="13"/>
                    <a:pt x="100" y="13"/>
                    <a:pt x="99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3"/>
                    <a:pt x="97" y="13"/>
                  </a:cubicBezTo>
                  <a:cubicBezTo>
                    <a:pt x="96" y="13"/>
                    <a:pt x="94" y="13"/>
                    <a:pt x="93" y="13"/>
                  </a:cubicBezTo>
                  <a:cubicBezTo>
                    <a:pt x="93" y="13"/>
                    <a:pt x="92" y="14"/>
                    <a:pt x="92" y="14"/>
                  </a:cubicBezTo>
                  <a:cubicBezTo>
                    <a:pt x="92" y="14"/>
                    <a:pt x="92" y="15"/>
                    <a:pt x="91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0" y="14"/>
                    <a:pt x="90" y="14"/>
                    <a:pt x="90" y="13"/>
                  </a:cubicBezTo>
                  <a:cubicBezTo>
                    <a:pt x="90" y="13"/>
                    <a:pt x="90" y="13"/>
                    <a:pt x="91" y="13"/>
                  </a:cubicBezTo>
                  <a:cubicBezTo>
                    <a:pt x="90" y="13"/>
                    <a:pt x="89" y="13"/>
                    <a:pt x="88" y="13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6" y="14"/>
                    <a:pt x="86" y="13"/>
                    <a:pt x="86" y="13"/>
                  </a:cubicBezTo>
                  <a:cubicBezTo>
                    <a:pt x="84" y="13"/>
                    <a:pt x="83" y="13"/>
                    <a:pt x="81" y="13"/>
                  </a:cubicBezTo>
                  <a:cubicBezTo>
                    <a:pt x="81" y="14"/>
                    <a:pt x="80" y="14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5"/>
                    <a:pt x="78" y="14"/>
                    <a:pt x="78" y="14"/>
                  </a:cubicBezTo>
                  <a:cubicBezTo>
                    <a:pt x="78" y="14"/>
                    <a:pt x="78" y="13"/>
                    <a:pt x="79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5" y="14"/>
                    <a:pt x="75" y="14"/>
                    <a:pt x="75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5" y="13"/>
                    <a:pt x="74" y="13"/>
                    <a:pt x="73" y="13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4"/>
                    <a:pt x="70" y="14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0" y="13"/>
                    <a:pt x="69" y="13"/>
                    <a:pt x="69" y="13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6" y="15"/>
                    <a:pt x="66" y="14"/>
                    <a:pt x="66" y="14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13"/>
                    <a:pt x="66" y="13"/>
                    <a:pt x="65" y="13"/>
                  </a:cubicBezTo>
                  <a:cubicBezTo>
                    <a:pt x="65" y="14"/>
                    <a:pt x="64" y="14"/>
                    <a:pt x="64" y="15"/>
                  </a:cubicBezTo>
                  <a:cubicBezTo>
                    <a:pt x="64" y="15"/>
                    <a:pt x="64" y="15"/>
                    <a:pt x="63" y="15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15"/>
                    <a:pt x="62" y="14"/>
                    <a:pt x="62" y="14"/>
                  </a:cubicBezTo>
                  <a:cubicBezTo>
                    <a:pt x="63" y="14"/>
                    <a:pt x="63" y="13"/>
                    <a:pt x="63" y="13"/>
                  </a:cubicBezTo>
                  <a:cubicBezTo>
                    <a:pt x="62" y="13"/>
                    <a:pt x="62" y="13"/>
                    <a:pt x="61" y="13"/>
                  </a:cubicBezTo>
                  <a:cubicBezTo>
                    <a:pt x="61" y="13"/>
                    <a:pt x="61" y="14"/>
                    <a:pt x="61" y="14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4"/>
                    <a:pt x="59" y="14"/>
                    <a:pt x="59" y="13"/>
                  </a:cubicBezTo>
                  <a:cubicBezTo>
                    <a:pt x="58" y="13"/>
                    <a:pt x="57" y="13"/>
                    <a:pt x="56" y="13"/>
                  </a:cubicBezTo>
                  <a:cubicBezTo>
                    <a:pt x="56" y="13"/>
                    <a:pt x="56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3" y="14"/>
                    <a:pt x="54" y="13"/>
                  </a:cubicBezTo>
                  <a:cubicBezTo>
                    <a:pt x="52" y="13"/>
                    <a:pt x="50" y="13"/>
                    <a:pt x="48" y="1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5"/>
                    <a:pt x="44" y="14"/>
                    <a:pt x="45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3"/>
                    <a:pt x="43" y="13"/>
                    <a:pt x="42" y="13"/>
                  </a:cubicBezTo>
                  <a:cubicBezTo>
                    <a:pt x="42" y="14"/>
                    <a:pt x="42" y="14"/>
                    <a:pt x="42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39" y="13"/>
                    <a:pt x="38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3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7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5" y="13"/>
                    <a:pt x="24" y="13"/>
                  </a:cubicBezTo>
                  <a:cubicBezTo>
                    <a:pt x="24" y="13"/>
                    <a:pt x="24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3"/>
                  </a:cubicBezTo>
                  <a:cubicBezTo>
                    <a:pt x="21" y="13"/>
                    <a:pt x="20" y="13"/>
                    <a:pt x="19" y="13"/>
                  </a:cubicBezTo>
                  <a:cubicBezTo>
                    <a:pt x="19" y="13"/>
                    <a:pt x="19" y="14"/>
                    <a:pt x="19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2" y="13"/>
                    <a:pt x="12" y="13"/>
                  </a:cubicBezTo>
                  <a:cubicBezTo>
                    <a:pt x="11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6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4" y="11"/>
                    <a:pt x="4" y="11"/>
                    <a:pt x="4" y="10"/>
                  </a:cubicBezTo>
                  <a:cubicBezTo>
                    <a:pt x="4" y="9"/>
                    <a:pt x="3" y="8"/>
                    <a:pt x="3" y="7"/>
                  </a:cubicBezTo>
                  <a:cubicBezTo>
                    <a:pt x="3" y="5"/>
                    <a:pt x="3" y="4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0" name="Freeform 320">
              <a:extLst>
                <a:ext uri="{FF2B5EF4-FFF2-40B4-BE49-F238E27FC236}">
                  <a16:creationId xmlns:a16="http://schemas.microsoft.com/office/drawing/2014/main" id="{4D82CCE8-CFF9-458F-9394-47F9628EA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918" y="5039625"/>
              <a:ext cx="60839" cy="96330"/>
            </a:xfrm>
            <a:custGeom>
              <a:avLst/>
              <a:gdLst>
                <a:gd name="T0" fmla="*/ 4 w 5"/>
                <a:gd name="T1" fmla="*/ 0 h 8"/>
                <a:gd name="T2" fmla="*/ 3 w 5"/>
                <a:gd name="T3" fmla="*/ 1 h 8"/>
                <a:gd name="T4" fmla="*/ 2 w 5"/>
                <a:gd name="T5" fmla="*/ 2 h 8"/>
                <a:gd name="T6" fmla="*/ 0 w 5"/>
                <a:gd name="T7" fmla="*/ 6 h 8"/>
                <a:gd name="T8" fmla="*/ 0 w 5"/>
                <a:gd name="T9" fmla="*/ 6 h 8"/>
                <a:gd name="T10" fmla="*/ 0 w 5"/>
                <a:gd name="T11" fmla="*/ 7 h 8"/>
                <a:gd name="T12" fmla="*/ 0 w 5"/>
                <a:gd name="T13" fmla="*/ 7 h 8"/>
                <a:gd name="T14" fmla="*/ 0 w 5"/>
                <a:gd name="T15" fmla="*/ 8 h 8"/>
                <a:gd name="T16" fmla="*/ 1 w 5"/>
                <a:gd name="T17" fmla="*/ 8 h 8"/>
                <a:gd name="T18" fmla="*/ 2 w 5"/>
                <a:gd name="T19" fmla="*/ 8 h 8"/>
                <a:gd name="T20" fmla="*/ 2 w 5"/>
                <a:gd name="T21" fmla="*/ 6 h 8"/>
                <a:gd name="T22" fmla="*/ 4 w 5"/>
                <a:gd name="T23" fmla="*/ 3 h 8"/>
                <a:gd name="T24" fmla="*/ 5 w 5"/>
                <a:gd name="T25" fmla="*/ 2 h 8"/>
                <a:gd name="T26" fmla="*/ 4 w 5"/>
                <a:gd name="T27" fmla="*/ 0 h 8"/>
                <a:gd name="T28" fmla="*/ 4 w 5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">
                  <a:moveTo>
                    <a:pt x="4" y="0"/>
                  </a:moveTo>
                  <a:cubicBezTo>
                    <a:pt x="4" y="0"/>
                    <a:pt x="3" y="1"/>
                    <a:pt x="3" y="1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3" y="5"/>
                    <a:pt x="4" y="4"/>
                    <a:pt x="4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1" name="Freeform 321">
              <a:extLst>
                <a:ext uri="{FF2B5EF4-FFF2-40B4-BE49-F238E27FC236}">
                  <a16:creationId xmlns:a16="http://schemas.microsoft.com/office/drawing/2014/main" id="{8B5BF080-31AD-4830-B559-83D92035B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7549" y="5039625"/>
              <a:ext cx="86190" cy="96330"/>
            </a:xfrm>
            <a:custGeom>
              <a:avLst/>
              <a:gdLst>
                <a:gd name="T0" fmla="*/ 6 w 7"/>
                <a:gd name="T1" fmla="*/ 0 h 8"/>
                <a:gd name="T2" fmla="*/ 5 w 7"/>
                <a:gd name="T3" fmla="*/ 0 h 8"/>
                <a:gd name="T4" fmla="*/ 4 w 7"/>
                <a:gd name="T5" fmla="*/ 2 h 8"/>
                <a:gd name="T6" fmla="*/ 4 w 7"/>
                <a:gd name="T7" fmla="*/ 3 h 8"/>
                <a:gd name="T8" fmla="*/ 1 w 7"/>
                <a:gd name="T9" fmla="*/ 6 h 8"/>
                <a:gd name="T10" fmla="*/ 1 w 7"/>
                <a:gd name="T11" fmla="*/ 7 h 8"/>
                <a:gd name="T12" fmla="*/ 1 w 7"/>
                <a:gd name="T13" fmla="*/ 8 h 8"/>
                <a:gd name="T14" fmla="*/ 1 w 7"/>
                <a:gd name="T15" fmla="*/ 8 h 8"/>
                <a:gd name="T16" fmla="*/ 2 w 7"/>
                <a:gd name="T17" fmla="*/ 8 h 8"/>
                <a:gd name="T18" fmla="*/ 4 w 7"/>
                <a:gd name="T19" fmla="*/ 6 h 8"/>
                <a:gd name="T20" fmla="*/ 6 w 7"/>
                <a:gd name="T21" fmla="*/ 4 h 8"/>
                <a:gd name="T22" fmla="*/ 6 w 7"/>
                <a:gd name="T23" fmla="*/ 3 h 8"/>
                <a:gd name="T24" fmla="*/ 7 w 7"/>
                <a:gd name="T25" fmla="*/ 1 h 8"/>
                <a:gd name="T26" fmla="*/ 7 w 7"/>
                <a:gd name="T27" fmla="*/ 0 h 8"/>
                <a:gd name="T28" fmla="*/ 6 w 7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1"/>
                    <a:pt x="5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2" name="Freeform 322">
              <a:extLst>
                <a:ext uri="{FF2B5EF4-FFF2-40B4-BE49-F238E27FC236}">
                  <a16:creationId xmlns:a16="http://schemas.microsoft.com/office/drawing/2014/main" id="{33E6E476-DDBF-44AC-A2A5-988CA26E4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9087" y="5039625"/>
              <a:ext cx="70979" cy="81119"/>
            </a:xfrm>
            <a:custGeom>
              <a:avLst/>
              <a:gdLst>
                <a:gd name="T0" fmla="*/ 5 w 6"/>
                <a:gd name="T1" fmla="*/ 0 h 7"/>
                <a:gd name="T2" fmla="*/ 4 w 6"/>
                <a:gd name="T3" fmla="*/ 1 h 7"/>
                <a:gd name="T4" fmla="*/ 3 w 6"/>
                <a:gd name="T5" fmla="*/ 3 h 7"/>
                <a:gd name="T6" fmla="*/ 1 w 6"/>
                <a:gd name="T7" fmla="*/ 6 h 7"/>
                <a:gd name="T8" fmla="*/ 1 w 6"/>
                <a:gd name="T9" fmla="*/ 6 h 7"/>
                <a:gd name="T10" fmla="*/ 1 w 6"/>
                <a:gd name="T11" fmla="*/ 7 h 7"/>
                <a:gd name="T12" fmla="*/ 2 w 6"/>
                <a:gd name="T13" fmla="*/ 7 h 7"/>
                <a:gd name="T14" fmla="*/ 2 w 6"/>
                <a:gd name="T15" fmla="*/ 7 h 7"/>
                <a:gd name="T16" fmla="*/ 3 w 6"/>
                <a:gd name="T17" fmla="*/ 6 h 7"/>
                <a:gd name="T18" fmla="*/ 5 w 6"/>
                <a:gd name="T19" fmla="*/ 3 h 7"/>
                <a:gd name="T20" fmla="*/ 6 w 6"/>
                <a:gd name="T21" fmla="*/ 2 h 7"/>
                <a:gd name="T22" fmla="*/ 5 w 6"/>
                <a:gd name="T23" fmla="*/ 0 h 7"/>
                <a:gd name="T24" fmla="*/ 5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5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4" y="1"/>
                    <a:pt x="3" y="2"/>
                    <a:pt x="3" y="3"/>
                  </a:cubicBezTo>
                  <a:cubicBezTo>
                    <a:pt x="2" y="4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6"/>
                    <a:pt x="3" y="6"/>
                  </a:cubicBezTo>
                  <a:cubicBezTo>
                    <a:pt x="4" y="5"/>
                    <a:pt x="4" y="4"/>
                    <a:pt x="5" y="3"/>
                  </a:cubicBezTo>
                  <a:cubicBezTo>
                    <a:pt x="5" y="2"/>
                    <a:pt x="5" y="2"/>
                    <a:pt x="6" y="2"/>
                  </a:cubicBezTo>
                  <a:cubicBezTo>
                    <a:pt x="6" y="1"/>
                    <a:pt x="6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3" name="Freeform 323">
              <a:extLst>
                <a:ext uri="{FF2B5EF4-FFF2-40B4-BE49-F238E27FC236}">
                  <a16:creationId xmlns:a16="http://schemas.microsoft.com/office/drawing/2014/main" id="{52DDF2E4-C77C-4459-81F9-DDEC286B3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0065" y="5039625"/>
              <a:ext cx="60839" cy="96330"/>
            </a:xfrm>
            <a:custGeom>
              <a:avLst/>
              <a:gdLst>
                <a:gd name="T0" fmla="*/ 4 w 5"/>
                <a:gd name="T1" fmla="*/ 0 h 8"/>
                <a:gd name="T2" fmla="*/ 3 w 5"/>
                <a:gd name="T3" fmla="*/ 1 h 8"/>
                <a:gd name="T4" fmla="*/ 2 w 5"/>
                <a:gd name="T5" fmla="*/ 3 h 8"/>
                <a:gd name="T6" fmla="*/ 0 w 5"/>
                <a:gd name="T7" fmla="*/ 6 h 8"/>
                <a:gd name="T8" fmla="*/ 0 w 5"/>
                <a:gd name="T9" fmla="*/ 6 h 8"/>
                <a:gd name="T10" fmla="*/ 0 w 5"/>
                <a:gd name="T11" fmla="*/ 7 h 8"/>
                <a:gd name="T12" fmla="*/ 1 w 5"/>
                <a:gd name="T13" fmla="*/ 8 h 8"/>
                <a:gd name="T14" fmla="*/ 2 w 5"/>
                <a:gd name="T15" fmla="*/ 7 h 8"/>
                <a:gd name="T16" fmla="*/ 2 w 5"/>
                <a:gd name="T17" fmla="*/ 6 h 8"/>
                <a:gd name="T18" fmla="*/ 4 w 5"/>
                <a:gd name="T19" fmla="*/ 3 h 8"/>
                <a:gd name="T20" fmla="*/ 5 w 5"/>
                <a:gd name="T21" fmla="*/ 2 h 8"/>
                <a:gd name="T22" fmla="*/ 5 w 5"/>
                <a:gd name="T23" fmla="*/ 0 h 8"/>
                <a:gd name="T24" fmla="*/ 4 w 5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8">
                  <a:moveTo>
                    <a:pt x="4" y="0"/>
                  </a:moveTo>
                  <a:cubicBezTo>
                    <a:pt x="4" y="0"/>
                    <a:pt x="3" y="0"/>
                    <a:pt x="3" y="1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4"/>
                    <a:pt x="1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3" y="5"/>
                    <a:pt x="4" y="4"/>
                    <a:pt x="4" y="3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4" name="Freeform 324">
              <a:extLst>
                <a:ext uri="{FF2B5EF4-FFF2-40B4-BE49-F238E27FC236}">
                  <a16:creationId xmlns:a16="http://schemas.microsoft.com/office/drawing/2014/main" id="{7F8CA24C-0C5C-474B-83D1-76879FEB5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5553" y="5059904"/>
              <a:ext cx="60839" cy="76050"/>
            </a:xfrm>
            <a:custGeom>
              <a:avLst/>
              <a:gdLst>
                <a:gd name="T0" fmla="*/ 4 w 5"/>
                <a:gd name="T1" fmla="*/ 0 h 6"/>
                <a:gd name="T2" fmla="*/ 3 w 5"/>
                <a:gd name="T3" fmla="*/ 0 h 6"/>
                <a:gd name="T4" fmla="*/ 3 w 5"/>
                <a:gd name="T5" fmla="*/ 1 h 6"/>
                <a:gd name="T6" fmla="*/ 1 w 5"/>
                <a:gd name="T7" fmla="*/ 4 h 6"/>
                <a:gd name="T8" fmla="*/ 0 w 5"/>
                <a:gd name="T9" fmla="*/ 5 h 6"/>
                <a:gd name="T10" fmla="*/ 1 w 5"/>
                <a:gd name="T11" fmla="*/ 6 h 6"/>
                <a:gd name="T12" fmla="*/ 1 w 5"/>
                <a:gd name="T13" fmla="*/ 6 h 6"/>
                <a:gd name="T14" fmla="*/ 2 w 5"/>
                <a:gd name="T15" fmla="*/ 6 h 6"/>
                <a:gd name="T16" fmla="*/ 3 w 5"/>
                <a:gd name="T17" fmla="*/ 4 h 6"/>
                <a:gd name="T18" fmla="*/ 5 w 5"/>
                <a:gd name="T19" fmla="*/ 1 h 6"/>
                <a:gd name="T20" fmla="*/ 5 w 5"/>
                <a:gd name="T21" fmla="*/ 1 h 6"/>
                <a:gd name="T22" fmla="*/ 5 w 5"/>
                <a:gd name="T23" fmla="*/ 0 h 6"/>
                <a:gd name="T24" fmla="*/ 4 w 5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1" y="4"/>
                    <a:pt x="1" y="5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4" y="3"/>
                    <a:pt x="4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5" name="Freeform 325">
              <a:extLst>
                <a:ext uri="{FF2B5EF4-FFF2-40B4-BE49-F238E27FC236}">
                  <a16:creationId xmlns:a16="http://schemas.microsoft.com/office/drawing/2014/main" id="{EC8F94B0-69E1-403E-9425-241F9DE39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6252" y="5049765"/>
              <a:ext cx="55771" cy="86190"/>
            </a:xfrm>
            <a:custGeom>
              <a:avLst/>
              <a:gdLst>
                <a:gd name="T0" fmla="*/ 4 w 5"/>
                <a:gd name="T1" fmla="*/ 0 h 7"/>
                <a:gd name="T2" fmla="*/ 3 w 5"/>
                <a:gd name="T3" fmla="*/ 1 h 7"/>
                <a:gd name="T4" fmla="*/ 2 w 5"/>
                <a:gd name="T5" fmla="*/ 2 h 7"/>
                <a:gd name="T6" fmla="*/ 0 w 5"/>
                <a:gd name="T7" fmla="*/ 5 h 7"/>
                <a:gd name="T8" fmla="*/ 0 w 5"/>
                <a:gd name="T9" fmla="*/ 6 h 7"/>
                <a:gd name="T10" fmla="*/ 1 w 5"/>
                <a:gd name="T11" fmla="*/ 7 h 7"/>
                <a:gd name="T12" fmla="*/ 1 w 5"/>
                <a:gd name="T13" fmla="*/ 7 h 7"/>
                <a:gd name="T14" fmla="*/ 2 w 5"/>
                <a:gd name="T15" fmla="*/ 6 h 7"/>
                <a:gd name="T16" fmla="*/ 3 w 5"/>
                <a:gd name="T17" fmla="*/ 5 h 7"/>
                <a:gd name="T18" fmla="*/ 5 w 5"/>
                <a:gd name="T19" fmla="*/ 2 h 7"/>
                <a:gd name="T20" fmla="*/ 5 w 5"/>
                <a:gd name="T21" fmla="*/ 2 h 7"/>
                <a:gd name="T22" fmla="*/ 5 w 5"/>
                <a:gd name="T23" fmla="*/ 0 h 7"/>
                <a:gd name="T24" fmla="*/ 4 w 5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7">
                  <a:moveTo>
                    <a:pt x="4" y="0"/>
                  </a:moveTo>
                  <a:cubicBezTo>
                    <a:pt x="4" y="0"/>
                    <a:pt x="3" y="0"/>
                    <a:pt x="3" y="1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3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6" name="Freeform 326">
              <a:extLst>
                <a:ext uri="{FF2B5EF4-FFF2-40B4-BE49-F238E27FC236}">
                  <a16:creationId xmlns:a16="http://schemas.microsoft.com/office/drawing/2014/main" id="{9DDF8BB3-1952-409D-8352-C45AB6B5C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883" y="5049765"/>
              <a:ext cx="70979" cy="86190"/>
            </a:xfrm>
            <a:custGeom>
              <a:avLst/>
              <a:gdLst>
                <a:gd name="T0" fmla="*/ 5 w 6"/>
                <a:gd name="T1" fmla="*/ 0 h 7"/>
                <a:gd name="T2" fmla="*/ 5 w 6"/>
                <a:gd name="T3" fmla="*/ 0 h 7"/>
                <a:gd name="T4" fmla="*/ 4 w 6"/>
                <a:gd name="T5" fmla="*/ 1 h 7"/>
                <a:gd name="T6" fmla="*/ 3 w 6"/>
                <a:gd name="T7" fmla="*/ 2 h 7"/>
                <a:gd name="T8" fmla="*/ 1 w 6"/>
                <a:gd name="T9" fmla="*/ 5 h 7"/>
                <a:gd name="T10" fmla="*/ 1 w 6"/>
                <a:gd name="T11" fmla="*/ 5 h 7"/>
                <a:gd name="T12" fmla="*/ 1 w 6"/>
                <a:gd name="T13" fmla="*/ 7 h 7"/>
                <a:gd name="T14" fmla="*/ 1 w 6"/>
                <a:gd name="T15" fmla="*/ 7 h 7"/>
                <a:gd name="T16" fmla="*/ 2 w 6"/>
                <a:gd name="T17" fmla="*/ 6 h 7"/>
                <a:gd name="T18" fmla="*/ 3 w 6"/>
                <a:gd name="T19" fmla="*/ 5 h 7"/>
                <a:gd name="T20" fmla="*/ 5 w 6"/>
                <a:gd name="T21" fmla="*/ 2 h 7"/>
                <a:gd name="T22" fmla="*/ 5 w 6"/>
                <a:gd name="T23" fmla="*/ 2 h 7"/>
                <a:gd name="T24" fmla="*/ 6 w 6"/>
                <a:gd name="T25" fmla="*/ 2 h 7"/>
                <a:gd name="T26" fmla="*/ 6 w 6"/>
                <a:gd name="T27" fmla="*/ 0 h 7"/>
                <a:gd name="T28" fmla="*/ 5 w 6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7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7" name="Freeform 327">
              <a:extLst>
                <a:ext uri="{FF2B5EF4-FFF2-40B4-BE49-F238E27FC236}">
                  <a16:creationId xmlns:a16="http://schemas.microsoft.com/office/drawing/2014/main" id="{D782B890-5D27-44D1-94D6-EF112A6A4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2722" y="5059904"/>
              <a:ext cx="60839" cy="76050"/>
            </a:xfrm>
            <a:custGeom>
              <a:avLst/>
              <a:gdLst>
                <a:gd name="T0" fmla="*/ 4 w 5"/>
                <a:gd name="T1" fmla="*/ 0 h 6"/>
                <a:gd name="T2" fmla="*/ 3 w 5"/>
                <a:gd name="T3" fmla="*/ 0 h 6"/>
                <a:gd name="T4" fmla="*/ 2 w 5"/>
                <a:gd name="T5" fmla="*/ 1 h 6"/>
                <a:gd name="T6" fmla="*/ 0 w 5"/>
                <a:gd name="T7" fmla="*/ 4 h 6"/>
                <a:gd name="T8" fmla="*/ 0 w 5"/>
                <a:gd name="T9" fmla="*/ 4 h 6"/>
                <a:gd name="T10" fmla="*/ 1 w 5"/>
                <a:gd name="T11" fmla="*/ 6 h 6"/>
                <a:gd name="T12" fmla="*/ 1 w 5"/>
                <a:gd name="T13" fmla="*/ 6 h 6"/>
                <a:gd name="T14" fmla="*/ 2 w 5"/>
                <a:gd name="T15" fmla="*/ 5 h 6"/>
                <a:gd name="T16" fmla="*/ 3 w 5"/>
                <a:gd name="T17" fmla="*/ 4 h 6"/>
                <a:gd name="T18" fmla="*/ 5 w 5"/>
                <a:gd name="T19" fmla="*/ 1 h 6"/>
                <a:gd name="T20" fmla="*/ 5 w 5"/>
                <a:gd name="T21" fmla="*/ 1 h 6"/>
                <a:gd name="T22" fmla="*/ 4 w 5"/>
                <a:gd name="T23" fmla="*/ 0 h 6"/>
                <a:gd name="T24" fmla="*/ 4 w 5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8" name="Freeform 328">
              <a:extLst>
                <a:ext uri="{FF2B5EF4-FFF2-40B4-BE49-F238E27FC236}">
                  <a16:creationId xmlns:a16="http://schemas.microsoft.com/office/drawing/2014/main" id="{C29384DB-852F-4061-816C-19291362F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210" y="5049765"/>
              <a:ext cx="70979" cy="86190"/>
            </a:xfrm>
            <a:custGeom>
              <a:avLst/>
              <a:gdLst>
                <a:gd name="T0" fmla="*/ 5 w 6"/>
                <a:gd name="T1" fmla="*/ 0 h 7"/>
                <a:gd name="T2" fmla="*/ 4 w 6"/>
                <a:gd name="T3" fmla="*/ 0 h 7"/>
                <a:gd name="T4" fmla="*/ 3 w 6"/>
                <a:gd name="T5" fmla="*/ 2 h 7"/>
                <a:gd name="T6" fmla="*/ 1 w 6"/>
                <a:gd name="T7" fmla="*/ 5 h 7"/>
                <a:gd name="T8" fmla="*/ 0 w 6"/>
                <a:gd name="T9" fmla="*/ 6 h 7"/>
                <a:gd name="T10" fmla="*/ 0 w 6"/>
                <a:gd name="T11" fmla="*/ 7 h 7"/>
                <a:gd name="T12" fmla="*/ 1 w 6"/>
                <a:gd name="T13" fmla="*/ 7 h 7"/>
                <a:gd name="T14" fmla="*/ 2 w 6"/>
                <a:gd name="T15" fmla="*/ 7 h 7"/>
                <a:gd name="T16" fmla="*/ 3 w 6"/>
                <a:gd name="T17" fmla="*/ 5 h 7"/>
                <a:gd name="T18" fmla="*/ 5 w 6"/>
                <a:gd name="T19" fmla="*/ 2 h 7"/>
                <a:gd name="T20" fmla="*/ 6 w 6"/>
                <a:gd name="T21" fmla="*/ 1 h 7"/>
                <a:gd name="T22" fmla="*/ 5 w 6"/>
                <a:gd name="T23" fmla="*/ 0 h 7"/>
                <a:gd name="T24" fmla="*/ 5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5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3" y="1"/>
                    <a:pt x="3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9" name="Freeform 329">
              <a:extLst>
                <a:ext uri="{FF2B5EF4-FFF2-40B4-BE49-F238E27FC236}">
                  <a16:creationId xmlns:a16="http://schemas.microsoft.com/office/drawing/2014/main" id="{A845CD2C-0ABD-40C5-9F2B-AA83AA274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4540" y="5049765"/>
              <a:ext cx="60839" cy="70979"/>
            </a:xfrm>
            <a:custGeom>
              <a:avLst/>
              <a:gdLst>
                <a:gd name="T0" fmla="*/ 4 w 5"/>
                <a:gd name="T1" fmla="*/ 0 h 6"/>
                <a:gd name="T2" fmla="*/ 3 w 5"/>
                <a:gd name="T3" fmla="*/ 0 h 6"/>
                <a:gd name="T4" fmla="*/ 2 w 5"/>
                <a:gd name="T5" fmla="*/ 2 h 6"/>
                <a:gd name="T6" fmla="*/ 0 w 5"/>
                <a:gd name="T7" fmla="*/ 5 h 6"/>
                <a:gd name="T8" fmla="*/ 0 w 5"/>
                <a:gd name="T9" fmla="*/ 5 h 6"/>
                <a:gd name="T10" fmla="*/ 1 w 5"/>
                <a:gd name="T11" fmla="*/ 6 h 6"/>
                <a:gd name="T12" fmla="*/ 1 w 5"/>
                <a:gd name="T13" fmla="*/ 6 h 6"/>
                <a:gd name="T14" fmla="*/ 2 w 5"/>
                <a:gd name="T15" fmla="*/ 6 h 6"/>
                <a:gd name="T16" fmla="*/ 2 w 5"/>
                <a:gd name="T17" fmla="*/ 5 h 6"/>
                <a:gd name="T18" fmla="*/ 4 w 5"/>
                <a:gd name="T19" fmla="*/ 2 h 6"/>
                <a:gd name="T20" fmla="*/ 4 w 5"/>
                <a:gd name="T21" fmla="*/ 1 h 6"/>
                <a:gd name="T22" fmla="*/ 4 w 5"/>
                <a:gd name="T23" fmla="*/ 0 h 6"/>
                <a:gd name="T24" fmla="*/ 4 w 5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20" name="Freeform 330">
              <a:extLst>
                <a:ext uri="{FF2B5EF4-FFF2-40B4-BE49-F238E27FC236}">
                  <a16:creationId xmlns:a16="http://schemas.microsoft.com/office/drawing/2014/main" id="{82384F5F-543B-417D-90B6-528F25726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0167" y="5049765"/>
              <a:ext cx="76050" cy="86190"/>
            </a:xfrm>
            <a:custGeom>
              <a:avLst/>
              <a:gdLst>
                <a:gd name="T0" fmla="*/ 5 w 6"/>
                <a:gd name="T1" fmla="*/ 0 h 7"/>
                <a:gd name="T2" fmla="*/ 5 w 6"/>
                <a:gd name="T3" fmla="*/ 0 h 7"/>
                <a:gd name="T4" fmla="*/ 2 w 6"/>
                <a:gd name="T5" fmla="*/ 2 h 7"/>
                <a:gd name="T6" fmla="*/ 1 w 6"/>
                <a:gd name="T7" fmla="*/ 5 h 7"/>
                <a:gd name="T8" fmla="*/ 0 w 6"/>
                <a:gd name="T9" fmla="*/ 5 h 7"/>
                <a:gd name="T10" fmla="*/ 1 w 6"/>
                <a:gd name="T11" fmla="*/ 6 h 7"/>
                <a:gd name="T12" fmla="*/ 1 w 6"/>
                <a:gd name="T13" fmla="*/ 7 h 7"/>
                <a:gd name="T14" fmla="*/ 2 w 6"/>
                <a:gd name="T15" fmla="*/ 6 h 7"/>
                <a:gd name="T16" fmla="*/ 3 w 6"/>
                <a:gd name="T17" fmla="*/ 5 h 7"/>
                <a:gd name="T18" fmla="*/ 5 w 6"/>
                <a:gd name="T19" fmla="*/ 2 h 7"/>
                <a:gd name="T20" fmla="*/ 6 w 6"/>
                <a:gd name="T21" fmla="*/ 1 h 7"/>
                <a:gd name="T22" fmla="*/ 6 w 6"/>
                <a:gd name="T23" fmla="*/ 0 h 7"/>
                <a:gd name="T24" fmla="*/ 5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3" y="1"/>
                    <a:pt x="2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6"/>
                    <a:pt x="3" y="5"/>
                    <a:pt x="3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21" name="Freeform 331">
              <a:extLst>
                <a:ext uri="{FF2B5EF4-FFF2-40B4-BE49-F238E27FC236}">
                  <a16:creationId xmlns:a16="http://schemas.microsoft.com/office/drawing/2014/main" id="{BA7C54B5-7873-48C3-A625-C9937D4E7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6357" y="5049765"/>
              <a:ext cx="60839" cy="70979"/>
            </a:xfrm>
            <a:custGeom>
              <a:avLst/>
              <a:gdLst>
                <a:gd name="T0" fmla="*/ 4 w 5"/>
                <a:gd name="T1" fmla="*/ 0 h 6"/>
                <a:gd name="T2" fmla="*/ 3 w 5"/>
                <a:gd name="T3" fmla="*/ 0 h 6"/>
                <a:gd name="T4" fmla="*/ 2 w 5"/>
                <a:gd name="T5" fmla="*/ 2 h 6"/>
                <a:gd name="T6" fmla="*/ 0 w 5"/>
                <a:gd name="T7" fmla="*/ 4 h 6"/>
                <a:gd name="T8" fmla="*/ 0 w 5"/>
                <a:gd name="T9" fmla="*/ 5 h 6"/>
                <a:gd name="T10" fmla="*/ 0 w 5"/>
                <a:gd name="T11" fmla="*/ 6 h 6"/>
                <a:gd name="T12" fmla="*/ 1 w 5"/>
                <a:gd name="T13" fmla="*/ 6 h 6"/>
                <a:gd name="T14" fmla="*/ 2 w 5"/>
                <a:gd name="T15" fmla="*/ 5 h 6"/>
                <a:gd name="T16" fmla="*/ 2 w 5"/>
                <a:gd name="T17" fmla="*/ 5 h 6"/>
                <a:gd name="T18" fmla="*/ 4 w 5"/>
                <a:gd name="T19" fmla="*/ 2 h 6"/>
                <a:gd name="T20" fmla="*/ 5 w 5"/>
                <a:gd name="T21" fmla="*/ 2 h 6"/>
                <a:gd name="T22" fmla="*/ 5 w 5"/>
                <a:gd name="T23" fmla="*/ 0 h 6"/>
                <a:gd name="T24" fmla="*/ 4 w 5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4" y="0"/>
                    <a:pt x="4" y="0"/>
                    <a:pt x="3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3"/>
                    <a:pt x="4" y="2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22" name="Freeform 332">
              <a:extLst>
                <a:ext uri="{FF2B5EF4-FFF2-40B4-BE49-F238E27FC236}">
                  <a16:creationId xmlns:a16="http://schemas.microsoft.com/office/drawing/2014/main" id="{E734EB5A-061A-4248-B290-6F4096B00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7336" y="5049765"/>
              <a:ext cx="60839" cy="70979"/>
            </a:xfrm>
            <a:custGeom>
              <a:avLst/>
              <a:gdLst>
                <a:gd name="T0" fmla="*/ 4 w 5"/>
                <a:gd name="T1" fmla="*/ 0 h 6"/>
                <a:gd name="T2" fmla="*/ 3 w 5"/>
                <a:gd name="T3" fmla="*/ 0 h 6"/>
                <a:gd name="T4" fmla="*/ 1 w 5"/>
                <a:gd name="T5" fmla="*/ 2 h 6"/>
                <a:gd name="T6" fmla="*/ 0 w 5"/>
                <a:gd name="T7" fmla="*/ 4 h 6"/>
                <a:gd name="T8" fmla="*/ 0 w 5"/>
                <a:gd name="T9" fmla="*/ 5 h 6"/>
                <a:gd name="T10" fmla="*/ 0 w 5"/>
                <a:gd name="T11" fmla="*/ 6 h 6"/>
                <a:gd name="T12" fmla="*/ 1 w 5"/>
                <a:gd name="T13" fmla="*/ 6 h 6"/>
                <a:gd name="T14" fmla="*/ 2 w 5"/>
                <a:gd name="T15" fmla="*/ 5 h 6"/>
                <a:gd name="T16" fmla="*/ 2 w 5"/>
                <a:gd name="T17" fmla="*/ 5 h 6"/>
                <a:gd name="T18" fmla="*/ 4 w 5"/>
                <a:gd name="T19" fmla="*/ 2 h 6"/>
                <a:gd name="T20" fmla="*/ 4 w 5"/>
                <a:gd name="T21" fmla="*/ 2 h 6"/>
                <a:gd name="T22" fmla="*/ 4 w 5"/>
                <a:gd name="T23" fmla="*/ 0 h 6"/>
                <a:gd name="T24" fmla="*/ 4 w 5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23" name="Freeform 333">
              <a:extLst>
                <a:ext uri="{FF2B5EF4-FFF2-40B4-BE49-F238E27FC236}">
                  <a16:creationId xmlns:a16="http://schemas.microsoft.com/office/drawing/2014/main" id="{5D7D525B-2400-4974-A8F5-DD1170825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8175" y="5049765"/>
              <a:ext cx="60839" cy="70979"/>
            </a:xfrm>
            <a:custGeom>
              <a:avLst/>
              <a:gdLst>
                <a:gd name="T0" fmla="*/ 4 w 5"/>
                <a:gd name="T1" fmla="*/ 0 h 6"/>
                <a:gd name="T2" fmla="*/ 3 w 5"/>
                <a:gd name="T3" fmla="*/ 1 h 6"/>
                <a:gd name="T4" fmla="*/ 1 w 5"/>
                <a:gd name="T5" fmla="*/ 2 h 6"/>
                <a:gd name="T6" fmla="*/ 0 w 5"/>
                <a:gd name="T7" fmla="*/ 4 h 6"/>
                <a:gd name="T8" fmla="*/ 0 w 5"/>
                <a:gd name="T9" fmla="*/ 5 h 6"/>
                <a:gd name="T10" fmla="*/ 0 w 5"/>
                <a:gd name="T11" fmla="*/ 6 h 6"/>
                <a:gd name="T12" fmla="*/ 1 w 5"/>
                <a:gd name="T13" fmla="*/ 6 h 6"/>
                <a:gd name="T14" fmla="*/ 2 w 5"/>
                <a:gd name="T15" fmla="*/ 5 h 6"/>
                <a:gd name="T16" fmla="*/ 2 w 5"/>
                <a:gd name="T17" fmla="*/ 4 h 6"/>
                <a:gd name="T18" fmla="*/ 4 w 5"/>
                <a:gd name="T19" fmla="*/ 2 h 6"/>
                <a:gd name="T20" fmla="*/ 4 w 5"/>
                <a:gd name="T21" fmla="*/ 2 h 6"/>
                <a:gd name="T22" fmla="*/ 4 w 5"/>
                <a:gd name="T23" fmla="*/ 0 h 6"/>
                <a:gd name="T24" fmla="*/ 4 w 5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3" y="0"/>
                    <a:pt x="3" y="0"/>
                    <a:pt x="3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3" y="4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24" name="Freeform 334">
              <a:extLst>
                <a:ext uri="{FF2B5EF4-FFF2-40B4-BE49-F238E27FC236}">
                  <a16:creationId xmlns:a16="http://schemas.microsoft.com/office/drawing/2014/main" id="{1FA8DEC2-936F-4516-89A4-903BFE8A1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014" y="5049765"/>
              <a:ext cx="60839" cy="70979"/>
            </a:xfrm>
            <a:custGeom>
              <a:avLst/>
              <a:gdLst>
                <a:gd name="T0" fmla="*/ 4 w 5"/>
                <a:gd name="T1" fmla="*/ 0 h 6"/>
                <a:gd name="T2" fmla="*/ 4 w 5"/>
                <a:gd name="T3" fmla="*/ 0 h 6"/>
                <a:gd name="T4" fmla="*/ 2 w 5"/>
                <a:gd name="T5" fmla="*/ 2 h 6"/>
                <a:gd name="T6" fmla="*/ 1 w 5"/>
                <a:gd name="T7" fmla="*/ 4 h 6"/>
                <a:gd name="T8" fmla="*/ 1 w 5"/>
                <a:gd name="T9" fmla="*/ 4 h 6"/>
                <a:gd name="T10" fmla="*/ 1 w 5"/>
                <a:gd name="T11" fmla="*/ 6 h 6"/>
                <a:gd name="T12" fmla="*/ 2 w 5"/>
                <a:gd name="T13" fmla="*/ 6 h 6"/>
                <a:gd name="T14" fmla="*/ 2 w 5"/>
                <a:gd name="T15" fmla="*/ 5 h 6"/>
                <a:gd name="T16" fmla="*/ 3 w 5"/>
                <a:gd name="T17" fmla="*/ 4 h 6"/>
                <a:gd name="T18" fmla="*/ 5 w 5"/>
                <a:gd name="T19" fmla="*/ 2 h 6"/>
                <a:gd name="T20" fmla="*/ 5 w 5"/>
                <a:gd name="T21" fmla="*/ 2 h 6"/>
                <a:gd name="T22" fmla="*/ 5 w 5"/>
                <a:gd name="T23" fmla="*/ 0 h 6"/>
                <a:gd name="T24" fmla="*/ 4 w 5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3" y="5"/>
                    <a:pt x="3" y="5"/>
                    <a:pt x="3" y="4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25" name="Freeform 335">
              <a:extLst>
                <a:ext uri="{FF2B5EF4-FFF2-40B4-BE49-F238E27FC236}">
                  <a16:creationId xmlns:a16="http://schemas.microsoft.com/office/drawing/2014/main" id="{A8DA1C3C-160D-4B3C-B17E-F35B443A7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9993" y="5039625"/>
              <a:ext cx="60839" cy="81119"/>
            </a:xfrm>
            <a:custGeom>
              <a:avLst/>
              <a:gdLst>
                <a:gd name="T0" fmla="*/ 4 w 5"/>
                <a:gd name="T1" fmla="*/ 0 h 7"/>
                <a:gd name="T2" fmla="*/ 3 w 5"/>
                <a:gd name="T3" fmla="*/ 0 h 7"/>
                <a:gd name="T4" fmla="*/ 1 w 5"/>
                <a:gd name="T5" fmla="*/ 2 h 7"/>
                <a:gd name="T6" fmla="*/ 0 w 5"/>
                <a:gd name="T7" fmla="*/ 5 h 7"/>
                <a:gd name="T8" fmla="*/ 0 w 5"/>
                <a:gd name="T9" fmla="*/ 5 h 7"/>
                <a:gd name="T10" fmla="*/ 0 w 5"/>
                <a:gd name="T11" fmla="*/ 7 h 7"/>
                <a:gd name="T12" fmla="*/ 1 w 5"/>
                <a:gd name="T13" fmla="*/ 7 h 7"/>
                <a:gd name="T14" fmla="*/ 2 w 5"/>
                <a:gd name="T15" fmla="*/ 6 h 7"/>
                <a:gd name="T16" fmla="*/ 2 w 5"/>
                <a:gd name="T17" fmla="*/ 5 h 7"/>
                <a:gd name="T18" fmla="*/ 4 w 5"/>
                <a:gd name="T19" fmla="*/ 1 h 7"/>
                <a:gd name="T20" fmla="*/ 4 w 5"/>
                <a:gd name="T21" fmla="*/ 1 h 7"/>
                <a:gd name="T22" fmla="*/ 4 w 5"/>
                <a:gd name="T23" fmla="*/ 0 h 7"/>
                <a:gd name="T24" fmla="*/ 4 w 5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7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3" y="4"/>
                    <a:pt x="4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26" name="Freeform 336">
              <a:extLst>
                <a:ext uri="{FF2B5EF4-FFF2-40B4-BE49-F238E27FC236}">
                  <a16:creationId xmlns:a16="http://schemas.microsoft.com/office/drawing/2014/main" id="{EE3D3F76-B3D5-4B78-9F56-A010FE32A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9960" y="5313400"/>
              <a:ext cx="861885" cy="121678"/>
            </a:xfrm>
            <a:custGeom>
              <a:avLst/>
              <a:gdLst>
                <a:gd name="T0" fmla="*/ 0 w 72"/>
                <a:gd name="T1" fmla="*/ 2 h 10"/>
                <a:gd name="T2" fmla="*/ 0 w 72"/>
                <a:gd name="T3" fmla="*/ 2 h 10"/>
                <a:gd name="T4" fmla="*/ 1 w 72"/>
                <a:gd name="T5" fmla="*/ 9 h 10"/>
                <a:gd name="T6" fmla="*/ 7 w 72"/>
                <a:gd name="T7" fmla="*/ 10 h 10"/>
                <a:gd name="T8" fmla="*/ 12 w 72"/>
                <a:gd name="T9" fmla="*/ 10 h 10"/>
                <a:gd name="T10" fmla="*/ 46 w 72"/>
                <a:gd name="T11" fmla="*/ 10 h 10"/>
                <a:gd name="T12" fmla="*/ 72 w 72"/>
                <a:gd name="T13" fmla="*/ 7 h 10"/>
                <a:gd name="T14" fmla="*/ 72 w 72"/>
                <a:gd name="T15" fmla="*/ 3 h 10"/>
                <a:gd name="T16" fmla="*/ 69 w 72"/>
                <a:gd name="T17" fmla="*/ 3 h 10"/>
                <a:gd name="T18" fmla="*/ 69 w 72"/>
                <a:gd name="T19" fmla="*/ 6 h 10"/>
                <a:gd name="T20" fmla="*/ 68 w 72"/>
                <a:gd name="T21" fmla="*/ 7 h 10"/>
                <a:gd name="T22" fmla="*/ 67 w 72"/>
                <a:gd name="T23" fmla="*/ 9 h 10"/>
                <a:gd name="T24" fmla="*/ 66 w 72"/>
                <a:gd name="T25" fmla="*/ 9 h 10"/>
                <a:gd name="T26" fmla="*/ 65 w 72"/>
                <a:gd name="T27" fmla="*/ 7 h 10"/>
                <a:gd name="T28" fmla="*/ 64 w 72"/>
                <a:gd name="T29" fmla="*/ 8 h 10"/>
                <a:gd name="T30" fmla="*/ 63 w 72"/>
                <a:gd name="T31" fmla="*/ 10 h 10"/>
                <a:gd name="T32" fmla="*/ 61 w 72"/>
                <a:gd name="T33" fmla="*/ 10 h 10"/>
                <a:gd name="T34" fmla="*/ 62 w 72"/>
                <a:gd name="T35" fmla="*/ 7 h 10"/>
                <a:gd name="T36" fmla="*/ 58 w 72"/>
                <a:gd name="T37" fmla="*/ 9 h 10"/>
                <a:gd name="T38" fmla="*/ 57 w 72"/>
                <a:gd name="T39" fmla="*/ 9 h 10"/>
                <a:gd name="T40" fmla="*/ 57 w 72"/>
                <a:gd name="T41" fmla="*/ 7 h 10"/>
                <a:gd name="T42" fmla="*/ 53 w 72"/>
                <a:gd name="T43" fmla="*/ 9 h 10"/>
                <a:gd name="T44" fmla="*/ 51 w 72"/>
                <a:gd name="T45" fmla="*/ 9 h 10"/>
                <a:gd name="T46" fmla="*/ 51 w 72"/>
                <a:gd name="T47" fmla="*/ 7 h 10"/>
                <a:gd name="T48" fmla="*/ 47 w 72"/>
                <a:gd name="T49" fmla="*/ 8 h 10"/>
                <a:gd name="T50" fmla="*/ 45 w 72"/>
                <a:gd name="T51" fmla="*/ 9 h 10"/>
                <a:gd name="T52" fmla="*/ 45 w 72"/>
                <a:gd name="T53" fmla="*/ 7 h 10"/>
                <a:gd name="T54" fmla="*/ 42 w 72"/>
                <a:gd name="T55" fmla="*/ 8 h 10"/>
                <a:gd name="T56" fmla="*/ 40 w 72"/>
                <a:gd name="T57" fmla="*/ 9 h 10"/>
                <a:gd name="T58" fmla="*/ 35 w 72"/>
                <a:gd name="T59" fmla="*/ 7 h 10"/>
                <a:gd name="T60" fmla="*/ 35 w 72"/>
                <a:gd name="T61" fmla="*/ 8 h 10"/>
                <a:gd name="T62" fmla="*/ 33 w 72"/>
                <a:gd name="T63" fmla="*/ 8 h 10"/>
                <a:gd name="T64" fmla="*/ 30 w 72"/>
                <a:gd name="T65" fmla="*/ 7 h 10"/>
                <a:gd name="T66" fmla="*/ 29 w 72"/>
                <a:gd name="T67" fmla="*/ 9 h 10"/>
                <a:gd name="T68" fmla="*/ 28 w 72"/>
                <a:gd name="T69" fmla="*/ 7 h 10"/>
                <a:gd name="T70" fmla="*/ 25 w 72"/>
                <a:gd name="T71" fmla="*/ 9 h 10"/>
                <a:gd name="T72" fmla="*/ 23 w 72"/>
                <a:gd name="T73" fmla="*/ 9 h 10"/>
                <a:gd name="T74" fmla="*/ 23 w 72"/>
                <a:gd name="T75" fmla="*/ 7 h 10"/>
                <a:gd name="T76" fmla="*/ 20 w 72"/>
                <a:gd name="T77" fmla="*/ 8 h 10"/>
                <a:gd name="T78" fmla="*/ 19 w 72"/>
                <a:gd name="T79" fmla="*/ 8 h 10"/>
                <a:gd name="T80" fmla="*/ 15 w 72"/>
                <a:gd name="T81" fmla="*/ 7 h 10"/>
                <a:gd name="T82" fmla="*/ 14 w 72"/>
                <a:gd name="T83" fmla="*/ 9 h 10"/>
                <a:gd name="T84" fmla="*/ 13 w 72"/>
                <a:gd name="T85" fmla="*/ 7 h 10"/>
                <a:gd name="T86" fmla="*/ 10 w 72"/>
                <a:gd name="T87" fmla="*/ 8 h 10"/>
                <a:gd name="T88" fmla="*/ 9 w 72"/>
                <a:gd name="T89" fmla="*/ 8 h 10"/>
                <a:gd name="T90" fmla="*/ 8 w 72"/>
                <a:gd name="T91" fmla="*/ 9 h 10"/>
                <a:gd name="T92" fmla="*/ 5 w 72"/>
                <a:gd name="T93" fmla="*/ 8 h 10"/>
                <a:gd name="T94" fmla="*/ 5 w 72"/>
                <a:gd name="T95" fmla="*/ 8 h 10"/>
                <a:gd name="T96" fmla="*/ 3 w 72"/>
                <a:gd name="T97" fmla="*/ 9 h 10"/>
                <a:gd name="T98" fmla="*/ 3 w 72"/>
                <a:gd name="T99" fmla="*/ 8 h 10"/>
                <a:gd name="T100" fmla="*/ 3 w 72"/>
                <a:gd name="T101" fmla="*/ 6 h 10"/>
                <a:gd name="T102" fmla="*/ 3 w 72"/>
                <a:gd name="T103" fmla="*/ 2 h 10"/>
                <a:gd name="T104" fmla="*/ 2 w 72"/>
                <a:gd name="T10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" h="10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5"/>
                    <a:pt x="1" y="7"/>
                    <a:pt x="1" y="9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4" y="10"/>
                    <a:pt x="5" y="10"/>
                    <a:pt x="7" y="10"/>
                  </a:cubicBezTo>
                  <a:cubicBezTo>
                    <a:pt x="8" y="10"/>
                    <a:pt x="9" y="10"/>
                    <a:pt x="10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9" y="10"/>
                    <a:pt x="24" y="10"/>
                    <a:pt x="30" y="10"/>
                  </a:cubicBezTo>
                  <a:cubicBezTo>
                    <a:pt x="35" y="10"/>
                    <a:pt x="41" y="10"/>
                    <a:pt x="46" y="10"/>
                  </a:cubicBezTo>
                  <a:cubicBezTo>
                    <a:pt x="51" y="10"/>
                    <a:pt x="57" y="10"/>
                    <a:pt x="63" y="10"/>
                  </a:cubicBezTo>
                  <a:cubicBezTo>
                    <a:pt x="63" y="10"/>
                    <a:pt x="71" y="10"/>
                    <a:pt x="72" y="7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2"/>
                    <a:pt x="71" y="2"/>
                    <a:pt x="70" y="2"/>
                  </a:cubicBezTo>
                  <a:cubicBezTo>
                    <a:pt x="70" y="2"/>
                    <a:pt x="69" y="3"/>
                    <a:pt x="69" y="3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9" y="6"/>
                    <a:pt x="69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5" y="9"/>
                    <a:pt x="65" y="8"/>
                    <a:pt x="65" y="8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7"/>
                    <a:pt x="64" y="7"/>
                    <a:pt x="64" y="7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9"/>
                    <a:pt x="63" y="9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9"/>
                    <a:pt x="61" y="9"/>
                    <a:pt x="61" y="8"/>
                  </a:cubicBezTo>
                  <a:cubicBezTo>
                    <a:pt x="61" y="8"/>
                    <a:pt x="61" y="8"/>
                    <a:pt x="62" y="7"/>
                  </a:cubicBezTo>
                  <a:cubicBezTo>
                    <a:pt x="61" y="7"/>
                    <a:pt x="60" y="7"/>
                    <a:pt x="59" y="7"/>
                  </a:cubicBezTo>
                  <a:cubicBezTo>
                    <a:pt x="59" y="8"/>
                    <a:pt x="59" y="8"/>
                    <a:pt x="58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6" y="8"/>
                    <a:pt x="57" y="8"/>
                  </a:cubicBezTo>
                  <a:cubicBezTo>
                    <a:pt x="57" y="8"/>
                    <a:pt x="57" y="8"/>
                    <a:pt x="57" y="7"/>
                  </a:cubicBezTo>
                  <a:cubicBezTo>
                    <a:pt x="56" y="7"/>
                    <a:pt x="55" y="7"/>
                    <a:pt x="54" y="7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8"/>
                    <a:pt x="51" y="8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0" y="7"/>
                    <a:pt x="49" y="7"/>
                    <a:pt x="47" y="7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9"/>
                    <a:pt x="46" y="9"/>
                    <a:pt x="46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9"/>
                    <a:pt x="45" y="8"/>
                    <a:pt x="45" y="8"/>
                  </a:cubicBezTo>
                  <a:cubicBezTo>
                    <a:pt x="45" y="8"/>
                    <a:pt x="45" y="7"/>
                    <a:pt x="45" y="7"/>
                  </a:cubicBezTo>
                  <a:cubicBezTo>
                    <a:pt x="44" y="7"/>
                    <a:pt x="43" y="7"/>
                    <a:pt x="42" y="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8"/>
                    <a:pt x="40" y="8"/>
                    <a:pt x="40" y="7"/>
                  </a:cubicBezTo>
                  <a:cubicBezTo>
                    <a:pt x="38" y="7"/>
                    <a:pt x="37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3" y="8"/>
                    <a:pt x="33" y="8"/>
                  </a:cubicBezTo>
                  <a:cubicBezTo>
                    <a:pt x="33" y="8"/>
                    <a:pt x="33" y="8"/>
                    <a:pt x="33" y="7"/>
                  </a:cubicBezTo>
                  <a:cubicBezTo>
                    <a:pt x="32" y="7"/>
                    <a:pt x="31" y="7"/>
                    <a:pt x="30" y="7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7"/>
                  </a:cubicBezTo>
                  <a:cubicBezTo>
                    <a:pt x="27" y="7"/>
                    <a:pt x="26" y="7"/>
                    <a:pt x="25" y="7"/>
                  </a:cubicBezTo>
                  <a:cubicBezTo>
                    <a:pt x="25" y="8"/>
                    <a:pt x="25" y="8"/>
                    <a:pt x="25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3" y="8"/>
                    <a:pt x="23" y="8"/>
                    <a:pt x="23" y="7"/>
                  </a:cubicBezTo>
                  <a:cubicBezTo>
                    <a:pt x="22" y="7"/>
                    <a:pt x="21" y="7"/>
                    <a:pt x="21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2" y="7"/>
                    <a:pt x="11" y="8"/>
                    <a:pt x="10" y="8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27" name="Freeform 337">
              <a:extLst>
                <a:ext uri="{FF2B5EF4-FFF2-40B4-BE49-F238E27FC236}">
                  <a16:creationId xmlns:a16="http://schemas.microsoft.com/office/drawing/2014/main" id="{E98A42A3-48FC-46EC-9E44-EB1CB3A06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240" y="5348891"/>
              <a:ext cx="60839" cy="70979"/>
            </a:xfrm>
            <a:custGeom>
              <a:avLst/>
              <a:gdLst>
                <a:gd name="T0" fmla="*/ 4 w 5"/>
                <a:gd name="T1" fmla="*/ 0 h 6"/>
                <a:gd name="T2" fmla="*/ 4 w 5"/>
                <a:gd name="T3" fmla="*/ 1 h 6"/>
                <a:gd name="T4" fmla="*/ 2 w 5"/>
                <a:gd name="T5" fmla="*/ 3 h 6"/>
                <a:gd name="T6" fmla="*/ 1 w 5"/>
                <a:gd name="T7" fmla="*/ 4 h 6"/>
                <a:gd name="T8" fmla="*/ 1 w 5"/>
                <a:gd name="T9" fmla="*/ 5 h 6"/>
                <a:gd name="T10" fmla="*/ 1 w 5"/>
                <a:gd name="T11" fmla="*/ 6 h 6"/>
                <a:gd name="T12" fmla="*/ 1 w 5"/>
                <a:gd name="T13" fmla="*/ 6 h 6"/>
                <a:gd name="T14" fmla="*/ 2 w 5"/>
                <a:gd name="T15" fmla="*/ 6 h 6"/>
                <a:gd name="T16" fmla="*/ 3 w 5"/>
                <a:gd name="T17" fmla="*/ 5 h 6"/>
                <a:gd name="T18" fmla="*/ 3 w 5"/>
                <a:gd name="T19" fmla="*/ 5 h 6"/>
                <a:gd name="T20" fmla="*/ 3 w 5"/>
                <a:gd name="T21" fmla="*/ 5 h 6"/>
                <a:gd name="T22" fmla="*/ 5 w 5"/>
                <a:gd name="T23" fmla="*/ 3 h 6"/>
                <a:gd name="T24" fmla="*/ 5 w 5"/>
                <a:gd name="T25" fmla="*/ 2 h 6"/>
                <a:gd name="T26" fmla="*/ 5 w 5"/>
                <a:gd name="T27" fmla="*/ 1 h 6"/>
                <a:gd name="T28" fmla="*/ 4 w 5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28" name="Freeform 338">
              <a:extLst>
                <a:ext uri="{FF2B5EF4-FFF2-40B4-BE49-F238E27FC236}">
                  <a16:creationId xmlns:a16="http://schemas.microsoft.com/office/drawing/2014/main" id="{5CE3D10C-5CB7-44F4-9625-32A2AF4D1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1079" y="5364099"/>
              <a:ext cx="60839" cy="55771"/>
            </a:xfrm>
            <a:custGeom>
              <a:avLst/>
              <a:gdLst>
                <a:gd name="T0" fmla="*/ 4 w 5"/>
                <a:gd name="T1" fmla="*/ 0 h 5"/>
                <a:gd name="T2" fmla="*/ 3 w 5"/>
                <a:gd name="T3" fmla="*/ 0 h 5"/>
                <a:gd name="T4" fmla="*/ 1 w 5"/>
                <a:gd name="T5" fmla="*/ 2 h 5"/>
                <a:gd name="T6" fmla="*/ 0 w 5"/>
                <a:gd name="T7" fmla="*/ 3 h 5"/>
                <a:gd name="T8" fmla="*/ 0 w 5"/>
                <a:gd name="T9" fmla="*/ 4 h 5"/>
                <a:gd name="T10" fmla="*/ 1 w 5"/>
                <a:gd name="T11" fmla="*/ 5 h 5"/>
                <a:gd name="T12" fmla="*/ 1 w 5"/>
                <a:gd name="T13" fmla="*/ 5 h 5"/>
                <a:gd name="T14" fmla="*/ 2 w 5"/>
                <a:gd name="T15" fmla="*/ 4 h 5"/>
                <a:gd name="T16" fmla="*/ 2 w 5"/>
                <a:gd name="T17" fmla="*/ 4 h 5"/>
                <a:gd name="T18" fmla="*/ 4 w 5"/>
                <a:gd name="T19" fmla="*/ 2 h 5"/>
                <a:gd name="T20" fmla="*/ 4 w 5"/>
                <a:gd name="T21" fmla="*/ 1 h 5"/>
                <a:gd name="T22" fmla="*/ 4 w 5"/>
                <a:gd name="T23" fmla="*/ 0 h 5"/>
                <a:gd name="T24" fmla="*/ 4 w 5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1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29" name="Freeform 339">
              <a:extLst>
                <a:ext uri="{FF2B5EF4-FFF2-40B4-BE49-F238E27FC236}">
                  <a16:creationId xmlns:a16="http://schemas.microsoft.com/office/drawing/2014/main" id="{362DF4D8-6CC4-4DFA-A383-7A682E919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2058" y="5364099"/>
              <a:ext cx="50699" cy="55771"/>
            </a:xfrm>
            <a:custGeom>
              <a:avLst/>
              <a:gdLst>
                <a:gd name="T0" fmla="*/ 3 w 4"/>
                <a:gd name="T1" fmla="*/ 0 h 5"/>
                <a:gd name="T2" fmla="*/ 2 w 4"/>
                <a:gd name="T3" fmla="*/ 0 h 5"/>
                <a:gd name="T4" fmla="*/ 1 w 4"/>
                <a:gd name="T5" fmla="*/ 2 h 5"/>
                <a:gd name="T6" fmla="*/ 0 w 4"/>
                <a:gd name="T7" fmla="*/ 3 h 5"/>
                <a:gd name="T8" fmla="*/ 0 w 4"/>
                <a:gd name="T9" fmla="*/ 3 h 5"/>
                <a:gd name="T10" fmla="*/ 0 w 4"/>
                <a:gd name="T11" fmla="*/ 5 h 5"/>
                <a:gd name="T12" fmla="*/ 1 w 4"/>
                <a:gd name="T13" fmla="*/ 5 h 5"/>
                <a:gd name="T14" fmla="*/ 1 w 4"/>
                <a:gd name="T15" fmla="*/ 4 h 5"/>
                <a:gd name="T16" fmla="*/ 2 w 4"/>
                <a:gd name="T17" fmla="*/ 3 h 5"/>
                <a:gd name="T18" fmla="*/ 3 w 4"/>
                <a:gd name="T19" fmla="*/ 2 h 5"/>
                <a:gd name="T20" fmla="*/ 4 w 4"/>
                <a:gd name="T21" fmla="*/ 1 h 5"/>
                <a:gd name="T22" fmla="*/ 3 w 4"/>
                <a:gd name="T23" fmla="*/ 0 h 5"/>
                <a:gd name="T24" fmla="*/ 3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30" name="Freeform 340">
              <a:extLst>
                <a:ext uri="{FF2B5EF4-FFF2-40B4-BE49-F238E27FC236}">
                  <a16:creationId xmlns:a16="http://schemas.microsoft.com/office/drawing/2014/main" id="{B6658B73-003B-48BE-B7F2-FCCE724EE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2897" y="5364099"/>
              <a:ext cx="50699" cy="45631"/>
            </a:xfrm>
            <a:custGeom>
              <a:avLst/>
              <a:gdLst>
                <a:gd name="T0" fmla="*/ 3 w 4"/>
                <a:gd name="T1" fmla="*/ 0 h 4"/>
                <a:gd name="T2" fmla="*/ 2 w 4"/>
                <a:gd name="T3" fmla="*/ 1 h 4"/>
                <a:gd name="T4" fmla="*/ 2 w 4"/>
                <a:gd name="T5" fmla="*/ 2 h 4"/>
                <a:gd name="T6" fmla="*/ 1 w 4"/>
                <a:gd name="T7" fmla="*/ 2 h 4"/>
                <a:gd name="T8" fmla="*/ 1 w 4"/>
                <a:gd name="T9" fmla="*/ 3 h 4"/>
                <a:gd name="T10" fmla="*/ 1 w 4"/>
                <a:gd name="T11" fmla="*/ 4 h 4"/>
                <a:gd name="T12" fmla="*/ 2 w 4"/>
                <a:gd name="T13" fmla="*/ 4 h 4"/>
                <a:gd name="T14" fmla="*/ 2 w 4"/>
                <a:gd name="T15" fmla="*/ 4 h 4"/>
                <a:gd name="T16" fmla="*/ 3 w 4"/>
                <a:gd name="T17" fmla="*/ 3 h 4"/>
                <a:gd name="T18" fmla="*/ 4 w 4"/>
                <a:gd name="T19" fmla="*/ 2 h 4"/>
                <a:gd name="T20" fmla="*/ 4 w 4"/>
                <a:gd name="T21" fmla="*/ 1 h 4"/>
                <a:gd name="T22" fmla="*/ 3 w 4"/>
                <a:gd name="T23" fmla="*/ 0 h 4"/>
                <a:gd name="T24" fmla="*/ 3 w 4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0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31" name="Freeform 341">
              <a:extLst>
                <a:ext uri="{FF2B5EF4-FFF2-40B4-BE49-F238E27FC236}">
                  <a16:creationId xmlns:a16="http://schemas.microsoft.com/office/drawing/2014/main" id="{207549C1-54A0-4F78-AD0B-EE98D8710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3735" y="5364099"/>
              <a:ext cx="45631" cy="55771"/>
            </a:xfrm>
            <a:custGeom>
              <a:avLst/>
              <a:gdLst>
                <a:gd name="T0" fmla="*/ 3 w 4"/>
                <a:gd name="T1" fmla="*/ 0 h 5"/>
                <a:gd name="T2" fmla="*/ 2 w 4"/>
                <a:gd name="T3" fmla="*/ 0 h 5"/>
                <a:gd name="T4" fmla="*/ 1 w 4"/>
                <a:gd name="T5" fmla="*/ 2 h 5"/>
                <a:gd name="T6" fmla="*/ 0 w 4"/>
                <a:gd name="T7" fmla="*/ 3 h 5"/>
                <a:gd name="T8" fmla="*/ 0 w 4"/>
                <a:gd name="T9" fmla="*/ 4 h 5"/>
                <a:gd name="T10" fmla="*/ 0 w 4"/>
                <a:gd name="T11" fmla="*/ 5 h 5"/>
                <a:gd name="T12" fmla="*/ 1 w 4"/>
                <a:gd name="T13" fmla="*/ 5 h 5"/>
                <a:gd name="T14" fmla="*/ 2 w 4"/>
                <a:gd name="T15" fmla="*/ 5 h 5"/>
                <a:gd name="T16" fmla="*/ 2 w 4"/>
                <a:gd name="T17" fmla="*/ 3 h 5"/>
                <a:gd name="T18" fmla="*/ 3 w 4"/>
                <a:gd name="T19" fmla="*/ 2 h 5"/>
                <a:gd name="T20" fmla="*/ 4 w 4"/>
                <a:gd name="T21" fmla="*/ 1 h 5"/>
                <a:gd name="T22" fmla="*/ 3 w 4"/>
                <a:gd name="T23" fmla="*/ 0 h 5"/>
                <a:gd name="T24" fmla="*/ 3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32" name="Freeform 342">
              <a:extLst>
                <a:ext uri="{FF2B5EF4-FFF2-40B4-BE49-F238E27FC236}">
                  <a16:creationId xmlns:a16="http://schemas.microsoft.com/office/drawing/2014/main" id="{8E942D67-FCA0-49C5-A6F0-EC436DEF4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574" y="5364099"/>
              <a:ext cx="60839" cy="55771"/>
            </a:xfrm>
            <a:custGeom>
              <a:avLst/>
              <a:gdLst>
                <a:gd name="T0" fmla="*/ 4 w 5"/>
                <a:gd name="T1" fmla="*/ 0 h 5"/>
                <a:gd name="T2" fmla="*/ 3 w 5"/>
                <a:gd name="T3" fmla="*/ 0 h 5"/>
                <a:gd name="T4" fmla="*/ 1 w 5"/>
                <a:gd name="T5" fmla="*/ 2 h 5"/>
                <a:gd name="T6" fmla="*/ 0 w 5"/>
                <a:gd name="T7" fmla="*/ 3 h 5"/>
                <a:gd name="T8" fmla="*/ 0 w 5"/>
                <a:gd name="T9" fmla="*/ 3 h 5"/>
                <a:gd name="T10" fmla="*/ 0 w 5"/>
                <a:gd name="T11" fmla="*/ 5 h 5"/>
                <a:gd name="T12" fmla="*/ 1 w 5"/>
                <a:gd name="T13" fmla="*/ 5 h 5"/>
                <a:gd name="T14" fmla="*/ 2 w 5"/>
                <a:gd name="T15" fmla="*/ 4 h 5"/>
                <a:gd name="T16" fmla="*/ 2 w 5"/>
                <a:gd name="T17" fmla="*/ 3 h 5"/>
                <a:gd name="T18" fmla="*/ 4 w 5"/>
                <a:gd name="T19" fmla="*/ 2 h 5"/>
                <a:gd name="T20" fmla="*/ 4 w 5"/>
                <a:gd name="T21" fmla="*/ 1 h 5"/>
                <a:gd name="T22" fmla="*/ 4 w 5"/>
                <a:gd name="T23" fmla="*/ 0 h 5"/>
                <a:gd name="T24" fmla="*/ 4 w 5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1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3" y="3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33" name="Freeform 343">
              <a:extLst>
                <a:ext uri="{FF2B5EF4-FFF2-40B4-BE49-F238E27FC236}">
                  <a16:creationId xmlns:a16="http://schemas.microsoft.com/office/drawing/2014/main" id="{3A3C8170-7C6E-4880-95BA-3F664EEC8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5413" y="5348891"/>
              <a:ext cx="60839" cy="70979"/>
            </a:xfrm>
            <a:custGeom>
              <a:avLst/>
              <a:gdLst>
                <a:gd name="T0" fmla="*/ 4 w 5"/>
                <a:gd name="T1" fmla="*/ 0 h 6"/>
                <a:gd name="T2" fmla="*/ 4 w 5"/>
                <a:gd name="T3" fmla="*/ 0 h 6"/>
                <a:gd name="T4" fmla="*/ 4 w 5"/>
                <a:gd name="T5" fmla="*/ 0 h 6"/>
                <a:gd name="T6" fmla="*/ 1 w 5"/>
                <a:gd name="T7" fmla="*/ 3 h 6"/>
                <a:gd name="T8" fmla="*/ 0 w 5"/>
                <a:gd name="T9" fmla="*/ 4 h 6"/>
                <a:gd name="T10" fmla="*/ 0 w 5"/>
                <a:gd name="T11" fmla="*/ 4 h 6"/>
                <a:gd name="T12" fmla="*/ 0 w 5"/>
                <a:gd name="T13" fmla="*/ 5 h 6"/>
                <a:gd name="T14" fmla="*/ 1 w 5"/>
                <a:gd name="T15" fmla="*/ 6 h 6"/>
                <a:gd name="T16" fmla="*/ 2 w 5"/>
                <a:gd name="T17" fmla="*/ 5 h 6"/>
                <a:gd name="T18" fmla="*/ 2 w 5"/>
                <a:gd name="T19" fmla="*/ 4 h 6"/>
                <a:gd name="T20" fmla="*/ 2 w 5"/>
                <a:gd name="T21" fmla="*/ 4 h 6"/>
                <a:gd name="T22" fmla="*/ 4 w 5"/>
                <a:gd name="T23" fmla="*/ 3 h 6"/>
                <a:gd name="T24" fmla="*/ 5 w 5"/>
                <a:gd name="T25" fmla="*/ 2 h 6"/>
                <a:gd name="T26" fmla="*/ 5 w 5"/>
                <a:gd name="T27" fmla="*/ 0 h 6"/>
                <a:gd name="T28" fmla="*/ 4 w 5"/>
                <a:gd name="T29" fmla="*/ 0 h 6"/>
                <a:gd name="T30" fmla="*/ 4 w 5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34" name="Freeform 344">
              <a:extLst>
                <a:ext uri="{FF2B5EF4-FFF2-40B4-BE49-F238E27FC236}">
                  <a16:creationId xmlns:a16="http://schemas.microsoft.com/office/drawing/2014/main" id="{DA87F132-8D0A-4475-9B5D-97DA86B94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6532" y="5348891"/>
              <a:ext cx="60839" cy="70979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1 h 6"/>
                <a:gd name="T4" fmla="*/ 1 w 5"/>
                <a:gd name="T5" fmla="*/ 3 h 6"/>
                <a:gd name="T6" fmla="*/ 0 w 5"/>
                <a:gd name="T7" fmla="*/ 4 h 6"/>
                <a:gd name="T8" fmla="*/ 0 w 5"/>
                <a:gd name="T9" fmla="*/ 4 h 6"/>
                <a:gd name="T10" fmla="*/ 0 w 5"/>
                <a:gd name="T11" fmla="*/ 6 h 6"/>
                <a:gd name="T12" fmla="*/ 1 w 5"/>
                <a:gd name="T13" fmla="*/ 6 h 6"/>
                <a:gd name="T14" fmla="*/ 2 w 5"/>
                <a:gd name="T15" fmla="*/ 5 h 6"/>
                <a:gd name="T16" fmla="*/ 2 w 5"/>
                <a:gd name="T17" fmla="*/ 4 h 6"/>
                <a:gd name="T18" fmla="*/ 4 w 5"/>
                <a:gd name="T19" fmla="*/ 3 h 6"/>
                <a:gd name="T20" fmla="*/ 4 w 5"/>
                <a:gd name="T21" fmla="*/ 2 h 6"/>
                <a:gd name="T22" fmla="*/ 4 w 5"/>
                <a:gd name="T23" fmla="*/ 1 h 6"/>
                <a:gd name="T24" fmla="*/ 3 w 5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3" y="0"/>
                    <a:pt x="3" y="0"/>
                    <a:pt x="3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35" name="Freeform 345">
              <a:extLst>
                <a:ext uri="{FF2B5EF4-FFF2-40B4-BE49-F238E27FC236}">
                  <a16:creationId xmlns:a16="http://schemas.microsoft.com/office/drawing/2014/main" id="{E0B3E992-01FA-4A65-84DA-5EFB70BE5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371" y="5348891"/>
              <a:ext cx="70979" cy="70979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1 w 6"/>
                <a:gd name="T5" fmla="*/ 3 h 6"/>
                <a:gd name="T6" fmla="*/ 0 w 6"/>
                <a:gd name="T7" fmla="*/ 4 h 6"/>
                <a:gd name="T8" fmla="*/ 0 w 6"/>
                <a:gd name="T9" fmla="*/ 5 h 6"/>
                <a:gd name="T10" fmla="*/ 0 w 6"/>
                <a:gd name="T11" fmla="*/ 6 h 6"/>
                <a:gd name="T12" fmla="*/ 1 w 6"/>
                <a:gd name="T13" fmla="*/ 6 h 6"/>
                <a:gd name="T14" fmla="*/ 2 w 6"/>
                <a:gd name="T15" fmla="*/ 5 h 6"/>
                <a:gd name="T16" fmla="*/ 2 w 6"/>
                <a:gd name="T17" fmla="*/ 4 h 6"/>
                <a:gd name="T18" fmla="*/ 4 w 6"/>
                <a:gd name="T19" fmla="*/ 3 h 6"/>
                <a:gd name="T20" fmla="*/ 5 w 6"/>
                <a:gd name="T21" fmla="*/ 2 h 6"/>
                <a:gd name="T22" fmla="*/ 5 w 6"/>
                <a:gd name="T23" fmla="*/ 1 h 6"/>
                <a:gd name="T24" fmla="*/ 4 w 6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1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2"/>
                    <a:pt x="6" y="1"/>
                    <a:pt x="5" y="1"/>
                  </a:cubicBezTo>
                  <a:cubicBezTo>
                    <a:pt x="5" y="0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36" name="Freeform 346">
              <a:extLst>
                <a:ext uri="{FF2B5EF4-FFF2-40B4-BE49-F238E27FC236}">
                  <a16:creationId xmlns:a16="http://schemas.microsoft.com/office/drawing/2014/main" id="{836DD0A1-14D9-4456-912E-8767B28F2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8350" y="5348891"/>
              <a:ext cx="60839" cy="70979"/>
            </a:xfrm>
            <a:custGeom>
              <a:avLst/>
              <a:gdLst>
                <a:gd name="T0" fmla="*/ 4 w 5"/>
                <a:gd name="T1" fmla="*/ 0 h 6"/>
                <a:gd name="T2" fmla="*/ 3 w 5"/>
                <a:gd name="T3" fmla="*/ 1 h 6"/>
                <a:gd name="T4" fmla="*/ 2 w 5"/>
                <a:gd name="T5" fmla="*/ 3 h 6"/>
                <a:gd name="T6" fmla="*/ 0 w 5"/>
                <a:gd name="T7" fmla="*/ 4 h 6"/>
                <a:gd name="T8" fmla="*/ 0 w 5"/>
                <a:gd name="T9" fmla="*/ 5 h 6"/>
                <a:gd name="T10" fmla="*/ 0 w 5"/>
                <a:gd name="T11" fmla="*/ 6 h 6"/>
                <a:gd name="T12" fmla="*/ 1 w 5"/>
                <a:gd name="T13" fmla="*/ 6 h 6"/>
                <a:gd name="T14" fmla="*/ 2 w 5"/>
                <a:gd name="T15" fmla="*/ 6 h 6"/>
                <a:gd name="T16" fmla="*/ 3 w 5"/>
                <a:gd name="T17" fmla="*/ 4 h 6"/>
                <a:gd name="T18" fmla="*/ 4 w 5"/>
                <a:gd name="T19" fmla="*/ 3 h 6"/>
                <a:gd name="T20" fmla="*/ 5 w 5"/>
                <a:gd name="T21" fmla="*/ 2 h 6"/>
                <a:gd name="T22" fmla="*/ 5 w 5"/>
                <a:gd name="T23" fmla="*/ 0 h 6"/>
                <a:gd name="T24" fmla="*/ 4 w 5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4" y="0"/>
                    <a:pt x="3" y="0"/>
                    <a:pt x="3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37" name="Freeform 347">
              <a:extLst>
                <a:ext uri="{FF2B5EF4-FFF2-40B4-BE49-F238E27FC236}">
                  <a16:creationId xmlns:a16="http://schemas.microsoft.com/office/drawing/2014/main" id="{22175A94-1395-4068-B043-99EAFB398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9189" y="5364099"/>
              <a:ext cx="60839" cy="55771"/>
            </a:xfrm>
            <a:custGeom>
              <a:avLst/>
              <a:gdLst>
                <a:gd name="T0" fmla="*/ 4 w 5"/>
                <a:gd name="T1" fmla="*/ 0 h 5"/>
                <a:gd name="T2" fmla="*/ 3 w 5"/>
                <a:gd name="T3" fmla="*/ 0 h 5"/>
                <a:gd name="T4" fmla="*/ 2 w 5"/>
                <a:gd name="T5" fmla="*/ 2 h 5"/>
                <a:gd name="T6" fmla="*/ 1 w 5"/>
                <a:gd name="T7" fmla="*/ 3 h 5"/>
                <a:gd name="T8" fmla="*/ 1 w 5"/>
                <a:gd name="T9" fmla="*/ 4 h 5"/>
                <a:gd name="T10" fmla="*/ 1 w 5"/>
                <a:gd name="T11" fmla="*/ 5 h 5"/>
                <a:gd name="T12" fmla="*/ 1 w 5"/>
                <a:gd name="T13" fmla="*/ 5 h 5"/>
                <a:gd name="T14" fmla="*/ 2 w 5"/>
                <a:gd name="T15" fmla="*/ 5 h 5"/>
                <a:gd name="T16" fmla="*/ 3 w 5"/>
                <a:gd name="T17" fmla="*/ 3 h 5"/>
                <a:gd name="T18" fmla="*/ 5 w 5"/>
                <a:gd name="T19" fmla="*/ 2 h 5"/>
                <a:gd name="T20" fmla="*/ 5 w 5"/>
                <a:gd name="T21" fmla="*/ 1 h 5"/>
                <a:gd name="T22" fmla="*/ 5 w 5"/>
                <a:gd name="T23" fmla="*/ 0 h 5"/>
                <a:gd name="T24" fmla="*/ 4 w 5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2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38" name="Freeform 348">
              <a:extLst>
                <a:ext uri="{FF2B5EF4-FFF2-40B4-BE49-F238E27FC236}">
                  <a16:creationId xmlns:a16="http://schemas.microsoft.com/office/drawing/2014/main" id="{1054F1EF-C6F9-4DDA-B780-AFCF01278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028" y="5364099"/>
              <a:ext cx="60839" cy="70979"/>
            </a:xfrm>
            <a:custGeom>
              <a:avLst/>
              <a:gdLst>
                <a:gd name="T0" fmla="*/ 4 w 5"/>
                <a:gd name="T1" fmla="*/ 0 h 6"/>
                <a:gd name="T2" fmla="*/ 3 w 5"/>
                <a:gd name="T3" fmla="*/ 0 h 6"/>
                <a:gd name="T4" fmla="*/ 2 w 5"/>
                <a:gd name="T5" fmla="*/ 2 h 6"/>
                <a:gd name="T6" fmla="*/ 1 w 5"/>
                <a:gd name="T7" fmla="*/ 3 h 6"/>
                <a:gd name="T8" fmla="*/ 0 w 5"/>
                <a:gd name="T9" fmla="*/ 4 h 6"/>
                <a:gd name="T10" fmla="*/ 0 w 5"/>
                <a:gd name="T11" fmla="*/ 6 h 6"/>
                <a:gd name="T12" fmla="*/ 1 w 5"/>
                <a:gd name="T13" fmla="*/ 6 h 6"/>
                <a:gd name="T14" fmla="*/ 2 w 5"/>
                <a:gd name="T15" fmla="*/ 6 h 6"/>
                <a:gd name="T16" fmla="*/ 2 w 5"/>
                <a:gd name="T17" fmla="*/ 5 h 6"/>
                <a:gd name="T18" fmla="*/ 3 w 5"/>
                <a:gd name="T19" fmla="*/ 4 h 6"/>
                <a:gd name="T20" fmla="*/ 3 w 5"/>
                <a:gd name="T21" fmla="*/ 3 h 6"/>
                <a:gd name="T22" fmla="*/ 4 w 5"/>
                <a:gd name="T23" fmla="*/ 2 h 6"/>
                <a:gd name="T24" fmla="*/ 4 w 5"/>
                <a:gd name="T25" fmla="*/ 2 h 6"/>
                <a:gd name="T26" fmla="*/ 4 w 5"/>
                <a:gd name="T27" fmla="*/ 0 h 6"/>
                <a:gd name="T28" fmla="*/ 4 w 5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39" name="Freeform 349">
              <a:extLst>
                <a:ext uri="{FF2B5EF4-FFF2-40B4-BE49-F238E27FC236}">
                  <a16:creationId xmlns:a16="http://schemas.microsoft.com/office/drawing/2014/main" id="{033B9527-40BB-492A-BE22-FA773B325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658" y="5364099"/>
              <a:ext cx="50699" cy="55771"/>
            </a:xfrm>
            <a:custGeom>
              <a:avLst/>
              <a:gdLst>
                <a:gd name="T0" fmla="*/ 3 w 4"/>
                <a:gd name="T1" fmla="*/ 0 h 5"/>
                <a:gd name="T2" fmla="*/ 2 w 4"/>
                <a:gd name="T3" fmla="*/ 1 h 5"/>
                <a:gd name="T4" fmla="*/ 1 w 4"/>
                <a:gd name="T5" fmla="*/ 2 h 5"/>
                <a:gd name="T6" fmla="*/ 0 w 4"/>
                <a:gd name="T7" fmla="*/ 3 h 5"/>
                <a:gd name="T8" fmla="*/ 0 w 4"/>
                <a:gd name="T9" fmla="*/ 4 h 5"/>
                <a:gd name="T10" fmla="*/ 1 w 4"/>
                <a:gd name="T11" fmla="*/ 5 h 5"/>
                <a:gd name="T12" fmla="*/ 1 w 4"/>
                <a:gd name="T13" fmla="*/ 5 h 5"/>
                <a:gd name="T14" fmla="*/ 2 w 4"/>
                <a:gd name="T15" fmla="*/ 5 h 5"/>
                <a:gd name="T16" fmla="*/ 2 w 4"/>
                <a:gd name="T17" fmla="*/ 4 h 5"/>
                <a:gd name="T18" fmla="*/ 3 w 4"/>
                <a:gd name="T19" fmla="*/ 3 h 5"/>
                <a:gd name="T20" fmla="*/ 3 w 4"/>
                <a:gd name="T21" fmla="*/ 3 h 5"/>
                <a:gd name="T22" fmla="*/ 4 w 4"/>
                <a:gd name="T23" fmla="*/ 2 h 5"/>
                <a:gd name="T24" fmla="*/ 4 w 4"/>
                <a:gd name="T25" fmla="*/ 2 h 5"/>
                <a:gd name="T26" fmla="*/ 3 w 4"/>
                <a:gd name="T27" fmla="*/ 0 h 5"/>
                <a:gd name="T28" fmla="*/ 3 w 4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40" name="Freeform 354">
              <a:extLst>
                <a:ext uri="{FF2B5EF4-FFF2-40B4-BE49-F238E27FC236}">
                  <a16:creationId xmlns:a16="http://schemas.microsoft.com/office/drawing/2014/main" id="{F8B46F9B-EC5B-4B7F-9ABE-AADD7893CD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63808" y="5495917"/>
              <a:ext cx="1728842" cy="370105"/>
            </a:xfrm>
            <a:custGeom>
              <a:avLst/>
              <a:gdLst>
                <a:gd name="T0" fmla="*/ 19 w 144"/>
                <a:gd name="T1" fmla="*/ 4 h 31"/>
                <a:gd name="T2" fmla="*/ 131 w 144"/>
                <a:gd name="T3" fmla="*/ 4 h 31"/>
                <a:gd name="T4" fmla="*/ 23 w 144"/>
                <a:gd name="T5" fmla="*/ 28 h 31"/>
                <a:gd name="T6" fmla="*/ 18 w 144"/>
                <a:gd name="T7" fmla="*/ 2 h 31"/>
                <a:gd name="T8" fmla="*/ 1 w 144"/>
                <a:gd name="T9" fmla="*/ 28 h 31"/>
                <a:gd name="T10" fmla="*/ 5 w 144"/>
                <a:gd name="T11" fmla="*/ 29 h 31"/>
                <a:gd name="T12" fmla="*/ 7 w 144"/>
                <a:gd name="T13" fmla="*/ 29 h 31"/>
                <a:gd name="T14" fmla="*/ 11 w 144"/>
                <a:gd name="T15" fmla="*/ 29 h 31"/>
                <a:gd name="T16" fmla="*/ 13 w 144"/>
                <a:gd name="T17" fmla="*/ 30 h 31"/>
                <a:gd name="T18" fmla="*/ 18 w 144"/>
                <a:gd name="T19" fmla="*/ 29 h 31"/>
                <a:gd name="T20" fmla="*/ 19 w 144"/>
                <a:gd name="T21" fmla="*/ 31 h 31"/>
                <a:gd name="T22" fmla="*/ 25 w 144"/>
                <a:gd name="T23" fmla="*/ 29 h 31"/>
                <a:gd name="T24" fmla="*/ 26 w 144"/>
                <a:gd name="T25" fmla="*/ 30 h 31"/>
                <a:gd name="T26" fmla="*/ 32 w 144"/>
                <a:gd name="T27" fmla="*/ 29 h 31"/>
                <a:gd name="T28" fmla="*/ 33 w 144"/>
                <a:gd name="T29" fmla="*/ 30 h 31"/>
                <a:gd name="T30" fmla="*/ 40 w 144"/>
                <a:gd name="T31" fmla="*/ 29 h 31"/>
                <a:gd name="T32" fmla="*/ 41 w 144"/>
                <a:gd name="T33" fmla="*/ 30 h 31"/>
                <a:gd name="T34" fmla="*/ 49 w 144"/>
                <a:gd name="T35" fmla="*/ 29 h 31"/>
                <a:gd name="T36" fmla="*/ 58 w 144"/>
                <a:gd name="T37" fmla="*/ 30 h 31"/>
                <a:gd name="T38" fmla="*/ 60 w 144"/>
                <a:gd name="T39" fmla="*/ 28 h 31"/>
                <a:gd name="T40" fmla="*/ 67 w 144"/>
                <a:gd name="T41" fmla="*/ 30 h 31"/>
                <a:gd name="T42" fmla="*/ 69 w 144"/>
                <a:gd name="T43" fmla="*/ 29 h 31"/>
                <a:gd name="T44" fmla="*/ 72 w 144"/>
                <a:gd name="T45" fmla="*/ 30 h 31"/>
                <a:gd name="T46" fmla="*/ 73 w 144"/>
                <a:gd name="T47" fmla="*/ 30 h 31"/>
                <a:gd name="T48" fmla="*/ 80 w 144"/>
                <a:gd name="T49" fmla="*/ 28 h 31"/>
                <a:gd name="T50" fmla="*/ 81 w 144"/>
                <a:gd name="T51" fmla="*/ 30 h 31"/>
                <a:gd name="T52" fmla="*/ 84 w 144"/>
                <a:gd name="T53" fmla="*/ 28 h 31"/>
                <a:gd name="T54" fmla="*/ 85 w 144"/>
                <a:gd name="T55" fmla="*/ 30 h 31"/>
                <a:gd name="T56" fmla="*/ 92 w 144"/>
                <a:gd name="T57" fmla="*/ 29 h 31"/>
                <a:gd name="T58" fmla="*/ 97 w 144"/>
                <a:gd name="T59" fmla="*/ 30 h 31"/>
                <a:gd name="T60" fmla="*/ 100 w 144"/>
                <a:gd name="T61" fmla="*/ 29 h 31"/>
                <a:gd name="T62" fmla="*/ 106 w 144"/>
                <a:gd name="T63" fmla="*/ 28 h 31"/>
                <a:gd name="T64" fmla="*/ 108 w 144"/>
                <a:gd name="T65" fmla="*/ 30 h 31"/>
                <a:gd name="T66" fmla="*/ 113 w 144"/>
                <a:gd name="T67" fmla="*/ 28 h 31"/>
                <a:gd name="T68" fmla="*/ 114 w 144"/>
                <a:gd name="T69" fmla="*/ 29 h 31"/>
                <a:gd name="T70" fmla="*/ 118 w 144"/>
                <a:gd name="T71" fmla="*/ 28 h 31"/>
                <a:gd name="T72" fmla="*/ 119 w 144"/>
                <a:gd name="T73" fmla="*/ 30 h 31"/>
                <a:gd name="T74" fmla="*/ 123 w 144"/>
                <a:gd name="T75" fmla="*/ 29 h 31"/>
                <a:gd name="T76" fmla="*/ 125 w 144"/>
                <a:gd name="T77" fmla="*/ 30 h 31"/>
                <a:gd name="T78" fmla="*/ 130 w 144"/>
                <a:gd name="T79" fmla="*/ 28 h 31"/>
                <a:gd name="T80" fmla="*/ 131 w 144"/>
                <a:gd name="T81" fmla="*/ 30 h 31"/>
                <a:gd name="T82" fmla="*/ 137 w 144"/>
                <a:gd name="T83" fmla="*/ 28 h 31"/>
                <a:gd name="T84" fmla="*/ 138 w 144"/>
                <a:gd name="T85" fmla="*/ 30 h 31"/>
                <a:gd name="T86" fmla="*/ 142 w 144"/>
                <a:gd name="T87" fmla="*/ 27 h 31"/>
                <a:gd name="T88" fmla="*/ 143 w 144"/>
                <a:gd name="T89" fmla="*/ 29 h 31"/>
                <a:gd name="T90" fmla="*/ 135 w 144"/>
                <a:gd name="T91" fmla="*/ 6 h 31"/>
                <a:gd name="T92" fmla="*/ 86 w 144"/>
                <a:gd name="T9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4" h="31">
                  <a:moveTo>
                    <a:pt x="19" y="28"/>
                  </a:moveTo>
                  <a:cubicBezTo>
                    <a:pt x="13" y="28"/>
                    <a:pt x="8" y="28"/>
                    <a:pt x="3" y="27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41" y="3"/>
                    <a:pt x="64" y="2"/>
                    <a:pt x="86" y="2"/>
                  </a:cubicBezTo>
                  <a:cubicBezTo>
                    <a:pt x="100" y="2"/>
                    <a:pt x="113" y="2"/>
                    <a:pt x="127" y="3"/>
                  </a:cubicBezTo>
                  <a:cubicBezTo>
                    <a:pt x="129" y="3"/>
                    <a:pt x="130" y="3"/>
                    <a:pt x="131" y="4"/>
                  </a:cubicBezTo>
                  <a:cubicBezTo>
                    <a:pt x="132" y="5"/>
                    <a:pt x="132" y="6"/>
                    <a:pt x="133" y="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28"/>
                    <a:pt x="19" y="28"/>
                    <a:pt x="19" y="28"/>
                  </a:cubicBezTo>
                  <a:moveTo>
                    <a:pt x="86" y="0"/>
                  </a:moveTo>
                  <a:cubicBezTo>
                    <a:pt x="64" y="0"/>
                    <a:pt x="41" y="0"/>
                    <a:pt x="18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7"/>
                    <a:pt x="1" y="27"/>
                    <a:pt x="1" y="28"/>
                  </a:cubicBezTo>
                  <a:cubicBezTo>
                    <a:pt x="1" y="28"/>
                    <a:pt x="1" y="29"/>
                    <a:pt x="1" y="29"/>
                  </a:cubicBezTo>
                  <a:cubicBezTo>
                    <a:pt x="2" y="29"/>
                    <a:pt x="3" y="30"/>
                    <a:pt x="5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8"/>
                    <a:pt x="5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7" y="28"/>
                    <a:pt x="7" y="28"/>
                    <a:pt x="7" y="29"/>
                  </a:cubicBezTo>
                  <a:cubicBezTo>
                    <a:pt x="7" y="29"/>
                    <a:pt x="7" y="30"/>
                    <a:pt x="7" y="30"/>
                  </a:cubicBezTo>
                  <a:cubicBezTo>
                    <a:pt x="8" y="30"/>
                    <a:pt x="9" y="30"/>
                    <a:pt x="10" y="30"/>
                  </a:cubicBezTo>
                  <a:cubicBezTo>
                    <a:pt x="10" y="30"/>
                    <a:pt x="11" y="29"/>
                    <a:pt x="11" y="29"/>
                  </a:cubicBezTo>
                  <a:cubicBezTo>
                    <a:pt x="11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29"/>
                    <a:pt x="13" y="30"/>
                    <a:pt x="13" y="30"/>
                  </a:cubicBezTo>
                  <a:cubicBezTo>
                    <a:pt x="14" y="30"/>
                    <a:pt x="15" y="30"/>
                    <a:pt x="16" y="31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9"/>
                    <a:pt x="17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9" y="30"/>
                    <a:pt x="18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5" y="29"/>
                    <a:pt x="25" y="29"/>
                  </a:cubicBezTo>
                  <a:cubicBezTo>
                    <a:pt x="25" y="29"/>
                    <a:pt x="25" y="29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29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2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9" y="30"/>
                    <a:pt x="49" y="30"/>
                  </a:cubicBezTo>
                  <a:cubicBezTo>
                    <a:pt x="49" y="30"/>
                    <a:pt x="49" y="29"/>
                    <a:pt x="49" y="29"/>
                  </a:cubicBezTo>
                  <a:cubicBezTo>
                    <a:pt x="50" y="29"/>
                    <a:pt x="50" y="29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30"/>
                    <a:pt x="58" y="29"/>
                    <a:pt x="59" y="28"/>
                  </a:cubicBezTo>
                  <a:cubicBezTo>
                    <a:pt x="59" y="28"/>
                    <a:pt x="60" y="28"/>
                    <a:pt x="60" y="28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1" y="28"/>
                    <a:pt x="61" y="29"/>
                    <a:pt x="61" y="29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7" y="29"/>
                    <a:pt x="68" y="28"/>
                    <a:pt x="68" y="28"/>
                  </a:cubicBezTo>
                  <a:cubicBezTo>
                    <a:pt x="68" y="28"/>
                    <a:pt x="68" y="29"/>
                    <a:pt x="69" y="29"/>
                  </a:cubicBezTo>
                  <a:cubicBezTo>
                    <a:pt x="69" y="29"/>
                    <a:pt x="69" y="29"/>
                    <a:pt x="69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0"/>
                    <a:pt x="73" y="30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8" y="30"/>
                    <a:pt x="78" y="30"/>
                    <a:pt x="78" y="30"/>
                  </a:cubicBezTo>
                  <a:cubicBezTo>
                    <a:pt x="79" y="30"/>
                    <a:pt x="79" y="29"/>
                    <a:pt x="79" y="29"/>
                  </a:cubicBezTo>
                  <a:cubicBezTo>
                    <a:pt x="79" y="29"/>
                    <a:pt x="80" y="28"/>
                    <a:pt x="80" y="28"/>
                  </a:cubicBezTo>
                  <a:cubicBezTo>
                    <a:pt x="80" y="28"/>
                    <a:pt x="80" y="28"/>
                    <a:pt x="80" y="29"/>
                  </a:cubicBezTo>
                  <a:cubicBezTo>
                    <a:pt x="81" y="29"/>
                    <a:pt x="81" y="29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30"/>
                    <a:pt x="83" y="30"/>
                    <a:pt x="83" y="29"/>
                  </a:cubicBezTo>
                  <a:cubicBezTo>
                    <a:pt x="84" y="29"/>
                    <a:pt x="84" y="28"/>
                    <a:pt x="84" y="28"/>
                  </a:cubicBezTo>
                  <a:cubicBezTo>
                    <a:pt x="84" y="28"/>
                    <a:pt x="85" y="28"/>
                    <a:pt x="85" y="29"/>
                  </a:cubicBezTo>
                  <a:cubicBezTo>
                    <a:pt x="85" y="29"/>
                    <a:pt x="85" y="29"/>
                    <a:pt x="85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0"/>
                    <a:pt x="91" y="29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29"/>
                    <a:pt x="93" y="29"/>
                    <a:pt x="93" y="29"/>
                  </a:cubicBezTo>
                  <a:cubicBezTo>
                    <a:pt x="93" y="29"/>
                    <a:pt x="93" y="30"/>
                    <a:pt x="93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8" y="30"/>
                    <a:pt x="98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6" y="29"/>
                    <a:pt x="106" y="28"/>
                  </a:cubicBezTo>
                  <a:cubicBezTo>
                    <a:pt x="106" y="28"/>
                    <a:pt x="107" y="28"/>
                    <a:pt x="107" y="28"/>
                  </a:cubicBezTo>
                  <a:cubicBezTo>
                    <a:pt x="107" y="28"/>
                    <a:pt x="107" y="28"/>
                    <a:pt x="108" y="29"/>
                  </a:cubicBezTo>
                  <a:cubicBezTo>
                    <a:pt x="108" y="29"/>
                    <a:pt x="108" y="30"/>
                    <a:pt x="108" y="30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8"/>
                    <a:pt x="113" y="27"/>
                    <a:pt x="114" y="27"/>
                  </a:cubicBezTo>
                  <a:cubicBezTo>
                    <a:pt x="114" y="27"/>
                    <a:pt x="114" y="28"/>
                    <a:pt x="114" y="28"/>
                  </a:cubicBezTo>
                  <a:cubicBezTo>
                    <a:pt x="115" y="28"/>
                    <a:pt x="115" y="29"/>
                    <a:pt x="114" y="29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6" y="30"/>
                    <a:pt x="116" y="30"/>
                    <a:pt x="116" y="30"/>
                  </a:cubicBezTo>
                  <a:cubicBezTo>
                    <a:pt x="117" y="29"/>
                    <a:pt x="118" y="29"/>
                    <a:pt x="118" y="28"/>
                  </a:cubicBezTo>
                  <a:cubicBezTo>
                    <a:pt x="118" y="28"/>
                    <a:pt x="119" y="28"/>
                    <a:pt x="119" y="28"/>
                  </a:cubicBezTo>
                  <a:cubicBezTo>
                    <a:pt x="119" y="28"/>
                    <a:pt x="119" y="28"/>
                    <a:pt x="120" y="28"/>
                  </a:cubicBezTo>
                  <a:cubicBezTo>
                    <a:pt x="120" y="29"/>
                    <a:pt x="120" y="29"/>
                    <a:pt x="119" y="30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3" y="30"/>
                    <a:pt x="123" y="29"/>
                    <a:pt x="123" y="29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4" y="29"/>
                    <a:pt x="125" y="29"/>
                    <a:pt x="125" y="29"/>
                  </a:cubicBezTo>
                  <a:cubicBezTo>
                    <a:pt x="125" y="29"/>
                    <a:pt x="125" y="30"/>
                    <a:pt x="125" y="30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30" y="28"/>
                    <a:pt x="131" y="28"/>
                    <a:pt x="131" y="28"/>
                  </a:cubicBezTo>
                  <a:cubicBezTo>
                    <a:pt x="131" y="29"/>
                    <a:pt x="131" y="29"/>
                    <a:pt x="131" y="30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5" y="29"/>
                    <a:pt x="136" y="29"/>
                    <a:pt x="137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9" y="29"/>
                    <a:pt x="138" y="29"/>
                    <a:pt x="138" y="30"/>
                  </a:cubicBezTo>
                  <a:cubicBezTo>
                    <a:pt x="138" y="30"/>
                    <a:pt x="138" y="30"/>
                    <a:pt x="138" y="30"/>
                  </a:cubicBezTo>
                  <a:cubicBezTo>
                    <a:pt x="140" y="30"/>
                    <a:pt x="140" y="30"/>
                    <a:pt x="140" y="30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7"/>
                    <a:pt x="141" y="27"/>
                    <a:pt x="14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3" y="27"/>
                    <a:pt x="143" y="28"/>
                    <a:pt x="143" y="28"/>
                  </a:cubicBezTo>
                  <a:cubicBezTo>
                    <a:pt x="143" y="29"/>
                    <a:pt x="143" y="29"/>
                    <a:pt x="143" y="29"/>
                  </a:cubicBezTo>
                  <a:cubicBezTo>
                    <a:pt x="143" y="29"/>
                    <a:pt x="143" y="29"/>
                    <a:pt x="143" y="29"/>
                  </a:cubicBezTo>
                  <a:cubicBezTo>
                    <a:pt x="143" y="29"/>
                    <a:pt x="144" y="28"/>
                    <a:pt x="143" y="28"/>
                  </a:cubicBezTo>
                  <a:cubicBezTo>
                    <a:pt x="135" y="6"/>
                    <a:pt x="135" y="6"/>
                    <a:pt x="135" y="6"/>
                  </a:cubicBezTo>
                  <a:cubicBezTo>
                    <a:pt x="135" y="5"/>
                    <a:pt x="134" y="3"/>
                    <a:pt x="133" y="2"/>
                  </a:cubicBezTo>
                  <a:cubicBezTo>
                    <a:pt x="131" y="0"/>
                    <a:pt x="129" y="0"/>
                    <a:pt x="127" y="0"/>
                  </a:cubicBezTo>
                  <a:cubicBezTo>
                    <a:pt x="113" y="0"/>
                    <a:pt x="100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41" name="Freeform 355">
              <a:extLst>
                <a:ext uri="{FF2B5EF4-FFF2-40B4-BE49-F238E27FC236}">
                  <a16:creationId xmlns:a16="http://schemas.microsoft.com/office/drawing/2014/main" id="{2598FC36-B45C-49BE-B7E3-4619E21BC7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8460" y="5876162"/>
              <a:ext cx="1738981" cy="35491"/>
            </a:xfrm>
            <a:custGeom>
              <a:avLst/>
              <a:gdLst>
                <a:gd name="T0" fmla="*/ 0 w 145"/>
                <a:gd name="T1" fmla="*/ 3 h 3"/>
                <a:gd name="T2" fmla="*/ 144 w 145"/>
                <a:gd name="T3" fmla="*/ 1 h 3"/>
                <a:gd name="T4" fmla="*/ 144 w 145"/>
                <a:gd name="T5" fmla="*/ 1 h 3"/>
                <a:gd name="T6" fmla="*/ 27 w 145"/>
                <a:gd name="T7" fmla="*/ 2 h 3"/>
                <a:gd name="T8" fmla="*/ 25 w 145"/>
                <a:gd name="T9" fmla="*/ 1 h 3"/>
                <a:gd name="T10" fmla="*/ 19 w 145"/>
                <a:gd name="T11" fmla="*/ 2 h 3"/>
                <a:gd name="T12" fmla="*/ 17 w 145"/>
                <a:gd name="T13" fmla="*/ 1 h 3"/>
                <a:gd name="T14" fmla="*/ 13 w 145"/>
                <a:gd name="T15" fmla="*/ 1 h 3"/>
                <a:gd name="T16" fmla="*/ 11 w 145"/>
                <a:gd name="T17" fmla="*/ 1 h 3"/>
                <a:gd name="T18" fmla="*/ 7 w 145"/>
                <a:gd name="T19" fmla="*/ 1 h 3"/>
                <a:gd name="T20" fmla="*/ 6 w 145"/>
                <a:gd name="T21" fmla="*/ 1 h 3"/>
                <a:gd name="T22" fmla="*/ 3 w 145"/>
                <a:gd name="T23" fmla="*/ 2 h 3"/>
                <a:gd name="T24" fmla="*/ 32 w 145"/>
                <a:gd name="T25" fmla="*/ 2 h 3"/>
                <a:gd name="T26" fmla="*/ 34 w 145"/>
                <a:gd name="T27" fmla="*/ 0 h 3"/>
                <a:gd name="T28" fmla="*/ 39 w 145"/>
                <a:gd name="T29" fmla="*/ 3 h 3"/>
                <a:gd name="T30" fmla="*/ 49 w 145"/>
                <a:gd name="T31" fmla="*/ 0 h 3"/>
                <a:gd name="T32" fmla="*/ 41 w 145"/>
                <a:gd name="T33" fmla="*/ 3 h 3"/>
                <a:gd name="T34" fmla="*/ 49 w 145"/>
                <a:gd name="T35" fmla="*/ 0 h 3"/>
                <a:gd name="T36" fmla="*/ 51 w 145"/>
                <a:gd name="T37" fmla="*/ 1 h 3"/>
                <a:gd name="T38" fmla="*/ 58 w 145"/>
                <a:gd name="T39" fmla="*/ 2 h 3"/>
                <a:gd name="T40" fmla="*/ 70 w 145"/>
                <a:gd name="T41" fmla="*/ 0 h 3"/>
                <a:gd name="T42" fmla="*/ 67 w 145"/>
                <a:gd name="T43" fmla="*/ 2 h 3"/>
                <a:gd name="T44" fmla="*/ 61 w 145"/>
                <a:gd name="T45" fmla="*/ 0 h 3"/>
                <a:gd name="T46" fmla="*/ 72 w 145"/>
                <a:gd name="T47" fmla="*/ 3 h 3"/>
                <a:gd name="T48" fmla="*/ 84 w 145"/>
                <a:gd name="T49" fmla="*/ 0 h 3"/>
                <a:gd name="T50" fmla="*/ 79 w 145"/>
                <a:gd name="T51" fmla="*/ 3 h 3"/>
                <a:gd name="T52" fmla="*/ 79 w 145"/>
                <a:gd name="T53" fmla="*/ 0 h 3"/>
                <a:gd name="T54" fmla="*/ 74 w 145"/>
                <a:gd name="T55" fmla="*/ 3 h 3"/>
                <a:gd name="T56" fmla="*/ 84 w 145"/>
                <a:gd name="T57" fmla="*/ 0 h 3"/>
                <a:gd name="T58" fmla="*/ 137 w 145"/>
                <a:gd name="T59" fmla="*/ 2 h 3"/>
                <a:gd name="T60" fmla="*/ 135 w 145"/>
                <a:gd name="T61" fmla="*/ 1 h 3"/>
                <a:gd name="T62" fmla="*/ 130 w 145"/>
                <a:gd name="T63" fmla="*/ 2 h 3"/>
                <a:gd name="T64" fmla="*/ 129 w 145"/>
                <a:gd name="T65" fmla="*/ 0 h 3"/>
                <a:gd name="T66" fmla="*/ 124 w 145"/>
                <a:gd name="T67" fmla="*/ 2 h 3"/>
                <a:gd name="T68" fmla="*/ 122 w 145"/>
                <a:gd name="T69" fmla="*/ 1 h 3"/>
                <a:gd name="T70" fmla="*/ 118 w 145"/>
                <a:gd name="T71" fmla="*/ 1 h 3"/>
                <a:gd name="T72" fmla="*/ 117 w 145"/>
                <a:gd name="T73" fmla="*/ 1 h 3"/>
                <a:gd name="T74" fmla="*/ 113 w 145"/>
                <a:gd name="T75" fmla="*/ 2 h 3"/>
                <a:gd name="T76" fmla="*/ 112 w 145"/>
                <a:gd name="T77" fmla="*/ 0 h 3"/>
                <a:gd name="T78" fmla="*/ 107 w 145"/>
                <a:gd name="T79" fmla="*/ 2 h 3"/>
                <a:gd name="T80" fmla="*/ 105 w 145"/>
                <a:gd name="T81" fmla="*/ 1 h 3"/>
                <a:gd name="T82" fmla="*/ 100 w 145"/>
                <a:gd name="T83" fmla="*/ 1 h 3"/>
                <a:gd name="T84" fmla="*/ 98 w 145"/>
                <a:gd name="T85" fmla="*/ 1 h 3"/>
                <a:gd name="T86" fmla="*/ 92 w 145"/>
                <a:gd name="T87" fmla="*/ 1 h 3"/>
                <a:gd name="T88" fmla="*/ 91 w 145"/>
                <a:gd name="T89" fmla="*/ 1 h 3"/>
                <a:gd name="T90" fmla="*/ 85 w 145"/>
                <a:gd name="T91" fmla="*/ 3 h 3"/>
                <a:gd name="T92" fmla="*/ 142 w 145"/>
                <a:gd name="T9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5" h="3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moveTo>
                    <a:pt x="144" y="1"/>
                  </a:moveTo>
                  <a:cubicBezTo>
                    <a:pt x="144" y="1"/>
                    <a:pt x="144" y="1"/>
                    <a:pt x="144" y="1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4" y="2"/>
                    <a:pt x="145" y="2"/>
                    <a:pt x="145" y="1"/>
                  </a:cubicBezTo>
                  <a:cubicBezTo>
                    <a:pt x="145" y="1"/>
                    <a:pt x="145" y="1"/>
                    <a:pt x="144" y="1"/>
                  </a:cubicBezTo>
                  <a:moveTo>
                    <a:pt x="3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1"/>
                    <a:pt x="25" y="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2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2"/>
                    <a:pt x="32" y="2"/>
                  </a:cubicBezTo>
                  <a:cubicBezTo>
                    <a:pt x="32" y="0"/>
                    <a:pt x="32" y="0"/>
                    <a:pt x="32" y="0"/>
                  </a:cubicBezTo>
                  <a:moveTo>
                    <a:pt x="40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3" y="3"/>
                    <a:pt x="33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2"/>
                    <a:pt x="39" y="2"/>
                  </a:cubicBezTo>
                  <a:cubicBezTo>
                    <a:pt x="39" y="1"/>
                    <a:pt x="39" y="1"/>
                    <a:pt x="40" y="0"/>
                  </a:cubicBezTo>
                  <a:moveTo>
                    <a:pt x="49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1" y="1"/>
                    <a:pt x="41" y="2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9" y="2"/>
                    <a:pt x="49" y="1"/>
                  </a:cubicBezTo>
                  <a:cubicBezTo>
                    <a:pt x="49" y="1"/>
                    <a:pt x="49" y="1"/>
                    <a:pt x="49" y="0"/>
                  </a:cubicBezTo>
                  <a:moveTo>
                    <a:pt x="59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2"/>
                    <a:pt x="51" y="2"/>
                    <a:pt x="51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8" y="1"/>
                    <a:pt x="59" y="0"/>
                  </a:cubicBezTo>
                  <a:moveTo>
                    <a:pt x="73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7" y="2"/>
                    <a:pt x="67" y="2"/>
                    <a:pt x="67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0" y="1"/>
                    <a:pt x="60" y="2"/>
                    <a:pt x="60" y="2"/>
                  </a:cubicBezTo>
                  <a:cubicBezTo>
                    <a:pt x="60" y="2"/>
                    <a:pt x="60" y="3"/>
                    <a:pt x="60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1"/>
                    <a:pt x="72" y="1"/>
                    <a:pt x="73" y="0"/>
                  </a:cubicBezTo>
                  <a:moveTo>
                    <a:pt x="8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1" y="1"/>
                    <a:pt x="81" y="1"/>
                    <a:pt x="80" y="2"/>
                  </a:cubicBezTo>
                  <a:cubicBezTo>
                    <a:pt x="80" y="2"/>
                    <a:pt x="80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8" y="2"/>
                    <a:pt x="79" y="1"/>
                  </a:cubicBezTo>
                  <a:cubicBezTo>
                    <a:pt x="79" y="1"/>
                    <a:pt x="79" y="0"/>
                    <a:pt x="79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4" y="1"/>
                    <a:pt x="74" y="1"/>
                    <a:pt x="74" y="2"/>
                  </a:cubicBezTo>
                  <a:cubicBezTo>
                    <a:pt x="74" y="2"/>
                    <a:pt x="74" y="3"/>
                    <a:pt x="74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4" y="1"/>
                    <a:pt x="84" y="1"/>
                    <a:pt x="84" y="0"/>
                  </a:cubicBezTo>
                  <a:moveTo>
                    <a:pt x="142" y="0"/>
                  </a:moveTo>
                  <a:cubicBezTo>
                    <a:pt x="138" y="0"/>
                    <a:pt x="138" y="0"/>
                    <a:pt x="138" y="0"/>
                  </a:cubicBezTo>
                  <a:cubicBezTo>
                    <a:pt x="137" y="0"/>
                    <a:pt x="137" y="1"/>
                    <a:pt x="137" y="2"/>
                  </a:cubicBezTo>
                  <a:cubicBezTo>
                    <a:pt x="136" y="2"/>
                    <a:pt x="136" y="2"/>
                    <a:pt x="136" y="2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5" y="2"/>
                    <a:pt x="135" y="1"/>
                    <a:pt x="135" y="1"/>
                  </a:cubicBezTo>
                  <a:cubicBezTo>
                    <a:pt x="135" y="1"/>
                    <a:pt x="135" y="0"/>
                    <a:pt x="13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0" y="2"/>
                    <a:pt x="130" y="2"/>
                    <a:pt x="130" y="2"/>
                  </a:cubicBezTo>
                  <a:cubicBezTo>
                    <a:pt x="130" y="2"/>
                    <a:pt x="130" y="2"/>
                    <a:pt x="130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1"/>
                    <a:pt x="128" y="1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1"/>
                    <a:pt x="124" y="1"/>
                    <a:pt x="124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2" y="2"/>
                    <a:pt x="122" y="1"/>
                    <a:pt x="122" y="1"/>
                  </a:cubicBezTo>
                  <a:cubicBezTo>
                    <a:pt x="122" y="1"/>
                    <a:pt x="123" y="0"/>
                    <a:pt x="123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1"/>
                    <a:pt x="118" y="1"/>
                  </a:cubicBezTo>
                  <a:cubicBezTo>
                    <a:pt x="118" y="2"/>
                    <a:pt x="118" y="2"/>
                    <a:pt x="118" y="2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7" y="2"/>
                    <a:pt x="116" y="1"/>
                    <a:pt x="117" y="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1" y="1"/>
                    <a:pt x="111" y="1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1"/>
                    <a:pt x="107" y="1"/>
                    <a:pt x="107" y="2"/>
                  </a:cubicBezTo>
                  <a:cubicBezTo>
                    <a:pt x="107" y="2"/>
                    <a:pt x="107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5" y="2"/>
                    <a:pt x="105" y="2"/>
                    <a:pt x="105" y="1"/>
                  </a:cubicBezTo>
                  <a:cubicBezTo>
                    <a:pt x="105" y="1"/>
                    <a:pt x="105" y="0"/>
                    <a:pt x="106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1"/>
                    <a:pt x="100" y="1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3" y="1"/>
                    <a:pt x="92" y="1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1" y="2"/>
                    <a:pt x="90" y="1"/>
                    <a:pt x="91" y="1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6" y="1"/>
                    <a:pt x="86" y="2"/>
                    <a:pt x="85" y="3"/>
                  </a:cubicBezTo>
                  <a:cubicBezTo>
                    <a:pt x="143" y="3"/>
                    <a:pt x="143" y="3"/>
                    <a:pt x="143" y="3"/>
                  </a:cubicBezTo>
                  <a:cubicBezTo>
                    <a:pt x="142" y="2"/>
                    <a:pt x="142" y="2"/>
                    <a:pt x="142" y="1"/>
                  </a:cubicBezTo>
                  <a:cubicBezTo>
                    <a:pt x="142" y="0"/>
                    <a:pt x="142" y="0"/>
                    <a:pt x="1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42" name="Freeform 356">
              <a:extLst>
                <a:ext uri="{FF2B5EF4-FFF2-40B4-BE49-F238E27FC236}">
                  <a16:creationId xmlns:a16="http://schemas.microsoft.com/office/drawing/2014/main" id="{AABE5A22-4285-468B-856E-251C2FC63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1950" y="5820391"/>
              <a:ext cx="35491" cy="91258"/>
            </a:xfrm>
            <a:custGeom>
              <a:avLst/>
              <a:gdLst>
                <a:gd name="T0" fmla="*/ 2 w 3"/>
                <a:gd name="T1" fmla="*/ 0 h 8"/>
                <a:gd name="T2" fmla="*/ 1 w 3"/>
                <a:gd name="T3" fmla="*/ 1 h 8"/>
                <a:gd name="T4" fmla="*/ 0 w 3"/>
                <a:gd name="T5" fmla="*/ 3 h 8"/>
                <a:gd name="T6" fmla="*/ 0 w 3"/>
                <a:gd name="T7" fmla="*/ 5 h 8"/>
                <a:gd name="T8" fmla="*/ 0 w 3"/>
                <a:gd name="T9" fmla="*/ 6 h 8"/>
                <a:gd name="T10" fmla="*/ 1 w 3"/>
                <a:gd name="T11" fmla="*/ 8 h 8"/>
                <a:gd name="T12" fmla="*/ 1 w 3"/>
                <a:gd name="T13" fmla="*/ 8 h 8"/>
                <a:gd name="T14" fmla="*/ 1 w 3"/>
                <a:gd name="T15" fmla="*/ 8 h 8"/>
                <a:gd name="T16" fmla="*/ 2 w 3"/>
                <a:gd name="T17" fmla="*/ 7 h 8"/>
                <a:gd name="T18" fmla="*/ 2 w 3"/>
                <a:gd name="T19" fmla="*/ 6 h 8"/>
                <a:gd name="T20" fmla="*/ 2 w 3"/>
                <a:gd name="T21" fmla="*/ 6 h 8"/>
                <a:gd name="T22" fmla="*/ 3 w 3"/>
                <a:gd name="T23" fmla="*/ 2 h 8"/>
                <a:gd name="T24" fmla="*/ 3 w 3"/>
                <a:gd name="T25" fmla="*/ 1 h 8"/>
                <a:gd name="T26" fmla="*/ 2 w 3"/>
                <a:gd name="T27" fmla="*/ 0 h 8"/>
                <a:gd name="T28" fmla="*/ 2 w 3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8"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2" y="8"/>
                    <a:pt x="2" y="7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43" name="Freeform 357">
              <a:extLst>
                <a:ext uri="{FF2B5EF4-FFF2-40B4-BE49-F238E27FC236}">
                  <a16:creationId xmlns:a16="http://schemas.microsoft.com/office/drawing/2014/main" id="{BA5B602F-BAC2-43A8-8B78-AE38761DB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8460" y="5805183"/>
              <a:ext cx="35491" cy="121678"/>
            </a:xfrm>
            <a:custGeom>
              <a:avLst/>
              <a:gdLst>
                <a:gd name="T0" fmla="*/ 1 w 3"/>
                <a:gd name="T1" fmla="*/ 0 h 10"/>
                <a:gd name="T2" fmla="*/ 0 w 3"/>
                <a:gd name="T3" fmla="*/ 1 h 10"/>
                <a:gd name="T4" fmla="*/ 0 w 3"/>
                <a:gd name="T5" fmla="*/ 7 h 10"/>
                <a:gd name="T6" fmla="*/ 0 w 3"/>
                <a:gd name="T7" fmla="*/ 9 h 10"/>
                <a:gd name="T8" fmla="*/ 1 w 3"/>
                <a:gd name="T9" fmla="*/ 9 h 10"/>
                <a:gd name="T10" fmla="*/ 2 w 3"/>
                <a:gd name="T11" fmla="*/ 10 h 10"/>
                <a:gd name="T12" fmla="*/ 2 w 3"/>
                <a:gd name="T13" fmla="*/ 10 h 10"/>
                <a:gd name="T14" fmla="*/ 3 w 3"/>
                <a:gd name="T15" fmla="*/ 9 h 10"/>
                <a:gd name="T16" fmla="*/ 3 w 3"/>
                <a:gd name="T17" fmla="*/ 8 h 10"/>
                <a:gd name="T18" fmla="*/ 3 w 3"/>
                <a:gd name="T19" fmla="*/ 6 h 10"/>
                <a:gd name="T20" fmla="*/ 3 w 3"/>
                <a:gd name="T21" fmla="*/ 3 h 10"/>
                <a:gd name="T22" fmla="*/ 3 w 3"/>
                <a:gd name="T23" fmla="*/ 2 h 10"/>
                <a:gd name="T24" fmla="*/ 2 w 3"/>
                <a:gd name="T25" fmla="*/ 0 h 10"/>
                <a:gd name="T26" fmla="*/ 2 w 3"/>
                <a:gd name="T27" fmla="*/ 0 h 10"/>
                <a:gd name="T28" fmla="*/ 1 w 3"/>
                <a:gd name="T2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10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9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3" y="7"/>
                    <a:pt x="3" y="6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44" name="Freeform 358">
              <a:extLst>
                <a:ext uri="{FF2B5EF4-FFF2-40B4-BE49-F238E27FC236}">
                  <a16:creationId xmlns:a16="http://schemas.microsoft.com/office/drawing/2014/main" id="{23F67C8E-60DF-4366-8774-95E9495E05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84612" y="5688574"/>
              <a:ext cx="730067" cy="91258"/>
            </a:xfrm>
            <a:custGeom>
              <a:avLst/>
              <a:gdLst>
                <a:gd name="T0" fmla="*/ 3 w 61"/>
                <a:gd name="T1" fmla="*/ 5 h 8"/>
                <a:gd name="T2" fmla="*/ 3 w 61"/>
                <a:gd name="T3" fmla="*/ 5 h 8"/>
                <a:gd name="T4" fmla="*/ 3 w 61"/>
                <a:gd name="T5" fmla="*/ 4 h 8"/>
                <a:gd name="T6" fmla="*/ 35 w 61"/>
                <a:gd name="T7" fmla="*/ 3 h 8"/>
                <a:gd name="T8" fmla="*/ 59 w 61"/>
                <a:gd name="T9" fmla="*/ 3 h 8"/>
                <a:gd name="T10" fmla="*/ 59 w 61"/>
                <a:gd name="T11" fmla="*/ 6 h 8"/>
                <a:gd name="T12" fmla="*/ 29 w 61"/>
                <a:gd name="T13" fmla="*/ 5 h 8"/>
                <a:gd name="T14" fmla="*/ 3 w 61"/>
                <a:gd name="T15" fmla="*/ 5 h 8"/>
                <a:gd name="T16" fmla="*/ 36 w 61"/>
                <a:gd name="T17" fmla="*/ 0 h 8"/>
                <a:gd name="T18" fmla="*/ 2 w 61"/>
                <a:gd name="T19" fmla="*/ 1 h 8"/>
                <a:gd name="T20" fmla="*/ 1 w 61"/>
                <a:gd name="T21" fmla="*/ 2 h 8"/>
                <a:gd name="T22" fmla="*/ 0 w 61"/>
                <a:gd name="T23" fmla="*/ 3 h 8"/>
                <a:gd name="T24" fmla="*/ 1 w 61"/>
                <a:gd name="T25" fmla="*/ 5 h 8"/>
                <a:gd name="T26" fmla="*/ 1 w 61"/>
                <a:gd name="T27" fmla="*/ 7 h 8"/>
                <a:gd name="T28" fmla="*/ 2 w 61"/>
                <a:gd name="T29" fmla="*/ 8 h 8"/>
                <a:gd name="T30" fmla="*/ 29 w 61"/>
                <a:gd name="T31" fmla="*/ 8 h 8"/>
                <a:gd name="T32" fmla="*/ 60 w 61"/>
                <a:gd name="T33" fmla="*/ 8 h 8"/>
                <a:gd name="T34" fmla="*/ 61 w 61"/>
                <a:gd name="T35" fmla="*/ 8 h 8"/>
                <a:gd name="T36" fmla="*/ 61 w 61"/>
                <a:gd name="T37" fmla="*/ 7 h 8"/>
                <a:gd name="T38" fmla="*/ 61 w 61"/>
                <a:gd name="T39" fmla="*/ 2 h 8"/>
                <a:gd name="T40" fmla="*/ 60 w 61"/>
                <a:gd name="T41" fmla="*/ 1 h 8"/>
                <a:gd name="T42" fmla="*/ 36 w 61"/>
                <a:gd name="T4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"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5" y="3"/>
                    <a:pt x="25" y="3"/>
                    <a:pt x="35" y="3"/>
                  </a:cubicBezTo>
                  <a:cubicBezTo>
                    <a:pt x="43" y="3"/>
                    <a:pt x="51" y="3"/>
                    <a:pt x="59" y="3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49" y="5"/>
                    <a:pt x="39" y="5"/>
                    <a:pt x="29" y="5"/>
                  </a:cubicBezTo>
                  <a:cubicBezTo>
                    <a:pt x="20" y="5"/>
                    <a:pt x="12" y="5"/>
                    <a:pt x="3" y="5"/>
                  </a:cubicBezTo>
                  <a:moveTo>
                    <a:pt x="36" y="0"/>
                  </a:moveTo>
                  <a:cubicBezTo>
                    <a:pt x="25" y="0"/>
                    <a:pt x="14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11" y="8"/>
                    <a:pt x="20" y="8"/>
                    <a:pt x="29" y="8"/>
                  </a:cubicBezTo>
                  <a:cubicBezTo>
                    <a:pt x="39" y="8"/>
                    <a:pt x="50" y="8"/>
                    <a:pt x="60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1"/>
                    <a:pt x="61" y="1"/>
                    <a:pt x="60" y="1"/>
                  </a:cubicBezTo>
                  <a:cubicBezTo>
                    <a:pt x="52" y="0"/>
                    <a:pt x="44" y="0"/>
                    <a:pt x="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45" name="Freeform 359">
              <a:extLst>
                <a:ext uri="{FF2B5EF4-FFF2-40B4-BE49-F238E27FC236}">
                  <a16:creationId xmlns:a16="http://schemas.microsoft.com/office/drawing/2014/main" id="{1A75B74D-A7F6-47F7-B596-42FDE8A85E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02095" y="5566896"/>
              <a:ext cx="253496" cy="81119"/>
            </a:xfrm>
            <a:custGeom>
              <a:avLst/>
              <a:gdLst>
                <a:gd name="T0" fmla="*/ 4 w 21"/>
                <a:gd name="T1" fmla="*/ 4 h 7"/>
                <a:gd name="T2" fmla="*/ 5 w 21"/>
                <a:gd name="T3" fmla="*/ 3 h 7"/>
                <a:gd name="T4" fmla="*/ 18 w 21"/>
                <a:gd name="T5" fmla="*/ 3 h 7"/>
                <a:gd name="T6" fmla="*/ 17 w 21"/>
                <a:gd name="T7" fmla="*/ 4 h 7"/>
                <a:gd name="T8" fmla="*/ 17 w 21"/>
                <a:gd name="T9" fmla="*/ 4 h 7"/>
                <a:gd name="T10" fmla="*/ 4 w 21"/>
                <a:gd name="T11" fmla="*/ 4 h 7"/>
                <a:gd name="T12" fmla="*/ 19 w 21"/>
                <a:gd name="T13" fmla="*/ 0 h 7"/>
                <a:gd name="T14" fmla="*/ 4 w 21"/>
                <a:gd name="T15" fmla="*/ 0 h 7"/>
                <a:gd name="T16" fmla="*/ 4 w 21"/>
                <a:gd name="T17" fmla="*/ 1 h 7"/>
                <a:gd name="T18" fmla="*/ 3 w 21"/>
                <a:gd name="T19" fmla="*/ 2 h 7"/>
                <a:gd name="T20" fmla="*/ 2 w 21"/>
                <a:gd name="T21" fmla="*/ 3 h 7"/>
                <a:gd name="T22" fmla="*/ 0 w 21"/>
                <a:gd name="T23" fmla="*/ 6 h 7"/>
                <a:gd name="T24" fmla="*/ 1 w 21"/>
                <a:gd name="T25" fmla="*/ 7 h 7"/>
                <a:gd name="T26" fmla="*/ 18 w 21"/>
                <a:gd name="T27" fmla="*/ 7 h 7"/>
                <a:gd name="T28" fmla="*/ 19 w 21"/>
                <a:gd name="T29" fmla="*/ 6 h 7"/>
                <a:gd name="T30" fmla="*/ 19 w 21"/>
                <a:gd name="T31" fmla="*/ 5 h 7"/>
                <a:gd name="T32" fmla="*/ 21 w 21"/>
                <a:gd name="T33" fmla="*/ 2 h 7"/>
                <a:gd name="T34" fmla="*/ 21 w 21"/>
                <a:gd name="T35" fmla="*/ 0 h 7"/>
                <a:gd name="T36" fmla="*/ 19 w 21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7">
                  <a:moveTo>
                    <a:pt x="4" y="4"/>
                  </a:moveTo>
                  <a:cubicBezTo>
                    <a:pt x="5" y="4"/>
                    <a:pt x="5" y="3"/>
                    <a:pt x="5" y="3"/>
                  </a:cubicBezTo>
                  <a:cubicBezTo>
                    <a:pt x="10" y="3"/>
                    <a:pt x="14" y="3"/>
                    <a:pt x="18" y="3"/>
                  </a:cubicBezTo>
                  <a:cubicBezTo>
                    <a:pt x="17" y="3"/>
                    <a:pt x="17" y="3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3" y="4"/>
                    <a:pt x="8" y="4"/>
                    <a:pt x="4" y="4"/>
                  </a:cubicBezTo>
                  <a:moveTo>
                    <a:pt x="19" y="0"/>
                  </a:moveTo>
                  <a:cubicBezTo>
                    <a:pt x="15" y="0"/>
                    <a:pt x="10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2"/>
                    <a:pt x="2" y="3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7" y="7"/>
                    <a:pt x="12" y="7"/>
                    <a:pt x="18" y="7"/>
                  </a:cubicBezTo>
                  <a:cubicBezTo>
                    <a:pt x="18" y="7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4"/>
                    <a:pt x="20" y="3"/>
                    <a:pt x="21" y="2"/>
                  </a:cubicBezTo>
                  <a:cubicBezTo>
                    <a:pt x="21" y="1"/>
                    <a:pt x="21" y="1"/>
                    <a:pt x="21" y="0"/>
                  </a:cubicBezTo>
                  <a:cubicBezTo>
                    <a:pt x="20" y="0"/>
                    <a:pt x="20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46" name="Freeform 360">
              <a:extLst>
                <a:ext uri="{FF2B5EF4-FFF2-40B4-BE49-F238E27FC236}">
                  <a16:creationId xmlns:a16="http://schemas.microsoft.com/office/drawing/2014/main" id="{E2B237AE-282E-4195-BF9E-1C99F3E020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5766" y="5698713"/>
              <a:ext cx="263635" cy="81119"/>
            </a:xfrm>
            <a:custGeom>
              <a:avLst/>
              <a:gdLst>
                <a:gd name="T0" fmla="*/ 5 w 22"/>
                <a:gd name="T1" fmla="*/ 4 h 7"/>
                <a:gd name="T2" fmla="*/ 6 w 22"/>
                <a:gd name="T3" fmla="*/ 3 h 7"/>
                <a:gd name="T4" fmla="*/ 18 w 22"/>
                <a:gd name="T5" fmla="*/ 2 h 7"/>
                <a:gd name="T6" fmla="*/ 18 w 22"/>
                <a:gd name="T7" fmla="*/ 4 h 7"/>
                <a:gd name="T8" fmla="*/ 17 w 22"/>
                <a:gd name="T9" fmla="*/ 4 h 7"/>
                <a:gd name="T10" fmla="*/ 5 w 22"/>
                <a:gd name="T11" fmla="*/ 4 h 7"/>
                <a:gd name="T12" fmla="*/ 20 w 22"/>
                <a:gd name="T13" fmla="*/ 0 h 7"/>
                <a:gd name="T14" fmla="*/ 5 w 22"/>
                <a:gd name="T15" fmla="*/ 0 h 7"/>
                <a:gd name="T16" fmla="*/ 4 w 22"/>
                <a:gd name="T17" fmla="*/ 1 h 7"/>
                <a:gd name="T18" fmla="*/ 4 w 22"/>
                <a:gd name="T19" fmla="*/ 1 h 7"/>
                <a:gd name="T20" fmla="*/ 3 w 22"/>
                <a:gd name="T21" fmla="*/ 3 h 7"/>
                <a:gd name="T22" fmla="*/ 0 w 22"/>
                <a:gd name="T23" fmla="*/ 6 h 7"/>
                <a:gd name="T24" fmla="*/ 2 w 22"/>
                <a:gd name="T25" fmla="*/ 7 h 7"/>
                <a:gd name="T26" fmla="*/ 18 w 22"/>
                <a:gd name="T27" fmla="*/ 7 h 7"/>
                <a:gd name="T28" fmla="*/ 20 w 22"/>
                <a:gd name="T29" fmla="*/ 5 h 7"/>
                <a:gd name="T30" fmla="*/ 20 w 22"/>
                <a:gd name="T31" fmla="*/ 5 h 7"/>
                <a:gd name="T32" fmla="*/ 21 w 22"/>
                <a:gd name="T33" fmla="*/ 2 h 7"/>
                <a:gd name="T34" fmla="*/ 21 w 22"/>
                <a:gd name="T35" fmla="*/ 0 h 7"/>
                <a:gd name="T36" fmla="*/ 20 w 22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" h="7">
                  <a:moveTo>
                    <a:pt x="5" y="4"/>
                  </a:moveTo>
                  <a:cubicBezTo>
                    <a:pt x="5" y="4"/>
                    <a:pt x="6" y="3"/>
                    <a:pt x="6" y="3"/>
                  </a:cubicBezTo>
                  <a:cubicBezTo>
                    <a:pt x="10" y="3"/>
                    <a:pt x="14" y="3"/>
                    <a:pt x="18" y="2"/>
                  </a:cubicBezTo>
                  <a:cubicBezTo>
                    <a:pt x="18" y="3"/>
                    <a:pt x="18" y="3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3" y="4"/>
                    <a:pt x="9" y="4"/>
                    <a:pt x="5" y="4"/>
                  </a:cubicBezTo>
                  <a:moveTo>
                    <a:pt x="20" y="0"/>
                  </a:moveTo>
                  <a:cubicBezTo>
                    <a:pt x="15" y="0"/>
                    <a:pt x="10" y="0"/>
                    <a:pt x="5" y="0"/>
                  </a:cubicBezTo>
                  <a:cubicBezTo>
                    <a:pt x="5" y="0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3" y="2"/>
                    <a:pt x="3" y="3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7" y="7"/>
                    <a:pt x="13" y="7"/>
                    <a:pt x="18" y="7"/>
                  </a:cubicBezTo>
                  <a:cubicBezTo>
                    <a:pt x="19" y="7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1" y="3"/>
                    <a:pt x="21" y="2"/>
                  </a:cubicBezTo>
                  <a:cubicBezTo>
                    <a:pt x="22" y="1"/>
                    <a:pt x="21" y="1"/>
                    <a:pt x="21" y="0"/>
                  </a:cubicBezTo>
                  <a:cubicBezTo>
                    <a:pt x="21" y="0"/>
                    <a:pt x="21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47" name="Freeform 361">
              <a:extLst>
                <a:ext uri="{FF2B5EF4-FFF2-40B4-BE49-F238E27FC236}">
                  <a16:creationId xmlns:a16="http://schemas.microsoft.com/office/drawing/2014/main" id="{95C9E8A2-9418-4F9C-9020-AD594A4CF6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86532" y="5551688"/>
              <a:ext cx="182517" cy="86190"/>
            </a:xfrm>
            <a:custGeom>
              <a:avLst/>
              <a:gdLst>
                <a:gd name="T0" fmla="*/ 3 w 15"/>
                <a:gd name="T1" fmla="*/ 5 h 7"/>
                <a:gd name="T2" fmla="*/ 3 w 15"/>
                <a:gd name="T3" fmla="*/ 3 h 7"/>
                <a:gd name="T4" fmla="*/ 12 w 15"/>
                <a:gd name="T5" fmla="*/ 3 h 7"/>
                <a:gd name="T6" fmla="*/ 12 w 15"/>
                <a:gd name="T7" fmla="*/ 5 h 7"/>
                <a:gd name="T8" fmla="*/ 3 w 15"/>
                <a:gd name="T9" fmla="*/ 5 h 7"/>
                <a:gd name="T10" fmla="*/ 2 w 15"/>
                <a:gd name="T11" fmla="*/ 0 h 7"/>
                <a:gd name="T12" fmla="*/ 1 w 15"/>
                <a:gd name="T13" fmla="*/ 1 h 7"/>
                <a:gd name="T14" fmla="*/ 0 w 15"/>
                <a:gd name="T15" fmla="*/ 6 h 7"/>
                <a:gd name="T16" fmla="*/ 0 w 15"/>
                <a:gd name="T17" fmla="*/ 7 h 7"/>
                <a:gd name="T18" fmla="*/ 1 w 15"/>
                <a:gd name="T19" fmla="*/ 7 h 7"/>
                <a:gd name="T20" fmla="*/ 13 w 15"/>
                <a:gd name="T21" fmla="*/ 7 h 7"/>
                <a:gd name="T22" fmla="*/ 14 w 15"/>
                <a:gd name="T23" fmla="*/ 7 h 7"/>
                <a:gd name="T24" fmla="*/ 15 w 15"/>
                <a:gd name="T25" fmla="*/ 6 h 7"/>
                <a:gd name="T26" fmla="*/ 14 w 15"/>
                <a:gd name="T27" fmla="*/ 2 h 7"/>
                <a:gd name="T28" fmla="*/ 13 w 15"/>
                <a:gd name="T29" fmla="*/ 1 h 7"/>
                <a:gd name="T30" fmla="*/ 2 w 15"/>
                <a:gd name="T3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7">
                  <a:moveTo>
                    <a:pt x="3" y="5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6" y="3"/>
                    <a:pt x="9" y="3"/>
                    <a:pt x="12" y="3"/>
                  </a:cubicBezTo>
                  <a:cubicBezTo>
                    <a:pt x="12" y="4"/>
                    <a:pt x="12" y="4"/>
                    <a:pt x="12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2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4"/>
                    <a:pt x="14" y="3"/>
                    <a:pt x="14" y="2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9" y="0"/>
                    <a:pt x="6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48" name="Freeform 362">
              <a:extLst>
                <a:ext uri="{FF2B5EF4-FFF2-40B4-BE49-F238E27FC236}">
                  <a16:creationId xmlns:a16="http://schemas.microsoft.com/office/drawing/2014/main" id="{85FCD92C-66D4-49CE-A6E0-F26D86AD72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7196" y="5566896"/>
              <a:ext cx="238287" cy="70979"/>
            </a:xfrm>
            <a:custGeom>
              <a:avLst/>
              <a:gdLst>
                <a:gd name="T0" fmla="*/ 4 w 20"/>
                <a:gd name="T1" fmla="*/ 3 h 6"/>
                <a:gd name="T2" fmla="*/ 3 w 20"/>
                <a:gd name="T3" fmla="*/ 2 h 6"/>
                <a:gd name="T4" fmla="*/ 15 w 20"/>
                <a:gd name="T5" fmla="*/ 2 h 6"/>
                <a:gd name="T6" fmla="*/ 16 w 20"/>
                <a:gd name="T7" fmla="*/ 3 h 6"/>
                <a:gd name="T8" fmla="*/ 17 w 20"/>
                <a:gd name="T9" fmla="*/ 3 h 6"/>
                <a:gd name="T10" fmla="*/ 4 w 20"/>
                <a:gd name="T11" fmla="*/ 3 h 6"/>
                <a:gd name="T12" fmla="*/ 1 w 20"/>
                <a:gd name="T13" fmla="*/ 0 h 6"/>
                <a:gd name="T14" fmla="*/ 0 w 20"/>
                <a:gd name="T15" fmla="*/ 0 h 6"/>
                <a:gd name="T16" fmla="*/ 0 w 20"/>
                <a:gd name="T17" fmla="*/ 2 h 6"/>
                <a:gd name="T18" fmla="*/ 2 w 20"/>
                <a:gd name="T19" fmla="*/ 5 h 6"/>
                <a:gd name="T20" fmla="*/ 3 w 20"/>
                <a:gd name="T21" fmla="*/ 6 h 6"/>
                <a:gd name="T22" fmla="*/ 19 w 20"/>
                <a:gd name="T23" fmla="*/ 6 h 6"/>
                <a:gd name="T24" fmla="*/ 20 w 20"/>
                <a:gd name="T25" fmla="*/ 5 h 6"/>
                <a:gd name="T26" fmla="*/ 20 w 20"/>
                <a:gd name="T27" fmla="*/ 4 h 6"/>
                <a:gd name="T28" fmla="*/ 19 w 20"/>
                <a:gd name="T29" fmla="*/ 2 h 6"/>
                <a:gd name="T30" fmla="*/ 15 w 20"/>
                <a:gd name="T31" fmla="*/ 0 h 6"/>
                <a:gd name="T32" fmla="*/ 1 w 20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6">
                  <a:moveTo>
                    <a:pt x="4" y="3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7" y="2"/>
                    <a:pt x="11" y="2"/>
                    <a:pt x="15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2" y="3"/>
                    <a:pt x="8" y="3"/>
                    <a:pt x="4" y="3"/>
                  </a:cubicBezTo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8" y="6"/>
                    <a:pt x="13" y="6"/>
                    <a:pt x="19" y="6"/>
                  </a:cubicBezTo>
                  <a:cubicBezTo>
                    <a:pt x="19" y="6"/>
                    <a:pt x="19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19" y="3"/>
                    <a:pt x="19" y="3"/>
                    <a:pt x="19" y="2"/>
                  </a:cubicBezTo>
                  <a:cubicBezTo>
                    <a:pt x="19" y="0"/>
                    <a:pt x="18" y="0"/>
                    <a:pt x="15" y="0"/>
                  </a:cubicBezTo>
                  <a:cubicBezTo>
                    <a:pt x="10" y="0"/>
                    <a:pt x="6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49" name="Freeform 363">
              <a:extLst>
                <a:ext uri="{FF2B5EF4-FFF2-40B4-BE49-F238E27FC236}">
                  <a16:creationId xmlns:a16="http://schemas.microsoft.com/office/drawing/2014/main" id="{E13C182A-A125-4E17-BEF8-205CE8A02C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2824" y="5698713"/>
              <a:ext cx="243356" cy="70979"/>
            </a:xfrm>
            <a:custGeom>
              <a:avLst/>
              <a:gdLst>
                <a:gd name="T0" fmla="*/ 4 w 20"/>
                <a:gd name="T1" fmla="*/ 4 h 6"/>
                <a:gd name="T2" fmla="*/ 3 w 20"/>
                <a:gd name="T3" fmla="*/ 3 h 6"/>
                <a:gd name="T4" fmla="*/ 15 w 20"/>
                <a:gd name="T5" fmla="*/ 3 h 6"/>
                <a:gd name="T6" fmla="*/ 16 w 20"/>
                <a:gd name="T7" fmla="*/ 3 h 6"/>
                <a:gd name="T8" fmla="*/ 17 w 20"/>
                <a:gd name="T9" fmla="*/ 3 h 6"/>
                <a:gd name="T10" fmla="*/ 4 w 20"/>
                <a:gd name="T11" fmla="*/ 4 h 6"/>
                <a:gd name="T12" fmla="*/ 1 w 20"/>
                <a:gd name="T13" fmla="*/ 0 h 6"/>
                <a:gd name="T14" fmla="*/ 0 w 20"/>
                <a:gd name="T15" fmla="*/ 1 h 6"/>
                <a:gd name="T16" fmla="*/ 0 w 20"/>
                <a:gd name="T17" fmla="*/ 2 h 6"/>
                <a:gd name="T18" fmla="*/ 2 w 20"/>
                <a:gd name="T19" fmla="*/ 5 h 6"/>
                <a:gd name="T20" fmla="*/ 3 w 20"/>
                <a:gd name="T21" fmla="*/ 6 h 6"/>
                <a:gd name="T22" fmla="*/ 18 w 20"/>
                <a:gd name="T23" fmla="*/ 6 h 6"/>
                <a:gd name="T24" fmla="*/ 20 w 20"/>
                <a:gd name="T25" fmla="*/ 5 h 6"/>
                <a:gd name="T26" fmla="*/ 20 w 20"/>
                <a:gd name="T27" fmla="*/ 4 h 6"/>
                <a:gd name="T28" fmla="*/ 19 w 20"/>
                <a:gd name="T29" fmla="*/ 3 h 6"/>
                <a:gd name="T30" fmla="*/ 15 w 20"/>
                <a:gd name="T31" fmla="*/ 0 h 6"/>
                <a:gd name="T32" fmla="*/ 1 w 20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6">
                  <a:moveTo>
                    <a:pt x="4" y="4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7" y="3"/>
                    <a:pt x="11" y="3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2" y="3"/>
                    <a:pt x="8" y="4"/>
                    <a:pt x="4" y="4"/>
                  </a:cubicBezTo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8" y="6"/>
                    <a:pt x="13" y="6"/>
                    <a:pt x="18" y="6"/>
                  </a:cubicBezTo>
                  <a:cubicBezTo>
                    <a:pt x="19" y="6"/>
                    <a:pt x="19" y="6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19" y="4"/>
                    <a:pt x="19" y="3"/>
                    <a:pt x="19" y="3"/>
                  </a:cubicBezTo>
                  <a:cubicBezTo>
                    <a:pt x="18" y="1"/>
                    <a:pt x="18" y="0"/>
                    <a:pt x="15" y="0"/>
                  </a:cubicBezTo>
                  <a:cubicBezTo>
                    <a:pt x="10" y="0"/>
                    <a:pt x="6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50" name="Freeform 364">
              <a:extLst>
                <a:ext uri="{FF2B5EF4-FFF2-40B4-BE49-F238E27FC236}">
                  <a16:creationId xmlns:a16="http://schemas.microsoft.com/office/drawing/2014/main" id="{081715A8-87C4-48CE-A442-B7A2E406F7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9189" y="5566896"/>
              <a:ext cx="202796" cy="70979"/>
            </a:xfrm>
            <a:custGeom>
              <a:avLst/>
              <a:gdLst>
                <a:gd name="T0" fmla="*/ 3 w 17"/>
                <a:gd name="T1" fmla="*/ 4 h 6"/>
                <a:gd name="T2" fmla="*/ 3 w 17"/>
                <a:gd name="T3" fmla="*/ 2 h 6"/>
                <a:gd name="T4" fmla="*/ 13 w 17"/>
                <a:gd name="T5" fmla="*/ 2 h 6"/>
                <a:gd name="T6" fmla="*/ 13 w 17"/>
                <a:gd name="T7" fmla="*/ 3 h 6"/>
                <a:gd name="T8" fmla="*/ 13 w 17"/>
                <a:gd name="T9" fmla="*/ 3 h 6"/>
                <a:gd name="T10" fmla="*/ 13 w 17"/>
                <a:gd name="T11" fmla="*/ 3 h 6"/>
                <a:gd name="T12" fmla="*/ 3 w 17"/>
                <a:gd name="T13" fmla="*/ 4 h 6"/>
                <a:gd name="T14" fmla="*/ 2 w 17"/>
                <a:gd name="T15" fmla="*/ 0 h 6"/>
                <a:gd name="T16" fmla="*/ 1 w 17"/>
                <a:gd name="T17" fmla="*/ 0 h 6"/>
                <a:gd name="T18" fmla="*/ 1 w 17"/>
                <a:gd name="T19" fmla="*/ 1 h 6"/>
                <a:gd name="T20" fmla="*/ 1 w 17"/>
                <a:gd name="T21" fmla="*/ 5 h 6"/>
                <a:gd name="T22" fmla="*/ 2 w 17"/>
                <a:gd name="T23" fmla="*/ 6 h 6"/>
                <a:gd name="T24" fmla="*/ 16 w 17"/>
                <a:gd name="T25" fmla="*/ 6 h 6"/>
                <a:gd name="T26" fmla="*/ 17 w 17"/>
                <a:gd name="T27" fmla="*/ 5 h 6"/>
                <a:gd name="T28" fmla="*/ 17 w 17"/>
                <a:gd name="T29" fmla="*/ 4 h 6"/>
                <a:gd name="T30" fmla="*/ 16 w 17"/>
                <a:gd name="T31" fmla="*/ 2 h 6"/>
                <a:gd name="T32" fmla="*/ 15 w 17"/>
                <a:gd name="T33" fmla="*/ 1 h 6"/>
                <a:gd name="T34" fmla="*/ 15 w 17"/>
                <a:gd name="T35" fmla="*/ 1 h 6"/>
                <a:gd name="T36" fmla="*/ 14 w 17"/>
                <a:gd name="T37" fmla="*/ 0 h 6"/>
                <a:gd name="T38" fmla="*/ 2 w 17"/>
                <a:gd name="T39" fmla="*/ 0 h 6"/>
                <a:gd name="T40" fmla="*/ 2 w 17"/>
                <a:gd name="T4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6">
                  <a:moveTo>
                    <a:pt x="3" y="4"/>
                  </a:moveTo>
                  <a:cubicBezTo>
                    <a:pt x="3" y="3"/>
                    <a:pt x="3" y="3"/>
                    <a:pt x="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" y="2"/>
                    <a:pt x="1" y="4"/>
                    <a:pt x="1" y="5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6" y="3"/>
                    <a:pt x="16" y="3"/>
                    <a:pt x="16" y="2"/>
                  </a:cubicBezTo>
                  <a:cubicBezTo>
                    <a:pt x="16" y="2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51" name="Freeform 365">
              <a:extLst>
                <a:ext uri="{FF2B5EF4-FFF2-40B4-BE49-F238E27FC236}">
                  <a16:creationId xmlns:a16="http://schemas.microsoft.com/office/drawing/2014/main" id="{EE330F99-9CD5-4D2C-BD44-5AE5A81D9C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40028" y="5698713"/>
              <a:ext cx="192657" cy="70979"/>
            </a:xfrm>
            <a:custGeom>
              <a:avLst/>
              <a:gdLst>
                <a:gd name="T0" fmla="*/ 3 w 16"/>
                <a:gd name="T1" fmla="*/ 4 h 6"/>
                <a:gd name="T2" fmla="*/ 2 w 16"/>
                <a:gd name="T3" fmla="*/ 2 h 6"/>
                <a:gd name="T4" fmla="*/ 12 w 16"/>
                <a:gd name="T5" fmla="*/ 2 h 6"/>
                <a:gd name="T6" fmla="*/ 12 w 16"/>
                <a:gd name="T7" fmla="*/ 3 h 6"/>
                <a:gd name="T8" fmla="*/ 12 w 16"/>
                <a:gd name="T9" fmla="*/ 3 h 6"/>
                <a:gd name="T10" fmla="*/ 13 w 16"/>
                <a:gd name="T11" fmla="*/ 3 h 6"/>
                <a:gd name="T12" fmla="*/ 3 w 16"/>
                <a:gd name="T13" fmla="*/ 4 h 6"/>
                <a:gd name="T14" fmla="*/ 1 w 16"/>
                <a:gd name="T15" fmla="*/ 0 h 6"/>
                <a:gd name="T16" fmla="*/ 0 w 16"/>
                <a:gd name="T17" fmla="*/ 0 h 6"/>
                <a:gd name="T18" fmla="*/ 0 w 16"/>
                <a:gd name="T19" fmla="*/ 1 h 6"/>
                <a:gd name="T20" fmla="*/ 0 w 16"/>
                <a:gd name="T21" fmla="*/ 5 h 6"/>
                <a:gd name="T22" fmla="*/ 2 w 16"/>
                <a:gd name="T23" fmla="*/ 6 h 6"/>
                <a:gd name="T24" fmla="*/ 15 w 16"/>
                <a:gd name="T25" fmla="*/ 6 h 6"/>
                <a:gd name="T26" fmla="*/ 16 w 16"/>
                <a:gd name="T27" fmla="*/ 5 h 6"/>
                <a:gd name="T28" fmla="*/ 16 w 16"/>
                <a:gd name="T29" fmla="*/ 4 h 6"/>
                <a:gd name="T30" fmla="*/ 15 w 16"/>
                <a:gd name="T31" fmla="*/ 2 h 6"/>
                <a:gd name="T32" fmla="*/ 14 w 16"/>
                <a:gd name="T33" fmla="*/ 1 h 6"/>
                <a:gd name="T34" fmla="*/ 14 w 16"/>
                <a:gd name="T35" fmla="*/ 1 h 6"/>
                <a:gd name="T36" fmla="*/ 13 w 16"/>
                <a:gd name="T37" fmla="*/ 0 h 6"/>
                <a:gd name="T38" fmla="*/ 1 w 16"/>
                <a:gd name="T39" fmla="*/ 0 h 6"/>
                <a:gd name="T40" fmla="*/ 1 w 16"/>
                <a:gd name="T4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6">
                  <a:moveTo>
                    <a:pt x="3" y="4"/>
                  </a:moveTo>
                  <a:cubicBezTo>
                    <a:pt x="2" y="3"/>
                    <a:pt x="2" y="3"/>
                    <a:pt x="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6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5" y="3"/>
                    <a:pt x="15" y="3"/>
                    <a:pt x="15" y="2"/>
                  </a:cubicBezTo>
                  <a:cubicBezTo>
                    <a:pt x="15" y="2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52" name="Freeform 366">
              <a:extLst>
                <a:ext uri="{FF2B5EF4-FFF2-40B4-BE49-F238E27FC236}">
                  <a16:creationId xmlns:a16="http://schemas.microsoft.com/office/drawing/2014/main" id="{B31641C2-5FA4-495E-8957-75E9AEB88F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3596" y="5551688"/>
              <a:ext cx="202796" cy="86190"/>
            </a:xfrm>
            <a:custGeom>
              <a:avLst/>
              <a:gdLst>
                <a:gd name="T0" fmla="*/ 4 w 17"/>
                <a:gd name="T1" fmla="*/ 5 h 7"/>
                <a:gd name="T2" fmla="*/ 5 w 17"/>
                <a:gd name="T3" fmla="*/ 3 h 7"/>
                <a:gd name="T4" fmla="*/ 14 w 17"/>
                <a:gd name="T5" fmla="*/ 3 h 7"/>
                <a:gd name="T6" fmla="*/ 13 w 17"/>
                <a:gd name="T7" fmla="*/ 5 h 7"/>
                <a:gd name="T8" fmla="*/ 4 w 17"/>
                <a:gd name="T9" fmla="*/ 5 h 7"/>
                <a:gd name="T10" fmla="*/ 15 w 17"/>
                <a:gd name="T11" fmla="*/ 0 h 7"/>
                <a:gd name="T12" fmla="*/ 3 w 17"/>
                <a:gd name="T13" fmla="*/ 0 h 7"/>
                <a:gd name="T14" fmla="*/ 2 w 17"/>
                <a:gd name="T15" fmla="*/ 2 h 7"/>
                <a:gd name="T16" fmla="*/ 1 w 17"/>
                <a:gd name="T17" fmla="*/ 5 h 7"/>
                <a:gd name="T18" fmla="*/ 1 w 17"/>
                <a:gd name="T19" fmla="*/ 7 h 7"/>
                <a:gd name="T20" fmla="*/ 2 w 17"/>
                <a:gd name="T21" fmla="*/ 7 h 7"/>
                <a:gd name="T22" fmla="*/ 14 w 17"/>
                <a:gd name="T23" fmla="*/ 7 h 7"/>
                <a:gd name="T24" fmla="*/ 15 w 17"/>
                <a:gd name="T25" fmla="*/ 7 h 7"/>
                <a:gd name="T26" fmla="*/ 16 w 17"/>
                <a:gd name="T27" fmla="*/ 6 h 7"/>
                <a:gd name="T28" fmla="*/ 16 w 17"/>
                <a:gd name="T29" fmla="*/ 5 h 7"/>
                <a:gd name="T30" fmla="*/ 16 w 17"/>
                <a:gd name="T31" fmla="*/ 2 h 7"/>
                <a:gd name="T32" fmla="*/ 16 w 17"/>
                <a:gd name="T33" fmla="*/ 1 h 7"/>
                <a:gd name="T34" fmla="*/ 15 w 17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7">
                  <a:moveTo>
                    <a:pt x="4" y="5"/>
                  </a:moveTo>
                  <a:cubicBezTo>
                    <a:pt x="4" y="4"/>
                    <a:pt x="4" y="4"/>
                    <a:pt x="5" y="3"/>
                  </a:cubicBezTo>
                  <a:cubicBezTo>
                    <a:pt x="8" y="3"/>
                    <a:pt x="11" y="3"/>
                    <a:pt x="14" y="3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4" y="5"/>
                    <a:pt x="4" y="5"/>
                    <a:pt x="4" y="5"/>
                  </a:cubicBezTo>
                  <a:moveTo>
                    <a:pt x="15" y="0"/>
                  </a:moveTo>
                  <a:cubicBezTo>
                    <a:pt x="11" y="0"/>
                    <a:pt x="7" y="0"/>
                    <a:pt x="3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6" y="1"/>
                    <a:pt x="16" y="1"/>
                  </a:cubicBezTo>
                  <a:cubicBezTo>
                    <a:pt x="16" y="1"/>
                    <a:pt x="16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53" name="Freeform 367">
              <a:extLst>
                <a:ext uri="{FF2B5EF4-FFF2-40B4-BE49-F238E27FC236}">
                  <a16:creationId xmlns:a16="http://schemas.microsoft.com/office/drawing/2014/main" id="{822CC11D-4962-4C88-9C2F-CCC46C338D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65731" y="5566896"/>
              <a:ext cx="207868" cy="81119"/>
            </a:xfrm>
            <a:custGeom>
              <a:avLst/>
              <a:gdLst>
                <a:gd name="T0" fmla="*/ 3 w 17"/>
                <a:gd name="T1" fmla="*/ 4 h 7"/>
                <a:gd name="T2" fmla="*/ 4 w 17"/>
                <a:gd name="T3" fmla="*/ 2 h 7"/>
                <a:gd name="T4" fmla="*/ 13 w 17"/>
                <a:gd name="T5" fmla="*/ 2 h 7"/>
                <a:gd name="T6" fmla="*/ 13 w 17"/>
                <a:gd name="T7" fmla="*/ 2 h 7"/>
                <a:gd name="T8" fmla="*/ 13 w 17"/>
                <a:gd name="T9" fmla="*/ 4 h 7"/>
                <a:gd name="T10" fmla="*/ 3 w 17"/>
                <a:gd name="T11" fmla="*/ 4 h 7"/>
                <a:gd name="T12" fmla="*/ 15 w 17"/>
                <a:gd name="T13" fmla="*/ 0 h 7"/>
                <a:gd name="T14" fmla="*/ 3 w 17"/>
                <a:gd name="T15" fmla="*/ 0 h 7"/>
                <a:gd name="T16" fmla="*/ 2 w 17"/>
                <a:gd name="T17" fmla="*/ 1 h 7"/>
                <a:gd name="T18" fmla="*/ 0 w 17"/>
                <a:gd name="T19" fmla="*/ 5 h 7"/>
                <a:gd name="T20" fmla="*/ 0 w 17"/>
                <a:gd name="T21" fmla="*/ 6 h 7"/>
                <a:gd name="T22" fmla="*/ 1 w 17"/>
                <a:gd name="T23" fmla="*/ 7 h 7"/>
                <a:gd name="T24" fmla="*/ 14 w 17"/>
                <a:gd name="T25" fmla="*/ 7 h 7"/>
                <a:gd name="T26" fmla="*/ 15 w 17"/>
                <a:gd name="T27" fmla="*/ 6 h 7"/>
                <a:gd name="T28" fmla="*/ 15 w 17"/>
                <a:gd name="T29" fmla="*/ 5 h 7"/>
                <a:gd name="T30" fmla="*/ 15 w 17"/>
                <a:gd name="T31" fmla="*/ 4 h 7"/>
                <a:gd name="T32" fmla="*/ 17 w 17"/>
                <a:gd name="T33" fmla="*/ 1 h 7"/>
                <a:gd name="T34" fmla="*/ 16 w 17"/>
                <a:gd name="T35" fmla="*/ 0 h 7"/>
                <a:gd name="T36" fmla="*/ 15 w 17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7">
                  <a:moveTo>
                    <a:pt x="3" y="4"/>
                  </a:moveTo>
                  <a:cubicBezTo>
                    <a:pt x="3" y="3"/>
                    <a:pt x="4" y="3"/>
                    <a:pt x="4" y="2"/>
                  </a:cubicBezTo>
                  <a:cubicBezTo>
                    <a:pt x="7" y="2"/>
                    <a:pt x="10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15" y="0"/>
                  </a:moveTo>
                  <a:cubicBezTo>
                    <a:pt x="11" y="0"/>
                    <a:pt x="7" y="0"/>
                    <a:pt x="3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2"/>
                    <a:pt x="1" y="3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6"/>
                    <a:pt x="15" y="6"/>
                  </a:cubicBezTo>
                  <a:cubicBezTo>
                    <a:pt x="15" y="6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3"/>
                    <a:pt x="16" y="2"/>
                    <a:pt x="17" y="1"/>
                  </a:cubicBezTo>
                  <a:cubicBezTo>
                    <a:pt x="17" y="1"/>
                    <a:pt x="17" y="0"/>
                    <a:pt x="16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54" name="Freeform 368">
              <a:extLst>
                <a:ext uri="{FF2B5EF4-FFF2-40B4-BE49-F238E27FC236}">
                  <a16:creationId xmlns:a16="http://schemas.microsoft.com/office/drawing/2014/main" id="{941624BD-63A3-4819-85D8-6711E01E2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299" y="5830531"/>
              <a:ext cx="50699" cy="70979"/>
            </a:xfrm>
            <a:custGeom>
              <a:avLst/>
              <a:gdLst>
                <a:gd name="T0" fmla="*/ 3 w 4"/>
                <a:gd name="T1" fmla="*/ 0 h 6"/>
                <a:gd name="T2" fmla="*/ 2 w 4"/>
                <a:gd name="T3" fmla="*/ 1 h 6"/>
                <a:gd name="T4" fmla="*/ 2 w 4"/>
                <a:gd name="T5" fmla="*/ 2 h 6"/>
                <a:gd name="T6" fmla="*/ 1 w 4"/>
                <a:gd name="T7" fmla="*/ 4 h 6"/>
                <a:gd name="T8" fmla="*/ 1 w 4"/>
                <a:gd name="T9" fmla="*/ 5 h 6"/>
                <a:gd name="T10" fmla="*/ 1 w 4"/>
                <a:gd name="T11" fmla="*/ 6 h 6"/>
                <a:gd name="T12" fmla="*/ 2 w 4"/>
                <a:gd name="T13" fmla="*/ 6 h 6"/>
                <a:gd name="T14" fmla="*/ 2 w 4"/>
                <a:gd name="T15" fmla="*/ 5 h 6"/>
                <a:gd name="T16" fmla="*/ 3 w 4"/>
                <a:gd name="T17" fmla="*/ 4 h 6"/>
                <a:gd name="T18" fmla="*/ 4 w 4"/>
                <a:gd name="T19" fmla="*/ 2 h 6"/>
                <a:gd name="T20" fmla="*/ 4 w 4"/>
                <a:gd name="T21" fmla="*/ 1 h 6"/>
                <a:gd name="T22" fmla="*/ 3 w 4"/>
                <a:gd name="T23" fmla="*/ 0 h 6"/>
                <a:gd name="T24" fmla="*/ 3 w 4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4"/>
                  </a:cubicBezTo>
                  <a:cubicBezTo>
                    <a:pt x="3" y="4"/>
                    <a:pt x="3" y="3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55" name="Freeform 369">
              <a:extLst>
                <a:ext uri="{FF2B5EF4-FFF2-40B4-BE49-F238E27FC236}">
                  <a16:creationId xmlns:a16="http://schemas.microsoft.com/office/drawing/2014/main" id="{C5E25795-F5B5-4414-895D-DDBCD67BA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278" y="5840671"/>
              <a:ext cx="50699" cy="60839"/>
            </a:xfrm>
            <a:custGeom>
              <a:avLst/>
              <a:gdLst>
                <a:gd name="T0" fmla="*/ 3 w 4"/>
                <a:gd name="T1" fmla="*/ 0 h 5"/>
                <a:gd name="T2" fmla="*/ 2 w 4"/>
                <a:gd name="T3" fmla="*/ 0 h 5"/>
                <a:gd name="T4" fmla="*/ 1 w 4"/>
                <a:gd name="T5" fmla="*/ 1 h 5"/>
                <a:gd name="T6" fmla="*/ 0 w 4"/>
                <a:gd name="T7" fmla="*/ 3 h 5"/>
                <a:gd name="T8" fmla="*/ 0 w 4"/>
                <a:gd name="T9" fmla="*/ 4 h 5"/>
                <a:gd name="T10" fmla="*/ 1 w 4"/>
                <a:gd name="T11" fmla="*/ 5 h 5"/>
                <a:gd name="T12" fmla="*/ 1 w 4"/>
                <a:gd name="T13" fmla="*/ 5 h 5"/>
                <a:gd name="T14" fmla="*/ 2 w 4"/>
                <a:gd name="T15" fmla="*/ 4 h 5"/>
                <a:gd name="T16" fmla="*/ 2 w 4"/>
                <a:gd name="T17" fmla="*/ 3 h 5"/>
                <a:gd name="T18" fmla="*/ 4 w 4"/>
                <a:gd name="T19" fmla="*/ 1 h 5"/>
                <a:gd name="T20" fmla="*/ 4 w 4"/>
                <a:gd name="T21" fmla="*/ 1 h 5"/>
                <a:gd name="T22" fmla="*/ 3 w 4"/>
                <a:gd name="T23" fmla="*/ 0 h 5"/>
                <a:gd name="T24" fmla="*/ 3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3" y="3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56" name="Freeform 370">
              <a:extLst>
                <a:ext uri="{FF2B5EF4-FFF2-40B4-BE49-F238E27FC236}">
                  <a16:creationId xmlns:a16="http://schemas.microsoft.com/office/drawing/2014/main" id="{477BFA35-53AB-457C-A7FE-6494B04EF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6325" y="5840671"/>
              <a:ext cx="45631" cy="60839"/>
            </a:xfrm>
            <a:custGeom>
              <a:avLst/>
              <a:gdLst>
                <a:gd name="T0" fmla="*/ 3 w 4"/>
                <a:gd name="T1" fmla="*/ 0 h 5"/>
                <a:gd name="T2" fmla="*/ 2 w 4"/>
                <a:gd name="T3" fmla="*/ 1 h 5"/>
                <a:gd name="T4" fmla="*/ 1 w 4"/>
                <a:gd name="T5" fmla="*/ 2 h 5"/>
                <a:gd name="T6" fmla="*/ 1 w 4"/>
                <a:gd name="T7" fmla="*/ 3 h 5"/>
                <a:gd name="T8" fmla="*/ 0 w 4"/>
                <a:gd name="T9" fmla="*/ 4 h 5"/>
                <a:gd name="T10" fmla="*/ 1 w 4"/>
                <a:gd name="T11" fmla="*/ 5 h 5"/>
                <a:gd name="T12" fmla="*/ 1 w 4"/>
                <a:gd name="T13" fmla="*/ 5 h 5"/>
                <a:gd name="T14" fmla="*/ 2 w 4"/>
                <a:gd name="T15" fmla="*/ 5 h 5"/>
                <a:gd name="T16" fmla="*/ 3 w 4"/>
                <a:gd name="T17" fmla="*/ 3 h 5"/>
                <a:gd name="T18" fmla="*/ 3 w 4"/>
                <a:gd name="T19" fmla="*/ 2 h 5"/>
                <a:gd name="T20" fmla="*/ 3 w 4"/>
                <a:gd name="T21" fmla="*/ 2 h 5"/>
                <a:gd name="T22" fmla="*/ 3 w 4"/>
                <a:gd name="T23" fmla="*/ 0 h 5"/>
                <a:gd name="T24" fmla="*/ 3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57" name="Freeform 371">
              <a:extLst>
                <a:ext uri="{FF2B5EF4-FFF2-40B4-BE49-F238E27FC236}">
                  <a16:creationId xmlns:a16="http://schemas.microsoft.com/office/drawing/2014/main" id="{F87262E2-21BE-489D-9236-0E528787D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583" y="5840671"/>
              <a:ext cx="40559" cy="60839"/>
            </a:xfrm>
            <a:custGeom>
              <a:avLst/>
              <a:gdLst>
                <a:gd name="T0" fmla="*/ 2 w 3"/>
                <a:gd name="T1" fmla="*/ 0 h 5"/>
                <a:gd name="T2" fmla="*/ 1 w 3"/>
                <a:gd name="T3" fmla="*/ 0 h 5"/>
                <a:gd name="T4" fmla="*/ 1 w 3"/>
                <a:gd name="T5" fmla="*/ 2 h 5"/>
                <a:gd name="T6" fmla="*/ 0 w 3"/>
                <a:gd name="T7" fmla="*/ 3 h 5"/>
                <a:gd name="T8" fmla="*/ 0 w 3"/>
                <a:gd name="T9" fmla="*/ 4 h 5"/>
                <a:gd name="T10" fmla="*/ 0 w 3"/>
                <a:gd name="T11" fmla="*/ 5 h 5"/>
                <a:gd name="T12" fmla="*/ 1 w 3"/>
                <a:gd name="T13" fmla="*/ 5 h 5"/>
                <a:gd name="T14" fmla="*/ 2 w 3"/>
                <a:gd name="T15" fmla="*/ 5 h 5"/>
                <a:gd name="T16" fmla="*/ 2 w 3"/>
                <a:gd name="T17" fmla="*/ 3 h 5"/>
                <a:gd name="T18" fmla="*/ 3 w 3"/>
                <a:gd name="T19" fmla="*/ 1 h 5"/>
                <a:gd name="T20" fmla="*/ 3 w 3"/>
                <a:gd name="T21" fmla="*/ 1 h 5"/>
                <a:gd name="T22" fmla="*/ 3 w 3"/>
                <a:gd name="T23" fmla="*/ 0 h 5"/>
                <a:gd name="T24" fmla="*/ 2 w 3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58" name="Freeform 372">
              <a:extLst>
                <a:ext uri="{FF2B5EF4-FFF2-40B4-BE49-F238E27FC236}">
                  <a16:creationId xmlns:a16="http://schemas.microsoft.com/office/drawing/2014/main" id="{99652E76-945E-475B-9478-1D068EA15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3773" y="5840671"/>
              <a:ext cx="35491" cy="70979"/>
            </a:xfrm>
            <a:custGeom>
              <a:avLst/>
              <a:gdLst>
                <a:gd name="T0" fmla="*/ 2 w 3"/>
                <a:gd name="T1" fmla="*/ 0 h 6"/>
                <a:gd name="T2" fmla="*/ 1 w 3"/>
                <a:gd name="T3" fmla="*/ 1 h 6"/>
                <a:gd name="T4" fmla="*/ 1 w 3"/>
                <a:gd name="T5" fmla="*/ 1 h 6"/>
                <a:gd name="T6" fmla="*/ 0 w 3"/>
                <a:gd name="T7" fmla="*/ 3 h 6"/>
                <a:gd name="T8" fmla="*/ 0 w 3"/>
                <a:gd name="T9" fmla="*/ 5 h 6"/>
                <a:gd name="T10" fmla="*/ 0 w 3"/>
                <a:gd name="T11" fmla="*/ 6 h 6"/>
                <a:gd name="T12" fmla="*/ 1 w 3"/>
                <a:gd name="T13" fmla="*/ 6 h 6"/>
                <a:gd name="T14" fmla="*/ 1 w 3"/>
                <a:gd name="T15" fmla="*/ 6 h 6"/>
                <a:gd name="T16" fmla="*/ 1 w 3"/>
                <a:gd name="T17" fmla="*/ 6 h 6"/>
                <a:gd name="T18" fmla="*/ 2 w 3"/>
                <a:gd name="T19" fmla="*/ 5 h 6"/>
                <a:gd name="T20" fmla="*/ 2 w 3"/>
                <a:gd name="T21" fmla="*/ 3 h 6"/>
                <a:gd name="T22" fmla="*/ 3 w 3"/>
                <a:gd name="T23" fmla="*/ 1 h 6"/>
                <a:gd name="T24" fmla="*/ 3 w 3"/>
                <a:gd name="T25" fmla="*/ 1 h 6"/>
                <a:gd name="T26" fmla="*/ 2 w 3"/>
                <a:gd name="T27" fmla="*/ 0 h 6"/>
                <a:gd name="T28" fmla="*/ 2 w 3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5"/>
                    <a:pt x="2" y="5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59" name="Freeform 373">
              <a:extLst>
                <a:ext uri="{FF2B5EF4-FFF2-40B4-BE49-F238E27FC236}">
                  <a16:creationId xmlns:a16="http://schemas.microsoft.com/office/drawing/2014/main" id="{04A4FBE8-82CA-4570-88C9-7EC10DD96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9960" y="5840671"/>
              <a:ext cx="55771" cy="70979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2 w 5"/>
                <a:gd name="T5" fmla="*/ 1 h 6"/>
                <a:gd name="T6" fmla="*/ 1 w 5"/>
                <a:gd name="T7" fmla="*/ 3 h 6"/>
                <a:gd name="T8" fmla="*/ 0 w 5"/>
                <a:gd name="T9" fmla="*/ 5 h 6"/>
                <a:gd name="T10" fmla="*/ 0 w 5"/>
                <a:gd name="T11" fmla="*/ 6 h 6"/>
                <a:gd name="T12" fmla="*/ 1 w 5"/>
                <a:gd name="T13" fmla="*/ 6 h 6"/>
                <a:gd name="T14" fmla="*/ 1 w 5"/>
                <a:gd name="T15" fmla="*/ 6 h 6"/>
                <a:gd name="T16" fmla="*/ 2 w 5"/>
                <a:gd name="T17" fmla="*/ 6 h 6"/>
                <a:gd name="T18" fmla="*/ 2 w 5"/>
                <a:gd name="T19" fmla="*/ 6 h 6"/>
                <a:gd name="T20" fmla="*/ 3 w 5"/>
                <a:gd name="T21" fmla="*/ 3 h 6"/>
                <a:gd name="T22" fmla="*/ 4 w 5"/>
                <a:gd name="T23" fmla="*/ 1 h 6"/>
                <a:gd name="T24" fmla="*/ 4 w 5"/>
                <a:gd name="T25" fmla="*/ 1 h 6"/>
                <a:gd name="T26" fmla="*/ 4 w 5"/>
                <a:gd name="T27" fmla="*/ 0 h 6"/>
                <a:gd name="T28" fmla="*/ 3 w 5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60" name="Freeform 374">
              <a:extLst>
                <a:ext uri="{FF2B5EF4-FFF2-40B4-BE49-F238E27FC236}">
                  <a16:creationId xmlns:a16="http://schemas.microsoft.com/office/drawing/2014/main" id="{B6AF6331-21E1-4A66-868B-149F94E3D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6570" y="5840671"/>
              <a:ext cx="35491" cy="70979"/>
            </a:xfrm>
            <a:custGeom>
              <a:avLst/>
              <a:gdLst>
                <a:gd name="T0" fmla="*/ 2 w 3"/>
                <a:gd name="T1" fmla="*/ 0 h 6"/>
                <a:gd name="T2" fmla="*/ 2 w 3"/>
                <a:gd name="T3" fmla="*/ 1 h 6"/>
                <a:gd name="T4" fmla="*/ 1 w 3"/>
                <a:gd name="T5" fmla="*/ 1 h 6"/>
                <a:gd name="T6" fmla="*/ 0 w 3"/>
                <a:gd name="T7" fmla="*/ 3 h 6"/>
                <a:gd name="T8" fmla="*/ 0 w 3"/>
                <a:gd name="T9" fmla="*/ 4 h 6"/>
                <a:gd name="T10" fmla="*/ 0 w 3"/>
                <a:gd name="T11" fmla="*/ 6 h 6"/>
                <a:gd name="T12" fmla="*/ 0 w 3"/>
                <a:gd name="T13" fmla="*/ 6 h 6"/>
                <a:gd name="T14" fmla="*/ 1 w 3"/>
                <a:gd name="T15" fmla="*/ 6 h 6"/>
                <a:gd name="T16" fmla="*/ 2 w 3"/>
                <a:gd name="T17" fmla="*/ 6 h 6"/>
                <a:gd name="T18" fmla="*/ 2 w 3"/>
                <a:gd name="T19" fmla="*/ 6 h 6"/>
                <a:gd name="T20" fmla="*/ 2 w 3"/>
                <a:gd name="T21" fmla="*/ 4 h 6"/>
                <a:gd name="T22" fmla="*/ 3 w 3"/>
                <a:gd name="T23" fmla="*/ 3 h 6"/>
                <a:gd name="T24" fmla="*/ 3 w 3"/>
                <a:gd name="T25" fmla="*/ 2 h 6"/>
                <a:gd name="T26" fmla="*/ 3 w 3"/>
                <a:gd name="T27" fmla="*/ 1 h 6"/>
                <a:gd name="T28" fmla="*/ 3 w 3"/>
                <a:gd name="T29" fmla="*/ 1 h 6"/>
                <a:gd name="T30" fmla="*/ 2 w 3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61" name="Freeform 375">
              <a:extLst>
                <a:ext uri="{FF2B5EF4-FFF2-40B4-BE49-F238E27FC236}">
                  <a16:creationId xmlns:a16="http://schemas.microsoft.com/office/drawing/2014/main" id="{05E56B06-802E-4181-B5C4-2DD981732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8108" y="5830531"/>
              <a:ext cx="55771" cy="81119"/>
            </a:xfrm>
            <a:custGeom>
              <a:avLst/>
              <a:gdLst>
                <a:gd name="T0" fmla="*/ 4 w 5"/>
                <a:gd name="T1" fmla="*/ 0 h 7"/>
                <a:gd name="T2" fmla="*/ 3 w 5"/>
                <a:gd name="T3" fmla="*/ 0 h 7"/>
                <a:gd name="T4" fmla="*/ 2 w 5"/>
                <a:gd name="T5" fmla="*/ 2 h 7"/>
                <a:gd name="T6" fmla="*/ 1 w 5"/>
                <a:gd name="T7" fmla="*/ 4 h 7"/>
                <a:gd name="T8" fmla="*/ 0 w 5"/>
                <a:gd name="T9" fmla="*/ 6 h 7"/>
                <a:gd name="T10" fmla="*/ 0 w 5"/>
                <a:gd name="T11" fmla="*/ 7 h 7"/>
                <a:gd name="T12" fmla="*/ 1 w 5"/>
                <a:gd name="T13" fmla="*/ 7 h 7"/>
                <a:gd name="T14" fmla="*/ 1 w 5"/>
                <a:gd name="T15" fmla="*/ 7 h 7"/>
                <a:gd name="T16" fmla="*/ 2 w 5"/>
                <a:gd name="T17" fmla="*/ 7 h 7"/>
                <a:gd name="T18" fmla="*/ 2 w 5"/>
                <a:gd name="T19" fmla="*/ 6 h 7"/>
                <a:gd name="T20" fmla="*/ 3 w 5"/>
                <a:gd name="T21" fmla="*/ 4 h 7"/>
                <a:gd name="T22" fmla="*/ 4 w 5"/>
                <a:gd name="T23" fmla="*/ 2 h 7"/>
                <a:gd name="T24" fmla="*/ 5 w 5"/>
                <a:gd name="T25" fmla="*/ 1 h 7"/>
                <a:gd name="T26" fmla="*/ 4 w 5"/>
                <a:gd name="T27" fmla="*/ 0 h 7"/>
                <a:gd name="T28" fmla="*/ 4 w 5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7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6"/>
                    <a:pt x="2" y="5"/>
                    <a:pt x="3" y="4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62" name="Freeform 376">
              <a:extLst>
                <a:ext uri="{FF2B5EF4-FFF2-40B4-BE49-F238E27FC236}">
                  <a16:creationId xmlns:a16="http://schemas.microsoft.com/office/drawing/2014/main" id="{B859BCE0-426C-4875-9BCA-5FDABEFC7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574" y="5830531"/>
              <a:ext cx="45631" cy="81119"/>
            </a:xfrm>
            <a:custGeom>
              <a:avLst/>
              <a:gdLst>
                <a:gd name="T0" fmla="*/ 3 w 4"/>
                <a:gd name="T1" fmla="*/ 0 h 7"/>
                <a:gd name="T2" fmla="*/ 2 w 4"/>
                <a:gd name="T3" fmla="*/ 1 h 7"/>
                <a:gd name="T4" fmla="*/ 2 w 4"/>
                <a:gd name="T5" fmla="*/ 2 h 7"/>
                <a:gd name="T6" fmla="*/ 0 w 4"/>
                <a:gd name="T7" fmla="*/ 4 h 7"/>
                <a:gd name="T8" fmla="*/ 0 w 4"/>
                <a:gd name="T9" fmla="*/ 5 h 7"/>
                <a:gd name="T10" fmla="*/ 0 w 4"/>
                <a:gd name="T11" fmla="*/ 6 h 7"/>
                <a:gd name="T12" fmla="*/ 1 w 4"/>
                <a:gd name="T13" fmla="*/ 7 h 7"/>
                <a:gd name="T14" fmla="*/ 2 w 4"/>
                <a:gd name="T15" fmla="*/ 6 h 7"/>
                <a:gd name="T16" fmla="*/ 3 w 4"/>
                <a:gd name="T17" fmla="*/ 4 h 7"/>
                <a:gd name="T18" fmla="*/ 4 w 4"/>
                <a:gd name="T19" fmla="*/ 2 h 7"/>
                <a:gd name="T20" fmla="*/ 4 w 4"/>
                <a:gd name="T21" fmla="*/ 2 h 7"/>
                <a:gd name="T22" fmla="*/ 4 w 4"/>
                <a:gd name="T23" fmla="*/ 1 h 7"/>
                <a:gd name="T24" fmla="*/ 3 w 4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7">
                  <a:moveTo>
                    <a:pt x="3" y="0"/>
                  </a:moveTo>
                  <a:cubicBezTo>
                    <a:pt x="3" y="0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63" name="Freeform 377">
              <a:extLst>
                <a:ext uri="{FF2B5EF4-FFF2-40B4-BE49-F238E27FC236}">
                  <a16:creationId xmlns:a16="http://schemas.microsoft.com/office/drawing/2014/main" id="{C090DF22-92D4-4800-9B3B-6304D5436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5413" y="5855882"/>
              <a:ext cx="45631" cy="55771"/>
            </a:xfrm>
            <a:custGeom>
              <a:avLst/>
              <a:gdLst>
                <a:gd name="T0" fmla="*/ 3 w 4"/>
                <a:gd name="T1" fmla="*/ 0 h 5"/>
                <a:gd name="T2" fmla="*/ 2 w 4"/>
                <a:gd name="T3" fmla="*/ 0 h 5"/>
                <a:gd name="T4" fmla="*/ 2 w 4"/>
                <a:gd name="T5" fmla="*/ 0 h 5"/>
                <a:gd name="T6" fmla="*/ 1 w 4"/>
                <a:gd name="T7" fmla="*/ 2 h 5"/>
                <a:gd name="T8" fmla="*/ 0 w 4"/>
                <a:gd name="T9" fmla="*/ 4 h 5"/>
                <a:gd name="T10" fmla="*/ 0 w 4"/>
                <a:gd name="T11" fmla="*/ 5 h 5"/>
                <a:gd name="T12" fmla="*/ 1 w 4"/>
                <a:gd name="T13" fmla="*/ 5 h 5"/>
                <a:gd name="T14" fmla="*/ 2 w 4"/>
                <a:gd name="T15" fmla="*/ 5 h 5"/>
                <a:gd name="T16" fmla="*/ 2 w 4"/>
                <a:gd name="T17" fmla="*/ 4 h 5"/>
                <a:gd name="T18" fmla="*/ 3 w 4"/>
                <a:gd name="T19" fmla="*/ 2 h 5"/>
                <a:gd name="T20" fmla="*/ 3 w 4"/>
                <a:gd name="T21" fmla="*/ 2 h 5"/>
                <a:gd name="T22" fmla="*/ 4 w 4"/>
                <a:gd name="T23" fmla="*/ 0 h 5"/>
                <a:gd name="T24" fmla="*/ 3 w 4"/>
                <a:gd name="T25" fmla="*/ 0 h 5"/>
                <a:gd name="T26" fmla="*/ 3 w 4"/>
                <a:gd name="T2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64" name="Freeform 378">
              <a:extLst>
                <a:ext uri="{FF2B5EF4-FFF2-40B4-BE49-F238E27FC236}">
                  <a16:creationId xmlns:a16="http://schemas.microsoft.com/office/drawing/2014/main" id="{67FBDBD4-BC0D-4DB7-9951-B2876D967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6392" y="5830531"/>
              <a:ext cx="60839" cy="81119"/>
            </a:xfrm>
            <a:custGeom>
              <a:avLst/>
              <a:gdLst>
                <a:gd name="T0" fmla="*/ 4 w 5"/>
                <a:gd name="T1" fmla="*/ 0 h 7"/>
                <a:gd name="T2" fmla="*/ 3 w 5"/>
                <a:gd name="T3" fmla="*/ 1 h 7"/>
                <a:gd name="T4" fmla="*/ 2 w 5"/>
                <a:gd name="T5" fmla="*/ 2 h 7"/>
                <a:gd name="T6" fmla="*/ 1 w 5"/>
                <a:gd name="T7" fmla="*/ 4 h 7"/>
                <a:gd name="T8" fmla="*/ 1 w 5"/>
                <a:gd name="T9" fmla="*/ 5 h 7"/>
                <a:gd name="T10" fmla="*/ 1 w 5"/>
                <a:gd name="T11" fmla="*/ 7 h 7"/>
                <a:gd name="T12" fmla="*/ 1 w 5"/>
                <a:gd name="T13" fmla="*/ 7 h 7"/>
                <a:gd name="T14" fmla="*/ 2 w 5"/>
                <a:gd name="T15" fmla="*/ 6 h 7"/>
                <a:gd name="T16" fmla="*/ 3 w 5"/>
                <a:gd name="T17" fmla="*/ 4 h 7"/>
                <a:gd name="T18" fmla="*/ 5 w 5"/>
                <a:gd name="T19" fmla="*/ 2 h 7"/>
                <a:gd name="T20" fmla="*/ 5 w 5"/>
                <a:gd name="T21" fmla="*/ 2 h 7"/>
                <a:gd name="T22" fmla="*/ 4 w 5"/>
                <a:gd name="T23" fmla="*/ 1 h 7"/>
                <a:gd name="T24" fmla="*/ 4 w 5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7">
                  <a:moveTo>
                    <a:pt x="4" y="0"/>
                  </a:moveTo>
                  <a:cubicBezTo>
                    <a:pt x="4" y="0"/>
                    <a:pt x="3" y="1"/>
                    <a:pt x="3" y="1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2" y="3"/>
                    <a:pt x="2" y="3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0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3" y="5"/>
                    <a:pt x="3" y="5"/>
                    <a:pt x="3" y="4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65" name="Freeform 379">
              <a:extLst>
                <a:ext uri="{FF2B5EF4-FFF2-40B4-BE49-F238E27FC236}">
                  <a16:creationId xmlns:a16="http://schemas.microsoft.com/office/drawing/2014/main" id="{71E8AD69-30AB-40F7-970E-D32570C5B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231" y="5830531"/>
              <a:ext cx="45631" cy="81119"/>
            </a:xfrm>
            <a:custGeom>
              <a:avLst/>
              <a:gdLst>
                <a:gd name="T0" fmla="*/ 3 w 4"/>
                <a:gd name="T1" fmla="*/ 0 h 7"/>
                <a:gd name="T2" fmla="*/ 2 w 4"/>
                <a:gd name="T3" fmla="*/ 1 h 7"/>
                <a:gd name="T4" fmla="*/ 2 w 4"/>
                <a:gd name="T5" fmla="*/ 2 h 7"/>
                <a:gd name="T6" fmla="*/ 1 w 4"/>
                <a:gd name="T7" fmla="*/ 4 h 7"/>
                <a:gd name="T8" fmla="*/ 0 w 4"/>
                <a:gd name="T9" fmla="*/ 6 h 7"/>
                <a:gd name="T10" fmla="*/ 0 w 4"/>
                <a:gd name="T11" fmla="*/ 7 h 7"/>
                <a:gd name="T12" fmla="*/ 1 w 4"/>
                <a:gd name="T13" fmla="*/ 7 h 7"/>
                <a:gd name="T14" fmla="*/ 1 w 4"/>
                <a:gd name="T15" fmla="*/ 7 h 7"/>
                <a:gd name="T16" fmla="*/ 2 w 4"/>
                <a:gd name="T17" fmla="*/ 7 h 7"/>
                <a:gd name="T18" fmla="*/ 2 w 4"/>
                <a:gd name="T19" fmla="*/ 7 h 7"/>
                <a:gd name="T20" fmla="*/ 4 w 4"/>
                <a:gd name="T21" fmla="*/ 4 h 7"/>
                <a:gd name="T22" fmla="*/ 4 w 4"/>
                <a:gd name="T23" fmla="*/ 2 h 7"/>
                <a:gd name="T24" fmla="*/ 4 w 4"/>
                <a:gd name="T25" fmla="*/ 2 h 7"/>
                <a:gd name="T26" fmla="*/ 4 w 4"/>
                <a:gd name="T27" fmla="*/ 1 h 7"/>
                <a:gd name="T28" fmla="*/ 3 w 4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7">
                  <a:moveTo>
                    <a:pt x="3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1" y="4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66" name="Freeform 380">
              <a:extLst>
                <a:ext uri="{FF2B5EF4-FFF2-40B4-BE49-F238E27FC236}">
                  <a16:creationId xmlns:a16="http://schemas.microsoft.com/office/drawing/2014/main" id="{38391B2A-204D-482C-952F-8F26759EC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8350" y="5840671"/>
              <a:ext cx="60839" cy="60839"/>
            </a:xfrm>
            <a:custGeom>
              <a:avLst/>
              <a:gdLst>
                <a:gd name="T0" fmla="*/ 4 w 5"/>
                <a:gd name="T1" fmla="*/ 0 h 5"/>
                <a:gd name="T2" fmla="*/ 4 w 5"/>
                <a:gd name="T3" fmla="*/ 0 h 5"/>
                <a:gd name="T4" fmla="*/ 2 w 5"/>
                <a:gd name="T5" fmla="*/ 1 h 5"/>
                <a:gd name="T6" fmla="*/ 1 w 5"/>
                <a:gd name="T7" fmla="*/ 3 h 5"/>
                <a:gd name="T8" fmla="*/ 1 w 5"/>
                <a:gd name="T9" fmla="*/ 4 h 5"/>
                <a:gd name="T10" fmla="*/ 1 w 5"/>
                <a:gd name="T11" fmla="*/ 5 h 5"/>
                <a:gd name="T12" fmla="*/ 2 w 5"/>
                <a:gd name="T13" fmla="*/ 5 h 5"/>
                <a:gd name="T14" fmla="*/ 2 w 5"/>
                <a:gd name="T15" fmla="*/ 4 h 5"/>
                <a:gd name="T16" fmla="*/ 3 w 5"/>
                <a:gd name="T17" fmla="*/ 3 h 5"/>
                <a:gd name="T18" fmla="*/ 5 w 5"/>
                <a:gd name="T19" fmla="*/ 1 h 5"/>
                <a:gd name="T20" fmla="*/ 5 w 5"/>
                <a:gd name="T21" fmla="*/ 1 h 5"/>
                <a:gd name="T22" fmla="*/ 5 w 5"/>
                <a:gd name="T23" fmla="*/ 0 h 5"/>
                <a:gd name="T24" fmla="*/ 4 w 5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67" name="Freeform 381">
              <a:extLst>
                <a:ext uri="{FF2B5EF4-FFF2-40B4-BE49-F238E27FC236}">
                  <a16:creationId xmlns:a16="http://schemas.microsoft.com/office/drawing/2014/main" id="{9A334453-E0CB-45BE-BAD3-820022ED0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4680" y="5840671"/>
              <a:ext cx="50699" cy="60839"/>
            </a:xfrm>
            <a:custGeom>
              <a:avLst/>
              <a:gdLst>
                <a:gd name="T0" fmla="*/ 3 w 4"/>
                <a:gd name="T1" fmla="*/ 0 h 5"/>
                <a:gd name="T2" fmla="*/ 3 w 4"/>
                <a:gd name="T3" fmla="*/ 0 h 5"/>
                <a:gd name="T4" fmla="*/ 1 w 4"/>
                <a:gd name="T5" fmla="*/ 1 h 5"/>
                <a:gd name="T6" fmla="*/ 0 w 4"/>
                <a:gd name="T7" fmla="*/ 3 h 5"/>
                <a:gd name="T8" fmla="*/ 0 w 4"/>
                <a:gd name="T9" fmla="*/ 4 h 5"/>
                <a:gd name="T10" fmla="*/ 0 w 4"/>
                <a:gd name="T11" fmla="*/ 5 h 5"/>
                <a:gd name="T12" fmla="*/ 1 w 4"/>
                <a:gd name="T13" fmla="*/ 5 h 5"/>
                <a:gd name="T14" fmla="*/ 2 w 4"/>
                <a:gd name="T15" fmla="*/ 4 h 5"/>
                <a:gd name="T16" fmla="*/ 2 w 4"/>
                <a:gd name="T17" fmla="*/ 3 h 5"/>
                <a:gd name="T18" fmla="*/ 4 w 4"/>
                <a:gd name="T19" fmla="*/ 2 h 5"/>
                <a:gd name="T20" fmla="*/ 4 w 4"/>
                <a:gd name="T21" fmla="*/ 1 h 5"/>
                <a:gd name="T22" fmla="*/ 4 w 4"/>
                <a:gd name="T23" fmla="*/ 0 h 5"/>
                <a:gd name="T24" fmla="*/ 3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1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2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68" name="Freeform 382">
              <a:extLst>
                <a:ext uri="{FF2B5EF4-FFF2-40B4-BE49-F238E27FC236}">
                  <a16:creationId xmlns:a16="http://schemas.microsoft.com/office/drawing/2014/main" id="{F49342F6-7DCD-431B-91A5-03B7F5D18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0866" y="5830531"/>
              <a:ext cx="60839" cy="70979"/>
            </a:xfrm>
            <a:custGeom>
              <a:avLst/>
              <a:gdLst>
                <a:gd name="T0" fmla="*/ 4 w 5"/>
                <a:gd name="T1" fmla="*/ 0 h 6"/>
                <a:gd name="T2" fmla="*/ 3 w 5"/>
                <a:gd name="T3" fmla="*/ 0 h 6"/>
                <a:gd name="T4" fmla="*/ 2 w 5"/>
                <a:gd name="T5" fmla="*/ 2 h 6"/>
                <a:gd name="T6" fmla="*/ 1 w 5"/>
                <a:gd name="T7" fmla="*/ 4 h 6"/>
                <a:gd name="T8" fmla="*/ 0 w 5"/>
                <a:gd name="T9" fmla="*/ 5 h 6"/>
                <a:gd name="T10" fmla="*/ 1 w 5"/>
                <a:gd name="T11" fmla="*/ 6 h 6"/>
                <a:gd name="T12" fmla="*/ 1 w 5"/>
                <a:gd name="T13" fmla="*/ 6 h 6"/>
                <a:gd name="T14" fmla="*/ 2 w 5"/>
                <a:gd name="T15" fmla="*/ 6 h 6"/>
                <a:gd name="T16" fmla="*/ 3 w 5"/>
                <a:gd name="T17" fmla="*/ 4 h 6"/>
                <a:gd name="T18" fmla="*/ 4 w 5"/>
                <a:gd name="T19" fmla="*/ 2 h 6"/>
                <a:gd name="T20" fmla="*/ 5 w 5"/>
                <a:gd name="T21" fmla="*/ 2 h 6"/>
                <a:gd name="T22" fmla="*/ 5 w 5"/>
                <a:gd name="T23" fmla="*/ 1 h 6"/>
                <a:gd name="T24" fmla="*/ 4 w 5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3" y="3"/>
                    <a:pt x="4" y="3"/>
                    <a:pt x="4" y="2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69" name="Freeform 383">
              <a:extLst>
                <a:ext uri="{FF2B5EF4-FFF2-40B4-BE49-F238E27FC236}">
                  <a16:creationId xmlns:a16="http://schemas.microsoft.com/office/drawing/2014/main" id="{701423D4-25D7-49E6-A301-A58C5C276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1845" y="5820391"/>
              <a:ext cx="70979" cy="81119"/>
            </a:xfrm>
            <a:custGeom>
              <a:avLst/>
              <a:gdLst>
                <a:gd name="T0" fmla="*/ 5 w 6"/>
                <a:gd name="T1" fmla="*/ 0 h 7"/>
                <a:gd name="T2" fmla="*/ 4 w 6"/>
                <a:gd name="T3" fmla="*/ 1 h 7"/>
                <a:gd name="T4" fmla="*/ 2 w 6"/>
                <a:gd name="T5" fmla="*/ 3 h 7"/>
                <a:gd name="T6" fmla="*/ 1 w 6"/>
                <a:gd name="T7" fmla="*/ 5 h 7"/>
                <a:gd name="T8" fmla="*/ 1 w 6"/>
                <a:gd name="T9" fmla="*/ 5 h 7"/>
                <a:gd name="T10" fmla="*/ 1 w 6"/>
                <a:gd name="T11" fmla="*/ 7 h 7"/>
                <a:gd name="T12" fmla="*/ 1 w 6"/>
                <a:gd name="T13" fmla="*/ 7 h 7"/>
                <a:gd name="T14" fmla="*/ 2 w 6"/>
                <a:gd name="T15" fmla="*/ 7 h 7"/>
                <a:gd name="T16" fmla="*/ 3 w 6"/>
                <a:gd name="T17" fmla="*/ 5 h 7"/>
                <a:gd name="T18" fmla="*/ 5 w 6"/>
                <a:gd name="T19" fmla="*/ 3 h 7"/>
                <a:gd name="T20" fmla="*/ 5 w 6"/>
                <a:gd name="T21" fmla="*/ 2 h 7"/>
                <a:gd name="T22" fmla="*/ 5 w 6"/>
                <a:gd name="T23" fmla="*/ 1 h 7"/>
                <a:gd name="T24" fmla="*/ 5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5" y="0"/>
                  </a:moveTo>
                  <a:cubicBezTo>
                    <a:pt x="4" y="0"/>
                    <a:pt x="4" y="1"/>
                    <a:pt x="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70" name="Freeform 384">
              <a:extLst>
                <a:ext uri="{FF2B5EF4-FFF2-40B4-BE49-F238E27FC236}">
                  <a16:creationId xmlns:a16="http://schemas.microsoft.com/office/drawing/2014/main" id="{7F381FE4-DD15-4611-95E4-C0270715A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2684" y="5830531"/>
              <a:ext cx="70979" cy="70979"/>
            </a:xfrm>
            <a:custGeom>
              <a:avLst/>
              <a:gdLst>
                <a:gd name="T0" fmla="*/ 5 w 6"/>
                <a:gd name="T1" fmla="*/ 0 h 6"/>
                <a:gd name="T2" fmla="*/ 4 w 6"/>
                <a:gd name="T3" fmla="*/ 0 h 6"/>
                <a:gd name="T4" fmla="*/ 2 w 6"/>
                <a:gd name="T5" fmla="*/ 2 h 6"/>
                <a:gd name="T6" fmla="*/ 1 w 6"/>
                <a:gd name="T7" fmla="*/ 4 h 6"/>
                <a:gd name="T8" fmla="*/ 1 w 6"/>
                <a:gd name="T9" fmla="*/ 5 h 6"/>
                <a:gd name="T10" fmla="*/ 1 w 6"/>
                <a:gd name="T11" fmla="*/ 6 h 6"/>
                <a:gd name="T12" fmla="*/ 2 w 6"/>
                <a:gd name="T13" fmla="*/ 6 h 6"/>
                <a:gd name="T14" fmla="*/ 2 w 6"/>
                <a:gd name="T15" fmla="*/ 5 h 6"/>
                <a:gd name="T16" fmla="*/ 3 w 6"/>
                <a:gd name="T17" fmla="*/ 4 h 6"/>
                <a:gd name="T18" fmla="*/ 5 w 6"/>
                <a:gd name="T19" fmla="*/ 2 h 6"/>
                <a:gd name="T20" fmla="*/ 5 w 6"/>
                <a:gd name="T21" fmla="*/ 2 h 6"/>
                <a:gd name="T22" fmla="*/ 6 w 6"/>
                <a:gd name="T23" fmla="*/ 0 h 6"/>
                <a:gd name="T24" fmla="*/ 5 w 6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3" y="1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71" name="Freeform 385">
              <a:extLst>
                <a:ext uri="{FF2B5EF4-FFF2-40B4-BE49-F238E27FC236}">
                  <a16:creationId xmlns:a16="http://schemas.microsoft.com/office/drawing/2014/main" id="{602EC668-8632-4D99-99C4-5F5C5296E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3663" y="5840671"/>
              <a:ext cx="60839" cy="60839"/>
            </a:xfrm>
            <a:custGeom>
              <a:avLst/>
              <a:gdLst>
                <a:gd name="T0" fmla="*/ 4 w 5"/>
                <a:gd name="T1" fmla="*/ 0 h 5"/>
                <a:gd name="T2" fmla="*/ 3 w 5"/>
                <a:gd name="T3" fmla="*/ 0 h 5"/>
                <a:gd name="T4" fmla="*/ 2 w 5"/>
                <a:gd name="T5" fmla="*/ 1 h 5"/>
                <a:gd name="T6" fmla="*/ 1 w 5"/>
                <a:gd name="T7" fmla="*/ 3 h 5"/>
                <a:gd name="T8" fmla="*/ 0 w 5"/>
                <a:gd name="T9" fmla="*/ 4 h 5"/>
                <a:gd name="T10" fmla="*/ 1 w 5"/>
                <a:gd name="T11" fmla="*/ 5 h 5"/>
                <a:gd name="T12" fmla="*/ 1 w 5"/>
                <a:gd name="T13" fmla="*/ 5 h 5"/>
                <a:gd name="T14" fmla="*/ 2 w 5"/>
                <a:gd name="T15" fmla="*/ 5 h 5"/>
                <a:gd name="T16" fmla="*/ 3 w 5"/>
                <a:gd name="T17" fmla="*/ 3 h 5"/>
                <a:gd name="T18" fmla="*/ 5 w 5"/>
                <a:gd name="T19" fmla="*/ 2 h 5"/>
                <a:gd name="T20" fmla="*/ 5 w 5"/>
                <a:gd name="T21" fmla="*/ 1 h 5"/>
                <a:gd name="T22" fmla="*/ 5 w 5"/>
                <a:gd name="T23" fmla="*/ 0 h 5"/>
                <a:gd name="T24" fmla="*/ 4 w 5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72" name="Freeform 386">
              <a:extLst>
                <a:ext uri="{FF2B5EF4-FFF2-40B4-BE49-F238E27FC236}">
                  <a16:creationId xmlns:a16="http://schemas.microsoft.com/office/drawing/2014/main" id="{F9FFD1C0-B4DF-4944-880B-3DC8982D3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4642" y="5830531"/>
              <a:ext cx="60839" cy="70979"/>
            </a:xfrm>
            <a:custGeom>
              <a:avLst/>
              <a:gdLst>
                <a:gd name="T0" fmla="*/ 4 w 5"/>
                <a:gd name="T1" fmla="*/ 0 h 6"/>
                <a:gd name="T2" fmla="*/ 3 w 5"/>
                <a:gd name="T3" fmla="*/ 1 h 6"/>
                <a:gd name="T4" fmla="*/ 3 w 5"/>
                <a:gd name="T5" fmla="*/ 2 h 6"/>
                <a:gd name="T6" fmla="*/ 1 w 5"/>
                <a:gd name="T7" fmla="*/ 4 h 6"/>
                <a:gd name="T8" fmla="*/ 1 w 5"/>
                <a:gd name="T9" fmla="*/ 4 h 6"/>
                <a:gd name="T10" fmla="*/ 1 w 5"/>
                <a:gd name="T11" fmla="*/ 6 h 6"/>
                <a:gd name="T12" fmla="*/ 2 w 5"/>
                <a:gd name="T13" fmla="*/ 6 h 6"/>
                <a:gd name="T14" fmla="*/ 2 w 5"/>
                <a:gd name="T15" fmla="*/ 6 h 6"/>
                <a:gd name="T16" fmla="*/ 3 w 5"/>
                <a:gd name="T17" fmla="*/ 4 h 6"/>
                <a:gd name="T18" fmla="*/ 5 w 5"/>
                <a:gd name="T19" fmla="*/ 2 h 6"/>
                <a:gd name="T20" fmla="*/ 5 w 5"/>
                <a:gd name="T21" fmla="*/ 2 h 6"/>
                <a:gd name="T22" fmla="*/ 5 w 5"/>
                <a:gd name="T23" fmla="*/ 0 h 6"/>
                <a:gd name="T24" fmla="*/ 4 w 5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4" y="0"/>
                    <a:pt x="4" y="0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73" name="Freeform 387">
              <a:extLst>
                <a:ext uri="{FF2B5EF4-FFF2-40B4-BE49-F238E27FC236}">
                  <a16:creationId xmlns:a16="http://schemas.microsoft.com/office/drawing/2014/main" id="{18365CA2-ECD8-4067-A406-D1DF5CB56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832" y="5830531"/>
              <a:ext cx="70979" cy="70979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2 w 6"/>
                <a:gd name="T5" fmla="*/ 2 h 6"/>
                <a:gd name="T6" fmla="*/ 0 w 6"/>
                <a:gd name="T7" fmla="*/ 4 h 6"/>
                <a:gd name="T8" fmla="*/ 0 w 6"/>
                <a:gd name="T9" fmla="*/ 5 h 6"/>
                <a:gd name="T10" fmla="*/ 0 w 6"/>
                <a:gd name="T11" fmla="*/ 6 h 6"/>
                <a:gd name="T12" fmla="*/ 1 w 6"/>
                <a:gd name="T13" fmla="*/ 6 h 6"/>
                <a:gd name="T14" fmla="*/ 2 w 6"/>
                <a:gd name="T15" fmla="*/ 6 h 6"/>
                <a:gd name="T16" fmla="*/ 3 w 6"/>
                <a:gd name="T17" fmla="*/ 4 h 6"/>
                <a:gd name="T18" fmla="*/ 5 w 6"/>
                <a:gd name="T19" fmla="*/ 2 h 6"/>
                <a:gd name="T20" fmla="*/ 5 w 6"/>
                <a:gd name="T21" fmla="*/ 2 h 6"/>
                <a:gd name="T22" fmla="*/ 5 w 6"/>
                <a:gd name="T23" fmla="*/ 0 h 6"/>
                <a:gd name="T24" fmla="*/ 4 w 6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1" y="2"/>
                    <a:pt x="1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6" y="1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74" name="Freeform 388">
              <a:extLst>
                <a:ext uri="{FF2B5EF4-FFF2-40B4-BE49-F238E27FC236}">
                  <a16:creationId xmlns:a16="http://schemas.microsoft.com/office/drawing/2014/main" id="{36CF2A82-CAE1-4335-A229-51900B3615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8143" y="4056062"/>
              <a:ext cx="562762" cy="801046"/>
            </a:xfrm>
            <a:custGeom>
              <a:avLst/>
              <a:gdLst>
                <a:gd name="T0" fmla="*/ 47 w 47"/>
                <a:gd name="T1" fmla="*/ 4 h 67"/>
                <a:gd name="T2" fmla="*/ 44 w 47"/>
                <a:gd name="T3" fmla="*/ 4 h 67"/>
                <a:gd name="T4" fmla="*/ 0 w 47"/>
                <a:gd name="T5" fmla="*/ 66 h 67"/>
                <a:gd name="T6" fmla="*/ 1 w 47"/>
                <a:gd name="T7" fmla="*/ 67 h 67"/>
                <a:gd name="T8" fmla="*/ 3 w 47"/>
                <a:gd name="T9" fmla="*/ 67 h 67"/>
                <a:gd name="T10" fmla="*/ 47 w 47"/>
                <a:gd name="T11" fmla="*/ 4 h 67"/>
                <a:gd name="T12" fmla="*/ 46 w 47"/>
                <a:gd name="T13" fmla="*/ 0 h 67"/>
                <a:gd name="T14" fmla="*/ 46 w 47"/>
                <a:gd name="T15" fmla="*/ 1 h 67"/>
                <a:gd name="T16" fmla="*/ 47 w 47"/>
                <a:gd name="T17" fmla="*/ 1 h 67"/>
                <a:gd name="T18" fmla="*/ 46 w 47"/>
                <a:gd name="T1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7">
                  <a:moveTo>
                    <a:pt x="47" y="4"/>
                  </a:moveTo>
                  <a:cubicBezTo>
                    <a:pt x="44" y="4"/>
                    <a:pt x="44" y="4"/>
                    <a:pt x="44" y="4"/>
                  </a:cubicBezTo>
                  <a:cubicBezTo>
                    <a:pt x="28" y="24"/>
                    <a:pt x="13" y="45"/>
                    <a:pt x="0" y="66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2" y="67"/>
                    <a:pt x="2" y="67"/>
                    <a:pt x="3" y="67"/>
                  </a:cubicBezTo>
                  <a:cubicBezTo>
                    <a:pt x="16" y="45"/>
                    <a:pt x="31" y="24"/>
                    <a:pt x="47" y="4"/>
                  </a:cubicBezTo>
                  <a:moveTo>
                    <a:pt x="46" y="0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6" y="0"/>
                    <a:pt x="46" y="0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75" name="Freeform 389">
              <a:extLst>
                <a:ext uri="{FF2B5EF4-FFF2-40B4-BE49-F238E27FC236}">
                  <a16:creationId xmlns:a16="http://schemas.microsoft.com/office/drawing/2014/main" id="{49E446D1-69C1-4A1A-870B-BAFF3C9F87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8282" y="4066202"/>
              <a:ext cx="562762" cy="806118"/>
            </a:xfrm>
            <a:custGeom>
              <a:avLst/>
              <a:gdLst>
                <a:gd name="T0" fmla="*/ 0 w 47"/>
                <a:gd name="T1" fmla="*/ 66 h 67"/>
                <a:gd name="T2" fmla="*/ 1 w 47"/>
                <a:gd name="T3" fmla="*/ 67 h 67"/>
                <a:gd name="T4" fmla="*/ 2 w 47"/>
                <a:gd name="T5" fmla="*/ 66 h 67"/>
                <a:gd name="T6" fmla="*/ 0 w 47"/>
                <a:gd name="T7" fmla="*/ 66 h 67"/>
                <a:gd name="T8" fmla="*/ 46 w 47"/>
                <a:gd name="T9" fmla="*/ 0 h 67"/>
                <a:gd name="T10" fmla="*/ 45 w 47"/>
                <a:gd name="T11" fmla="*/ 0 h 67"/>
                <a:gd name="T12" fmla="*/ 43 w 47"/>
                <a:gd name="T13" fmla="*/ 3 h 67"/>
                <a:gd name="T14" fmla="*/ 46 w 47"/>
                <a:gd name="T15" fmla="*/ 3 h 67"/>
                <a:gd name="T16" fmla="*/ 47 w 47"/>
                <a:gd name="T17" fmla="*/ 1 h 67"/>
                <a:gd name="T18" fmla="*/ 46 w 47"/>
                <a:gd name="T1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7">
                  <a:moveTo>
                    <a:pt x="0" y="66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1" y="66"/>
                    <a:pt x="1" y="66"/>
                    <a:pt x="0" y="66"/>
                  </a:cubicBezTo>
                  <a:moveTo>
                    <a:pt x="46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4" y="1"/>
                    <a:pt x="43" y="2"/>
                    <a:pt x="43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2"/>
                    <a:pt x="47" y="2"/>
                    <a:pt x="47" y="1"/>
                  </a:cubicBezTo>
                  <a:cubicBezTo>
                    <a:pt x="46" y="0"/>
                    <a:pt x="46" y="0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76" name="Freeform 390">
              <a:extLst>
                <a:ext uri="{FF2B5EF4-FFF2-40B4-BE49-F238E27FC236}">
                  <a16:creationId xmlns:a16="http://schemas.microsoft.com/office/drawing/2014/main" id="{B0B26EC9-D1EC-4F17-859F-0C879F105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918" y="4101693"/>
              <a:ext cx="562762" cy="755418"/>
            </a:xfrm>
            <a:custGeom>
              <a:avLst/>
              <a:gdLst>
                <a:gd name="T0" fmla="*/ 47 w 47"/>
                <a:gd name="T1" fmla="*/ 0 h 63"/>
                <a:gd name="T2" fmla="*/ 43 w 47"/>
                <a:gd name="T3" fmla="*/ 0 h 63"/>
                <a:gd name="T4" fmla="*/ 0 w 47"/>
                <a:gd name="T5" fmla="*/ 63 h 63"/>
                <a:gd name="T6" fmla="*/ 0 w 47"/>
                <a:gd name="T7" fmla="*/ 63 h 63"/>
                <a:gd name="T8" fmla="*/ 3 w 47"/>
                <a:gd name="T9" fmla="*/ 63 h 63"/>
                <a:gd name="T10" fmla="*/ 47 w 47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63">
                  <a:moveTo>
                    <a:pt x="47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29" y="20"/>
                    <a:pt x="14" y="41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17" y="42"/>
                    <a:pt x="32" y="20"/>
                    <a:pt x="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77" name="Freeform 391">
              <a:extLst>
                <a:ext uri="{FF2B5EF4-FFF2-40B4-BE49-F238E27FC236}">
                  <a16:creationId xmlns:a16="http://schemas.microsoft.com/office/drawing/2014/main" id="{5D14860B-F914-4A2F-9926-7B74855E64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51918" y="4066202"/>
              <a:ext cx="562762" cy="806118"/>
            </a:xfrm>
            <a:custGeom>
              <a:avLst/>
              <a:gdLst>
                <a:gd name="T0" fmla="*/ 3 w 47"/>
                <a:gd name="T1" fmla="*/ 66 h 67"/>
                <a:gd name="T2" fmla="*/ 0 w 47"/>
                <a:gd name="T3" fmla="*/ 66 h 67"/>
                <a:gd name="T4" fmla="*/ 2 w 47"/>
                <a:gd name="T5" fmla="*/ 67 h 67"/>
                <a:gd name="T6" fmla="*/ 3 w 47"/>
                <a:gd name="T7" fmla="*/ 66 h 67"/>
                <a:gd name="T8" fmla="*/ 45 w 47"/>
                <a:gd name="T9" fmla="*/ 0 h 67"/>
                <a:gd name="T10" fmla="*/ 43 w 47"/>
                <a:gd name="T11" fmla="*/ 3 h 67"/>
                <a:gd name="T12" fmla="*/ 47 w 47"/>
                <a:gd name="T13" fmla="*/ 3 h 67"/>
                <a:gd name="T14" fmla="*/ 47 w 47"/>
                <a:gd name="T15" fmla="*/ 2 h 67"/>
                <a:gd name="T16" fmla="*/ 45 w 47"/>
                <a:gd name="T1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67">
                  <a:moveTo>
                    <a:pt x="3" y="66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2" y="67"/>
                    <a:pt x="3" y="66"/>
                    <a:pt x="3" y="66"/>
                  </a:cubicBezTo>
                  <a:moveTo>
                    <a:pt x="45" y="0"/>
                  </a:moveTo>
                  <a:cubicBezTo>
                    <a:pt x="45" y="1"/>
                    <a:pt x="44" y="2"/>
                    <a:pt x="43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78" name="Freeform 392">
              <a:extLst>
                <a:ext uri="{FF2B5EF4-FFF2-40B4-BE49-F238E27FC236}">
                  <a16:creationId xmlns:a16="http://schemas.microsoft.com/office/drawing/2014/main" id="{3E5B46F7-BF15-470C-9674-370D6C898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006" y="4451515"/>
              <a:ext cx="278847" cy="405593"/>
            </a:xfrm>
            <a:custGeom>
              <a:avLst/>
              <a:gdLst>
                <a:gd name="T0" fmla="*/ 22 w 23"/>
                <a:gd name="T1" fmla="*/ 0 h 34"/>
                <a:gd name="T2" fmla="*/ 0 w 23"/>
                <a:gd name="T3" fmla="*/ 33 h 34"/>
                <a:gd name="T4" fmla="*/ 2 w 23"/>
                <a:gd name="T5" fmla="*/ 34 h 34"/>
                <a:gd name="T6" fmla="*/ 3 w 23"/>
                <a:gd name="T7" fmla="*/ 34 h 34"/>
                <a:gd name="T8" fmla="*/ 23 w 23"/>
                <a:gd name="T9" fmla="*/ 4 h 34"/>
                <a:gd name="T10" fmla="*/ 23 w 23"/>
                <a:gd name="T11" fmla="*/ 1 h 34"/>
                <a:gd name="T12" fmla="*/ 22 w 23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34">
                  <a:moveTo>
                    <a:pt x="22" y="0"/>
                  </a:moveTo>
                  <a:cubicBezTo>
                    <a:pt x="15" y="11"/>
                    <a:pt x="8" y="22"/>
                    <a:pt x="0" y="33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0" y="24"/>
                    <a:pt x="16" y="14"/>
                    <a:pt x="23" y="4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79" name="Freeform 393">
              <a:extLst>
                <a:ext uri="{FF2B5EF4-FFF2-40B4-BE49-F238E27FC236}">
                  <a16:creationId xmlns:a16="http://schemas.microsoft.com/office/drawing/2014/main" id="{18577724-D7D4-431C-AD2C-11C4AAED96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6357" y="4461655"/>
              <a:ext cx="263635" cy="410664"/>
            </a:xfrm>
            <a:custGeom>
              <a:avLst/>
              <a:gdLst>
                <a:gd name="T0" fmla="*/ 1 w 22"/>
                <a:gd name="T1" fmla="*/ 33 h 34"/>
                <a:gd name="T2" fmla="*/ 0 w 22"/>
                <a:gd name="T3" fmla="*/ 33 h 34"/>
                <a:gd name="T4" fmla="*/ 1 w 22"/>
                <a:gd name="T5" fmla="*/ 34 h 34"/>
                <a:gd name="T6" fmla="*/ 1 w 22"/>
                <a:gd name="T7" fmla="*/ 33 h 34"/>
                <a:gd name="T8" fmla="*/ 21 w 22"/>
                <a:gd name="T9" fmla="*/ 0 h 34"/>
                <a:gd name="T10" fmla="*/ 21 w 22"/>
                <a:gd name="T11" fmla="*/ 3 h 34"/>
                <a:gd name="T12" fmla="*/ 22 w 22"/>
                <a:gd name="T13" fmla="*/ 1 h 34"/>
                <a:gd name="T14" fmla="*/ 21 w 2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4">
                  <a:moveTo>
                    <a:pt x="1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3"/>
                    <a:pt x="1" y="33"/>
                    <a:pt x="1" y="33"/>
                  </a:cubicBezTo>
                  <a:moveTo>
                    <a:pt x="21" y="0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2" y="2"/>
                    <a:pt x="22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06FE5ED7-3506-42D3-B62D-DA7F19B73D0A}"/>
                </a:ext>
              </a:extLst>
            </p:cNvPr>
            <p:cNvGrpSpPr/>
            <p:nvPr/>
          </p:nvGrpSpPr>
          <p:grpSpPr>
            <a:xfrm>
              <a:off x="7076470" y="5344094"/>
              <a:ext cx="454933" cy="385638"/>
              <a:chOff x="6399214" y="5918201"/>
              <a:chExt cx="239713" cy="203200"/>
            </a:xfrm>
            <a:grpFill/>
          </p:grpSpPr>
          <p:sp>
            <p:nvSpPr>
              <p:cNvPr id="81" name="Freeform 350">
                <a:extLst>
                  <a:ext uri="{FF2B5EF4-FFF2-40B4-BE49-F238E27FC236}">
                    <a16:creationId xmlns:a16="http://schemas.microsoft.com/office/drawing/2014/main" id="{D2C84186-24D8-4355-A945-F45ED9C50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2389" y="5918201"/>
                <a:ext cx="236538" cy="203200"/>
              </a:xfrm>
              <a:custGeom>
                <a:avLst/>
                <a:gdLst>
                  <a:gd name="T0" fmla="*/ 25 w 63"/>
                  <a:gd name="T1" fmla="*/ 0 h 54"/>
                  <a:gd name="T2" fmla="*/ 16 w 63"/>
                  <a:gd name="T3" fmla="*/ 1 h 54"/>
                  <a:gd name="T4" fmla="*/ 2 w 63"/>
                  <a:gd name="T5" fmla="*/ 11 h 54"/>
                  <a:gd name="T6" fmla="*/ 2 w 63"/>
                  <a:gd name="T7" fmla="*/ 11 h 54"/>
                  <a:gd name="T8" fmla="*/ 3 w 63"/>
                  <a:gd name="T9" fmla="*/ 13 h 54"/>
                  <a:gd name="T10" fmla="*/ 2 w 63"/>
                  <a:gd name="T11" fmla="*/ 16 h 54"/>
                  <a:gd name="T12" fmla="*/ 12 w 63"/>
                  <a:gd name="T13" fmla="*/ 5 h 54"/>
                  <a:gd name="T14" fmla="*/ 11 w 63"/>
                  <a:gd name="T15" fmla="*/ 5 h 54"/>
                  <a:gd name="T16" fmla="*/ 11 w 63"/>
                  <a:gd name="T17" fmla="*/ 3 h 54"/>
                  <a:gd name="T18" fmla="*/ 12 w 63"/>
                  <a:gd name="T19" fmla="*/ 3 h 54"/>
                  <a:gd name="T20" fmla="*/ 12 w 63"/>
                  <a:gd name="T21" fmla="*/ 3 h 54"/>
                  <a:gd name="T22" fmla="*/ 15 w 63"/>
                  <a:gd name="T23" fmla="*/ 4 h 54"/>
                  <a:gd name="T24" fmla="*/ 17 w 63"/>
                  <a:gd name="T25" fmla="*/ 3 h 54"/>
                  <a:gd name="T26" fmla="*/ 25 w 63"/>
                  <a:gd name="T27" fmla="*/ 2 h 54"/>
                  <a:gd name="T28" fmla="*/ 41 w 63"/>
                  <a:gd name="T29" fmla="*/ 6 h 54"/>
                  <a:gd name="T30" fmla="*/ 44 w 63"/>
                  <a:gd name="T31" fmla="*/ 6 h 54"/>
                  <a:gd name="T32" fmla="*/ 45 w 63"/>
                  <a:gd name="T33" fmla="*/ 6 h 54"/>
                  <a:gd name="T34" fmla="*/ 46 w 63"/>
                  <a:gd name="T35" fmla="*/ 7 h 54"/>
                  <a:gd name="T36" fmla="*/ 45 w 63"/>
                  <a:gd name="T37" fmla="*/ 8 h 54"/>
                  <a:gd name="T38" fmla="*/ 47 w 63"/>
                  <a:gd name="T39" fmla="*/ 9 h 54"/>
                  <a:gd name="T40" fmla="*/ 61 w 63"/>
                  <a:gd name="T41" fmla="*/ 36 h 54"/>
                  <a:gd name="T42" fmla="*/ 60 w 63"/>
                  <a:gd name="T43" fmla="*/ 42 h 54"/>
                  <a:gd name="T44" fmla="*/ 61 w 63"/>
                  <a:gd name="T45" fmla="*/ 42 h 54"/>
                  <a:gd name="T46" fmla="*/ 62 w 63"/>
                  <a:gd name="T47" fmla="*/ 42 h 54"/>
                  <a:gd name="T48" fmla="*/ 62 w 63"/>
                  <a:gd name="T49" fmla="*/ 44 h 54"/>
                  <a:gd name="T50" fmla="*/ 58 w 63"/>
                  <a:gd name="T51" fmla="*/ 47 h 54"/>
                  <a:gd name="T52" fmla="*/ 57 w 63"/>
                  <a:gd name="T53" fmla="*/ 48 h 54"/>
                  <a:gd name="T54" fmla="*/ 48 w 63"/>
                  <a:gd name="T55" fmla="*/ 51 h 54"/>
                  <a:gd name="T56" fmla="*/ 37 w 63"/>
                  <a:gd name="T57" fmla="*/ 48 h 54"/>
                  <a:gd name="T58" fmla="*/ 28 w 63"/>
                  <a:gd name="T59" fmla="*/ 41 h 54"/>
                  <a:gd name="T60" fmla="*/ 20 w 63"/>
                  <a:gd name="T61" fmla="*/ 35 h 54"/>
                  <a:gd name="T62" fmla="*/ 15 w 63"/>
                  <a:gd name="T63" fmla="*/ 32 h 54"/>
                  <a:gd name="T64" fmla="*/ 3 w 63"/>
                  <a:gd name="T65" fmla="*/ 21 h 54"/>
                  <a:gd name="T66" fmla="*/ 2 w 63"/>
                  <a:gd name="T67" fmla="*/ 20 h 54"/>
                  <a:gd name="T68" fmla="*/ 0 w 63"/>
                  <a:gd name="T69" fmla="*/ 16 h 54"/>
                  <a:gd name="T70" fmla="*/ 0 w 63"/>
                  <a:gd name="T71" fmla="*/ 21 h 54"/>
                  <a:gd name="T72" fmla="*/ 14 w 63"/>
                  <a:gd name="T73" fmla="*/ 34 h 54"/>
                  <a:gd name="T74" fmla="*/ 18 w 63"/>
                  <a:gd name="T75" fmla="*/ 37 h 54"/>
                  <a:gd name="T76" fmla="*/ 26 w 63"/>
                  <a:gd name="T77" fmla="*/ 43 h 54"/>
                  <a:gd name="T78" fmla="*/ 36 w 63"/>
                  <a:gd name="T79" fmla="*/ 51 h 54"/>
                  <a:gd name="T80" fmla="*/ 48 w 63"/>
                  <a:gd name="T81" fmla="*/ 54 h 54"/>
                  <a:gd name="T82" fmla="*/ 58 w 63"/>
                  <a:gd name="T83" fmla="*/ 50 h 54"/>
                  <a:gd name="T84" fmla="*/ 63 w 63"/>
                  <a:gd name="T85" fmla="*/ 35 h 54"/>
                  <a:gd name="T86" fmla="*/ 48 w 63"/>
                  <a:gd name="T87" fmla="*/ 7 h 54"/>
                  <a:gd name="T88" fmla="*/ 25 w 63"/>
                  <a:gd name="T8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3" h="54">
                    <a:moveTo>
                      <a:pt x="25" y="0"/>
                    </a:moveTo>
                    <a:cubicBezTo>
                      <a:pt x="22" y="0"/>
                      <a:pt x="19" y="0"/>
                      <a:pt x="16" y="1"/>
                    </a:cubicBezTo>
                    <a:cubicBezTo>
                      <a:pt x="10" y="2"/>
                      <a:pt x="5" y="6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1"/>
                      <a:pt x="3" y="12"/>
                      <a:pt x="3" y="13"/>
                    </a:cubicBezTo>
                    <a:cubicBezTo>
                      <a:pt x="2" y="14"/>
                      <a:pt x="2" y="15"/>
                      <a:pt x="2" y="16"/>
                    </a:cubicBezTo>
                    <a:cubicBezTo>
                      <a:pt x="3" y="12"/>
                      <a:pt x="7" y="8"/>
                      <a:pt x="12" y="5"/>
                    </a:cubicBezTo>
                    <a:cubicBezTo>
                      <a:pt x="12" y="5"/>
                      <a:pt x="12" y="5"/>
                      <a:pt x="11" y="5"/>
                    </a:cubicBezTo>
                    <a:cubicBezTo>
                      <a:pt x="11" y="5"/>
                      <a:pt x="10" y="4"/>
                      <a:pt x="11" y="3"/>
                    </a:cubicBezTo>
                    <a:cubicBezTo>
                      <a:pt x="11" y="3"/>
                      <a:pt x="11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3"/>
                      <a:pt x="14" y="3"/>
                      <a:pt x="15" y="4"/>
                    </a:cubicBezTo>
                    <a:cubicBezTo>
                      <a:pt x="16" y="4"/>
                      <a:pt x="16" y="3"/>
                      <a:pt x="17" y="3"/>
                    </a:cubicBezTo>
                    <a:cubicBezTo>
                      <a:pt x="20" y="3"/>
                      <a:pt x="22" y="2"/>
                      <a:pt x="25" y="2"/>
                    </a:cubicBezTo>
                    <a:cubicBezTo>
                      <a:pt x="31" y="2"/>
                      <a:pt x="36" y="4"/>
                      <a:pt x="41" y="6"/>
                    </a:cubicBezTo>
                    <a:cubicBezTo>
                      <a:pt x="42" y="6"/>
                      <a:pt x="43" y="6"/>
                      <a:pt x="44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6" y="6"/>
                      <a:pt x="46" y="6"/>
                      <a:pt x="46" y="7"/>
                    </a:cubicBezTo>
                    <a:cubicBezTo>
                      <a:pt x="46" y="8"/>
                      <a:pt x="46" y="8"/>
                      <a:pt x="45" y="8"/>
                    </a:cubicBezTo>
                    <a:cubicBezTo>
                      <a:pt x="46" y="9"/>
                      <a:pt x="46" y="9"/>
                      <a:pt x="47" y="9"/>
                    </a:cubicBezTo>
                    <a:cubicBezTo>
                      <a:pt x="55" y="16"/>
                      <a:pt x="60" y="25"/>
                      <a:pt x="61" y="36"/>
                    </a:cubicBezTo>
                    <a:cubicBezTo>
                      <a:pt x="61" y="38"/>
                      <a:pt x="61" y="40"/>
                      <a:pt x="60" y="42"/>
                    </a:cubicBezTo>
                    <a:cubicBezTo>
                      <a:pt x="60" y="42"/>
                      <a:pt x="61" y="42"/>
                      <a:pt x="61" y="42"/>
                    </a:cubicBezTo>
                    <a:cubicBezTo>
                      <a:pt x="61" y="42"/>
                      <a:pt x="62" y="42"/>
                      <a:pt x="62" y="42"/>
                    </a:cubicBezTo>
                    <a:cubicBezTo>
                      <a:pt x="62" y="43"/>
                      <a:pt x="62" y="43"/>
                      <a:pt x="62" y="44"/>
                    </a:cubicBezTo>
                    <a:cubicBezTo>
                      <a:pt x="61" y="45"/>
                      <a:pt x="59" y="46"/>
                      <a:pt x="58" y="47"/>
                    </a:cubicBezTo>
                    <a:cubicBezTo>
                      <a:pt x="58" y="47"/>
                      <a:pt x="57" y="48"/>
                      <a:pt x="57" y="48"/>
                    </a:cubicBezTo>
                    <a:cubicBezTo>
                      <a:pt x="54" y="51"/>
                      <a:pt x="50" y="51"/>
                      <a:pt x="48" y="51"/>
                    </a:cubicBezTo>
                    <a:cubicBezTo>
                      <a:pt x="44" y="51"/>
                      <a:pt x="40" y="50"/>
                      <a:pt x="37" y="48"/>
                    </a:cubicBezTo>
                    <a:cubicBezTo>
                      <a:pt x="34" y="46"/>
                      <a:pt x="31" y="44"/>
                      <a:pt x="28" y="41"/>
                    </a:cubicBezTo>
                    <a:cubicBezTo>
                      <a:pt x="25" y="39"/>
                      <a:pt x="23" y="37"/>
                      <a:pt x="20" y="35"/>
                    </a:cubicBezTo>
                    <a:cubicBezTo>
                      <a:pt x="18" y="34"/>
                      <a:pt x="17" y="33"/>
                      <a:pt x="15" y="32"/>
                    </a:cubicBezTo>
                    <a:cubicBezTo>
                      <a:pt x="9" y="29"/>
                      <a:pt x="4" y="26"/>
                      <a:pt x="3" y="21"/>
                    </a:cubicBezTo>
                    <a:cubicBezTo>
                      <a:pt x="2" y="21"/>
                      <a:pt x="2" y="20"/>
                      <a:pt x="2" y="20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18"/>
                      <a:pt x="0" y="19"/>
                      <a:pt x="0" y="21"/>
                    </a:cubicBezTo>
                    <a:cubicBezTo>
                      <a:pt x="2" y="27"/>
                      <a:pt x="8" y="31"/>
                      <a:pt x="14" y="34"/>
                    </a:cubicBezTo>
                    <a:cubicBezTo>
                      <a:pt x="15" y="35"/>
                      <a:pt x="17" y="36"/>
                      <a:pt x="18" y="37"/>
                    </a:cubicBezTo>
                    <a:cubicBezTo>
                      <a:pt x="21" y="39"/>
                      <a:pt x="24" y="41"/>
                      <a:pt x="26" y="43"/>
                    </a:cubicBezTo>
                    <a:cubicBezTo>
                      <a:pt x="29" y="46"/>
                      <a:pt x="32" y="48"/>
                      <a:pt x="36" y="51"/>
                    </a:cubicBezTo>
                    <a:cubicBezTo>
                      <a:pt x="39" y="53"/>
                      <a:pt x="44" y="54"/>
                      <a:pt x="48" y="54"/>
                    </a:cubicBezTo>
                    <a:cubicBezTo>
                      <a:pt x="52" y="54"/>
                      <a:pt x="56" y="52"/>
                      <a:pt x="58" y="50"/>
                    </a:cubicBezTo>
                    <a:cubicBezTo>
                      <a:pt x="62" y="47"/>
                      <a:pt x="63" y="42"/>
                      <a:pt x="63" y="35"/>
                    </a:cubicBezTo>
                    <a:cubicBezTo>
                      <a:pt x="62" y="24"/>
                      <a:pt x="57" y="14"/>
                      <a:pt x="48" y="7"/>
                    </a:cubicBezTo>
                    <a:cubicBezTo>
                      <a:pt x="42" y="2"/>
                      <a:pt x="33" y="0"/>
                      <a:pt x="2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>
                  <a:latin typeface="汉仪PP体简" panose="00020600040101010101" pitchFamily="18" charset="-122"/>
                  <a:ea typeface="汉仪PP体简" panose="00020600040101010101" pitchFamily="18" charset="-122"/>
                </a:endParaRPr>
              </a:p>
            </p:txBody>
          </p:sp>
          <p:sp>
            <p:nvSpPr>
              <p:cNvPr id="82" name="Freeform 351">
                <a:extLst>
                  <a:ext uri="{FF2B5EF4-FFF2-40B4-BE49-F238E27FC236}">
                    <a16:creationId xmlns:a16="http://schemas.microsoft.com/office/drawing/2014/main" id="{E398F93F-2D04-4134-B1F3-6FF80458E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9214" y="5959476"/>
                <a:ext cx="236538" cy="142875"/>
              </a:xfrm>
              <a:custGeom>
                <a:avLst/>
                <a:gdLst>
                  <a:gd name="T0" fmla="*/ 3 w 63"/>
                  <a:gd name="T1" fmla="*/ 0 h 38"/>
                  <a:gd name="T2" fmla="*/ 2 w 63"/>
                  <a:gd name="T3" fmla="*/ 0 h 38"/>
                  <a:gd name="T4" fmla="*/ 1 w 63"/>
                  <a:gd name="T5" fmla="*/ 5 h 38"/>
                  <a:gd name="T6" fmla="*/ 3 w 63"/>
                  <a:gd name="T7" fmla="*/ 9 h 38"/>
                  <a:gd name="T8" fmla="*/ 4 w 63"/>
                  <a:gd name="T9" fmla="*/ 10 h 38"/>
                  <a:gd name="T10" fmla="*/ 10 w 63"/>
                  <a:gd name="T11" fmla="*/ 13 h 38"/>
                  <a:gd name="T12" fmla="*/ 10 w 63"/>
                  <a:gd name="T13" fmla="*/ 14 h 38"/>
                  <a:gd name="T14" fmla="*/ 30 w 63"/>
                  <a:gd name="T15" fmla="*/ 27 h 38"/>
                  <a:gd name="T16" fmla="*/ 32 w 63"/>
                  <a:gd name="T17" fmla="*/ 29 h 38"/>
                  <a:gd name="T18" fmla="*/ 40 w 63"/>
                  <a:gd name="T19" fmla="*/ 36 h 38"/>
                  <a:gd name="T20" fmla="*/ 49 w 63"/>
                  <a:gd name="T21" fmla="*/ 38 h 38"/>
                  <a:gd name="T22" fmla="*/ 59 w 63"/>
                  <a:gd name="T23" fmla="*/ 36 h 38"/>
                  <a:gd name="T24" fmla="*/ 63 w 63"/>
                  <a:gd name="T25" fmla="*/ 33 h 38"/>
                  <a:gd name="T26" fmla="*/ 63 w 63"/>
                  <a:gd name="T27" fmla="*/ 31 h 38"/>
                  <a:gd name="T28" fmla="*/ 62 w 63"/>
                  <a:gd name="T29" fmla="*/ 31 h 38"/>
                  <a:gd name="T30" fmla="*/ 61 w 63"/>
                  <a:gd name="T31" fmla="*/ 31 h 38"/>
                  <a:gd name="T32" fmla="*/ 61 w 63"/>
                  <a:gd name="T33" fmla="*/ 31 h 38"/>
                  <a:gd name="T34" fmla="*/ 49 w 63"/>
                  <a:gd name="T35" fmla="*/ 36 h 38"/>
                  <a:gd name="T36" fmla="*/ 41 w 63"/>
                  <a:gd name="T37" fmla="*/ 34 h 38"/>
                  <a:gd name="T38" fmla="*/ 34 w 63"/>
                  <a:gd name="T39" fmla="*/ 27 h 38"/>
                  <a:gd name="T40" fmla="*/ 32 w 63"/>
                  <a:gd name="T41" fmla="*/ 25 h 38"/>
                  <a:gd name="T42" fmla="*/ 18 w 63"/>
                  <a:gd name="T43" fmla="*/ 15 h 38"/>
                  <a:gd name="T44" fmla="*/ 17 w 63"/>
                  <a:gd name="T45" fmla="*/ 16 h 38"/>
                  <a:gd name="T46" fmla="*/ 15 w 63"/>
                  <a:gd name="T47" fmla="*/ 14 h 38"/>
                  <a:gd name="T48" fmla="*/ 16 w 63"/>
                  <a:gd name="T49" fmla="*/ 14 h 38"/>
                  <a:gd name="T50" fmla="*/ 11 w 63"/>
                  <a:gd name="T51" fmla="*/ 11 h 38"/>
                  <a:gd name="T52" fmla="*/ 11 w 63"/>
                  <a:gd name="T53" fmla="*/ 11 h 38"/>
                  <a:gd name="T54" fmla="*/ 5 w 63"/>
                  <a:gd name="T55" fmla="*/ 7 h 38"/>
                  <a:gd name="T56" fmla="*/ 3 w 63"/>
                  <a:gd name="T57" fmla="*/ 5 h 38"/>
                  <a:gd name="T58" fmla="*/ 4 w 63"/>
                  <a:gd name="T59" fmla="*/ 2 h 38"/>
                  <a:gd name="T60" fmla="*/ 3 w 63"/>
                  <a:gd name="T61" fmla="*/ 0 h 38"/>
                  <a:gd name="T62" fmla="*/ 3 w 63"/>
                  <a:gd name="T63" fmla="*/ 0 h 38"/>
                  <a:gd name="T64" fmla="*/ 3 w 63"/>
                  <a:gd name="T6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3" h="38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0" y="4"/>
                      <a:pt x="1" y="5"/>
                    </a:cubicBezTo>
                    <a:cubicBezTo>
                      <a:pt x="1" y="7"/>
                      <a:pt x="2" y="8"/>
                      <a:pt x="3" y="9"/>
                    </a:cubicBezTo>
                    <a:cubicBezTo>
                      <a:pt x="3" y="9"/>
                      <a:pt x="3" y="10"/>
                      <a:pt x="4" y="10"/>
                    </a:cubicBezTo>
                    <a:cubicBezTo>
                      <a:pt x="5" y="11"/>
                      <a:pt x="7" y="12"/>
                      <a:pt x="10" y="13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8" y="18"/>
                      <a:pt x="25" y="22"/>
                      <a:pt x="30" y="27"/>
                    </a:cubicBezTo>
                    <a:cubicBezTo>
                      <a:pt x="31" y="28"/>
                      <a:pt x="31" y="28"/>
                      <a:pt x="32" y="29"/>
                    </a:cubicBezTo>
                    <a:cubicBezTo>
                      <a:pt x="34" y="32"/>
                      <a:pt x="37" y="34"/>
                      <a:pt x="40" y="36"/>
                    </a:cubicBezTo>
                    <a:cubicBezTo>
                      <a:pt x="42" y="37"/>
                      <a:pt x="46" y="38"/>
                      <a:pt x="49" y="38"/>
                    </a:cubicBezTo>
                    <a:cubicBezTo>
                      <a:pt x="52" y="38"/>
                      <a:pt x="56" y="37"/>
                      <a:pt x="59" y="36"/>
                    </a:cubicBezTo>
                    <a:cubicBezTo>
                      <a:pt x="60" y="35"/>
                      <a:pt x="62" y="34"/>
                      <a:pt x="63" y="33"/>
                    </a:cubicBezTo>
                    <a:cubicBezTo>
                      <a:pt x="63" y="32"/>
                      <a:pt x="63" y="32"/>
                      <a:pt x="63" y="31"/>
                    </a:cubicBezTo>
                    <a:cubicBezTo>
                      <a:pt x="63" y="31"/>
                      <a:pt x="62" y="31"/>
                      <a:pt x="62" y="31"/>
                    </a:cubicBezTo>
                    <a:cubicBezTo>
                      <a:pt x="62" y="31"/>
                      <a:pt x="61" y="31"/>
                      <a:pt x="61" y="31"/>
                    </a:cubicBezTo>
                    <a:cubicBezTo>
                      <a:pt x="61" y="31"/>
                      <a:pt x="61" y="31"/>
                      <a:pt x="61" y="31"/>
                    </a:cubicBezTo>
                    <a:cubicBezTo>
                      <a:pt x="58" y="34"/>
                      <a:pt x="53" y="36"/>
                      <a:pt x="49" y="36"/>
                    </a:cubicBezTo>
                    <a:cubicBezTo>
                      <a:pt x="46" y="36"/>
                      <a:pt x="43" y="35"/>
                      <a:pt x="41" y="34"/>
                    </a:cubicBezTo>
                    <a:cubicBezTo>
                      <a:pt x="38" y="32"/>
                      <a:pt x="36" y="30"/>
                      <a:pt x="34" y="27"/>
                    </a:cubicBezTo>
                    <a:cubicBezTo>
                      <a:pt x="33" y="27"/>
                      <a:pt x="32" y="26"/>
                      <a:pt x="32" y="25"/>
                    </a:cubicBezTo>
                    <a:cubicBezTo>
                      <a:pt x="28" y="21"/>
                      <a:pt x="23" y="18"/>
                      <a:pt x="18" y="15"/>
                    </a:cubicBezTo>
                    <a:cubicBezTo>
                      <a:pt x="18" y="15"/>
                      <a:pt x="17" y="16"/>
                      <a:pt x="17" y="16"/>
                    </a:cubicBezTo>
                    <a:cubicBezTo>
                      <a:pt x="16" y="16"/>
                      <a:pt x="15" y="15"/>
                      <a:pt x="15" y="14"/>
                    </a:cubicBezTo>
                    <a:cubicBezTo>
                      <a:pt x="15" y="14"/>
                      <a:pt x="15" y="14"/>
                      <a:pt x="16" y="14"/>
                    </a:cubicBezTo>
                    <a:cubicBezTo>
                      <a:pt x="14" y="13"/>
                      <a:pt x="13" y="12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8" y="10"/>
                      <a:pt x="6" y="9"/>
                      <a:pt x="5" y="7"/>
                    </a:cubicBezTo>
                    <a:cubicBezTo>
                      <a:pt x="4" y="7"/>
                      <a:pt x="4" y="6"/>
                      <a:pt x="3" y="5"/>
                    </a:cubicBezTo>
                    <a:cubicBezTo>
                      <a:pt x="3" y="4"/>
                      <a:pt x="3" y="3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>
                  <a:latin typeface="汉仪PP体简" panose="00020600040101010101" pitchFamily="18" charset="-122"/>
                  <a:ea typeface="汉仪PP体简" panose="00020600040101010101" pitchFamily="18" charset="-122"/>
                </a:endParaRPr>
              </a:p>
            </p:txBody>
          </p:sp>
          <p:sp>
            <p:nvSpPr>
              <p:cNvPr id="83" name="Freeform 352">
                <a:extLst>
                  <a:ext uri="{FF2B5EF4-FFF2-40B4-BE49-F238E27FC236}">
                    <a16:creationId xmlns:a16="http://schemas.microsoft.com/office/drawing/2014/main" id="{332FA2E5-2BAE-4536-BE0D-E3C316149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4776" y="5940426"/>
                <a:ext cx="120650" cy="79375"/>
              </a:xfrm>
              <a:custGeom>
                <a:avLst/>
                <a:gdLst>
                  <a:gd name="T0" fmla="*/ 30 w 32"/>
                  <a:gd name="T1" fmla="*/ 0 h 21"/>
                  <a:gd name="T2" fmla="*/ 27 w 32"/>
                  <a:gd name="T3" fmla="*/ 0 h 21"/>
                  <a:gd name="T4" fmla="*/ 17 w 32"/>
                  <a:gd name="T5" fmla="*/ 4 h 21"/>
                  <a:gd name="T6" fmla="*/ 15 w 32"/>
                  <a:gd name="T7" fmla="*/ 5 h 21"/>
                  <a:gd name="T8" fmla="*/ 16 w 32"/>
                  <a:gd name="T9" fmla="*/ 7 h 21"/>
                  <a:gd name="T10" fmla="*/ 14 w 32"/>
                  <a:gd name="T11" fmla="*/ 8 h 21"/>
                  <a:gd name="T12" fmla="*/ 14 w 32"/>
                  <a:gd name="T13" fmla="*/ 8 h 21"/>
                  <a:gd name="T14" fmla="*/ 13 w 32"/>
                  <a:gd name="T15" fmla="*/ 7 h 21"/>
                  <a:gd name="T16" fmla="*/ 13 w 32"/>
                  <a:gd name="T17" fmla="*/ 7 h 21"/>
                  <a:gd name="T18" fmla="*/ 12 w 32"/>
                  <a:gd name="T19" fmla="*/ 7 h 21"/>
                  <a:gd name="T20" fmla="*/ 5 w 32"/>
                  <a:gd name="T21" fmla="*/ 12 h 21"/>
                  <a:gd name="T22" fmla="*/ 1 w 32"/>
                  <a:gd name="T23" fmla="*/ 19 h 21"/>
                  <a:gd name="T24" fmla="*/ 0 w 32"/>
                  <a:gd name="T25" fmla="*/ 19 h 21"/>
                  <a:gd name="T26" fmla="*/ 2 w 32"/>
                  <a:gd name="T27" fmla="*/ 21 h 21"/>
                  <a:gd name="T28" fmla="*/ 3 w 32"/>
                  <a:gd name="T29" fmla="*/ 20 h 21"/>
                  <a:gd name="T30" fmla="*/ 3 w 32"/>
                  <a:gd name="T31" fmla="*/ 20 h 21"/>
                  <a:gd name="T32" fmla="*/ 6 w 32"/>
                  <a:gd name="T33" fmla="*/ 14 h 21"/>
                  <a:gd name="T34" fmla="*/ 13 w 32"/>
                  <a:gd name="T35" fmla="*/ 9 h 21"/>
                  <a:gd name="T36" fmla="*/ 18 w 32"/>
                  <a:gd name="T37" fmla="*/ 7 h 21"/>
                  <a:gd name="T38" fmla="*/ 30 w 32"/>
                  <a:gd name="T39" fmla="*/ 2 h 21"/>
                  <a:gd name="T40" fmla="*/ 31 w 32"/>
                  <a:gd name="T41" fmla="*/ 2 h 21"/>
                  <a:gd name="T42" fmla="*/ 31 w 32"/>
                  <a:gd name="T43" fmla="*/ 2 h 21"/>
                  <a:gd name="T44" fmla="*/ 31 w 32"/>
                  <a:gd name="T45" fmla="*/ 2 h 21"/>
                  <a:gd name="T46" fmla="*/ 32 w 32"/>
                  <a:gd name="T47" fmla="*/ 1 h 21"/>
                  <a:gd name="T48" fmla="*/ 31 w 32"/>
                  <a:gd name="T49" fmla="*/ 0 h 21"/>
                  <a:gd name="T50" fmla="*/ 30 w 32"/>
                  <a:gd name="T5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" h="21">
                    <a:moveTo>
                      <a:pt x="30" y="0"/>
                    </a:moveTo>
                    <a:cubicBezTo>
                      <a:pt x="29" y="0"/>
                      <a:pt x="28" y="0"/>
                      <a:pt x="27" y="0"/>
                    </a:cubicBezTo>
                    <a:cubicBezTo>
                      <a:pt x="23" y="1"/>
                      <a:pt x="20" y="3"/>
                      <a:pt x="17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6" y="6"/>
                      <a:pt x="16" y="7"/>
                    </a:cubicBezTo>
                    <a:cubicBezTo>
                      <a:pt x="15" y="7"/>
                      <a:pt x="15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8"/>
                      <a:pt x="13" y="8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8"/>
                      <a:pt x="7" y="10"/>
                      <a:pt x="5" y="12"/>
                    </a:cubicBezTo>
                    <a:cubicBezTo>
                      <a:pt x="2" y="14"/>
                      <a:pt x="1" y="16"/>
                      <a:pt x="1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1" y="21"/>
                      <a:pt x="2" y="21"/>
                    </a:cubicBezTo>
                    <a:cubicBezTo>
                      <a:pt x="2" y="21"/>
                      <a:pt x="3" y="20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18"/>
                      <a:pt x="4" y="15"/>
                      <a:pt x="6" y="14"/>
                    </a:cubicBezTo>
                    <a:cubicBezTo>
                      <a:pt x="8" y="12"/>
                      <a:pt x="11" y="11"/>
                      <a:pt x="13" y="9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21" y="5"/>
                      <a:pt x="26" y="2"/>
                      <a:pt x="30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2" y="2"/>
                      <a:pt x="32" y="2"/>
                      <a:pt x="32" y="1"/>
                    </a:cubicBezTo>
                    <a:cubicBezTo>
                      <a:pt x="32" y="0"/>
                      <a:pt x="32" y="0"/>
                      <a:pt x="31" y="0"/>
                    </a:cubicBezTo>
                    <a:cubicBezTo>
                      <a:pt x="31" y="0"/>
                      <a:pt x="31" y="0"/>
                      <a:pt x="3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>
                  <a:latin typeface="汉仪PP体简" panose="00020600040101010101" pitchFamily="18" charset="-122"/>
                  <a:ea typeface="汉仪PP体简" panose="00020600040101010101" pitchFamily="18" charset="-122"/>
                </a:endParaRPr>
              </a:p>
            </p:txBody>
          </p:sp>
          <p:sp>
            <p:nvSpPr>
              <p:cNvPr id="84" name="Freeform 353">
                <a:extLst>
                  <a:ext uri="{FF2B5EF4-FFF2-40B4-BE49-F238E27FC236}">
                    <a16:creationId xmlns:a16="http://schemas.microsoft.com/office/drawing/2014/main" id="{59901447-721B-4CF1-A6D0-D9980067E8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0489" y="5929313"/>
                <a:ext cx="74613" cy="41275"/>
              </a:xfrm>
              <a:custGeom>
                <a:avLst/>
                <a:gdLst>
                  <a:gd name="T0" fmla="*/ 2 w 20"/>
                  <a:gd name="T1" fmla="*/ 0 h 11"/>
                  <a:gd name="T2" fmla="*/ 1 w 20"/>
                  <a:gd name="T3" fmla="*/ 0 h 11"/>
                  <a:gd name="T4" fmla="*/ 1 w 20"/>
                  <a:gd name="T5" fmla="*/ 2 h 11"/>
                  <a:gd name="T6" fmla="*/ 2 w 20"/>
                  <a:gd name="T7" fmla="*/ 2 h 11"/>
                  <a:gd name="T8" fmla="*/ 17 w 20"/>
                  <a:gd name="T9" fmla="*/ 9 h 11"/>
                  <a:gd name="T10" fmla="*/ 17 w 20"/>
                  <a:gd name="T11" fmla="*/ 10 h 11"/>
                  <a:gd name="T12" fmla="*/ 17 w 20"/>
                  <a:gd name="T13" fmla="*/ 10 h 11"/>
                  <a:gd name="T14" fmla="*/ 18 w 20"/>
                  <a:gd name="T15" fmla="*/ 11 h 11"/>
                  <a:gd name="T16" fmla="*/ 18 w 20"/>
                  <a:gd name="T17" fmla="*/ 11 h 11"/>
                  <a:gd name="T18" fmla="*/ 20 w 20"/>
                  <a:gd name="T19" fmla="*/ 10 h 11"/>
                  <a:gd name="T20" fmla="*/ 19 w 20"/>
                  <a:gd name="T21" fmla="*/ 8 h 11"/>
                  <a:gd name="T22" fmla="*/ 18 w 20"/>
                  <a:gd name="T23" fmla="*/ 7 h 11"/>
                  <a:gd name="T24" fmla="*/ 5 w 20"/>
                  <a:gd name="T25" fmla="*/ 1 h 11"/>
                  <a:gd name="T26" fmla="*/ 2 w 20"/>
                  <a:gd name="T27" fmla="*/ 0 h 11"/>
                  <a:gd name="T28" fmla="*/ 2 w 20"/>
                  <a:gd name="T2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" h="1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7" y="4"/>
                      <a:pt x="12" y="6"/>
                      <a:pt x="17" y="9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1"/>
                      <a:pt x="17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1"/>
                      <a:pt x="19" y="10"/>
                      <a:pt x="20" y="10"/>
                    </a:cubicBezTo>
                    <a:cubicBezTo>
                      <a:pt x="20" y="9"/>
                      <a:pt x="19" y="9"/>
                      <a:pt x="19" y="8"/>
                    </a:cubicBezTo>
                    <a:cubicBezTo>
                      <a:pt x="19" y="8"/>
                      <a:pt x="19" y="8"/>
                      <a:pt x="18" y="7"/>
                    </a:cubicBezTo>
                    <a:cubicBezTo>
                      <a:pt x="14" y="5"/>
                      <a:pt x="10" y="2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>
                  <a:latin typeface="汉仪PP体简" panose="00020600040101010101" pitchFamily="18" charset="-122"/>
                  <a:ea typeface="汉仪PP体简" panose="00020600040101010101" pitchFamily="18" charset="-122"/>
                </a:endParaRPr>
              </a:p>
            </p:txBody>
          </p:sp>
        </p:grpSp>
      </p:grpSp>
      <p:sp>
        <p:nvSpPr>
          <p:cNvPr id="85" name="椭圆 31">
            <a:extLst>
              <a:ext uri="{FF2B5EF4-FFF2-40B4-BE49-F238E27FC236}">
                <a16:creationId xmlns:a16="http://schemas.microsoft.com/office/drawing/2014/main" id="{5368E92C-B60A-4B1D-AC60-654F1703D494}"/>
              </a:ext>
            </a:extLst>
          </p:cNvPr>
          <p:cNvSpPr/>
          <p:nvPr/>
        </p:nvSpPr>
        <p:spPr>
          <a:xfrm>
            <a:off x="5775976" y="2613595"/>
            <a:ext cx="904457" cy="48315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2225" cap="rnd">
            <a:solidFill>
              <a:schemeClr val="tx1">
                <a:lumMod val="75000"/>
                <a:lumOff val="25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 spc="-300" dirty="0">
              <a:solidFill>
                <a:schemeClr val="tx1">
                  <a:lumMod val="75000"/>
                  <a:lumOff val="25000"/>
                </a:schemeClr>
              </a:solidFill>
              <a:latin typeface="汉仪PP体简" panose="00020600040101010101" pitchFamily="18" charset="-122"/>
              <a:ea typeface="汉仪PP体简" panose="00020600040101010101" pitchFamily="18" charset="-122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39592CB8-3A7C-41CF-9E31-BC0751242A61}"/>
              </a:ext>
            </a:extLst>
          </p:cNvPr>
          <p:cNvSpPr txBox="1"/>
          <p:nvPr/>
        </p:nvSpPr>
        <p:spPr>
          <a:xfrm>
            <a:off x="5783855" y="2532007"/>
            <a:ext cx="821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54F6DC4C-0BAD-4BD1-AC38-BDFD16A88690}"/>
              </a:ext>
            </a:extLst>
          </p:cNvPr>
          <p:cNvGrpSpPr/>
          <p:nvPr/>
        </p:nvGrpSpPr>
        <p:grpSpPr>
          <a:xfrm>
            <a:off x="6680433" y="2532007"/>
            <a:ext cx="4435899" cy="922497"/>
            <a:chOff x="7310229" y="2222106"/>
            <a:chExt cx="4435899" cy="922497"/>
          </a:xfrm>
        </p:grpSpPr>
        <p:sp>
          <p:nvSpPr>
            <p:cNvPr id="88" name="Text Placeholder 32">
              <a:extLst>
                <a:ext uri="{FF2B5EF4-FFF2-40B4-BE49-F238E27FC236}">
                  <a16:creationId xmlns:a16="http://schemas.microsoft.com/office/drawing/2014/main" id="{49E0BFE4-D535-4CF5-9523-4B41D4E5AFD4}"/>
                </a:ext>
              </a:extLst>
            </p:cNvPr>
            <p:cNvSpPr txBox="1">
              <a:spLocks/>
            </p:cNvSpPr>
            <p:nvPr/>
          </p:nvSpPr>
          <p:spPr>
            <a:xfrm>
              <a:off x="7528068" y="2627549"/>
              <a:ext cx="4218060" cy="51705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EF8DC864-A755-4CC0-BE37-F3278CD9424E}"/>
                </a:ext>
              </a:extLst>
            </p:cNvPr>
            <p:cNvSpPr txBox="1"/>
            <p:nvPr/>
          </p:nvSpPr>
          <p:spPr>
            <a:xfrm>
              <a:off x="7310229" y="2222106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  <p:sp>
        <p:nvSpPr>
          <p:cNvPr id="90" name="椭圆 31">
            <a:extLst>
              <a:ext uri="{FF2B5EF4-FFF2-40B4-BE49-F238E27FC236}">
                <a16:creationId xmlns:a16="http://schemas.microsoft.com/office/drawing/2014/main" id="{19DE69A8-73FC-449C-BE26-A448D6958D2A}"/>
              </a:ext>
            </a:extLst>
          </p:cNvPr>
          <p:cNvSpPr/>
          <p:nvPr/>
        </p:nvSpPr>
        <p:spPr>
          <a:xfrm>
            <a:off x="5775976" y="3757500"/>
            <a:ext cx="904457" cy="48315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2225" cap="rnd">
            <a:solidFill>
              <a:schemeClr val="tx1">
                <a:lumMod val="75000"/>
                <a:lumOff val="25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 spc="-300" dirty="0">
              <a:solidFill>
                <a:schemeClr val="tx1">
                  <a:lumMod val="75000"/>
                  <a:lumOff val="25000"/>
                </a:schemeClr>
              </a:solidFill>
              <a:latin typeface="汉仪PP体简" panose="00020600040101010101" pitchFamily="18" charset="-122"/>
              <a:ea typeface="汉仪PP体简" panose="00020600040101010101" pitchFamily="18" charset="-122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4182C2F4-44FC-40B0-A189-C6BCD9A8DA05}"/>
              </a:ext>
            </a:extLst>
          </p:cNvPr>
          <p:cNvSpPr txBox="1"/>
          <p:nvPr/>
        </p:nvSpPr>
        <p:spPr>
          <a:xfrm>
            <a:off x="5783855" y="3675912"/>
            <a:ext cx="821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13D58FC0-2D60-482C-BCB4-9F58145D2488}"/>
              </a:ext>
            </a:extLst>
          </p:cNvPr>
          <p:cNvGrpSpPr/>
          <p:nvPr/>
        </p:nvGrpSpPr>
        <p:grpSpPr>
          <a:xfrm>
            <a:off x="6680433" y="3675912"/>
            <a:ext cx="4435899" cy="922497"/>
            <a:chOff x="7310229" y="2222106"/>
            <a:chExt cx="4435899" cy="922497"/>
          </a:xfrm>
        </p:grpSpPr>
        <p:sp>
          <p:nvSpPr>
            <p:cNvPr id="93" name="Text Placeholder 32">
              <a:extLst>
                <a:ext uri="{FF2B5EF4-FFF2-40B4-BE49-F238E27FC236}">
                  <a16:creationId xmlns:a16="http://schemas.microsoft.com/office/drawing/2014/main" id="{14BDC5BE-B74F-4EBD-9D55-6960B73DDBB6}"/>
                </a:ext>
              </a:extLst>
            </p:cNvPr>
            <p:cNvSpPr txBox="1">
              <a:spLocks/>
            </p:cNvSpPr>
            <p:nvPr/>
          </p:nvSpPr>
          <p:spPr>
            <a:xfrm>
              <a:off x="7528068" y="2627549"/>
              <a:ext cx="4218060" cy="51705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6882893C-933B-4306-AF86-878EBD52C35E}"/>
                </a:ext>
              </a:extLst>
            </p:cNvPr>
            <p:cNvSpPr txBox="1"/>
            <p:nvPr/>
          </p:nvSpPr>
          <p:spPr>
            <a:xfrm>
              <a:off x="7310229" y="2222106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  <p:sp>
        <p:nvSpPr>
          <p:cNvPr id="95" name="椭圆 31">
            <a:extLst>
              <a:ext uri="{FF2B5EF4-FFF2-40B4-BE49-F238E27FC236}">
                <a16:creationId xmlns:a16="http://schemas.microsoft.com/office/drawing/2014/main" id="{3404E7BB-C6E2-4B08-AC64-76045F0D18CC}"/>
              </a:ext>
            </a:extLst>
          </p:cNvPr>
          <p:cNvSpPr/>
          <p:nvPr/>
        </p:nvSpPr>
        <p:spPr>
          <a:xfrm>
            <a:off x="5775976" y="4901405"/>
            <a:ext cx="904457" cy="48315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2225" cap="rnd">
            <a:solidFill>
              <a:schemeClr val="tx1">
                <a:lumMod val="75000"/>
                <a:lumOff val="25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 spc="-300" dirty="0">
              <a:solidFill>
                <a:schemeClr val="tx1">
                  <a:lumMod val="75000"/>
                  <a:lumOff val="25000"/>
                </a:schemeClr>
              </a:solidFill>
              <a:latin typeface="汉仪PP体简" panose="00020600040101010101" pitchFamily="18" charset="-122"/>
              <a:ea typeface="汉仪PP体简" panose="00020600040101010101" pitchFamily="18" charset="-122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3F4CE48B-2E2F-4D93-A60B-D4B4EE1948D0}"/>
              </a:ext>
            </a:extLst>
          </p:cNvPr>
          <p:cNvSpPr txBox="1"/>
          <p:nvPr/>
        </p:nvSpPr>
        <p:spPr>
          <a:xfrm>
            <a:off x="5783855" y="4819817"/>
            <a:ext cx="821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F717628D-D8DB-4AE4-8228-1789416A2FF1}"/>
              </a:ext>
            </a:extLst>
          </p:cNvPr>
          <p:cNvGrpSpPr/>
          <p:nvPr/>
        </p:nvGrpSpPr>
        <p:grpSpPr>
          <a:xfrm>
            <a:off x="6680433" y="4819817"/>
            <a:ext cx="4435899" cy="922497"/>
            <a:chOff x="7310229" y="2222106"/>
            <a:chExt cx="4435899" cy="922497"/>
          </a:xfrm>
        </p:grpSpPr>
        <p:sp>
          <p:nvSpPr>
            <p:cNvPr id="98" name="Text Placeholder 32">
              <a:extLst>
                <a:ext uri="{FF2B5EF4-FFF2-40B4-BE49-F238E27FC236}">
                  <a16:creationId xmlns:a16="http://schemas.microsoft.com/office/drawing/2014/main" id="{407A910A-DB63-4762-80EC-4EE3842B2DF9}"/>
                </a:ext>
              </a:extLst>
            </p:cNvPr>
            <p:cNvSpPr txBox="1">
              <a:spLocks/>
            </p:cNvSpPr>
            <p:nvPr/>
          </p:nvSpPr>
          <p:spPr>
            <a:xfrm>
              <a:off x="7528068" y="2627549"/>
              <a:ext cx="4218060" cy="51705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7CB6AD71-84DA-4477-9CE3-56661DD57405}"/>
                </a:ext>
              </a:extLst>
            </p:cNvPr>
            <p:cNvSpPr txBox="1"/>
            <p:nvPr/>
          </p:nvSpPr>
          <p:spPr>
            <a:xfrm>
              <a:off x="7310229" y="2222106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4262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B34F3E0-3881-4E5F-AE54-D5991A9B2FF7}"/>
              </a:ext>
            </a:extLst>
          </p:cNvPr>
          <p:cNvGrpSpPr/>
          <p:nvPr/>
        </p:nvGrpSpPr>
        <p:grpSpPr>
          <a:xfrm>
            <a:off x="1522958" y="2421039"/>
            <a:ext cx="9142988" cy="3424128"/>
            <a:chOff x="1522958" y="2421039"/>
            <a:chExt cx="9142988" cy="3424128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1BEA40C-6DD1-49A6-8038-DA839873B34A}"/>
                </a:ext>
              </a:extLst>
            </p:cNvPr>
            <p:cNvGrpSpPr/>
            <p:nvPr/>
          </p:nvGrpSpPr>
          <p:grpSpPr>
            <a:xfrm>
              <a:off x="1592455" y="2468192"/>
              <a:ext cx="1749502" cy="1324710"/>
              <a:chOff x="1476298" y="2287801"/>
              <a:chExt cx="1749502" cy="1324710"/>
            </a:xfrm>
            <a:solidFill>
              <a:srgbClr val="165B48"/>
            </a:solidFill>
          </p:grpSpPr>
          <p:grpSp>
            <p:nvGrpSpPr>
              <p:cNvPr id="33" name="Group 28">
                <a:extLst>
                  <a:ext uri="{FF2B5EF4-FFF2-40B4-BE49-F238E27FC236}">
                    <a16:creationId xmlns:a16="http://schemas.microsoft.com/office/drawing/2014/main" id="{390EE39C-9850-4633-8840-ABE11563EA9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476298" y="2287801"/>
                <a:ext cx="1749502" cy="1324710"/>
                <a:chOff x="3407" y="1835"/>
                <a:chExt cx="869" cy="658"/>
              </a:xfrm>
              <a:grpFill/>
            </p:grpSpPr>
            <p:sp>
              <p:nvSpPr>
                <p:cNvPr id="35" name="Freeform 29">
                  <a:extLst>
                    <a:ext uri="{FF2B5EF4-FFF2-40B4-BE49-F238E27FC236}">
                      <a16:creationId xmlns:a16="http://schemas.microsoft.com/office/drawing/2014/main" id="{BA3308F4-9D7D-47C7-94AB-9E1BDD7CA60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07" y="1835"/>
                  <a:ext cx="869" cy="658"/>
                </a:xfrm>
                <a:custGeom>
                  <a:avLst/>
                  <a:gdLst>
                    <a:gd name="T0" fmla="*/ 244 w 323"/>
                    <a:gd name="T1" fmla="*/ 0 h 244"/>
                    <a:gd name="T2" fmla="*/ 302 w 323"/>
                    <a:gd name="T3" fmla="*/ 22 h 244"/>
                    <a:gd name="T4" fmla="*/ 307 w 323"/>
                    <a:gd name="T5" fmla="*/ 54 h 244"/>
                    <a:gd name="T6" fmla="*/ 316 w 323"/>
                    <a:gd name="T7" fmla="*/ 111 h 244"/>
                    <a:gd name="T8" fmla="*/ 308 w 323"/>
                    <a:gd name="T9" fmla="*/ 217 h 244"/>
                    <a:gd name="T10" fmla="*/ 284 w 323"/>
                    <a:gd name="T11" fmla="*/ 238 h 244"/>
                    <a:gd name="T12" fmla="*/ 222 w 323"/>
                    <a:gd name="T13" fmla="*/ 235 h 244"/>
                    <a:gd name="T14" fmla="*/ 191 w 323"/>
                    <a:gd name="T15" fmla="*/ 236 h 244"/>
                    <a:gd name="T16" fmla="*/ 50 w 323"/>
                    <a:gd name="T17" fmla="*/ 241 h 244"/>
                    <a:gd name="T18" fmla="*/ 6 w 323"/>
                    <a:gd name="T19" fmla="*/ 224 h 244"/>
                    <a:gd name="T20" fmla="*/ 3 w 323"/>
                    <a:gd name="T21" fmla="*/ 173 h 244"/>
                    <a:gd name="T22" fmla="*/ 4 w 323"/>
                    <a:gd name="T23" fmla="*/ 67 h 244"/>
                    <a:gd name="T24" fmla="*/ 11 w 323"/>
                    <a:gd name="T25" fmla="*/ 23 h 244"/>
                    <a:gd name="T26" fmla="*/ 65 w 323"/>
                    <a:gd name="T27" fmla="*/ 8 h 244"/>
                    <a:gd name="T28" fmla="*/ 185 w 323"/>
                    <a:gd name="T29" fmla="*/ 6 h 244"/>
                    <a:gd name="T30" fmla="*/ 216 w 323"/>
                    <a:gd name="T31" fmla="*/ 2 h 244"/>
                    <a:gd name="T32" fmla="*/ 244 w 323"/>
                    <a:gd name="T33" fmla="*/ 0 h 244"/>
                    <a:gd name="T34" fmla="*/ 161 w 323"/>
                    <a:gd name="T35" fmla="*/ 9 h 244"/>
                    <a:gd name="T36" fmla="*/ 161 w 323"/>
                    <a:gd name="T37" fmla="*/ 9 h 244"/>
                    <a:gd name="T38" fmla="*/ 53 w 323"/>
                    <a:gd name="T39" fmla="*/ 16 h 244"/>
                    <a:gd name="T40" fmla="*/ 16 w 323"/>
                    <a:gd name="T41" fmla="*/ 27 h 244"/>
                    <a:gd name="T42" fmla="*/ 9 w 323"/>
                    <a:gd name="T43" fmla="*/ 73 h 244"/>
                    <a:gd name="T44" fmla="*/ 9 w 323"/>
                    <a:gd name="T45" fmla="*/ 175 h 244"/>
                    <a:gd name="T46" fmla="*/ 13 w 323"/>
                    <a:gd name="T47" fmla="*/ 222 h 244"/>
                    <a:gd name="T48" fmla="*/ 83 w 323"/>
                    <a:gd name="T49" fmla="*/ 238 h 244"/>
                    <a:gd name="T50" fmla="*/ 232 w 323"/>
                    <a:gd name="T51" fmla="*/ 229 h 244"/>
                    <a:gd name="T52" fmla="*/ 280 w 323"/>
                    <a:gd name="T53" fmla="*/ 233 h 244"/>
                    <a:gd name="T54" fmla="*/ 312 w 323"/>
                    <a:gd name="T55" fmla="*/ 134 h 244"/>
                    <a:gd name="T56" fmla="*/ 310 w 323"/>
                    <a:gd name="T57" fmla="*/ 93 h 244"/>
                    <a:gd name="T58" fmla="*/ 301 w 323"/>
                    <a:gd name="T59" fmla="*/ 55 h 244"/>
                    <a:gd name="T60" fmla="*/ 296 w 323"/>
                    <a:gd name="T61" fmla="*/ 23 h 244"/>
                    <a:gd name="T62" fmla="*/ 222 w 323"/>
                    <a:gd name="T63" fmla="*/ 7 h 244"/>
                    <a:gd name="T64" fmla="*/ 161 w 323"/>
                    <a:gd name="T65" fmla="*/ 9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3" h="244">
                      <a:moveTo>
                        <a:pt x="244" y="0"/>
                      </a:moveTo>
                      <a:cubicBezTo>
                        <a:pt x="261" y="1"/>
                        <a:pt x="293" y="7"/>
                        <a:pt x="302" y="22"/>
                      </a:cubicBezTo>
                      <a:cubicBezTo>
                        <a:pt x="305" y="28"/>
                        <a:pt x="306" y="46"/>
                        <a:pt x="307" y="54"/>
                      </a:cubicBezTo>
                      <a:cubicBezTo>
                        <a:pt x="309" y="69"/>
                        <a:pt x="315" y="88"/>
                        <a:pt x="316" y="111"/>
                      </a:cubicBezTo>
                      <a:cubicBezTo>
                        <a:pt x="319" y="149"/>
                        <a:pt x="323" y="191"/>
                        <a:pt x="308" y="217"/>
                      </a:cubicBezTo>
                      <a:cubicBezTo>
                        <a:pt x="304" y="224"/>
                        <a:pt x="294" y="235"/>
                        <a:pt x="284" y="238"/>
                      </a:cubicBezTo>
                      <a:cubicBezTo>
                        <a:pt x="266" y="244"/>
                        <a:pt x="240" y="235"/>
                        <a:pt x="222" y="235"/>
                      </a:cubicBezTo>
                      <a:cubicBezTo>
                        <a:pt x="212" y="234"/>
                        <a:pt x="202" y="235"/>
                        <a:pt x="191" y="236"/>
                      </a:cubicBezTo>
                      <a:cubicBezTo>
                        <a:pt x="146" y="237"/>
                        <a:pt x="101" y="244"/>
                        <a:pt x="50" y="241"/>
                      </a:cubicBezTo>
                      <a:cubicBezTo>
                        <a:pt x="30" y="239"/>
                        <a:pt x="12" y="237"/>
                        <a:pt x="6" y="224"/>
                      </a:cubicBezTo>
                      <a:cubicBezTo>
                        <a:pt x="0" y="214"/>
                        <a:pt x="3" y="187"/>
                        <a:pt x="3" y="173"/>
                      </a:cubicBezTo>
                      <a:cubicBezTo>
                        <a:pt x="3" y="133"/>
                        <a:pt x="4" y="104"/>
                        <a:pt x="4" y="67"/>
                      </a:cubicBezTo>
                      <a:cubicBezTo>
                        <a:pt x="4" y="50"/>
                        <a:pt x="3" y="32"/>
                        <a:pt x="11" y="23"/>
                      </a:cubicBezTo>
                      <a:cubicBezTo>
                        <a:pt x="19" y="15"/>
                        <a:pt x="46" y="10"/>
                        <a:pt x="65" y="8"/>
                      </a:cubicBezTo>
                      <a:cubicBezTo>
                        <a:pt x="109" y="3"/>
                        <a:pt x="149" y="7"/>
                        <a:pt x="185" y="6"/>
                      </a:cubicBezTo>
                      <a:cubicBezTo>
                        <a:pt x="196" y="5"/>
                        <a:pt x="206" y="3"/>
                        <a:pt x="216" y="2"/>
                      </a:cubicBezTo>
                      <a:cubicBezTo>
                        <a:pt x="225" y="1"/>
                        <a:pt x="233" y="0"/>
                        <a:pt x="244" y="0"/>
                      </a:cubicBezTo>
                      <a:close/>
                      <a:moveTo>
                        <a:pt x="161" y="9"/>
                      </a:moveTo>
                      <a:cubicBezTo>
                        <a:pt x="161" y="9"/>
                        <a:pt x="161" y="9"/>
                        <a:pt x="161" y="9"/>
                      </a:cubicBezTo>
                      <a:cubicBezTo>
                        <a:pt x="124" y="9"/>
                        <a:pt x="87" y="10"/>
                        <a:pt x="53" y="16"/>
                      </a:cubicBezTo>
                      <a:cubicBezTo>
                        <a:pt x="41" y="18"/>
                        <a:pt x="22" y="21"/>
                        <a:pt x="16" y="27"/>
                      </a:cubicBezTo>
                      <a:cubicBezTo>
                        <a:pt x="8" y="36"/>
                        <a:pt x="9" y="52"/>
                        <a:pt x="9" y="73"/>
                      </a:cubicBezTo>
                      <a:cubicBezTo>
                        <a:pt x="9" y="114"/>
                        <a:pt x="9" y="141"/>
                        <a:pt x="9" y="175"/>
                      </a:cubicBezTo>
                      <a:cubicBezTo>
                        <a:pt x="10" y="194"/>
                        <a:pt x="7" y="214"/>
                        <a:pt x="13" y="222"/>
                      </a:cubicBezTo>
                      <a:cubicBezTo>
                        <a:pt x="24" y="235"/>
                        <a:pt x="55" y="238"/>
                        <a:pt x="83" y="238"/>
                      </a:cubicBezTo>
                      <a:cubicBezTo>
                        <a:pt x="132" y="238"/>
                        <a:pt x="190" y="227"/>
                        <a:pt x="232" y="229"/>
                      </a:cubicBezTo>
                      <a:cubicBezTo>
                        <a:pt x="251" y="230"/>
                        <a:pt x="269" y="236"/>
                        <a:pt x="280" y="233"/>
                      </a:cubicBezTo>
                      <a:cubicBezTo>
                        <a:pt x="314" y="225"/>
                        <a:pt x="314" y="176"/>
                        <a:pt x="312" y="134"/>
                      </a:cubicBezTo>
                      <a:cubicBezTo>
                        <a:pt x="312" y="120"/>
                        <a:pt x="312" y="106"/>
                        <a:pt x="310" y="93"/>
                      </a:cubicBezTo>
                      <a:cubicBezTo>
                        <a:pt x="308" y="80"/>
                        <a:pt x="303" y="67"/>
                        <a:pt x="301" y="55"/>
                      </a:cubicBezTo>
                      <a:cubicBezTo>
                        <a:pt x="299" y="42"/>
                        <a:pt x="301" y="31"/>
                        <a:pt x="296" y="23"/>
                      </a:cubicBezTo>
                      <a:cubicBezTo>
                        <a:pt x="285" y="6"/>
                        <a:pt x="250" y="5"/>
                        <a:pt x="222" y="7"/>
                      </a:cubicBezTo>
                      <a:cubicBezTo>
                        <a:pt x="202" y="8"/>
                        <a:pt x="182" y="10"/>
                        <a:pt x="161" y="9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" name="Freeform 30">
                  <a:extLst>
                    <a:ext uri="{FF2B5EF4-FFF2-40B4-BE49-F238E27FC236}">
                      <a16:creationId xmlns:a16="http://schemas.microsoft.com/office/drawing/2014/main" id="{91E7E31A-1081-44C4-9F5C-1C57D872022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42" y="1870"/>
                  <a:ext cx="783" cy="578"/>
                </a:xfrm>
                <a:custGeom>
                  <a:avLst/>
                  <a:gdLst>
                    <a:gd name="T0" fmla="*/ 283 w 291"/>
                    <a:gd name="T1" fmla="*/ 41 h 214"/>
                    <a:gd name="T2" fmla="*/ 209 w 291"/>
                    <a:gd name="T3" fmla="*/ 22 h 214"/>
                    <a:gd name="T4" fmla="*/ 247 w 291"/>
                    <a:gd name="T5" fmla="*/ 17 h 214"/>
                    <a:gd name="T6" fmla="*/ 112 w 291"/>
                    <a:gd name="T7" fmla="*/ 37 h 214"/>
                    <a:gd name="T8" fmla="*/ 114 w 291"/>
                    <a:gd name="T9" fmla="*/ 17 h 214"/>
                    <a:gd name="T10" fmla="*/ 269 w 291"/>
                    <a:gd name="T11" fmla="*/ 17 h 214"/>
                    <a:gd name="T12" fmla="*/ 54 w 291"/>
                    <a:gd name="T13" fmla="*/ 22 h 214"/>
                    <a:gd name="T14" fmla="*/ 116 w 291"/>
                    <a:gd name="T15" fmla="*/ 19 h 214"/>
                    <a:gd name="T16" fmla="*/ 133 w 291"/>
                    <a:gd name="T17" fmla="*/ 50 h 214"/>
                    <a:gd name="T18" fmla="*/ 269 w 291"/>
                    <a:gd name="T19" fmla="*/ 22 h 214"/>
                    <a:gd name="T20" fmla="*/ 130 w 291"/>
                    <a:gd name="T21" fmla="*/ 38 h 214"/>
                    <a:gd name="T22" fmla="*/ 31 w 291"/>
                    <a:gd name="T23" fmla="*/ 37 h 214"/>
                    <a:gd name="T24" fmla="*/ 61 w 291"/>
                    <a:gd name="T25" fmla="*/ 42 h 214"/>
                    <a:gd name="T26" fmla="*/ 18 w 291"/>
                    <a:gd name="T27" fmla="*/ 31 h 214"/>
                    <a:gd name="T28" fmla="*/ 86 w 291"/>
                    <a:gd name="T29" fmla="*/ 46 h 214"/>
                    <a:gd name="T30" fmla="*/ 212 w 291"/>
                    <a:gd name="T31" fmla="*/ 50 h 214"/>
                    <a:gd name="T32" fmla="*/ 189 w 291"/>
                    <a:gd name="T33" fmla="*/ 76 h 214"/>
                    <a:gd name="T34" fmla="*/ 88 w 291"/>
                    <a:gd name="T35" fmla="*/ 62 h 214"/>
                    <a:gd name="T36" fmla="*/ 19 w 291"/>
                    <a:gd name="T37" fmla="*/ 98 h 214"/>
                    <a:gd name="T38" fmla="*/ 26 w 291"/>
                    <a:gd name="T39" fmla="*/ 83 h 214"/>
                    <a:gd name="T40" fmla="*/ 14 w 291"/>
                    <a:gd name="T41" fmla="*/ 69 h 214"/>
                    <a:gd name="T42" fmla="*/ 47 w 291"/>
                    <a:gd name="T43" fmla="*/ 47 h 214"/>
                    <a:gd name="T44" fmla="*/ 69 w 291"/>
                    <a:gd name="T45" fmla="*/ 80 h 214"/>
                    <a:gd name="T46" fmla="*/ 219 w 291"/>
                    <a:gd name="T47" fmla="*/ 92 h 214"/>
                    <a:gd name="T48" fmla="*/ 83 w 291"/>
                    <a:gd name="T49" fmla="*/ 79 h 214"/>
                    <a:gd name="T50" fmla="*/ 256 w 291"/>
                    <a:gd name="T51" fmla="*/ 84 h 214"/>
                    <a:gd name="T52" fmla="*/ 130 w 291"/>
                    <a:gd name="T53" fmla="*/ 94 h 214"/>
                    <a:gd name="T54" fmla="*/ 94 w 291"/>
                    <a:gd name="T55" fmla="*/ 79 h 214"/>
                    <a:gd name="T56" fmla="*/ 89 w 291"/>
                    <a:gd name="T57" fmla="*/ 97 h 214"/>
                    <a:gd name="T58" fmla="*/ 262 w 291"/>
                    <a:gd name="T59" fmla="*/ 89 h 214"/>
                    <a:gd name="T60" fmla="*/ 139 w 291"/>
                    <a:gd name="T61" fmla="*/ 82 h 214"/>
                    <a:gd name="T62" fmla="*/ 201 w 291"/>
                    <a:gd name="T63" fmla="*/ 82 h 214"/>
                    <a:gd name="T64" fmla="*/ 233 w 291"/>
                    <a:gd name="T65" fmla="*/ 89 h 214"/>
                    <a:gd name="T66" fmla="*/ 177 w 291"/>
                    <a:gd name="T67" fmla="*/ 94 h 214"/>
                    <a:gd name="T68" fmla="*/ 233 w 291"/>
                    <a:gd name="T69" fmla="*/ 104 h 214"/>
                    <a:gd name="T70" fmla="*/ 82 w 291"/>
                    <a:gd name="T71" fmla="*/ 118 h 214"/>
                    <a:gd name="T72" fmla="*/ 136 w 291"/>
                    <a:gd name="T73" fmla="*/ 108 h 214"/>
                    <a:gd name="T74" fmla="*/ 26 w 291"/>
                    <a:gd name="T75" fmla="*/ 120 h 214"/>
                    <a:gd name="T76" fmla="*/ 260 w 291"/>
                    <a:gd name="T77" fmla="*/ 113 h 214"/>
                    <a:gd name="T78" fmla="*/ 191 w 291"/>
                    <a:gd name="T79" fmla="*/ 148 h 214"/>
                    <a:gd name="T80" fmla="*/ 236 w 291"/>
                    <a:gd name="T81" fmla="*/ 117 h 214"/>
                    <a:gd name="T82" fmla="*/ 41 w 291"/>
                    <a:gd name="T83" fmla="*/ 146 h 214"/>
                    <a:gd name="T84" fmla="*/ 103 w 291"/>
                    <a:gd name="T85" fmla="*/ 136 h 214"/>
                    <a:gd name="T86" fmla="*/ 168 w 291"/>
                    <a:gd name="T87" fmla="*/ 145 h 214"/>
                    <a:gd name="T88" fmla="*/ 125 w 291"/>
                    <a:gd name="T89" fmla="*/ 138 h 214"/>
                    <a:gd name="T90" fmla="*/ 126 w 291"/>
                    <a:gd name="T91" fmla="*/ 146 h 214"/>
                    <a:gd name="T92" fmla="*/ 212 w 291"/>
                    <a:gd name="T93" fmla="*/ 140 h 214"/>
                    <a:gd name="T94" fmla="*/ 100 w 291"/>
                    <a:gd name="T95" fmla="*/ 152 h 214"/>
                    <a:gd name="T96" fmla="*/ 154 w 291"/>
                    <a:gd name="T97" fmla="*/ 139 h 214"/>
                    <a:gd name="T98" fmla="*/ 23 w 291"/>
                    <a:gd name="T99" fmla="*/ 145 h 214"/>
                    <a:gd name="T100" fmla="*/ 21 w 291"/>
                    <a:gd name="T101" fmla="*/ 155 h 214"/>
                    <a:gd name="T102" fmla="*/ 126 w 291"/>
                    <a:gd name="T103" fmla="*/ 162 h 214"/>
                    <a:gd name="T104" fmla="*/ 212 w 291"/>
                    <a:gd name="T105" fmla="*/ 167 h 214"/>
                    <a:gd name="T106" fmla="*/ 158 w 291"/>
                    <a:gd name="T107" fmla="*/ 172 h 214"/>
                    <a:gd name="T108" fmla="*/ 162 w 291"/>
                    <a:gd name="T109" fmla="*/ 172 h 214"/>
                    <a:gd name="T110" fmla="*/ 33 w 291"/>
                    <a:gd name="T111" fmla="*/ 169 h 214"/>
                    <a:gd name="T112" fmla="*/ 231 w 291"/>
                    <a:gd name="T113" fmla="*/ 171 h 214"/>
                    <a:gd name="T114" fmla="*/ 18 w 291"/>
                    <a:gd name="T115" fmla="*/ 178 h 214"/>
                    <a:gd name="T116" fmla="*/ 201 w 291"/>
                    <a:gd name="T117" fmla="*/ 183 h 214"/>
                    <a:gd name="T118" fmla="*/ 42 w 291"/>
                    <a:gd name="T119" fmla="*/ 192 h 214"/>
                    <a:gd name="T120" fmla="*/ 101 w 291"/>
                    <a:gd name="T121" fmla="*/ 201 h 214"/>
                    <a:gd name="T122" fmla="*/ 89 w 291"/>
                    <a:gd name="T123" fmla="*/ 209 h 214"/>
                    <a:gd name="T124" fmla="*/ 33 w 291"/>
                    <a:gd name="T125" fmla="*/ 201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91" h="214">
                      <a:moveTo>
                        <a:pt x="274" y="200"/>
                      </a:moveTo>
                      <a:cubicBezTo>
                        <a:pt x="229" y="199"/>
                        <a:pt x="188" y="205"/>
                        <a:pt x="142" y="210"/>
                      </a:cubicBezTo>
                      <a:cubicBezTo>
                        <a:pt x="110" y="214"/>
                        <a:pt x="82" y="213"/>
                        <a:pt x="47" y="211"/>
                      </a:cubicBezTo>
                      <a:cubicBezTo>
                        <a:pt x="34" y="211"/>
                        <a:pt x="17" y="208"/>
                        <a:pt x="13" y="197"/>
                      </a:cubicBezTo>
                      <a:cubicBezTo>
                        <a:pt x="8" y="186"/>
                        <a:pt x="12" y="167"/>
                        <a:pt x="12" y="152"/>
                      </a:cubicBezTo>
                      <a:cubicBezTo>
                        <a:pt x="11" y="141"/>
                        <a:pt x="11" y="124"/>
                        <a:pt x="10" y="110"/>
                      </a:cubicBezTo>
                      <a:cubicBezTo>
                        <a:pt x="10" y="84"/>
                        <a:pt x="0" y="45"/>
                        <a:pt x="16" y="27"/>
                      </a:cubicBezTo>
                      <a:cubicBezTo>
                        <a:pt x="29" y="11"/>
                        <a:pt x="60" y="13"/>
                        <a:pt x="92" y="10"/>
                      </a:cubicBezTo>
                      <a:cubicBezTo>
                        <a:pt x="118" y="8"/>
                        <a:pt x="152" y="9"/>
                        <a:pt x="176" y="8"/>
                      </a:cubicBezTo>
                      <a:cubicBezTo>
                        <a:pt x="184" y="7"/>
                        <a:pt x="192" y="5"/>
                        <a:pt x="201" y="4"/>
                      </a:cubicBezTo>
                      <a:cubicBezTo>
                        <a:pt x="226" y="2"/>
                        <a:pt x="261" y="0"/>
                        <a:pt x="274" y="15"/>
                      </a:cubicBezTo>
                      <a:cubicBezTo>
                        <a:pt x="277" y="19"/>
                        <a:pt x="281" y="33"/>
                        <a:pt x="283" y="41"/>
                      </a:cubicBezTo>
                      <a:cubicBezTo>
                        <a:pt x="286" y="51"/>
                        <a:pt x="287" y="74"/>
                        <a:pt x="288" y="88"/>
                      </a:cubicBezTo>
                      <a:cubicBezTo>
                        <a:pt x="289" y="101"/>
                        <a:pt x="288" y="117"/>
                        <a:pt x="288" y="132"/>
                      </a:cubicBezTo>
                      <a:cubicBezTo>
                        <a:pt x="288" y="165"/>
                        <a:pt x="291" y="182"/>
                        <a:pt x="274" y="200"/>
                      </a:cubicBezTo>
                      <a:close/>
                      <a:moveTo>
                        <a:pt x="201" y="13"/>
                      </a:moveTo>
                      <a:cubicBezTo>
                        <a:pt x="201" y="13"/>
                        <a:pt x="201" y="13"/>
                        <a:pt x="201" y="13"/>
                      </a:cubicBezTo>
                      <a:cubicBezTo>
                        <a:pt x="205" y="13"/>
                        <a:pt x="206" y="11"/>
                        <a:pt x="206" y="8"/>
                      </a:cubicBezTo>
                      <a:cubicBezTo>
                        <a:pt x="203" y="8"/>
                        <a:pt x="200" y="9"/>
                        <a:pt x="201" y="13"/>
                      </a:cubicBezTo>
                      <a:close/>
                      <a:moveTo>
                        <a:pt x="208" y="18"/>
                      </a:moveTo>
                      <a:cubicBezTo>
                        <a:pt x="208" y="18"/>
                        <a:pt x="208" y="18"/>
                        <a:pt x="208" y="18"/>
                      </a:cubicBezTo>
                      <a:cubicBezTo>
                        <a:pt x="213" y="14"/>
                        <a:pt x="221" y="13"/>
                        <a:pt x="224" y="8"/>
                      </a:cubicBezTo>
                      <a:cubicBezTo>
                        <a:pt x="214" y="5"/>
                        <a:pt x="205" y="12"/>
                        <a:pt x="208" y="18"/>
                      </a:cubicBezTo>
                      <a:close/>
                      <a:moveTo>
                        <a:pt x="209" y="22"/>
                      </a:moveTo>
                      <a:cubicBezTo>
                        <a:pt x="209" y="22"/>
                        <a:pt x="209" y="22"/>
                        <a:pt x="209" y="22"/>
                      </a:cubicBezTo>
                      <a:cubicBezTo>
                        <a:pt x="220" y="22"/>
                        <a:pt x="229" y="14"/>
                        <a:pt x="237" y="8"/>
                      </a:cubicBezTo>
                      <a:cubicBezTo>
                        <a:pt x="225" y="10"/>
                        <a:pt x="218" y="17"/>
                        <a:pt x="209" y="22"/>
                      </a:cubicBezTo>
                      <a:close/>
                      <a:moveTo>
                        <a:pt x="232" y="15"/>
                      </a:moveTo>
                      <a:cubicBezTo>
                        <a:pt x="232" y="15"/>
                        <a:pt x="232" y="15"/>
                        <a:pt x="232" y="15"/>
                      </a:cubicBezTo>
                      <a:cubicBezTo>
                        <a:pt x="226" y="19"/>
                        <a:pt x="219" y="21"/>
                        <a:pt x="215" y="26"/>
                      </a:cubicBezTo>
                      <a:cubicBezTo>
                        <a:pt x="226" y="25"/>
                        <a:pt x="240" y="16"/>
                        <a:pt x="248" y="9"/>
                      </a:cubicBezTo>
                      <a:cubicBezTo>
                        <a:pt x="243" y="8"/>
                        <a:pt x="237" y="13"/>
                        <a:pt x="232" y="15"/>
                      </a:cubicBezTo>
                      <a:close/>
                      <a:moveTo>
                        <a:pt x="247" y="17"/>
                      </a:moveTo>
                      <a:cubicBezTo>
                        <a:pt x="247" y="17"/>
                        <a:pt x="247" y="17"/>
                        <a:pt x="247" y="17"/>
                      </a:cubicBezTo>
                      <a:cubicBezTo>
                        <a:pt x="253" y="17"/>
                        <a:pt x="256" y="15"/>
                        <a:pt x="257" y="10"/>
                      </a:cubicBezTo>
                      <a:cubicBezTo>
                        <a:pt x="251" y="10"/>
                        <a:pt x="251" y="15"/>
                        <a:pt x="247" y="17"/>
                      </a:cubicBezTo>
                      <a:close/>
                      <a:moveTo>
                        <a:pt x="126" y="17"/>
                      </a:moveTo>
                      <a:cubicBezTo>
                        <a:pt x="126" y="17"/>
                        <a:pt x="126" y="17"/>
                        <a:pt x="126" y="17"/>
                      </a:cubicBezTo>
                      <a:cubicBezTo>
                        <a:pt x="127" y="14"/>
                        <a:pt x="132" y="16"/>
                        <a:pt x="131" y="12"/>
                      </a:cubicBezTo>
                      <a:cubicBezTo>
                        <a:pt x="129" y="12"/>
                        <a:pt x="123" y="15"/>
                        <a:pt x="126" y="17"/>
                      </a:cubicBezTo>
                      <a:close/>
                      <a:moveTo>
                        <a:pt x="125" y="23"/>
                      </a:moveTo>
                      <a:cubicBezTo>
                        <a:pt x="125" y="23"/>
                        <a:pt x="125" y="23"/>
                        <a:pt x="125" y="23"/>
                      </a:cubicBezTo>
                      <a:cubicBezTo>
                        <a:pt x="133" y="20"/>
                        <a:pt x="141" y="18"/>
                        <a:pt x="144" y="12"/>
                      </a:cubicBezTo>
                      <a:cubicBezTo>
                        <a:pt x="134" y="12"/>
                        <a:pt x="130" y="18"/>
                        <a:pt x="125" y="23"/>
                      </a:cubicBezTo>
                      <a:close/>
                      <a:moveTo>
                        <a:pt x="125" y="26"/>
                      </a:moveTo>
                      <a:cubicBezTo>
                        <a:pt x="125" y="26"/>
                        <a:pt x="125" y="26"/>
                        <a:pt x="125" y="26"/>
                      </a:cubicBezTo>
                      <a:cubicBezTo>
                        <a:pt x="115" y="30"/>
                        <a:pt x="129" y="24"/>
                        <a:pt x="125" y="26"/>
                      </a:cubicBezTo>
                      <a:close/>
                      <a:moveTo>
                        <a:pt x="112" y="37"/>
                      </a:moveTo>
                      <a:cubicBezTo>
                        <a:pt x="112" y="37"/>
                        <a:pt x="112" y="37"/>
                        <a:pt x="112" y="37"/>
                      </a:cubicBezTo>
                      <a:cubicBezTo>
                        <a:pt x="126" y="34"/>
                        <a:pt x="136" y="25"/>
                        <a:pt x="148" y="19"/>
                      </a:cubicBezTo>
                      <a:cubicBezTo>
                        <a:pt x="155" y="16"/>
                        <a:pt x="164" y="17"/>
                        <a:pt x="171" y="12"/>
                      </a:cubicBezTo>
                      <a:cubicBezTo>
                        <a:pt x="164" y="12"/>
                        <a:pt x="158" y="12"/>
                        <a:pt x="152" y="12"/>
                      </a:cubicBezTo>
                      <a:cubicBezTo>
                        <a:pt x="143" y="20"/>
                        <a:pt x="132" y="24"/>
                        <a:pt x="120" y="29"/>
                      </a:cubicBezTo>
                      <a:cubicBezTo>
                        <a:pt x="120" y="29"/>
                        <a:pt x="119" y="28"/>
                        <a:pt x="119" y="29"/>
                      </a:cubicBezTo>
                      <a:cubicBezTo>
                        <a:pt x="122" y="33"/>
                        <a:pt x="111" y="32"/>
                        <a:pt x="112" y="37"/>
                      </a:cubicBezTo>
                      <a:close/>
                      <a:moveTo>
                        <a:pt x="100" y="18"/>
                      </a:moveTo>
                      <a:cubicBezTo>
                        <a:pt x="100" y="18"/>
                        <a:pt x="100" y="18"/>
                        <a:pt x="100" y="18"/>
                      </a:cubicBezTo>
                      <a:cubicBezTo>
                        <a:pt x="102" y="20"/>
                        <a:pt x="107" y="16"/>
                        <a:pt x="110" y="14"/>
                      </a:cubicBezTo>
                      <a:cubicBezTo>
                        <a:pt x="106" y="11"/>
                        <a:pt x="99" y="13"/>
                        <a:pt x="100" y="18"/>
                      </a:cubicBezTo>
                      <a:close/>
                      <a:moveTo>
                        <a:pt x="114" y="17"/>
                      </a:moveTo>
                      <a:cubicBezTo>
                        <a:pt x="114" y="17"/>
                        <a:pt x="114" y="17"/>
                        <a:pt x="114" y="17"/>
                      </a:cubicBezTo>
                      <a:cubicBezTo>
                        <a:pt x="116" y="16"/>
                        <a:pt x="120" y="17"/>
                        <a:pt x="120" y="13"/>
                      </a:cubicBezTo>
                      <a:cubicBezTo>
                        <a:pt x="116" y="13"/>
                        <a:pt x="113" y="13"/>
                        <a:pt x="114" y="17"/>
                      </a:cubicBezTo>
                      <a:close/>
                      <a:moveTo>
                        <a:pt x="180" y="19"/>
                      </a:moveTo>
                      <a:cubicBezTo>
                        <a:pt x="180" y="19"/>
                        <a:pt x="180" y="19"/>
                        <a:pt x="180" y="19"/>
                      </a:cubicBezTo>
                      <a:cubicBezTo>
                        <a:pt x="183" y="18"/>
                        <a:pt x="188" y="18"/>
                        <a:pt x="189" y="13"/>
                      </a:cubicBezTo>
                      <a:cubicBezTo>
                        <a:pt x="183" y="12"/>
                        <a:pt x="181" y="15"/>
                        <a:pt x="180" y="19"/>
                      </a:cubicBezTo>
                      <a:close/>
                      <a:moveTo>
                        <a:pt x="233" y="31"/>
                      </a:moveTo>
                      <a:cubicBezTo>
                        <a:pt x="233" y="31"/>
                        <a:pt x="233" y="31"/>
                        <a:pt x="233" y="31"/>
                      </a:cubicBezTo>
                      <a:cubicBezTo>
                        <a:pt x="248" y="31"/>
                        <a:pt x="252" y="20"/>
                        <a:pt x="264" y="17"/>
                      </a:cubicBezTo>
                      <a:cubicBezTo>
                        <a:pt x="264" y="20"/>
                        <a:pt x="262" y="21"/>
                        <a:pt x="261" y="23"/>
                      </a:cubicBezTo>
                      <a:cubicBezTo>
                        <a:pt x="266" y="23"/>
                        <a:pt x="268" y="21"/>
                        <a:pt x="269" y="17"/>
                      </a:cubicBezTo>
                      <a:cubicBezTo>
                        <a:pt x="265" y="16"/>
                        <a:pt x="265" y="12"/>
                        <a:pt x="260" y="13"/>
                      </a:cubicBezTo>
                      <a:cubicBezTo>
                        <a:pt x="256" y="23"/>
                        <a:pt x="238" y="21"/>
                        <a:pt x="233" y="31"/>
                      </a:cubicBezTo>
                      <a:close/>
                      <a:moveTo>
                        <a:pt x="78" y="18"/>
                      </a:moveTo>
                      <a:cubicBezTo>
                        <a:pt x="78" y="18"/>
                        <a:pt x="78" y="18"/>
                        <a:pt x="78" y="18"/>
                      </a:cubicBezTo>
                      <a:cubicBezTo>
                        <a:pt x="81" y="18"/>
                        <a:pt x="84" y="18"/>
                        <a:pt x="84" y="14"/>
                      </a:cubicBezTo>
                      <a:cubicBezTo>
                        <a:pt x="82" y="15"/>
                        <a:pt x="77" y="14"/>
                        <a:pt x="78" y="18"/>
                      </a:cubicBezTo>
                      <a:close/>
                      <a:moveTo>
                        <a:pt x="63" y="17"/>
                      </a:moveTo>
                      <a:cubicBezTo>
                        <a:pt x="63" y="17"/>
                        <a:pt x="63" y="17"/>
                        <a:pt x="63" y="17"/>
                      </a:cubicBezTo>
                      <a:cubicBezTo>
                        <a:pt x="63" y="24"/>
                        <a:pt x="47" y="21"/>
                        <a:pt x="52" y="29"/>
                      </a:cubicBezTo>
                      <a:cubicBezTo>
                        <a:pt x="57" y="24"/>
                        <a:pt x="65" y="21"/>
                        <a:pt x="70" y="17"/>
                      </a:cubicBezTo>
                      <a:cubicBezTo>
                        <a:pt x="66" y="17"/>
                        <a:pt x="67" y="15"/>
                        <a:pt x="63" y="17"/>
                      </a:cubicBezTo>
                      <a:close/>
                      <a:moveTo>
                        <a:pt x="54" y="22"/>
                      </a:moveTo>
                      <a:cubicBezTo>
                        <a:pt x="54" y="22"/>
                        <a:pt x="54" y="22"/>
                        <a:pt x="54" y="22"/>
                      </a:cubicBezTo>
                      <a:cubicBezTo>
                        <a:pt x="54" y="20"/>
                        <a:pt x="56" y="20"/>
                        <a:pt x="58" y="21"/>
                      </a:cubicBezTo>
                      <a:cubicBezTo>
                        <a:pt x="58" y="19"/>
                        <a:pt x="58" y="18"/>
                        <a:pt x="58" y="17"/>
                      </a:cubicBezTo>
                      <a:cubicBezTo>
                        <a:pt x="55" y="16"/>
                        <a:pt x="50" y="20"/>
                        <a:pt x="54" y="22"/>
                      </a:cubicBezTo>
                      <a:close/>
                      <a:moveTo>
                        <a:pt x="223" y="29"/>
                      </a:moveTo>
                      <a:cubicBezTo>
                        <a:pt x="223" y="29"/>
                        <a:pt x="223" y="29"/>
                        <a:pt x="223" y="29"/>
                      </a:cubicBezTo>
                      <a:cubicBezTo>
                        <a:pt x="230" y="26"/>
                        <a:pt x="245" y="24"/>
                        <a:pt x="243" y="17"/>
                      </a:cubicBezTo>
                      <a:cubicBezTo>
                        <a:pt x="237" y="21"/>
                        <a:pt x="226" y="21"/>
                        <a:pt x="223" y="29"/>
                      </a:cubicBezTo>
                      <a:close/>
                      <a:moveTo>
                        <a:pt x="101" y="31"/>
                      </a:moveTo>
                      <a:cubicBezTo>
                        <a:pt x="101" y="31"/>
                        <a:pt x="101" y="31"/>
                        <a:pt x="101" y="31"/>
                      </a:cubicBezTo>
                      <a:cubicBezTo>
                        <a:pt x="109" y="34"/>
                        <a:pt x="116" y="26"/>
                        <a:pt x="120" y="21"/>
                      </a:cubicBezTo>
                      <a:cubicBezTo>
                        <a:pt x="118" y="21"/>
                        <a:pt x="117" y="20"/>
                        <a:pt x="116" y="19"/>
                      </a:cubicBezTo>
                      <a:cubicBezTo>
                        <a:pt x="114" y="26"/>
                        <a:pt x="103" y="24"/>
                        <a:pt x="101" y="31"/>
                      </a:cubicBezTo>
                      <a:close/>
                      <a:moveTo>
                        <a:pt x="206" y="19"/>
                      </a:moveTo>
                      <a:cubicBezTo>
                        <a:pt x="206" y="19"/>
                        <a:pt x="206" y="19"/>
                        <a:pt x="206" y="19"/>
                      </a:cubicBezTo>
                      <a:cubicBezTo>
                        <a:pt x="205" y="18"/>
                        <a:pt x="203" y="20"/>
                        <a:pt x="203" y="21"/>
                      </a:cubicBezTo>
                      <a:cubicBezTo>
                        <a:pt x="201" y="25"/>
                        <a:pt x="209" y="21"/>
                        <a:pt x="206" y="19"/>
                      </a:cubicBezTo>
                      <a:close/>
                      <a:moveTo>
                        <a:pt x="28" y="26"/>
                      </a:move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31" y="25"/>
                        <a:pt x="34" y="25"/>
                        <a:pt x="33" y="22"/>
                      </a:cubicBezTo>
                      <a:cubicBezTo>
                        <a:pt x="31" y="22"/>
                        <a:pt x="28" y="22"/>
                        <a:pt x="28" y="26"/>
                      </a:cubicBezTo>
                      <a:close/>
                      <a:moveTo>
                        <a:pt x="134" y="45"/>
                      </a:moveTo>
                      <a:cubicBezTo>
                        <a:pt x="134" y="45"/>
                        <a:pt x="134" y="45"/>
                        <a:pt x="134" y="45"/>
                      </a:cubicBezTo>
                      <a:cubicBezTo>
                        <a:pt x="132" y="48"/>
                        <a:pt x="135" y="49"/>
                        <a:pt x="133" y="50"/>
                      </a:cubicBezTo>
                      <a:cubicBezTo>
                        <a:pt x="126" y="53"/>
                        <a:pt x="118" y="55"/>
                        <a:pt x="117" y="64"/>
                      </a:cubicBezTo>
                      <a:cubicBezTo>
                        <a:pt x="119" y="64"/>
                        <a:pt x="121" y="64"/>
                        <a:pt x="121" y="65"/>
                      </a:cubicBezTo>
                      <a:cubicBezTo>
                        <a:pt x="115" y="67"/>
                        <a:pt x="109" y="71"/>
                        <a:pt x="105" y="75"/>
                      </a:cubicBezTo>
                      <a:cubicBezTo>
                        <a:pt x="116" y="73"/>
                        <a:pt x="124" y="68"/>
                        <a:pt x="129" y="59"/>
                      </a:cubicBezTo>
                      <a:cubicBezTo>
                        <a:pt x="129" y="60"/>
                        <a:pt x="129" y="62"/>
                        <a:pt x="131" y="61"/>
                      </a:cubicBezTo>
                      <a:cubicBezTo>
                        <a:pt x="136" y="50"/>
                        <a:pt x="153" y="51"/>
                        <a:pt x="156" y="37"/>
                      </a:cubicBezTo>
                      <a:cubicBezTo>
                        <a:pt x="163" y="35"/>
                        <a:pt x="169" y="30"/>
                        <a:pt x="176" y="27"/>
                      </a:cubicBezTo>
                      <a:cubicBezTo>
                        <a:pt x="178" y="26"/>
                        <a:pt x="183" y="28"/>
                        <a:pt x="184" y="23"/>
                      </a:cubicBezTo>
                      <a:cubicBezTo>
                        <a:pt x="164" y="22"/>
                        <a:pt x="152" y="40"/>
                        <a:pt x="134" y="45"/>
                      </a:cubicBezTo>
                      <a:close/>
                      <a:moveTo>
                        <a:pt x="273" y="40"/>
                      </a:moveTo>
                      <a:cubicBezTo>
                        <a:pt x="273" y="40"/>
                        <a:pt x="273" y="40"/>
                        <a:pt x="273" y="40"/>
                      </a:cubicBezTo>
                      <a:cubicBezTo>
                        <a:pt x="278" y="36"/>
                        <a:pt x="275" y="22"/>
                        <a:pt x="269" y="22"/>
                      </a:cubicBezTo>
                      <a:cubicBezTo>
                        <a:pt x="270" y="30"/>
                        <a:pt x="270" y="38"/>
                        <a:pt x="273" y="40"/>
                      </a:cubicBezTo>
                      <a:close/>
                      <a:moveTo>
                        <a:pt x="130" y="38"/>
                      </a:moveTo>
                      <a:cubicBezTo>
                        <a:pt x="130" y="38"/>
                        <a:pt x="130" y="38"/>
                        <a:pt x="130" y="38"/>
                      </a:cubicBezTo>
                      <a:cubicBezTo>
                        <a:pt x="131" y="36"/>
                        <a:pt x="129" y="30"/>
                        <a:pt x="128" y="35"/>
                      </a:cubicBezTo>
                      <a:cubicBezTo>
                        <a:pt x="130" y="35"/>
                        <a:pt x="124" y="38"/>
                        <a:pt x="122" y="40"/>
                      </a:cubicBezTo>
                      <a:cubicBezTo>
                        <a:pt x="122" y="38"/>
                        <a:pt x="123" y="36"/>
                        <a:pt x="121" y="36"/>
                      </a:cubicBezTo>
                      <a:cubicBezTo>
                        <a:pt x="121" y="37"/>
                        <a:pt x="120" y="37"/>
                        <a:pt x="119" y="37"/>
                      </a:cubicBezTo>
                      <a:cubicBezTo>
                        <a:pt x="119" y="40"/>
                        <a:pt x="122" y="41"/>
                        <a:pt x="125" y="42"/>
                      </a:cubicBezTo>
                      <a:cubicBezTo>
                        <a:pt x="127" y="42"/>
                        <a:pt x="126" y="40"/>
                        <a:pt x="128" y="40"/>
                      </a:cubicBezTo>
                      <a:cubicBezTo>
                        <a:pt x="132" y="46"/>
                        <a:pt x="138" y="37"/>
                        <a:pt x="144" y="33"/>
                      </a:cubicBezTo>
                      <a:cubicBezTo>
                        <a:pt x="149" y="30"/>
                        <a:pt x="158" y="29"/>
                        <a:pt x="157" y="23"/>
                      </a:cubicBezTo>
                      <a:cubicBezTo>
                        <a:pt x="145" y="26"/>
                        <a:pt x="139" y="34"/>
                        <a:pt x="130" y="38"/>
                      </a:cubicBezTo>
                      <a:close/>
                      <a:moveTo>
                        <a:pt x="86" y="29"/>
                      </a:moveTo>
                      <a:cubicBezTo>
                        <a:pt x="86" y="29"/>
                        <a:pt x="86" y="29"/>
                        <a:pt x="86" y="29"/>
                      </a:cubicBezTo>
                      <a:cubicBezTo>
                        <a:pt x="87" y="27"/>
                        <a:pt x="93" y="30"/>
                        <a:pt x="92" y="24"/>
                      </a:cubicBezTo>
                      <a:cubicBezTo>
                        <a:pt x="88" y="24"/>
                        <a:pt x="82" y="27"/>
                        <a:pt x="86" y="29"/>
                      </a:cubicBezTo>
                      <a:close/>
                      <a:moveTo>
                        <a:pt x="248" y="29"/>
                      </a:moveTo>
                      <a:cubicBezTo>
                        <a:pt x="248" y="29"/>
                        <a:pt x="248" y="29"/>
                        <a:pt x="248" y="29"/>
                      </a:cubicBezTo>
                      <a:cubicBezTo>
                        <a:pt x="252" y="30"/>
                        <a:pt x="255" y="30"/>
                        <a:pt x="255" y="26"/>
                      </a:cubicBezTo>
                      <a:cubicBezTo>
                        <a:pt x="252" y="26"/>
                        <a:pt x="249" y="27"/>
                        <a:pt x="248" y="29"/>
                      </a:cubicBezTo>
                      <a:close/>
                      <a:moveTo>
                        <a:pt x="63" y="28"/>
                      </a:move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49" y="29"/>
                        <a:pt x="45" y="36"/>
                        <a:pt x="32" y="41"/>
                      </a:cubicBezTo>
                      <a:cubicBezTo>
                        <a:pt x="34" y="39"/>
                        <a:pt x="33" y="38"/>
                        <a:pt x="31" y="37"/>
                      </a:cubicBezTo>
                      <a:cubicBezTo>
                        <a:pt x="30" y="40"/>
                        <a:pt x="26" y="38"/>
                        <a:pt x="27" y="42"/>
                      </a:cubicBezTo>
                      <a:cubicBezTo>
                        <a:pt x="27" y="44"/>
                        <a:pt x="31" y="43"/>
                        <a:pt x="31" y="45"/>
                      </a:cubicBezTo>
                      <a:cubicBezTo>
                        <a:pt x="28" y="47"/>
                        <a:pt x="25" y="48"/>
                        <a:pt x="26" y="54"/>
                      </a:cubicBezTo>
                      <a:cubicBezTo>
                        <a:pt x="34" y="53"/>
                        <a:pt x="29" y="48"/>
                        <a:pt x="36" y="46"/>
                      </a:cubicBezTo>
                      <a:cubicBezTo>
                        <a:pt x="45" y="47"/>
                        <a:pt x="49" y="35"/>
                        <a:pt x="55" y="37"/>
                      </a:cubicBezTo>
                      <a:cubicBezTo>
                        <a:pt x="54" y="41"/>
                        <a:pt x="49" y="41"/>
                        <a:pt x="49" y="45"/>
                      </a:cubicBezTo>
                      <a:cubicBezTo>
                        <a:pt x="53" y="45"/>
                        <a:pt x="53" y="41"/>
                        <a:pt x="58" y="41"/>
                      </a:cubicBezTo>
                      <a:cubicBezTo>
                        <a:pt x="58" y="43"/>
                        <a:pt x="58" y="44"/>
                        <a:pt x="59" y="45"/>
                      </a:cubicBezTo>
                      <a:cubicBezTo>
                        <a:pt x="54" y="48"/>
                        <a:pt x="50" y="52"/>
                        <a:pt x="45" y="55"/>
                      </a:cubicBezTo>
                      <a:cubicBezTo>
                        <a:pt x="49" y="60"/>
                        <a:pt x="37" y="61"/>
                        <a:pt x="41" y="65"/>
                      </a:cubicBezTo>
                      <a:cubicBezTo>
                        <a:pt x="54" y="50"/>
                        <a:pt x="72" y="48"/>
                        <a:pt x="84" y="32"/>
                      </a:cubicBezTo>
                      <a:cubicBezTo>
                        <a:pt x="75" y="29"/>
                        <a:pt x="72" y="42"/>
                        <a:pt x="61" y="42"/>
                      </a:cubicBezTo>
                      <a:cubicBezTo>
                        <a:pt x="64" y="39"/>
                        <a:pt x="66" y="35"/>
                        <a:pt x="69" y="32"/>
                      </a:cubicBezTo>
                      <a:cubicBezTo>
                        <a:pt x="66" y="33"/>
                        <a:pt x="59" y="37"/>
                        <a:pt x="58" y="35"/>
                      </a:cubicBezTo>
                      <a:cubicBezTo>
                        <a:pt x="60" y="33"/>
                        <a:pt x="63" y="32"/>
                        <a:pt x="63" y="28"/>
                      </a:cubicBezTo>
                      <a:close/>
                      <a:moveTo>
                        <a:pt x="157" y="45"/>
                      </a:moveTo>
                      <a:cubicBezTo>
                        <a:pt x="157" y="45"/>
                        <a:pt x="157" y="45"/>
                        <a:pt x="157" y="45"/>
                      </a:cubicBezTo>
                      <a:cubicBezTo>
                        <a:pt x="150" y="50"/>
                        <a:pt x="142" y="54"/>
                        <a:pt x="138" y="60"/>
                      </a:cubicBezTo>
                      <a:cubicBezTo>
                        <a:pt x="146" y="59"/>
                        <a:pt x="149" y="53"/>
                        <a:pt x="157" y="52"/>
                      </a:cubicBezTo>
                      <a:cubicBezTo>
                        <a:pt x="162" y="41"/>
                        <a:pt x="177" y="39"/>
                        <a:pt x="185" y="31"/>
                      </a:cubicBezTo>
                      <a:cubicBezTo>
                        <a:pt x="173" y="29"/>
                        <a:pt x="166" y="38"/>
                        <a:pt x="157" y="45"/>
                      </a:cubicBezTo>
                      <a:close/>
                      <a:moveTo>
                        <a:pt x="14" y="42"/>
                      </a:move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9" y="42"/>
                        <a:pt x="23" y="33"/>
                        <a:pt x="18" y="31"/>
                      </a:cubicBezTo>
                      <a:cubicBezTo>
                        <a:pt x="16" y="34"/>
                        <a:pt x="14" y="37"/>
                        <a:pt x="14" y="42"/>
                      </a:cubicBezTo>
                      <a:close/>
                      <a:moveTo>
                        <a:pt x="158" y="57"/>
                      </a:moveTo>
                      <a:cubicBezTo>
                        <a:pt x="158" y="57"/>
                        <a:pt x="158" y="57"/>
                        <a:pt x="158" y="57"/>
                      </a:cubicBezTo>
                      <a:cubicBezTo>
                        <a:pt x="155" y="71"/>
                        <a:pt x="138" y="70"/>
                        <a:pt x="131" y="80"/>
                      </a:cubicBezTo>
                      <a:cubicBezTo>
                        <a:pt x="144" y="78"/>
                        <a:pt x="151" y="69"/>
                        <a:pt x="162" y="65"/>
                      </a:cubicBezTo>
                      <a:cubicBezTo>
                        <a:pt x="161" y="62"/>
                        <a:pt x="162" y="60"/>
                        <a:pt x="163" y="59"/>
                      </a:cubicBezTo>
                      <a:cubicBezTo>
                        <a:pt x="177" y="50"/>
                        <a:pt x="192" y="45"/>
                        <a:pt x="203" y="33"/>
                      </a:cubicBezTo>
                      <a:cubicBezTo>
                        <a:pt x="183" y="36"/>
                        <a:pt x="175" y="51"/>
                        <a:pt x="158" y="57"/>
                      </a:cubicBezTo>
                      <a:close/>
                      <a:moveTo>
                        <a:pt x="86" y="46"/>
                      </a:moveTo>
                      <a:cubicBezTo>
                        <a:pt x="86" y="46"/>
                        <a:pt x="86" y="46"/>
                        <a:pt x="86" y="46"/>
                      </a:cubicBezTo>
                      <a:cubicBezTo>
                        <a:pt x="92" y="44"/>
                        <a:pt x="97" y="41"/>
                        <a:pt x="98" y="35"/>
                      </a:cubicBezTo>
                      <a:cubicBezTo>
                        <a:pt x="90" y="35"/>
                        <a:pt x="87" y="40"/>
                        <a:pt x="86" y="46"/>
                      </a:cubicBezTo>
                      <a:close/>
                      <a:moveTo>
                        <a:pt x="181" y="38"/>
                      </a:moveTo>
                      <a:cubicBezTo>
                        <a:pt x="181" y="38"/>
                        <a:pt x="181" y="38"/>
                        <a:pt x="181" y="38"/>
                      </a:cubicBezTo>
                      <a:cubicBezTo>
                        <a:pt x="184" y="38"/>
                        <a:pt x="188" y="38"/>
                        <a:pt x="187" y="35"/>
                      </a:cubicBezTo>
                      <a:cubicBezTo>
                        <a:pt x="184" y="35"/>
                        <a:pt x="182" y="36"/>
                        <a:pt x="181" y="38"/>
                      </a:cubicBezTo>
                      <a:close/>
                      <a:moveTo>
                        <a:pt x="215" y="36"/>
                      </a:moveTo>
                      <a:cubicBezTo>
                        <a:pt x="215" y="36"/>
                        <a:pt x="215" y="36"/>
                        <a:pt x="215" y="36"/>
                      </a:cubicBezTo>
                      <a:cubicBezTo>
                        <a:pt x="204" y="34"/>
                        <a:pt x="200" y="41"/>
                        <a:pt x="192" y="43"/>
                      </a:cubicBezTo>
                      <a:cubicBezTo>
                        <a:pt x="184" y="56"/>
                        <a:pt x="170" y="62"/>
                        <a:pt x="161" y="74"/>
                      </a:cubicBezTo>
                      <a:cubicBezTo>
                        <a:pt x="180" y="68"/>
                        <a:pt x="189" y="52"/>
                        <a:pt x="206" y="43"/>
                      </a:cubicBezTo>
                      <a:cubicBezTo>
                        <a:pt x="204" y="48"/>
                        <a:pt x="198" y="48"/>
                        <a:pt x="196" y="54"/>
                      </a:cubicBezTo>
                      <a:cubicBezTo>
                        <a:pt x="206" y="50"/>
                        <a:pt x="216" y="45"/>
                        <a:pt x="215" y="36"/>
                      </a:cubicBezTo>
                      <a:close/>
                      <a:moveTo>
                        <a:pt x="212" y="50"/>
                      </a:moveTo>
                      <a:cubicBezTo>
                        <a:pt x="212" y="50"/>
                        <a:pt x="212" y="50"/>
                        <a:pt x="212" y="50"/>
                      </a:cubicBezTo>
                      <a:cubicBezTo>
                        <a:pt x="215" y="44"/>
                        <a:pt x="225" y="46"/>
                        <a:pt x="227" y="38"/>
                      </a:cubicBezTo>
                      <a:cubicBezTo>
                        <a:pt x="219" y="39"/>
                        <a:pt x="211" y="45"/>
                        <a:pt x="212" y="50"/>
                      </a:cubicBezTo>
                      <a:close/>
                      <a:moveTo>
                        <a:pt x="226" y="54"/>
                      </a:moveTo>
                      <a:cubicBezTo>
                        <a:pt x="226" y="54"/>
                        <a:pt x="226" y="54"/>
                        <a:pt x="226" y="54"/>
                      </a:cubicBezTo>
                      <a:cubicBezTo>
                        <a:pt x="232" y="50"/>
                        <a:pt x="241" y="47"/>
                        <a:pt x="246" y="40"/>
                      </a:cubicBezTo>
                      <a:cubicBezTo>
                        <a:pt x="239" y="39"/>
                        <a:pt x="232" y="43"/>
                        <a:pt x="226" y="46"/>
                      </a:cubicBezTo>
                      <a:cubicBezTo>
                        <a:pt x="212" y="53"/>
                        <a:pt x="198" y="65"/>
                        <a:pt x="185" y="71"/>
                      </a:cubicBezTo>
                      <a:cubicBezTo>
                        <a:pt x="183" y="72"/>
                        <a:pt x="181" y="71"/>
                        <a:pt x="180" y="71"/>
                      </a:cubicBezTo>
                      <a:cubicBezTo>
                        <a:pt x="170" y="75"/>
                        <a:pt x="163" y="85"/>
                        <a:pt x="158" y="90"/>
                      </a:cubicBezTo>
                      <a:cubicBezTo>
                        <a:pt x="160" y="87"/>
                        <a:pt x="158" y="93"/>
                        <a:pt x="158" y="94"/>
                      </a:cubicBezTo>
                      <a:cubicBezTo>
                        <a:pt x="171" y="96"/>
                        <a:pt x="180" y="83"/>
                        <a:pt x="189" y="76"/>
                      </a:cubicBezTo>
                      <a:cubicBezTo>
                        <a:pt x="183" y="75"/>
                        <a:pt x="180" y="82"/>
                        <a:pt x="177" y="79"/>
                      </a:cubicBezTo>
                      <a:cubicBezTo>
                        <a:pt x="196" y="70"/>
                        <a:pt x="209" y="63"/>
                        <a:pt x="226" y="54"/>
                      </a:cubicBezTo>
                      <a:close/>
                      <a:moveTo>
                        <a:pt x="228" y="55"/>
                      </a:moveTo>
                      <a:cubicBezTo>
                        <a:pt x="228" y="55"/>
                        <a:pt x="228" y="55"/>
                        <a:pt x="228" y="55"/>
                      </a:cubicBezTo>
                      <a:cubicBezTo>
                        <a:pt x="217" y="62"/>
                        <a:pt x="205" y="71"/>
                        <a:pt x="194" y="75"/>
                      </a:cubicBezTo>
                      <a:cubicBezTo>
                        <a:pt x="192" y="80"/>
                        <a:pt x="175" y="85"/>
                        <a:pt x="181" y="88"/>
                      </a:cubicBezTo>
                      <a:cubicBezTo>
                        <a:pt x="204" y="77"/>
                        <a:pt x="222" y="62"/>
                        <a:pt x="243" y="50"/>
                      </a:cubicBezTo>
                      <a:cubicBezTo>
                        <a:pt x="238" y="45"/>
                        <a:pt x="233" y="52"/>
                        <a:pt x="228" y="55"/>
                      </a:cubicBezTo>
                      <a:close/>
                      <a:moveTo>
                        <a:pt x="88" y="62"/>
                      </a:moveTo>
                      <a:cubicBezTo>
                        <a:pt x="88" y="62"/>
                        <a:pt x="88" y="62"/>
                        <a:pt x="88" y="62"/>
                      </a:cubicBezTo>
                      <a:cubicBezTo>
                        <a:pt x="98" y="58"/>
                        <a:pt x="108" y="53"/>
                        <a:pt x="115" y="45"/>
                      </a:cubicBezTo>
                      <a:cubicBezTo>
                        <a:pt x="104" y="44"/>
                        <a:pt x="94" y="54"/>
                        <a:pt x="88" y="62"/>
                      </a:cubicBezTo>
                      <a:close/>
                      <a:moveTo>
                        <a:pt x="17" y="50"/>
                      </a:moveTo>
                      <a:cubicBezTo>
                        <a:pt x="17" y="50"/>
                        <a:pt x="17" y="50"/>
                        <a:pt x="17" y="50"/>
                      </a:cubicBezTo>
                      <a:cubicBezTo>
                        <a:pt x="22" y="50"/>
                        <a:pt x="23" y="48"/>
                        <a:pt x="24" y="45"/>
                      </a:cubicBezTo>
                      <a:cubicBezTo>
                        <a:pt x="21" y="45"/>
                        <a:pt x="19" y="47"/>
                        <a:pt x="17" y="50"/>
                      </a:cubicBezTo>
                      <a:close/>
                      <a:moveTo>
                        <a:pt x="22" y="70"/>
                      </a:moveTo>
                      <a:cubicBezTo>
                        <a:pt x="22" y="70"/>
                        <a:pt x="22" y="70"/>
                        <a:pt x="22" y="70"/>
                      </a:cubicBezTo>
                      <a:cubicBezTo>
                        <a:pt x="19" y="71"/>
                        <a:pt x="17" y="74"/>
                        <a:pt x="14" y="75"/>
                      </a:cubicBezTo>
                      <a:cubicBezTo>
                        <a:pt x="17" y="100"/>
                        <a:pt x="14" y="122"/>
                        <a:pt x="18" y="144"/>
                      </a:cubicBezTo>
                      <a:cubicBezTo>
                        <a:pt x="22" y="139"/>
                        <a:pt x="28" y="130"/>
                        <a:pt x="27" y="125"/>
                      </a:cubicBezTo>
                      <a:cubicBezTo>
                        <a:pt x="27" y="126"/>
                        <a:pt x="21" y="129"/>
                        <a:pt x="21" y="126"/>
                      </a:cubicBezTo>
                      <a:cubicBezTo>
                        <a:pt x="23" y="120"/>
                        <a:pt x="20" y="118"/>
                        <a:pt x="18" y="113"/>
                      </a:cubicBezTo>
                      <a:cubicBezTo>
                        <a:pt x="19" y="109"/>
                        <a:pt x="27" y="101"/>
                        <a:pt x="19" y="98"/>
                      </a:cubicBezTo>
                      <a:cubicBezTo>
                        <a:pt x="22" y="94"/>
                        <a:pt x="26" y="91"/>
                        <a:pt x="30" y="88"/>
                      </a:cubicBezTo>
                      <a:cubicBezTo>
                        <a:pt x="30" y="90"/>
                        <a:pt x="29" y="92"/>
                        <a:pt x="32" y="92"/>
                      </a:cubicBezTo>
                      <a:cubicBezTo>
                        <a:pt x="38" y="89"/>
                        <a:pt x="41" y="84"/>
                        <a:pt x="46" y="80"/>
                      </a:cubicBezTo>
                      <a:cubicBezTo>
                        <a:pt x="50" y="77"/>
                        <a:pt x="58" y="74"/>
                        <a:pt x="59" y="68"/>
                      </a:cubicBezTo>
                      <a:cubicBezTo>
                        <a:pt x="49" y="70"/>
                        <a:pt x="41" y="81"/>
                        <a:pt x="35" y="83"/>
                      </a:cubicBezTo>
                      <a:cubicBezTo>
                        <a:pt x="39" y="72"/>
                        <a:pt x="52" y="70"/>
                        <a:pt x="59" y="61"/>
                      </a:cubicBezTo>
                      <a:cubicBezTo>
                        <a:pt x="61" y="61"/>
                        <a:pt x="60" y="65"/>
                        <a:pt x="61" y="65"/>
                      </a:cubicBezTo>
                      <a:cubicBezTo>
                        <a:pt x="68" y="58"/>
                        <a:pt x="79" y="56"/>
                        <a:pt x="82" y="45"/>
                      </a:cubicBezTo>
                      <a:cubicBezTo>
                        <a:pt x="74" y="49"/>
                        <a:pt x="68" y="55"/>
                        <a:pt x="59" y="54"/>
                      </a:cubicBezTo>
                      <a:cubicBezTo>
                        <a:pt x="59" y="57"/>
                        <a:pt x="56" y="58"/>
                        <a:pt x="59" y="60"/>
                      </a:cubicBezTo>
                      <a:cubicBezTo>
                        <a:pt x="52" y="60"/>
                        <a:pt x="45" y="69"/>
                        <a:pt x="37" y="73"/>
                      </a:cubicBezTo>
                      <a:cubicBezTo>
                        <a:pt x="32" y="75"/>
                        <a:pt x="28" y="79"/>
                        <a:pt x="26" y="83"/>
                      </a:cubicBezTo>
                      <a:cubicBezTo>
                        <a:pt x="26" y="87"/>
                        <a:pt x="30" y="80"/>
                        <a:pt x="30" y="84"/>
                      </a:cubicBezTo>
                      <a:cubicBezTo>
                        <a:pt x="26" y="85"/>
                        <a:pt x="22" y="92"/>
                        <a:pt x="18" y="88"/>
                      </a:cubicBezTo>
                      <a:cubicBezTo>
                        <a:pt x="20" y="84"/>
                        <a:pt x="25" y="83"/>
                        <a:pt x="26" y="78"/>
                      </a:cubicBezTo>
                      <a:cubicBezTo>
                        <a:pt x="22" y="77"/>
                        <a:pt x="19" y="84"/>
                        <a:pt x="16" y="80"/>
                      </a:cubicBezTo>
                      <a:cubicBezTo>
                        <a:pt x="17" y="77"/>
                        <a:pt x="24" y="69"/>
                        <a:pt x="22" y="70"/>
                      </a:cubicBezTo>
                      <a:close/>
                      <a:moveTo>
                        <a:pt x="21" y="76"/>
                      </a:moveTo>
                      <a:cubicBezTo>
                        <a:pt x="21" y="76"/>
                        <a:pt x="21" y="76"/>
                        <a:pt x="21" y="76"/>
                      </a:cubicBezTo>
                      <a:cubicBezTo>
                        <a:pt x="29" y="75"/>
                        <a:pt x="34" y="70"/>
                        <a:pt x="38" y="65"/>
                      </a:cubicBezTo>
                      <a:cubicBezTo>
                        <a:pt x="32" y="68"/>
                        <a:pt x="22" y="68"/>
                        <a:pt x="21" y="76"/>
                      </a:cubicBezTo>
                      <a:close/>
                      <a:moveTo>
                        <a:pt x="21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19" y="63"/>
                        <a:pt x="10" y="64"/>
                        <a:pt x="14" y="69"/>
                      </a:cubicBezTo>
                      <a:cubicBezTo>
                        <a:pt x="16" y="66"/>
                        <a:pt x="24" y="63"/>
                        <a:pt x="21" y="60"/>
                      </a:cubicBezTo>
                      <a:close/>
                      <a:moveTo>
                        <a:pt x="24" y="52"/>
                      </a:moveTo>
                      <a:cubicBezTo>
                        <a:pt x="24" y="52"/>
                        <a:pt x="24" y="52"/>
                        <a:pt x="24" y="52"/>
                      </a:cubicBezTo>
                      <a:cubicBezTo>
                        <a:pt x="19" y="52"/>
                        <a:pt x="17" y="56"/>
                        <a:pt x="16" y="61"/>
                      </a:cubicBezTo>
                      <a:cubicBezTo>
                        <a:pt x="20" y="59"/>
                        <a:pt x="25" y="58"/>
                        <a:pt x="24" y="52"/>
                      </a:cubicBezTo>
                      <a:close/>
                      <a:moveTo>
                        <a:pt x="17" y="55"/>
                      </a:moveTo>
                      <a:cubicBezTo>
                        <a:pt x="17" y="55"/>
                        <a:pt x="17" y="55"/>
                        <a:pt x="17" y="55"/>
                      </a:cubicBezTo>
                      <a:cubicBezTo>
                        <a:pt x="15" y="55"/>
                        <a:pt x="14" y="56"/>
                        <a:pt x="13" y="57"/>
                      </a:cubicBezTo>
                      <a:cubicBezTo>
                        <a:pt x="15" y="57"/>
                        <a:pt x="16" y="56"/>
                        <a:pt x="17" y="55"/>
                      </a:cubicBezTo>
                      <a:close/>
                      <a:moveTo>
                        <a:pt x="19" y="68"/>
                      </a:move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30" y="62"/>
                        <a:pt x="41" y="57"/>
                        <a:pt x="47" y="47"/>
                      </a:cubicBezTo>
                      <a:cubicBezTo>
                        <a:pt x="38" y="54"/>
                        <a:pt x="26" y="58"/>
                        <a:pt x="19" y="68"/>
                      </a:cubicBezTo>
                      <a:close/>
                      <a:moveTo>
                        <a:pt x="63" y="70"/>
                      </a:moveTo>
                      <a:cubicBezTo>
                        <a:pt x="63" y="70"/>
                        <a:pt x="63" y="70"/>
                        <a:pt x="63" y="70"/>
                      </a:cubicBezTo>
                      <a:cubicBezTo>
                        <a:pt x="60" y="77"/>
                        <a:pt x="54" y="79"/>
                        <a:pt x="50" y="84"/>
                      </a:cubicBezTo>
                      <a:cubicBezTo>
                        <a:pt x="56" y="83"/>
                        <a:pt x="60" y="73"/>
                        <a:pt x="66" y="75"/>
                      </a:cubicBezTo>
                      <a:cubicBezTo>
                        <a:pt x="56" y="88"/>
                        <a:pt x="38" y="93"/>
                        <a:pt x="30" y="107"/>
                      </a:cubicBezTo>
                      <a:cubicBezTo>
                        <a:pt x="45" y="105"/>
                        <a:pt x="52" y="88"/>
                        <a:pt x="64" y="87"/>
                      </a:cubicBezTo>
                      <a:cubicBezTo>
                        <a:pt x="59" y="95"/>
                        <a:pt x="46" y="96"/>
                        <a:pt x="44" y="107"/>
                      </a:cubicBezTo>
                      <a:cubicBezTo>
                        <a:pt x="55" y="105"/>
                        <a:pt x="56" y="92"/>
                        <a:pt x="70" y="92"/>
                      </a:cubicBezTo>
                      <a:cubicBezTo>
                        <a:pt x="71" y="89"/>
                        <a:pt x="69" y="89"/>
                        <a:pt x="68" y="88"/>
                      </a:cubicBezTo>
                      <a:cubicBezTo>
                        <a:pt x="74" y="87"/>
                        <a:pt x="80" y="78"/>
                        <a:pt x="79" y="74"/>
                      </a:cubicBezTo>
                      <a:cubicBezTo>
                        <a:pt x="77" y="77"/>
                        <a:pt x="75" y="80"/>
                        <a:pt x="69" y="80"/>
                      </a:cubicBezTo>
                      <a:cubicBezTo>
                        <a:pt x="70" y="76"/>
                        <a:pt x="77" y="77"/>
                        <a:pt x="77" y="71"/>
                      </a:cubicBezTo>
                      <a:cubicBezTo>
                        <a:pt x="75" y="71"/>
                        <a:pt x="73" y="72"/>
                        <a:pt x="73" y="70"/>
                      </a:cubicBezTo>
                      <a:cubicBezTo>
                        <a:pt x="79" y="61"/>
                        <a:pt x="92" y="59"/>
                        <a:pt x="96" y="48"/>
                      </a:cubicBezTo>
                      <a:cubicBezTo>
                        <a:pt x="82" y="48"/>
                        <a:pt x="75" y="65"/>
                        <a:pt x="63" y="70"/>
                      </a:cubicBezTo>
                      <a:close/>
                      <a:moveTo>
                        <a:pt x="227" y="69"/>
                      </a:moveTo>
                      <a:cubicBezTo>
                        <a:pt x="227" y="69"/>
                        <a:pt x="227" y="69"/>
                        <a:pt x="227" y="69"/>
                      </a:cubicBezTo>
                      <a:cubicBezTo>
                        <a:pt x="237" y="65"/>
                        <a:pt x="246" y="58"/>
                        <a:pt x="255" y="52"/>
                      </a:cubicBezTo>
                      <a:cubicBezTo>
                        <a:pt x="258" y="55"/>
                        <a:pt x="264" y="52"/>
                        <a:pt x="265" y="48"/>
                      </a:cubicBezTo>
                      <a:cubicBezTo>
                        <a:pt x="253" y="48"/>
                        <a:pt x="237" y="57"/>
                        <a:pt x="227" y="69"/>
                      </a:cubicBezTo>
                      <a:close/>
                      <a:moveTo>
                        <a:pt x="218" y="89"/>
                      </a:moveTo>
                      <a:cubicBezTo>
                        <a:pt x="218" y="89"/>
                        <a:pt x="218" y="89"/>
                        <a:pt x="218" y="89"/>
                      </a:cubicBezTo>
                      <a:cubicBezTo>
                        <a:pt x="219" y="89"/>
                        <a:pt x="219" y="90"/>
                        <a:pt x="219" y="92"/>
                      </a:cubicBezTo>
                      <a:cubicBezTo>
                        <a:pt x="224" y="91"/>
                        <a:pt x="228" y="89"/>
                        <a:pt x="231" y="85"/>
                      </a:cubicBezTo>
                      <a:cubicBezTo>
                        <a:pt x="228" y="85"/>
                        <a:pt x="227" y="84"/>
                        <a:pt x="227" y="83"/>
                      </a:cubicBezTo>
                      <a:cubicBezTo>
                        <a:pt x="242" y="73"/>
                        <a:pt x="258" y="65"/>
                        <a:pt x="274" y="56"/>
                      </a:cubicBezTo>
                      <a:cubicBezTo>
                        <a:pt x="274" y="53"/>
                        <a:pt x="272" y="52"/>
                        <a:pt x="270" y="51"/>
                      </a:cubicBezTo>
                      <a:cubicBezTo>
                        <a:pt x="252" y="63"/>
                        <a:pt x="228" y="70"/>
                        <a:pt x="218" y="89"/>
                      </a:cubicBezTo>
                      <a:close/>
                      <a:moveTo>
                        <a:pt x="134" y="64"/>
                      </a:moveTo>
                      <a:cubicBezTo>
                        <a:pt x="134" y="64"/>
                        <a:pt x="134" y="64"/>
                        <a:pt x="134" y="64"/>
                      </a:cubicBezTo>
                      <a:cubicBezTo>
                        <a:pt x="131" y="70"/>
                        <a:pt x="126" y="72"/>
                        <a:pt x="121" y="79"/>
                      </a:cubicBezTo>
                      <a:cubicBezTo>
                        <a:pt x="129" y="81"/>
                        <a:pt x="135" y="73"/>
                        <a:pt x="140" y="69"/>
                      </a:cubicBezTo>
                      <a:cubicBezTo>
                        <a:pt x="146" y="64"/>
                        <a:pt x="156" y="61"/>
                        <a:pt x="158" y="54"/>
                      </a:cubicBezTo>
                      <a:cubicBezTo>
                        <a:pt x="149" y="55"/>
                        <a:pt x="139" y="70"/>
                        <a:pt x="134" y="64"/>
                      </a:cubicBezTo>
                      <a:close/>
                      <a:moveTo>
                        <a:pt x="83" y="79"/>
                      </a:moveTo>
                      <a:cubicBezTo>
                        <a:pt x="83" y="79"/>
                        <a:pt x="83" y="79"/>
                        <a:pt x="83" y="79"/>
                      </a:cubicBezTo>
                      <a:cubicBezTo>
                        <a:pt x="92" y="72"/>
                        <a:pt x="102" y="66"/>
                        <a:pt x="110" y="57"/>
                      </a:cubicBezTo>
                      <a:cubicBezTo>
                        <a:pt x="97" y="60"/>
                        <a:pt x="85" y="70"/>
                        <a:pt x="83" y="79"/>
                      </a:cubicBezTo>
                      <a:close/>
                      <a:moveTo>
                        <a:pt x="248" y="83"/>
                      </a:moveTo>
                      <a:cubicBezTo>
                        <a:pt x="248" y="83"/>
                        <a:pt x="248" y="83"/>
                        <a:pt x="248" y="83"/>
                      </a:cubicBezTo>
                      <a:cubicBezTo>
                        <a:pt x="253" y="81"/>
                        <a:pt x="259" y="79"/>
                        <a:pt x="261" y="74"/>
                      </a:cubicBezTo>
                      <a:cubicBezTo>
                        <a:pt x="255" y="75"/>
                        <a:pt x="250" y="77"/>
                        <a:pt x="248" y="83"/>
                      </a:cubicBezTo>
                      <a:close/>
                      <a:moveTo>
                        <a:pt x="256" y="84"/>
                      </a:moveTo>
                      <a:cubicBezTo>
                        <a:pt x="256" y="84"/>
                        <a:pt x="256" y="84"/>
                        <a:pt x="256" y="84"/>
                      </a:cubicBezTo>
                      <a:cubicBezTo>
                        <a:pt x="262" y="85"/>
                        <a:pt x="273" y="79"/>
                        <a:pt x="276" y="73"/>
                      </a:cubicBezTo>
                      <a:cubicBezTo>
                        <a:pt x="275" y="72"/>
                        <a:pt x="274" y="71"/>
                        <a:pt x="274" y="70"/>
                      </a:cubicBezTo>
                      <a:cubicBezTo>
                        <a:pt x="267" y="74"/>
                        <a:pt x="258" y="76"/>
                        <a:pt x="256" y="84"/>
                      </a:cubicBezTo>
                      <a:close/>
                      <a:moveTo>
                        <a:pt x="256" y="74"/>
                      </a:moveTo>
                      <a:cubicBezTo>
                        <a:pt x="256" y="74"/>
                        <a:pt x="256" y="74"/>
                        <a:pt x="256" y="74"/>
                      </a:cubicBezTo>
                      <a:cubicBezTo>
                        <a:pt x="262" y="70"/>
                        <a:pt x="270" y="69"/>
                        <a:pt x="275" y="64"/>
                      </a:cubicBezTo>
                      <a:cubicBezTo>
                        <a:pt x="263" y="63"/>
                        <a:pt x="246" y="71"/>
                        <a:pt x="242" y="80"/>
                      </a:cubicBezTo>
                      <a:cubicBezTo>
                        <a:pt x="247" y="82"/>
                        <a:pt x="251" y="77"/>
                        <a:pt x="256" y="74"/>
                      </a:cubicBezTo>
                      <a:close/>
                      <a:moveTo>
                        <a:pt x="102" y="73"/>
                      </a:moveTo>
                      <a:cubicBezTo>
                        <a:pt x="102" y="73"/>
                        <a:pt x="102" y="73"/>
                        <a:pt x="102" y="73"/>
                      </a:cubicBezTo>
                      <a:cubicBezTo>
                        <a:pt x="106" y="73"/>
                        <a:pt x="107" y="70"/>
                        <a:pt x="108" y="68"/>
                      </a:cubicBezTo>
                      <a:cubicBezTo>
                        <a:pt x="104" y="67"/>
                        <a:pt x="102" y="69"/>
                        <a:pt x="102" y="73"/>
                      </a:cubicBezTo>
                      <a:close/>
                      <a:moveTo>
                        <a:pt x="135" y="94"/>
                      </a:moveTo>
                      <a:cubicBezTo>
                        <a:pt x="135" y="94"/>
                        <a:pt x="135" y="94"/>
                        <a:pt x="135" y="94"/>
                      </a:cubicBezTo>
                      <a:cubicBezTo>
                        <a:pt x="134" y="95"/>
                        <a:pt x="131" y="94"/>
                        <a:pt x="130" y="94"/>
                      </a:cubicBezTo>
                      <a:cubicBezTo>
                        <a:pt x="127" y="96"/>
                        <a:pt x="129" y="98"/>
                        <a:pt x="126" y="98"/>
                      </a:cubicBezTo>
                      <a:cubicBezTo>
                        <a:pt x="124" y="98"/>
                        <a:pt x="122" y="90"/>
                        <a:pt x="120" y="97"/>
                      </a:cubicBezTo>
                      <a:cubicBezTo>
                        <a:pt x="121" y="97"/>
                        <a:pt x="122" y="97"/>
                        <a:pt x="122" y="98"/>
                      </a:cubicBezTo>
                      <a:cubicBezTo>
                        <a:pt x="119" y="97"/>
                        <a:pt x="119" y="100"/>
                        <a:pt x="116" y="99"/>
                      </a:cubicBezTo>
                      <a:cubicBezTo>
                        <a:pt x="109" y="111"/>
                        <a:pt x="98" y="118"/>
                        <a:pt x="84" y="124"/>
                      </a:cubicBezTo>
                      <a:cubicBezTo>
                        <a:pt x="93" y="133"/>
                        <a:pt x="109" y="114"/>
                        <a:pt x="114" y="110"/>
                      </a:cubicBezTo>
                      <a:cubicBezTo>
                        <a:pt x="114" y="117"/>
                        <a:pt x="118" y="108"/>
                        <a:pt x="122" y="113"/>
                      </a:cubicBezTo>
                      <a:cubicBezTo>
                        <a:pt x="125" y="109"/>
                        <a:pt x="128" y="106"/>
                        <a:pt x="129" y="101"/>
                      </a:cubicBezTo>
                      <a:cubicBezTo>
                        <a:pt x="134" y="99"/>
                        <a:pt x="131" y="101"/>
                        <a:pt x="135" y="102"/>
                      </a:cubicBezTo>
                      <a:cubicBezTo>
                        <a:pt x="146" y="92"/>
                        <a:pt x="159" y="85"/>
                        <a:pt x="170" y="74"/>
                      </a:cubicBezTo>
                      <a:cubicBezTo>
                        <a:pt x="158" y="77"/>
                        <a:pt x="146" y="89"/>
                        <a:pt x="135" y="94"/>
                      </a:cubicBezTo>
                      <a:close/>
                      <a:moveTo>
                        <a:pt x="94" y="79"/>
                      </a:moveTo>
                      <a:cubicBezTo>
                        <a:pt x="94" y="79"/>
                        <a:pt x="94" y="79"/>
                        <a:pt x="94" y="79"/>
                      </a:cubicBezTo>
                      <a:cubicBezTo>
                        <a:pt x="98" y="79"/>
                        <a:pt x="100" y="78"/>
                        <a:pt x="101" y="76"/>
                      </a:cubicBezTo>
                      <a:cubicBezTo>
                        <a:pt x="98" y="76"/>
                        <a:pt x="95" y="75"/>
                        <a:pt x="94" y="79"/>
                      </a:cubicBezTo>
                      <a:close/>
                      <a:moveTo>
                        <a:pt x="101" y="80"/>
                      </a:moveTo>
                      <a:cubicBezTo>
                        <a:pt x="101" y="80"/>
                        <a:pt x="101" y="80"/>
                        <a:pt x="101" y="80"/>
                      </a:cubicBezTo>
                      <a:cubicBezTo>
                        <a:pt x="95" y="86"/>
                        <a:pt x="84" y="90"/>
                        <a:pt x="80" y="94"/>
                      </a:cubicBezTo>
                      <a:cubicBezTo>
                        <a:pt x="80" y="95"/>
                        <a:pt x="80" y="99"/>
                        <a:pt x="80" y="98"/>
                      </a:cubicBezTo>
                      <a:cubicBezTo>
                        <a:pt x="77" y="102"/>
                        <a:pt x="65" y="106"/>
                        <a:pt x="61" y="117"/>
                      </a:cubicBezTo>
                      <a:cubicBezTo>
                        <a:pt x="53" y="124"/>
                        <a:pt x="42" y="129"/>
                        <a:pt x="36" y="139"/>
                      </a:cubicBezTo>
                      <a:cubicBezTo>
                        <a:pt x="50" y="136"/>
                        <a:pt x="62" y="121"/>
                        <a:pt x="74" y="111"/>
                      </a:cubicBezTo>
                      <a:cubicBezTo>
                        <a:pt x="79" y="107"/>
                        <a:pt x="83" y="104"/>
                        <a:pt x="87" y="101"/>
                      </a:cubicBezTo>
                      <a:cubicBezTo>
                        <a:pt x="87" y="98"/>
                        <a:pt x="88" y="97"/>
                        <a:pt x="89" y="97"/>
                      </a:cubicBezTo>
                      <a:cubicBezTo>
                        <a:pt x="89" y="95"/>
                        <a:pt x="89" y="94"/>
                        <a:pt x="88" y="93"/>
                      </a:cubicBezTo>
                      <a:cubicBezTo>
                        <a:pt x="91" y="92"/>
                        <a:pt x="92" y="89"/>
                        <a:pt x="96" y="89"/>
                      </a:cubicBezTo>
                      <a:cubicBezTo>
                        <a:pt x="95" y="92"/>
                        <a:pt x="93" y="93"/>
                        <a:pt x="93" y="97"/>
                      </a:cubicBezTo>
                      <a:cubicBezTo>
                        <a:pt x="98" y="97"/>
                        <a:pt x="98" y="93"/>
                        <a:pt x="102" y="93"/>
                      </a:cubicBezTo>
                      <a:cubicBezTo>
                        <a:pt x="102" y="95"/>
                        <a:pt x="102" y="98"/>
                        <a:pt x="103" y="98"/>
                      </a:cubicBezTo>
                      <a:cubicBezTo>
                        <a:pt x="108" y="92"/>
                        <a:pt x="111" y="102"/>
                        <a:pt x="116" y="98"/>
                      </a:cubicBezTo>
                      <a:cubicBezTo>
                        <a:pt x="117" y="90"/>
                        <a:pt x="111" y="94"/>
                        <a:pt x="110" y="93"/>
                      </a:cubicBezTo>
                      <a:cubicBezTo>
                        <a:pt x="111" y="88"/>
                        <a:pt x="123" y="88"/>
                        <a:pt x="119" y="80"/>
                      </a:cubicBezTo>
                      <a:cubicBezTo>
                        <a:pt x="113" y="80"/>
                        <a:pt x="114" y="87"/>
                        <a:pt x="108" y="87"/>
                      </a:cubicBezTo>
                      <a:cubicBezTo>
                        <a:pt x="110" y="79"/>
                        <a:pt x="102" y="88"/>
                        <a:pt x="101" y="80"/>
                      </a:cubicBezTo>
                      <a:close/>
                      <a:moveTo>
                        <a:pt x="262" y="89"/>
                      </a:moveTo>
                      <a:cubicBezTo>
                        <a:pt x="262" y="89"/>
                        <a:pt x="262" y="89"/>
                        <a:pt x="262" y="89"/>
                      </a:cubicBezTo>
                      <a:cubicBezTo>
                        <a:pt x="267" y="87"/>
                        <a:pt x="275" y="87"/>
                        <a:pt x="275" y="80"/>
                      </a:cubicBezTo>
                      <a:cubicBezTo>
                        <a:pt x="270" y="83"/>
                        <a:pt x="264" y="83"/>
                        <a:pt x="262" y="89"/>
                      </a:cubicBezTo>
                      <a:close/>
                      <a:moveTo>
                        <a:pt x="50" y="110"/>
                      </a:moveTo>
                      <a:cubicBezTo>
                        <a:pt x="50" y="110"/>
                        <a:pt x="50" y="110"/>
                        <a:pt x="50" y="110"/>
                      </a:cubicBezTo>
                      <a:cubicBezTo>
                        <a:pt x="47" y="113"/>
                        <a:pt x="39" y="112"/>
                        <a:pt x="40" y="120"/>
                      </a:cubicBezTo>
                      <a:cubicBezTo>
                        <a:pt x="53" y="119"/>
                        <a:pt x="54" y="105"/>
                        <a:pt x="68" y="104"/>
                      </a:cubicBezTo>
                      <a:cubicBezTo>
                        <a:pt x="72" y="94"/>
                        <a:pt x="83" y="90"/>
                        <a:pt x="89" y="82"/>
                      </a:cubicBezTo>
                      <a:cubicBezTo>
                        <a:pt x="73" y="88"/>
                        <a:pt x="63" y="100"/>
                        <a:pt x="50" y="110"/>
                      </a:cubicBezTo>
                      <a:close/>
                      <a:moveTo>
                        <a:pt x="138" y="84"/>
                      </a:moveTo>
                      <a:cubicBezTo>
                        <a:pt x="138" y="84"/>
                        <a:pt x="138" y="84"/>
                        <a:pt x="138" y="84"/>
                      </a:cubicBezTo>
                      <a:cubicBezTo>
                        <a:pt x="140" y="84"/>
                        <a:pt x="142" y="84"/>
                        <a:pt x="142" y="82"/>
                      </a:cubicBezTo>
                      <a:cubicBezTo>
                        <a:pt x="141" y="82"/>
                        <a:pt x="140" y="82"/>
                        <a:pt x="139" y="82"/>
                      </a:cubicBezTo>
                      <a:cubicBezTo>
                        <a:pt x="139" y="83"/>
                        <a:pt x="138" y="83"/>
                        <a:pt x="138" y="84"/>
                      </a:cubicBezTo>
                      <a:close/>
                      <a:moveTo>
                        <a:pt x="212" y="83"/>
                      </a:moveTo>
                      <a:cubicBezTo>
                        <a:pt x="212" y="83"/>
                        <a:pt x="212" y="83"/>
                        <a:pt x="212" y="83"/>
                      </a:cubicBezTo>
                      <a:cubicBezTo>
                        <a:pt x="200" y="82"/>
                        <a:pt x="197" y="90"/>
                        <a:pt x="191" y="94"/>
                      </a:cubicBezTo>
                      <a:cubicBezTo>
                        <a:pt x="197" y="95"/>
                        <a:pt x="199" y="92"/>
                        <a:pt x="203" y="90"/>
                      </a:cubicBezTo>
                      <a:cubicBezTo>
                        <a:pt x="202" y="93"/>
                        <a:pt x="198" y="93"/>
                        <a:pt x="199" y="97"/>
                      </a:cubicBezTo>
                      <a:cubicBezTo>
                        <a:pt x="206" y="98"/>
                        <a:pt x="212" y="91"/>
                        <a:pt x="215" y="85"/>
                      </a:cubicBezTo>
                      <a:cubicBezTo>
                        <a:pt x="210" y="87"/>
                        <a:pt x="214" y="86"/>
                        <a:pt x="212" y="83"/>
                      </a:cubicBezTo>
                      <a:close/>
                      <a:moveTo>
                        <a:pt x="201" y="82"/>
                      </a:moveTo>
                      <a:cubicBezTo>
                        <a:pt x="201" y="82"/>
                        <a:pt x="201" y="82"/>
                        <a:pt x="201" y="82"/>
                      </a:cubicBezTo>
                      <a:cubicBezTo>
                        <a:pt x="195" y="85"/>
                        <a:pt x="187" y="87"/>
                        <a:pt x="185" y="94"/>
                      </a:cubicBezTo>
                      <a:cubicBezTo>
                        <a:pt x="193" y="93"/>
                        <a:pt x="197" y="87"/>
                        <a:pt x="201" y="82"/>
                      </a:cubicBezTo>
                      <a:close/>
                      <a:moveTo>
                        <a:pt x="40" y="90"/>
                      </a:moveTo>
                      <a:cubicBezTo>
                        <a:pt x="40" y="90"/>
                        <a:pt x="40" y="90"/>
                        <a:pt x="40" y="90"/>
                      </a:cubicBezTo>
                      <a:cubicBezTo>
                        <a:pt x="42" y="92"/>
                        <a:pt x="45" y="87"/>
                        <a:pt x="42" y="87"/>
                      </a:cubicBezTo>
                      <a:cubicBezTo>
                        <a:pt x="42" y="88"/>
                        <a:pt x="40" y="89"/>
                        <a:pt x="40" y="90"/>
                      </a:cubicBezTo>
                      <a:close/>
                      <a:moveTo>
                        <a:pt x="243" y="107"/>
                      </a:moveTo>
                      <a:cubicBezTo>
                        <a:pt x="243" y="107"/>
                        <a:pt x="243" y="107"/>
                        <a:pt x="243" y="107"/>
                      </a:cubicBezTo>
                      <a:cubicBezTo>
                        <a:pt x="257" y="104"/>
                        <a:pt x="266" y="97"/>
                        <a:pt x="274" y="88"/>
                      </a:cubicBezTo>
                      <a:cubicBezTo>
                        <a:pt x="265" y="96"/>
                        <a:pt x="250" y="97"/>
                        <a:pt x="243" y="107"/>
                      </a:cubicBezTo>
                      <a:close/>
                      <a:moveTo>
                        <a:pt x="220" y="99"/>
                      </a:moveTo>
                      <a:cubicBezTo>
                        <a:pt x="220" y="99"/>
                        <a:pt x="220" y="99"/>
                        <a:pt x="220" y="99"/>
                      </a:cubicBezTo>
                      <a:cubicBezTo>
                        <a:pt x="226" y="106"/>
                        <a:pt x="231" y="96"/>
                        <a:pt x="238" y="96"/>
                      </a:cubicBezTo>
                      <a:cubicBezTo>
                        <a:pt x="235" y="93"/>
                        <a:pt x="236" y="90"/>
                        <a:pt x="233" y="89"/>
                      </a:cubicBezTo>
                      <a:cubicBezTo>
                        <a:pt x="228" y="92"/>
                        <a:pt x="223" y="95"/>
                        <a:pt x="220" y="99"/>
                      </a:cubicBezTo>
                      <a:close/>
                      <a:moveTo>
                        <a:pt x="273" y="101"/>
                      </a:moveTo>
                      <a:cubicBezTo>
                        <a:pt x="273" y="101"/>
                        <a:pt x="273" y="101"/>
                        <a:pt x="273" y="101"/>
                      </a:cubicBezTo>
                      <a:cubicBezTo>
                        <a:pt x="276" y="101"/>
                        <a:pt x="280" y="95"/>
                        <a:pt x="278" y="93"/>
                      </a:cubicBezTo>
                      <a:cubicBezTo>
                        <a:pt x="276" y="96"/>
                        <a:pt x="272" y="95"/>
                        <a:pt x="273" y="101"/>
                      </a:cubicBezTo>
                      <a:close/>
                      <a:moveTo>
                        <a:pt x="154" y="120"/>
                      </a:moveTo>
                      <a:cubicBezTo>
                        <a:pt x="154" y="120"/>
                        <a:pt x="154" y="120"/>
                        <a:pt x="154" y="120"/>
                      </a:cubicBezTo>
                      <a:cubicBezTo>
                        <a:pt x="154" y="118"/>
                        <a:pt x="157" y="119"/>
                        <a:pt x="159" y="118"/>
                      </a:cubicBezTo>
                      <a:cubicBezTo>
                        <a:pt x="161" y="108"/>
                        <a:pt x="179" y="107"/>
                        <a:pt x="178" y="98"/>
                      </a:cubicBezTo>
                      <a:cubicBezTo>
                        <a:pt x="168" y="102"/>
                        <a:pt x="154" y="109"/>
                        <a:pt x="154" y="120"/>
                      </a:cubicBezTo>
                      <a:close/>
                      <a:moveTo>
                        <a:pt x="177" y="94"/>
                      </a:moveTo>
                      <a:cubicBezTo>
                        <a:pt x="177" y="94"/>
                        <a:pt x="177" y="94"/>
                        <a:pt x="177" y="94"/>
                      </a:cubicBezTo>
                      <a:cubicBezTo>
                        <a:pt x="164" y="97"/>
                        <a:pt x="154" y="104"/>
                        <a:pt x="149" y="113"/>
                      </a:cubicBezTo>
                      <a:cubicBezTo>
                        <a:pt x="160" y="109"/>
                        <a:pt x="168" y="101"/>
                        <a:pt x="177" y="94"/>
                      </a:cubicBezTo>
                      <a:close/>
                      <a:moveTo>
                        <a:pt x="204" y="107"/>
                      </a:moveTo>
                      <a:cubicBezTo>
                        <a:pt x="204" y="107"/>
                        <a:pt x="204" y="107"/>
                        <a:pt x="204" y="107"/>
                      </a:cubicBezTo>
                      <a:cubicBezTo>
                        <a:pt x="210" y="105"/>
                        <a:pt x="220" y="100"/>
                        <a:pt x="218" y="94"/>
                      </a:cubicBezTo>
                      <a:cubicBezTo>
                        <a:pt x="214" y="100"/>
                        <a:pt x="204" y="98"/>
                        <a:pt x="204" y="107"/>
                      </a:cubicBezTo>
                      <a:close/>
                      <a:moveTo>
                        <a:pt x="88" y="102"/>
                      </a:moveTo>
                      <a:cubicBezTo>
                        <a:pt x="88" y="102"/>
                        <a:pt x="88" y="102"/>
                        <a:pt x="88" y="102"/>
                      </a:cubicBezTo>
                      <a:cubicBezTo>
                        <a:pt x="91" y="103"/>
                        <a:pt x="93" y="97"/>
                        <a:pt x="91" y="97"/>
                      </a:cubicBezTo>
                      <a:cubicBezTo>
                        <a:pt x="91" y="99"/>
                        <a:pt x="87" y="98"/>
                        <a:pt x="88" y="102"/>
                      </a:cubicBezTo>
                      <a:close/>
                      <a:moveTo>
                        <a:pt x="233" y="104"/>
                      </a:moveTo>
                      <a:cubicBezTo>
                        <a:pt x="233" y="104"/>
                        <a:pt x="233" y="104"/>
                        <a:pt x="233" y="104"/>
                      </a:cubicBezTo>
                      <a:cubicBezTo>
                        <a:pt x="240" y="105"/>
                        <a:pt x="244" y="101"/>
                        <a:pt x="247" y="97"/>
                      </a:cubicBezTo>
                      <a:cubicBezTo>
                        <a:pt x="240" y="97"/>
                        <a:pt x="233" y="97"/>
                        <a:pt x="233" y="104"/>
                      </a:cubicBezTo>
                      <a:close/>
                      <a:moveTo>
                        <a:pt x="28" y="102"/>
                      </a:moveTo>
                      <a:cubicBezTo>
                        <a:pt x="28" y="102"/>
                        <a:pt x="28" y="102"/>
                        <a:pt x="28" y="102"/>
                      </a:cubicBezTo>
                      <a:cubicBezTo>
                        <a:pt x="31" y="102"/>
                        <a:pt x="32" y="100"/>
                        <a:pt x="33" y="98"/>
                      </a:cubicBezTo>
                      <a:cubicBezTo>
                        <a:pt x="30" y="98"/>
                        <a:pt x="28" y="99"/>
                        <a:pt x="28" y="102"/>
                      </a:cubicBezTo>
                      <a:close/>
                      <a:moveTo>
                        <a:pt x="166" y="116"/>
                      </a:moveTo>
                      <a:cubicBezTo>
                        <a:pt x="166" y="116"/>
                        <a:pt x="166" y="116"/>
                        <a:pt x="166" y="116"/>
                      </a:cubicBezTo>
                      <a:cubicBezTo>
                        <a:pt x="176" y="111"/>
                        <a:pt x="190" y="110"/>
                        <a:pt x="195" y="99"/>
                      </a:cubicBezTo>
                      <a:cubicBezTo>
                        <a:pt x="180" y="100"/>
                        <a:pt x="175" y="110"/>
                        <a:pt x="166" y="116"/>
                      </a:cubicBezTo>
                      <a:close/>
                      <a:moveTo>
                        <a:pt x="82" y="118"/>
                      </a:moveTo>
                      <a:cubicBezTo>
                        <a:pt x="82" y="118"/>
                        <a:pt x="82" y="118"/>
                        <a:pt x="82" y="118"/>
                      </a:cubicBezTo>
                      <a:cubicBezTo>
                        <a:pt x="86" y="120"/>
                        <a:pt x="89" y="114"/>
                        <a:pt x="92" y="111"/>
                      </a:cubicBezTo>
                      <a:cubicBezTo>
                        <a:pt x="94" y="109"/>
                        <a:pt x="103" y="104"/>
                        <a:pt x="97" y="102"/>
                      </a:cubicBezTo>
                      <a:cubicBezTo>
                        <a:pt x="93" y="108"/>
                        <a:pt x="79" y="110"/>
                        <a:pt x="82" y="118"/>
                      </a:cubicBezTo>
                      <a:close/>
                      <a:moveTo>
                        <a:pt x="198" y="106"/>
                      </a:moveTo>
                      <a:cubicBezTo>
                        <a:pt x="198" y="106"/>
                        <a:pt x="198" y="106"/>
                        <a:pt x="198" y="106"/>
                      </a:cubicBezTo>
                      <a:cubicBezTo>
                        <a:pt x="184" y="116"/>
                        <a:pt x="168" y="123"/>
                        <a:pt x="158" y="138"/>
                      </a:cubicBezTo>
                      <a:cubicBezTo>
                        <a:pt x="167" y="137"/>
                        <a:pt x="171" y="131"/>
                        <a:pt x="176" y="126"/>
                      </a:cubicBezTo>
                      <a:cubicBezTo>
                        <a:pt x="186" y="121"/>
                        <a:pt x="197" y="117"/>
                        <a:pt x="201" y="107"/>
                      </a:cubicBezTo>
                      <a:cubicBezTo>
                        <a:pt x="200" y="107"/>
                        <a:pt x="200" y="105"/>
                        <a:pt x="198" y="106"/>
                      </a:cubicBezTo>
                      <a:close/>
                      <a:moveTo>
                        <a:pt x="133" y="112"/>
                      </a:moveTo>
                      <a:cubicBezTo>
                        <a:pt x="133" y="112"/>
                        <a:pt x="133" y="112"/>
                        <a:pt x="133" y="112"/>
                      </a:cubicBezTo>
                      <a:cubicBezTo>
                        <a:pt x="136" y="113"/>
                        <a:pt x="135" y="109"/>
                        <a:pt x="136" y="108"/>
                      </a:cubicBezTo>
                      <a:cubicBezTo>
                        <a:pt x="135" y="108"/>
                        <a:pt x="134" y="108"/>
                        <a:pt x="133" y="108"/>
                      </a:cubicBezTo>
                      <a:cubicBezTo>
                        <a:pt x="133" y="110"/>
                        <a:pt x="133" y="111"/>
                        <a:pt x="133" y="112"/>
                      </a:cubicBezTo>
                      <a:close/>
                      <a:moveTo>
                        <a:pt x="206" y="122"/>
                      </a:moveTo>
                      <a:cubicBezTo>
                        <a:pt x="206" y="122"/>
                        <a:pt x="206" y="122"/>
                        <a:pt x="206" y="122"/>
                      </a:cubicBezTo>
                      <a:cubicBezTo>
                        <a:pt x="205" y="127"/>
                        <a:pt x="206" y="125"/>
                        <a:pt x="205" y="130"/>
                      </a:cubicBezTo>
                      <a:cubicBezTo>
                        <a:pt x="220" y="129"/>
                        <a:pt x="224" y="118"/>
                        <a:pt x="233" y="112"/>
                      </a:cubicBezTo>
                      <a:cubicBezTo>
                        <a:pt x="233" y="110"/>
                        <a:pt x="232" y="109"/>
                        <a:pt x="231" y="108"/>
                      </a:cubicBezTo>
                      <a:cubicBezTo>
                        <a:pt x="225" y="117"/>
                        <a:pt x="217" y="123"/>
                        <a:pt x="206" y="122"/>
                      </a:cubicBezTo>
                      <a:close/>
                      <a:moveTo>
                        <a:pt x="26" y="120"/>
                      </a:moveTo>
                      <a:cubicBezTo>
                        <a:pt x="26" y="120"/>
                        <a:pt x="26" y="120"/>
                        <a:pt x="26" y="120"/>
                      </a:cubicBezTo>
                      <a:cubicBezTo>
                        <a:pt x="32" y="118"/>
                        <a:pt x="36" y="115"/>
                        <a:pt x="38" y="111"/>
                      </a:cubicBezTo>
                      <a:cubicBezTo>
                        <a:pt x="32" y="112"/>
                        <a:pt x="27" y="114"/>
                        <a:pt x="26" y="120"/>
                      </a:cubicBezTo>
                      <a:close/>
                      <a:moveTo>
                        <a:pt x="144" y="117"/>
                      </a:moveTo>
                      <a:cubicBezTo>
                        <a:pt x="144" y="117"/>
                        <a:pt x="144" y="117"/>
                        <a:pt x="144" y="117"/>
                      </a:cubicBezTo>
                      <a:cubicBezTo>
                        <a:pt x="138" y="105"/>
                        <a:pt x="126" y="124"/>
                        <a:pt x="121" y="129"/>
                      </a:cubicBezTo>
                      <a:cubicBezTo>
                        <a:pt x="129" y="127"/>
                        <a:pt x="131" y="126"/>
                        <a:pt x="135" y="122"/>
                      </a:cubicBezTo>
                      <a:cubicBezTo>
                        <a:pt x="136" y="124"/>
                        <a:pt x="137" y="126"/>
                        <a:pt x="140" y="126"/>
                      </a:cubicBezTo>
                      <a:cubicBezTo>
                        <a:pt x="141" y="119"/>
                        <a:pt x="146" y="119"/>
                        <a:pt x="152" y="122"/>
                      </a:cubicBezTo>
                      <a:cubicBezTo>
                        <a:pt x="151" y="119"/>
                        <a:pt x="149" y="117"/>
                        <a:pt x="144" y="117"/>
                      </a:cubicBezTo>
                      <a:close/>
                      <a:moveTo>
                        <a:pt x="196" y="121"/>
                      </a:moveTo>
                      <a:cubicBezTo>
                        <a:pt x="196" y="121"/>
                        <a:pt x="196" y="121"/>
                        <a:pt x="196" y="121"/>
                      </a:cubicBezTo>
                      <a:cubicBezTo>
                        <a:pt x="202" y="125"/>
                        <a:pt x="213" y="117"/>
                        <a:pt x="210" y="112"/>
                      </a:cubicBezTo>
                      <a:cubicBezTo>
                        <a:pt x="206" y="116"/>
                        <a:pt x="198" y="115"/>
                        <a:pt x="196" y="121"/>
                      </a:cubicBezTo>
                      <a:close/>
                      <a:moveTo>
                        <a:pt x="260" y="113"/>
                      </a:moveTo>
                      <a:cubicBezTo>
                        <a:pt x="260" y="113"/>
                        <a:pt x="260" y="113"/>
                        <a:pt x="260" y="113"/>
                      </a:cubicBezTo>
                      <a:cubicBezTo>
                        <a:pt x="247" y="124"/>
                        <a:pt x="233" y="134"/>
                        <a:pt x="223" y="146"/>
                      </a:cubicBezTo>
                      <a:cubicBezTo>
                        <a:pt x="232" y="146"/>
                        <a:pt x="237" y="138"/>
                        <a:pt x="243" y="134"/>
                      </a:cubicBezTo>
                      <a:cubicBezTo>
                        <a:pt x="251" y="128"/>
                        <a:pt x="262" y="124"/>
                        <a:pt x="266" y="115"/>
                      </a:cubicBezTo>
                      <a:cubicBezTo>
                        <a:pt x="265" y="114"/>
                        <a:pt x="263" y="113"/>
                        <a:pt x="260" y="113"/>
                      </a:cubicBezTo>
                      <a:close/>
                      <a:moveTo>
                        <a:pt x="198" y="152"/>
                      </a:moveTo>
                      <a:cubicBezTo>
                        <a:pt x="198" y="152"/>
                        <a:pt x="198" y="152"/>
                        <a:pt x="198" y="152"/>
                      </a:cubicBezTo>
                      <a:cubicBezTo>
                        <a:pt x="192" y="152"/>
                        <a:pt x="188" y="155"/>
                        <a:pt x="186" y="159"/>
                      </a:cubicBezTo>
                      <a:cubicBezTo>
                        <a:pt x="192" y="159"/>
                        <a:pt x="197" y="157"/>
                        <a:pt x="198" y="152"/>
                      </a:cubicBezTo>
                      <a:close/>
                      <a:moveTo>
                        <a:pt x="192" y="152"/>
                      </a:moveTo>
                      <a:cubicBezTo>
                        <a:pt x="192" y="152"/>
                        <a:pt x="192" y="152"/>
                        <a:pt x="192" y="152"/>
                      </a:cubicBezTo>
                      <a:cubicBezTo>
                        <a:pt x="192" y="150"/>
                        <a:pt x="192" y="149"/>
                        <a:pt x="191" y="148"/>
                      </a:cubicBezTo>
                      <a:cubicBezTo>
                        <a:pt x="185" y="148"/>
                        <a:pt x="180" y="151"/>
                        <a:pt x="180" y="158"/>
                      </a:cubicBezTo>
                      <a:cubicBezTo>
                        <a:pt x="185" y="157"/>
                        <a:pt x="188" y="153"/>
                        <a:pt x="192" y="152"/>
                      </a:cubicBezTo>
                      <a:close/>
                      <a:moveTo>
                        <a:pt x="214" y="145"/>
                      </a:moveTo>
                      <a:cubicBezTo>
                        <a:pt x="214" y="145"/>
                        <a:pt x="214" y="145"/>
                        <a:pt x="214" y="145"/>
                      </a:cubicBezTo>
                      <a:cubicBezTo>
                        <a:pt x="203" y="146"/>
                        <a:pt x="199" y="154"/>
                        <a:pt x="194" y="160"/>
                      </a:cubicBezTo>
                      <a:cubicBezTo>
                        <a:pt x="203" y="163"/>
                        <a:pt x="210" y="154"/>
                        <a:pt x="218" y="152"/>
                      </a:cubicBezTo>
                      <a:cubicBezTo>
                        <a:pt x="218" y="149"/>
                        <a:pt x="218" y="148"/>
                        <a:pt x="217" y="146"/>
                      </a:cubicBezTo>
                      <a:cubicBezTo>
                        <a:pt x="227" y="135"/>
                        <a:pt x="242" y="128"/>
                        <a:pt x="251" y="115"/>
                      </a:cubicBezTo>
                      <a:cubicBezTo>
                        <a:pt x="231" y="117"/>
                        <a:pt x="226" y="134"/>
                        <a:pt x="214" y="145"/>
                      </a:cubicBezTo>
                      <a:close/>
                      <a:moveTo>
                        <a:pt x="220" y="131"/>
                      </a:moveTo>
                      <a:cubicBezTo>
                        <a:pt x="220" y="131"/>
                        <a:pt x="220" y="131"/>
                        <a:pt x="220" y="131"/>
                      </a:cubicBezTo>
                      <a:cubicBezTo>
                        <a:pt x="228" y="129"/>
                        <a:pt x="232" y="124"/>
                        <a:pt x="236" y="117"/>
                      </a:cubicBezTo>
                      <a:cubicBezTo>
                        <a:pt x="228" y="119"/>
                        <a:pt x="221" y="122"/>
                        <a:pt x="220" y="131"/>
                      </a:cubicBezTo>
                      <a:close/>
                      <a:moveTo>
                        <a:pt x="31" y="129"/>
                      </a:moveTo>
                      <a:cubicBezTo>
                        <a:pt x="31" y="129"/>
                        <a:pt x="31" y="129"/>
                        <a:pt x="31" y="129"/>
                      </a:cubicBezTo>
                      <a:cubicBezTo>
                        <a:pt x="34" y="127"/>
                        <a:pt x="41" y="122"/>
                        <a:pt x="36" y="120"/>
                      </a:cubicBezTo>
                      <a:cubicBezTo>
                        <a:pt x="35" y="123"/>
                        <a:pt x="27" y="125"/>
                        <a:pt x="31" y="129"/>
                      </a:cubicBezTo>
                      <a:close/>
                      <a:moveTo>
                        <a:pt x="41" y="146"/>
                      </a:moveTo>
                      <a:cubicBezTo>
                        <a:pt x="41" y="146"/>
                        <a:pt x="41" y="146"/>
                        <a:pt x="41" y="146"/>
                      </a:cubicBezTo>
                      <a:cubicBezTo>
                        <a:pt x="41" y="160"/>
                        <a:pt x="28" y="161"/>
                        <a:pt x="23" y="169"/>
                      </a:cubicBezTo>
                      <a:cubicBezTo>
                        <a:pt x="34" y="165"/>
                        <a:pt x="42" y="159"/>
                        <a:pt x="49" y="152"/>
                      </a:cubicBezTo>
                      <a:cubicBezTo>
                        <a:pt x="47" y="149"/>
                        <a:pt x="46" y="153"/>
                        <a:pt x="45" y="150"/>
                      </a:cubicBezTo>
                      <a:cubicBezTo>
                        <a:pt x="55" y="139"/>
                        <a:pt x="74" y="135"/>
                        <a:pt x="80" y="120"/>
                      </a:cubicBezTo>
                      <a:cubicBezTo>
                        <a:pt x="58" y="120"/>
                        <a:pt x="58" y="141"/>
                        <a:pt x="41" y="146"/>
                      </a:cubicBezTo>
                      <a:close/>
                      <a:moveTo>
                        <a:pt x="101" y="134"/>
                      </a:moveTo>
                      <a:cubicBezTo>
                        <a:pt x="101" y="134"/>
                        <a:pt x="101" y="134"/>
                        <a:pt x="101" y="134"/>
                      </a:cubicBezTo>
                      <a:cubicBezTo>
                        <a:pt x="98" y="136"/>
                        <a:pt x="93" y="141"/>
                        <a:pt x="89" y="141"/>
                      </a:cubicBezTo>
                      <a:cubicBezTo>
                        <a:pt x="89" y="141"/>
                        <a:pt x="89" y="138"/>
                        <a:pt x="87" y="139"/>
                      </a:cubicBezTo>
                      <a:cubicBezTo>
                        <a:pt x="82" y="141"/>
                        <a:pt x="79" y="145"/>
                        <a:pt x="75" y="149"/>
                      </a:cubicBezTo>
                      <a:cubicBezTo>
                        <a:pt x="72" y="146"/>
                        <a:pt x="67" y="151"/>
                        <a:pt x="66" y="155"/>
                      </a:cubicBezTo>
                      <a:cubicBezTo>
                        <a:pt x="77" y="153"/>
                        <a:pt x="81" y="143"/>
                        <a:pt x="91" y="144"/>
                      </a:cubicBezTo>
                      <a:cubicBezTo>
                        <a:pt x="83" y="154"/>
                        <a:pt x="68" y="156"/>
                        <a:pt x="63" y="168"/>
                      </a:cubicBezTo>
                      <a:cubicBezTo>
                        <a:pt x="68" y="166"/>
                        <a:pt x="63" y="174"/>
                        <a:pt x="66" y="173"/>
                      </a:cubicBezTo>
                      <a:cubicBezTo>
                        <a:pt x="75" y="164"/>
                        <a:pt x="86" y="158"/>
                        <a:pt x="96" y="150"/>
                      </a:cubicBezTo>
                      <a:cubicBezTo>
                        <a:pt x="94" y="150"/>
                        <a:pt x="94" y="149"/>
                        <a:pt x="93" y="148"/>
                      </a:cubicBezTo>
                      <a:cubicBezTo>
                        <a:pt x="97" y="144"/>
                        <a:pt x="107" y="143"/>
                        <a:pt x="103" y="136"/>
                      </a:cubicBezTo>
                      <a:cubicBezTo>
                        <a:pt x="111" y="132"/>
                        <a:pt x="118" y="128"/>
                        <a:pt x="121" y="120"/>
                      </a:cubicBezTo>
                      <a:cubicBezTo>
                        <a:pt x="112" y="121"/>
                        <a:pt x="107" y="129"/>
                        <a:pt x="101" y="134"/>
                      </a:cubicBezTo>
                      <a:close/>
                      <a:moveTo>
                        <a:pt x="156" y="130"/>
                      </a:moveTo>
                      <a:cubicBezTo>
                        <a:pt x="156" y="130"/>
                        <a:pt x="156" y="130"/>
                        <a:pt x="156" y="130"/>
                      </a:cubicBezTo>
                      <a:cubicBezTo>
                        <a:pt x="160" y="129"/>
                        <a:pt x="166" y="123"/>
                        <a:pt x="164" y="121"/>
                      </a:cubicBezTo>
                      <a:cubicBezTo>
                        <a:pt x="162" y="125"/>
                        <a:pt x="154" y="123"/>
                        <a:pt x="156" y="130"/>
                      </a:cubicBezTo>
                      <a:close/>
                      <a:moveTo>
                        <a:pt x="94" y="130"/>
                      </a:moveTo>
                      <a:cubicBezTo>
                        <a:pt x="94" y="130"/>
                        <a:pt x="94" y="130"/>
                        <a:pt x="94" y="130"/>
                      </a:cubicBezTo>
                      <a:cubicBezTo>
                        <a:pt x="98" y="130"/>
                        <a:pt x="106" y="127"/>
                        <a:pt x="102" y="124"/>
                      </a:cubicBezTo>
                      <a:cubicBezTo>
                        <a:pt x="99" y="126"/>
                        <a:pt x="96" y="126"/>
                        <a:pt x="94" y="130"/>
                      </a:cubicBezTo>
                      <a:close/>
                      <a:moveTo>
                        <a:pt x="168" y="145"/>
                      </a:moveTo>
                      <a:cubicBezTo>
                        <a:pt x="168" y="145"/>
                        <a:pt x="168" y="145"/>
                        <a:pt x="168" y="145"/>
                      </a:cubicBezTo>
                      <a:cubicBezTo>
                        <a:pt x="180" y="140"/>
                        <a:pt x="191" y="135"/>
                        <a:pt x="198" y="125"/>
                      </a:cubicBezTo>
                      <a:cubicBezTo>
                        <a:pt x="184" y="123"/>
                        <a:pt x="176" y="137"/>
                        <a:pt x="168" y="145"/>
                      </a:cubicBezTo>
                      <a:close/>
                      <a:moveTo>
                        <a:pt x="251" y="140"/>
                      </a:moveTo>
                      <a:cubicBezTo>
                        <a:pt x="251" y="140"/>
                        <a:pt x="251" y="140"/>
                        <a:pt x="251" y="140"/>
                      </a:cubicBezTo>
                      <a:cubicBezTo>
                        <a:pt x="248" y="143"/>
                        <a:pt x="240" y="148"/>
                        <a:pt x="245" y="153"/>
                      </a:cubicBezTo>
                      <a:cubicBezTo>
                        <a:pt x="254" y="144"/>
                        <a:pt x="264" y="136"/>
                        <a:pt x="273" y="126"/>
                      </a:cubicBezTo>
                      <a:cubicBezTo>
                        <a:pt x="264" y="129"/>
                        <a:pt x="257" y="134"/>
                        <a:pt x="251" y="140"/>
                      </a:cubicBezTo>
                      <a:close/>
                      <a:moveTo>
                        <a:pt x="266" y="124"/>
                      </a:moveTo>
                      <a:cubicBezTo>
                        <a:pt x="266" y="124"/>
                        <a:pt x="266" y="124"/>
                        <a:pt x="266" y="124"/>
                      </a:cubicBezTo>
                      <a:cubicBezTo>
                        <a:pt x="251" y="130"/>
                        <a:pt x="240" y="141"/>
                        <a:pt x="229" y="152"/>
                      </a:cubicBezTo>
                      <a:cubicBezTo>
                        <a:pt x="245" y="146"/>
                        <a:pt x="257" y="134"/>
                        <a:pt x="266" y="124"/>
                      </a:cubicBezTo>
                      <a:close/>
                      <a:moveTo>
                        <a:pt x="125" y="138"/>
                      </a:moveTo>
                      <a:cubicBezTo>
                        <a:pt x="125" y="138"/>
                        <a:pt x="125" y="138"/>
                        <a:pt x="125" y="138"/>
                      </a:cubicBezTo>
                      <a:cubicBezTo>
                        <a:pt x="132" y="137"/>
                        <a:pt x="136" y="134"/>
                        <a:pt x="140" y="131"/>
                      </a:cubicBezTo>
                      <a:cubicBezTo>
                        <a:pt x="135" y="126"/>
                        <a:pt x="128" y="133"/>
                        <a:pt x="125" y="138"/>
                      </a:cubicBezTo>
                      <a:close/>
                      <a:moveTo>
                        <a:pt x="70" y="135"/>
                      </a:moveTo>
                      <a:cubicBezTo>
                        <a:pt x="70" y="135"/>
                        <a:pt x="70" y="135"/>
                        <a:pt x="70" y="135"/>
                      </a:cubicBezTo>
                      <a:cubicBezTo>
                        <a:pt x="69" y="138"/>
                        <a:pt x="62" y="142"/>
                        <a:pt x="66" y="146"/>
                      </a:cubicBezTo>
                      <a:cubicBezTo>
                        <a:pt x="69" y="140"/>
                        <a:pt x="88" y="138"/>
                        <a:pt x="78" y="131"/>
                      </a:cubicBezTo>
                      <a:cubicBezTo>
                        <a:pt x="77" y="136"/>
                        <a:pt x="76" y="137"/>
                        <a:pt x="70" y="135"/>
                      </a:cubicBezTo>
                      <a:close/>
                      <a:moveTo>
                        <a:pt x="126" y="146"/>
                      </a:moveTo>
                      <a:cubicBezTo>
                        <a:pt x="126" y="146"/>
                        <a:pt x="126" y="146"/>
                        <a:pt x="126" y="146"/>
                      </a:cubicBezTo>
                      <a:cubicBezTo>
                        <a:pt x="136" y="143"/>
                        <a:pt x="145" y="139"/>
                        <a:pt x="150" y="131"/>
                      </a:cubicBezTo>
                      <a:cubicBezTo>
                        <a:pt x="142" y="136"/>
                        <a:pt x="130" y="137"/>
                        <a:pt x="126" y="146"/>
                      </a:cubicBezTo>
                      <a:close/>
                      <a:moveTo>
                        <a:pt x="27" y="139"/>
                      </a:moveTo>
                      <a:cubicBezTo>
                        <a:pt x="27" y="139"/>
                        <a:pt x="27" y="139"/>
                        <a:pt x="27" y="139"/>
                      </a:cubicBezTo>
                      <a:cubicBezTo>
                        <a:pt x="31" y="138"/>
                        <a:pt x="34" y="137"/>
                        <a:pt x="35" y="132"/>
                      </a:cubicBezTo>
                      <a:cubicBezTo>
                        <a:pt x="30" y="133"/>
                        <a:pt x="29" y="136"/>
                        <a:pt x="27" y="139"/>
                      </a:cubicBezTo>
                      <a:close/>
                      <a:moveTo>
                        <a:pt x="192" y="144"/>
                      </a:moveTo>
                      <a:cubicBezTo>
                        <a:pt x="192" y="144"/>
                        <a:pt x="192" y="144"/>
                        <a:pt x="192" y="144"/>
                      </a:cubicBezTo>
                      <a:cubicBezTo>
                        <a:pt x="198" y="143"/>
                        <a:pt x="206" y="138"/>
                        <a:pt x="204" y="134"/>
                      </a:cubicBezTo>
                      <a:cubicBezTo>
                        <a:pt x="199" y="137"/>
                        <a:pt x="193" y="138"/>
                        <a:pt x="192" y="144"/>
                      </a:cubicBezTo>
                      <a:close/>
                      <a:moveTo>
                        <a:pt x="212" y="140"/>
                      </a:moveTo>
                      <a:cubicBezTo>
                        <a:pt x="212" y="140"/>
                        <a:pt x="212" y="140"/>
                        <a:pt x="212" y="140"/>
                      </a:cubicBezTo>
                      <a:cubicBezTo>
                        <a:pt x="215" y="140"/>
                        <a:pt x="220" y="136"/>
                        <a:pt x="217" y="134"/>
                      </a:cubicBezTo>
                      <a:cubicBezTo>
                        <a:pt x="215" y="136"/>
                        <a:pt x="208" y="137"/>
                        <a:pt x="212" y="140"/>
                      </a:cubicBezTo>
                      <a:close/>
                      <a:moveTo>
                        <a:pt x="150" y="150"/>
                      </a:moveTo>
                      <a:cubicBezTo>
                        <a:pt x="150" y="150"/>
                        <a:pt x="150" y="150"/>
                        <a:pt x="150" y="150"/>
                      </a:cubicBezTo>
                      <a:cubicBezTo>
                        <a:pt x="148" y="147"/>
                        <a:pt x="141" y="153"/>
                        <a:pt x="144" y="155"/>
                      </a:cubicBezTo>
                      <a:cubicBezTo>
                        <a:pt x="157" y="153"/>
                        <a:pt x="164" y="145"/>
                        <a:pt x="171" y="136"/>
                      </a:cubicBezTo>
                      <a:cubicBezTo>
                        <a:pt x="162" y="139"/>
                        <a:pt x="156" y="144"/>
                        <a:pt x="150" y="150"/>
                      </a:cubicBezTo>
                      <a:close/>
                      <a:moveTo>
                        <a:pt x="257" y="149"/>
                      </a:moveTo>
                      <a:cubicBezTo>
                        <a:pt x="257" y="149"/>
                        <a:pt x="257" y="149"/>
                        <a:pt x="257" y="149"/>
                      </a:cubicBezTo>
                      <a:cubicBezTo>
                        <a:pt x="265" y="147"/>
                        <a:pt x="270" y="143"/>
                        <a:pt x="274" y="136"/>
                      </a:cubicBezTo>
                      <a:cubicBezTo>
                        <a:pt x="265" y="137"/>
                        <a:pt x="262" y="144"/>
                        <a:pt x="257" y="149"/>
                      </a:cubicBezTo>
                      <a:close/>
                      <a:moveTo>
                        <a:pt x="121" y="139"/>
                      </a:moveTo>
                      <a:cubicBezTo>
                        <a:pt x="121" y="139"/>
                        <a:pt x="121" y="139"/>
                        <a:pt x="121" y="139"/>
                      </a:cubicBezTo>
                      <a:cubicBezTo>
                        <a:pt x="113" y="137"/>
                        <a:pt x="101" y="147"/>
                        <a:pt x="100" y="152"/>
                      </a:cubicBezTo>
                      <a:cubicBezTo>
                        <a:pt x="105" y="146"/>
                        <a:pt x="117" y="146"/>
                        <a:pt x="121" y="139"/>
                      </a:cubicBezTo>
                      <a:close/>
                      <a:moveTo>
                        <a:pt x="66" y="177"/>
                      </a:moveTo>
                      <a:cubicBezTo>
                        <a:pt x="66" y="177"/>
                        <a:pt x="66" y="177"/>
                        <a:pt x="66" y="177"/>
                      </a:cubicBezTo>
                      <a:cubicBezTo>
                        <a:pt x="62" y="180"/>
                        <a:pt x="55" y="184"/>
                        <a:pt x="54" y="190"/>
                      </a:cubicBezTo>
                      <a:cubicBezTo>
                        <a:pt x="63" y="190"/>
                        <a:pt x="70" y="181"/>
                        <a:pt x="78" y="176"/>
                      </a:cubicBezTo>
                      <a:cubicBezTo>
                        <a:pt x="86" y="170"/>
                        <a:pt x="95" y="164"/>
                        <a:pt x="103" y="159"/>
                      </a:cubicBezTo>
                      <a:cubicBezTo>
                        <a:pt x="104" y="153"/>
                        <a:pt x="110" y="152"/>
                        <a:pt x="112" y="148"/>
                      </a:cubicBezTo>
                      <a:cubicBezTo>
                        <a:pt x="94" y="155"/>
                        <a:pt x="80" y="167"/>
                        <a:pt x="66" y="177"/>
                      </a:cubicBezTo>
                      <a:close/>
                      <a:moveTo>
                        <a:pt x="134" y="149"/>
                      </a:moveTo>
                      <a:cubicBezTo>
                        <a:pt x="134" y="149"/>
                        <a:pt x="134" y="149"/>
                        <a:pt x="134" y="149"/>
                      </a:cubicBezTo>
                      <a:cubicBezTo>
                        <a:pt x="140" y="150"/>
                        <a:pt x="141" y="146"/>
                        <a:pt x="144" y="144"/>
                      </a:cubicBezTo>
                      <a:cubicBezTo>
                        <a:pt x="149" y="144"/>
                        <a:pt x="154" y="144"/>
                        <a:pt x="154" y="139"/>
                      </a:cubicBezTo>
                      <a:cubicBezTo>
                        <a:pt x="145" y="140"/>
                        <a:pt x="139" y="142"/>
                        <a:pt x="134" y="149"/>
                      </a:cubicBezTo>
                      <a:close/>
                      <a:moveTo>
                        <a:pt x="203" y="144"/>
                      </a:moveTo>
                      <a:cubicBezTo>
                        <a:pt x="203" y="144"/>
                        <a:pt x="203" y="144"/>
                        <a:pt x="203" y="144"/>
                      </a:cubicBezTo>
                      <a:cubicBezTo>
                        <a:pt x="206" y="143"/>
                        <a:pt x="209" y="142"/>
                        <a:pt x="209" y="139"/>
                      </a:cubicBezTo>
                      <a:cubicBezTo>
                        <a:pt x="206" y="140"/>
                        <a:pt x="202" y="140"/>
                        <a:pt x="203" y="144"/>
                      </a:cubicBezTo>
                      <a:close/>
                      <a:moveTo>
                        <a:pt x="158" y="159"/>
                      </a:moveTo>
                      <a:cubicBezTo>
                        <a:pt x="158" y="159"/>
                        <a:pt x="158" y="159"/>
                        <a:pt x="158" y="159"/>
                      </a:cubicBezTo>
                      <a:cubicBezTo>
                        <a:pt x="169" y="154"/>
                        <a:pt x="185" y="154"/>
                        <a:pt x="189" y="141"/>
                      </a:cubicBezTo>
                      <a:cubicBezTo>
                        <a:pt x="177" y="148"/>
                        <a:pt x="167" y="149"/>
                        <a:pt x="158" y="159"/>
                      </a:cubicBezTo>
                      <a:close/>
                      <a:moveTo>
                        <a:pt x="17" y="152"/>
                      </a:moveTo>
                      <a:cubicBezTo>
                        <a:pt x="17" y="152"/>
                        <a:pt x="17" y="152"/>
                        <a:pt x="17" y="152"/>
                      </a:cubicBezTo>
                      <a:cubicBezTo>
                        <a:pt x="21" y="151"/>
                        <a:pt x="23" y="149"/>
                        <a:pt x="23" y="145"/>
                      </a:cubicBezTo>
                      <a:cubicBezTo>
                        <a:pt x="18" y="144"/>
                        <a:pt x="16" y="146"/>
                        <a:pt x="17" y="152"/>
                      </a:cubicBezTo>
                      <a:close/>
                      <a:moveTo>
                        <a:pt x="262" y="157"/>
                      </a:moveTo>
                      <a:cubicBezTo>
                        <a:pt x="262" y="157"/>
                        <a:pt x="262" y="157"/>
                        <a:pt x="262" y="157"/>
                      </a:cubicBezTo>
                      <a:cubicBezTo>
                        <a:pt x="269" y="155"/>
                        <a:pt x="272" y="151"/>
                        <a:pt x="274" y="145"/>
                      </a:cubicBezTo>
                      <a:cubicBezTo>
                        <a:pt x="267" y="146"/>
                        <a:pt x="265" y="151"/>
                        <a:pt x="262" y="157"/>
                      </a:cubicBezTo>
                      <a:close/>
                      <a:moveTo>
                        <a:pt x="271" y="158"/>
                      </a:moveTo>
                      <a:cubicBezTo>
                        <a:pt x="271" y="158"/>
                        <a:pt x="271" y="158"/>
                        <a:pt x="271" y="158"/>
                      </a:cubicBezTo>
                      <a:cubicBezTo>
                        <a:pt x="274" y="158"/>
                        <a:pt x="274" y="156"/>
                        <a:pt x="278" y="157"/>
                      </a:cubicBezTo>
                      <a:cubicBezTo>
                        <a:pt x="276" y="150"/>
                        <a:pt x="282" y="152"/>
                        <a:pt x="283" y="148"/>
                      </a:cubicBezTo>
                      <a:cubicBezTo>
                        <a:pt x="278" y="145"/>
                        <a:pt x="273" y="153"/>
                        <a:pt x="271" y="158"/>
                      </a:cubicBezTo>
                      <a:close/>
                      <a:moveTo>
                        <a:pt x="21" y="155"/>
                      </a:moveTo>
                      <a:cubicBezTo>
                        <a:pt x="21" y="155"/>
                        <a:pt x="21" y="155"/>
                        <a:pt x="21" y="155"/>
                      </a:cubicBezTo>
                      <a:cubicBezTo>
                        <a:pt x="25" y="156"/>
                        <a:pt x="25" y="152"/>
                        <a:pt x="30" y="153"/>
                      </a:cubicBezTo>
                      <a:cubicBezTo>
                        <a:pt x="30" y="151"/>
                        <a:pt x="30" y="149"/>
                        <a:pt x="30" y="148"/>
                      </a:cubicBezTo>
                      <a:cubicBezTo>
                        <a:pt x="26" y="150"/>
                        <a:pt x="21" y="150"/>
                        <a:pt x="21" y="155"/>
                      </a:cubicBezTo>
                      <a:close/>
                      <a:moveTo>
                        <a:pt x="126" y="162"/>
                      </a:moveTo>
                      <a:cubicBezTo>
                        <a:pt x="126" y="162"/>
                        <a:pt x="126" y="162"/>
                        <a:pt x="126" y="162"/>
                      </a:cubicBezTo>
                      <a:cubicBezTo>
                        <a:pt x="117" y="161"/>
                        <a:pt x="111" y="170"/>
                        <a:pt x="103" y="174"/>
                      </a:cubicBezTo>
                      <a:cubicBezTo>
                        <a:pt x="98" y="178"/>
                        <a:pt x="92" y="180"/>
                        <a:pt x="88" y="185"/>
                      </a:cubicBezTo>
                      <a:cubicBezTo>
                        <a:pt x="77" y="190"/>
                        <a:pt x="62" y="198"/>
                        <a:pt x="58" y="208"/>
                      </a:cubicBezTo>
                      <a:cubicBezTo>
                        <a:pt x="78" y="204"/>
                        <a:pt x="84" y="185"/>
                        <a:pt x="103" y="180"/>
                      </a:cubicBezTo>
                      <a:cubicBezTo>
                        <a:pt x="105" y="180"/>
                        <a:pt x="105" y="182"/>
                        <a:pt x="106" y="182"/>
                      </a:cubicBezTo>
                      <a:cubicBezTo>
                        <a:pt x="116" y="174"/>
                        <a:pt x="131" y="169"/>
                        <a:pt x="139" y="158"/>
                      </a:cubicBezTo>
                      <a:cubicBezTo>
                        <a:pt x="134" y="154"/>
                        <a:pt x="131" y="161"/>
                        <a:pt x="126" y="162"/>
                      </a:cubicBezTo>
                      <a:close/>
                      <a:moveTo>
                        <a:pt x="80" y="183"/>
                      </a:moveTo>
                      <a:cubicBezTo>
                        <a:pt x="80" y="183"/>
                        <a:pt x="80" y="183"/>
                        <a:pt x="80" y="183"/>
                      </a:cubicBezTo>
                      <a:cubicBezTo>
                        <a:pt x="92" y="176"/>
                        <a:pt x="104" y="168"/>
                        <a:pt x="116" y="160"/>
                      </a:cubicBezTo>
                      <a:cubicBezTo>
                        <a:pt x="116" y="165"/>
                        <a:pt x="117" y="161"/>
                        <a:pt x="120" y="162"/>
                      </a:cubicBezTo>
                      <a:cubicBezTo>
                        <a:pt x="122" y="157"/>
                        <a:pt x="130" y="158"/>
                        <a:pt x="131" y="152"/>
                      </a:cubicBezTo>
                      <a:cubicBezTo>
                        <a:pt x="127" y="149"/>
                        <a:pt x="124" y="156"/>
                        <a:pt x="120" y="158"/>
                      </a:cubicBezTo>
                      <a:cubicBezTo>
                        <a:pt x="120" y="156"/>
                        <a:pt x="120" y="154"/>
                        <a:pt x="117" y="154"/>
                      </a:cubicBezTo>
                      <a:cubicBezTo>
                        <a:pt x="97" y="164"/>
                        <a:pt x="80" y="179"/>
                        <a:pt x="63" y="191"/>
                      </a:cubicBezTo>
                      <a:cubicBezTo>
                        <a:pt x="57" y="195"/>
                        <a:pt x="47" y="198"/>
                        <a:pt x="46" y="206"/>
                      </a:cubicBezTo>
                      <a:cubicBezTo>
                        <a:pt x="60" y="202"/>
                        <a:pt x="69" y="191"/>
                        <a:pt x="80" y="183"/>
                      </a:cubicBezTo>
                      <a:close/>
                      <a:moveTo>
                        <a:pt x="212" y="167"/>
                      </a:moveTo>
                      <a:cubicBezTo>
                        <a:pt x="212" y="167"/>
                        <a:pt x="212" y="167"/>
                        <a:pt x="212" y="167"/>
                      </a:cubicBezTo>
                      <a:cubicBezTo>
                        <a:pt x="215" y="161"/>
                        <a:pt x="228" y="158"/>
                        <a:pt x="227" y="152"/>
                      </a:cubicBezTo>
                      <a:cubicBezTo>
                        <a:pt x="221" y="155"/>
                        <a:pt x="208" y="158"/>
                        <a:pt x="212" y="167"/>
                      </a:cubicBezTo>
                      <a:close/>
                      <a:moveTo>
                        <a:pt x="17" y="159"/>
                      </a:moveTo>
                      <a:cubicBezTo>
                        <a:pt x="17" y="159"/>
                        <a:pt x="17" y="159"/>
                        <a:pt x="17" y="159"/>
                      </a:cubicBezTo>
                      <a:cubicBezTo>
                        <a:pt x="17" y="163"/>
                        <a:pt x="17" y="167"/>
                        <a:pt x="17" y="171"/>
                      </a:cubicBezTo>
                      <a:cubicBezTo>
                        <a:pt x="24" y="170"/>
                        <a:pt x="22" y="160"/>
                        <a:pt x="26" y="157"/>
                      </a:cubicBezTo>
                      <a:cubicBezTo>
                        <a:pt x="22" y="157"/>
                        <a:pt x="20" y="158"/>
                        <a:pt x="17" y="159"/>
                      </a:cubicBezTo>
                      <a:close/>
                      <a:moveTo>
                        <a:pt x="41" y="174"/>
                      </a:moveTo>
                      <a:cubicBezTo>
                        <a:pt x="41" y="174"/>
                        <a:pt x="41" y="174"/>
                        <a:pt x="41" y="174"/>
                      </a:cubicBezTo>
                      <a:cubicBezTo>
                        <a:pt x="47" y="178"/>
                        <a:pt x="62" y="162"/>
                        <a:pt x="58" y="159"/>
                      </a:cubicBezTo>
                      <a:cubicBezTo>
                        <a:pt x="52" y="165"/>
                        <a:pt x="44" y="167"/>
                        <a:pt x="41" y="174"/>
                      </a:cubicBezTo>
                      <a:close/>
                      <a:moveTo>
                        <a:pt x="158" y="172"/>
                      </a:moveTo>
                      <a:cubicBezTo>
                        <a:pt x="158" y="172"/>
                        <a:pt x="158" y="172"/>
                        <a:pt x="158" y="172"/>
                      </a:cubicBezTo>
                      <a:cubicBezTo>
                        <a:pt x="157" y="168"/>
                        <a:pt x="167" y="164"/>
                        <a:pt x="170" y="159"/>
                      </a:cubicBezTo>
                      <a:cubicBezTo>
                        <a:pt x="154" y="162"/>
                        <a:pt x="143" y="169"/>
                        <a:pt x="134" y="178"/>
                      </a:cubicBezTo>
                      <a:cubicBezTo>
                        <a:pt x="138" y="177"/>
                        <a:pt x="143" y="176"/>
                        <a:pt x="140" y="181"/>
                      </a:cubicBezTo>
                      <a:cubicBezTo>
                        <a:pt x="146" y="177"/>
                        <a:pt x="158" y="171"/>
                        <a:pt x="158" y="172"/>
                      </a:cubicBezTo>
                      <a:close/>
                      <a:moveTo>
                        <a:pt x="162" y="172"/>
                      </a:moveTo>
                      <a:cubicBezTo>
                        <a:pt x="162" y="172"/>
                        <a:pt x="162" y="172"/>
                        <a:pt x="162" y="172"/>
                      </a:cubicBezTo>
                      <a:cubicBezTo>
                        <a:pt x="157" y="187"/>
                        <a:pt x="136" y="187"/>
                        <a:pt x="129" y="200"/>
                      </a:cubicBezTo>
                      <a:cubicBezTo>
                        <a:pt x="138" y="199"/>
                        <a:pt x="145" y="192"/>
                        <a:pt x="153" y="186"/>
                      </a:cubicBezTo>
                      <a:cubicBezTo>
                        <a:pt x="161" y="180"/>
                        <a:pt x="172" y="177"/>
                        <a:pt x="178" y="172"/>
                      </a:cubicBezTo>
                      <a:cubicBezTo>
                        <a:pt x="181" y="170"/>
                        <a:pt x="186" y="166"/>
                        <a:pt x="185" y="162"/>
                      </a:cubicBezTo>
                      <a:cubicBezTo>
                        <a:pt x="175" y="163"/>
                        <a:pt x="171" y="170"/>
                        <a:pt x="162" y="172"/>
                      </a:cubicBezTo>
                      <a:close/>
                      <a:moveTo>
                        <a:pt x="144" y="199"/>
                      </a:moveTo>
                      <a:cubicBezTo>
                        <a:pt x="144" y="199"/>
                        <a:pt x="144" y="199"/>
                        <a:pt x="144" y="199"/>
                      </a:cubicBezTo>
                      <a:cubicBezTo>
                        <a:pt x="159" y="195"/>
                        <a:pt x="168" y="179"/>
                        <a:pt x="181" y="178"/>
                      </a:cubicBezTo>
                      <a:cubicBezTo>
                        <a:pt x="176" y="187"/>
                        <a:pt x="162" y="187"/>
                        <a:pt x="158" y="197"/>
                      </a:cubicBezTo>
                      <a:cubicBezTo>
                        <a:pt x="173" y="194"/>
                        <a:pt x="183" y="181"/>
                        <a:pt x="192" y="173"/>
                      </a:cubicBezTo>
                      <a:cubicBezTo>
                        <a:pt x="196" y="170"/>
                        <a:pt x="202" y="169"/>
                        <a:pt x="204" y="164"/>
                      </a:cubicBezTo>
                      <a:cubicBezTo>
                        <a:pt x="204" y="163"/>
                        <a:pt x="204" y="162"/>
                        <a:pt x="203" y="162"/>
                      </a:cubicBezTo>
                      <a:cubicBezTo>
                        <a:pt x="183" y="174"/>
                        <a:pt x="159" y="182"/>
                        <a:pt x="144" y="199"/>
                      </a:cubicBezTo>
                      <a:close/>
                      <a:moveTo>
                        <a:pt x="33" y="169"/>
                      </a:moveTo>
                      <a:cubicBezTo>
                        <a:pt x="33" y="169"/>
                        <a:pt x="33" y="169"/>
                        <a:pt x="33" y="169"/>
                      </a:cubicBezTo>
                      <a:cubicBezTo>
                        <a:pt x="38" y="169"/>
                        <a:pt x="41" y="166"/>
                        <a:pt x="44" y="163"/>
                      </a:cubicBezTo>
                      <a:cubicBezTo>
                        <a:pt x="38" y="163"/>
                        <a:pt x="36" y="166"/>
                        <a:pt x="33" y="169"/>
                      </a:cubicBezTo>
                      <a:close/>
                      <a:moveTo>
                        <a:pt x="265" y="171"/>
                      </a:moveTo>
                      <a:cubicBezTo>
                        <a:pt x="265" y="171"/>
                        <a:pt x="265" y="171"/>
                        <a:pt x="265" y="171"/>
                      </a:cubicBezTo>
                      <a:cubicBezTo>
                        <a:pt x="267" y="169"/>
                        <a:pt x="271" y="164"/>
                        <a:pt x="269" y="163"/>
                      </a:cubicBezTo>
                      <a:cubicBezTo>
                        <a:pt x="268" y="166"/>
                        <a:pt x="260" y="167"/>
                        <a:pt x="265" y="171"/>
                      </a:cubicBezTo>
                      <a:close/>
                      <a:moveTo>
                        <a:pt x="136" y="164"/>
                      </a:moveTo>
                      <a:cubicBezTo>
                        <a:pt x="136" y="164"/>
                        <a:pt x="136" y="164"/>
                        <a:pt x="136" y="164"/>
                      </a:cubicBezTo>
                      <a:cubicBezTo>
                        <a:pt x="120" y="180"/>
                        <a:pt x="98" y="188"/>
                        <a:pt x="83" y="205"/>
                      </a:cubicBezTo>
                      <a:cubicBezTo>
                        <a:pt x="93" y="206"/>
                        <a:pt x="98" y="198"/>
                        <a:pt x="105" y="192"/>
                      </a:cubicBezTo>
                      <a:cubicBezTo>
                        <a:pt x="113" y="185"/>
                        <a:pt x="122" y="180"/>
                        <a:pt x="130" y="174"/>
                      </a:cubicBezTo>
                      <a:cubicBezTo>
                        <a:pt x="134" y="172"/>
                        <a:pt x="141" y="170"/>
                        <a:pt x="142" y="164"/>
                      </a:cubicBezTo>
                      <a:cubicBezTo>
                        <a:pt x="140" y="164"/>
                        <a:pt x="138" y="164"/>
                        <a:pt x="136" y="164"/>
                      </a:cubicBezTo>
                      <a:close/>
                      <a:moveTo>
                        <a:pt x="231" y="171"/>
                      </a:moveTo>
                      <a:cubicBezTo>
                        <a:pt x="231" y="171"/>
                        <a:pt x="231" y="171"/>
                        <a:pt x="231" y="171"/>
                      </a:cubicBezTo>
                      <a:cubicBezTo>
                        <a:pt x="229" y="165"/>
                        <a:pt x="223" y="170"/>
                        <a:pt x="220" y="168"/>
                      </a:cubicBezTo>
                      <a:cubicBezTo>
                        <a:pt x="215" y="174"/>
                        <a:pt x="204" y="167"/>
                        <a:pt x="203" y="177"/>
                      </a:cubicBezTo>
                      <a:cubicBezTo>
                        <a:pt x="207" y="176"/>
                        <a:pt x="213" y="175"/>
                        <a:pt x="218" y="174"/>
                      </a:cubicBezTo>
                      <a:cubicBezTo>
                        <a:pt x="228" y="173"/>
                        <a:pt x="240" y="175"/>
                        <a:pt x="245" y="169"/>
                      </a:cubicBezTo>
                      <a:cubicBezTo>
                        <a:pt x="240" y="165"/>
                        <a:pt x="235" y="168"/>
                        <a:pt x="231" y="171"/>
                      </a:cubicBezTo>
                      <a:close/>
                      <a:moveTo>
                        <a:pt x="279" y="181"/>
                      </a:moveTo>
                      <a:cubicBezTo>
                        <a:pt x="279" y="181"/>
                        <a:pt x="279" y="181"/>
                        <a:pt x="279" y="181"/>
                      </a:cubicBezTo>
                      <a:cubicBezTo>
                        <a:pt x="280" y="178"/>
                        <a:pt x="284" y="171"/>
                        <a:pt x="281" y="168"/>
                      </a:cubicBezTo>
                      <a:cubicBezTo>
                        <a:pt x="280" y="171"/>
                        <a:pt x="275" y="177"/>
                        <a:pt x="279" y="181"/>
                      </a:cubicBezTo>
                      <a:close/>
                      <a:moveTo>
                        <a:pt x="18" y="178"/>
                      </a:moveTo>
                      <a:cubicBezTo>
                        <a:pt x="18" y="178"/>
                        <a:pt x="18" y="178"/>
                        <a:pt x="18" y="178"/>
                      </a:cubicBezTo>
                      <a:cubicBezTo>
                        <a:pt x="19" y="178"/>
                        <a:pt x="19" y="171"/>
                        <a:pt x="17" y="176"/>
                      </a:cubicBezTo>
                      <a:cubicBezTo>
                        <a:pt x="17" y="176"/>
                        <a:pt x="17" y="178"/>
                        <a:pt x="18" y="178"/>
                      </a:cubicBezTo>
                      <a:close/>
                      <a:moveTo>
                        <a:pt x="21" y="180"/>
                      </a:moveTo>
                      <a:cubicBezTo>
                        <a:pt x="21" y="180"/>
                        <a:pt x="21" y="180"/>
                        <a:pt x="21" y="180"/>
                      </a:cubicBezTo>
                      <a:cubicBezTo>
                        <a:pt x="25" y="181"/>
                        <a:pt x="28" y="176"/>
                        <a:pt x="24" y="174"/>
                      </a:cubicBezTo>
                      <a:cubicBezTo>
                        <a:pt x="24" y="177"/>
                        <a:pt x="20" y="175"/>
                        <a:pt x="21" y="180"/>
                      </a:cubicBezTo>
                      <a:close/>
                      <a:moveTo>
                        <a:pt x="201" y="183"/>
                      </a:moveTo>
                      <a:cubicBezTo>
                        <a:pt x="201" y="183"/>
                        <a:pt x="201" y="183"/>
                        <a:pt x="201" y="183"/>
                      </a:cubicBezTo>
                      <a:cubicBezTo>
                        <a:pt x="199" y="188"/>
                        <a:pt x="200" y="195"/>
                        <a:pt x="204" y="197"/>
                      </a:cubicBezTo>
                      <a:cubicBezTo>
                        <a:pt x="225" y="195"/>
                        <a:pt x="236" y="196"/>
                        <a:pt x="259" y="195"/>
                      </a:cubicBezTo>
                      <a:cubicBezTo>
                        <a:pt x="260" y="189"/>
                        <a:pt x="263" y="180"/>
                        <a:pt x="259" y="176"/>
                      </a:cubicBezTo>
                      <a:cubicBezTo>
                        <a:pt x="239" y="178"/>
                        <a:pt x="217" y="178"/>
                        <a:pt x="201" y="183"/>
                      </a:cubicBezTo>
                      <a:close/>
                      <a:moveTo>
                        <a:pt x="40" y="186"/>
                      </a:moveTo>
                      <a:cubicBezTo>
                        <a:pt x="40" y="186"/>
                        <a:pt x="40" y="186"/>
                        <a:pt x="40" y="186"/>
                      </a:cubicBezTo>
                      <a:cubicBezTo>
                        <a:pt x="44" y="186"/>
                        <a:pt x="45" y="182"/>
                        <a:pt x="46" y="180"/>
                      </a:cubicBezTo>
                      <a:cubicBezTo>
                        <a:pt x="43" y="181"/>
                        <a:pt x="39" y="181"/>
                        <a:pt x="40" y="186"/>
                      </a:cubicBezTo>
                      <a:close/>
                      <a:moveTo>
                        <a:pt x="111" y="202"/>
                      </a:moveTo>
                      <a:cubicBezTo>
                        <a:pt x="111" y="202"/>
                        <a:pt x="111" y="202"/>
                        <a:pt x="111" y="202"/>
                      </a:cubicBezTo>
                      <a:cubicBezTo>
                        <a:pt x="119" y="201"/>
                        <a:pt x="139" y="194"/>
                        <a:pt x="136" y="182"/>
                      </a:cubicBezTo>
                      <a:cubicBezTo>
                        <a:pt x="129" y="190"/>
                        <a:pt x="116" y="193"/>
                        <a:pt x="111" y="202"/>
                      </a:cubicBezTo>
                      <a:close/>
                      <a:moveTo>
                        <a:pt x="42" y="192"/>
                      </a:moveTo>
                      <a:cubicBezTo>
                        <a:pt x="42" y="192"/>
                        <a:pt x="42" y="192"/>
                        <a:pt x="42" y="192"/>
                      </a:cubicBezTo>
                      <a:cubicBezTo>
                        <a:pt x="43" y="190"/>
                        <a:pt x="47" y="191"/>
                        <a:pt x="46" y="187"/>
                      </a:cubicBezTo>
                      <a:cubicBezTo>
                        <a:pt x="42" y="186"/>
                        <a:pt x="39" y="191"/>
                        <a:pt x="42" y="192"/>
                      </a:cubicBezTo>
                      <a:close/>
                      <a:moveTo>
                        <a:pt x="172" y="196"/>
                      </a:moveTo>
                      <a:cubicBezTo>
                        <a:pt x="172" y="196"/>
                        <a:pt x="172" y="196"/>
                        <a:pt x="172" y="196"/>
                      </a:cubicBezTo>
                      <a:cubicBezTo>
                        <a:pt x="177" y="195"/>
                        <a:pt x="182" y="194"/>
                        <a:pt x="182" y="188"/>
                      </a:cubicBezTo>
                      <a:cubicBezTo>
                        <a:pt x="177" y="190"/>
                        <a:pt x="173" y="191"/>
                        <a:pt x="172" y="196"/>
                      </a:cubicBezTo>
                      <a:close/>
                      <a:moveTo>
                        <a:pt x="44" y="197"/>
                      </a:moveTo>
                      <a:cubicBezTo>
                        <a:pt x="44" y="197"/>
                        <a:pt x="44" y="197"/>
                        <a:pt x="44" y="197"/>
                      </a:cubicBezTo>
                      <a:cubicBezTo>
                        <a:pt x="48" y="196"/>
                        <a:pt x="52" y="195"/>
                        <a:pt x="51" y="190"/>
                      </a:cubicBezTo>
                      <a:cubicBezTo>
                        <a:pt x="46" y="190"/>
                        <a:pt x="44" y="192"/>
                        <a:pt x="44" y="197"/>
                      </a:cubicBezTo>
                      <a:close/>
                      <a:moveTo>
                        <a:pt x="101" y="201"/>
                      </a:moveTo>
                      <a:cubicBezTo>
                        <a:pt x="101" y="201"/>
                        <a:pt x="101" y="201"/>
                        <a:pt x="101" y="201"/>
                      </a:cubicBezTo>
                      <a:cubicBezTo>
                        <a:pt x="108" y="199"/>
                        <a:pt x="115" y="196"/>
                        <a:pt x="117" y="190"/>
                      </a:cubicBezTo>
                      <a:cubicBezTo>
                        <a:pt x="111" y="193"/>
                        <a:pt x="105" y="196"/>
                        <a:pt x="101" y="201"/>
                      </a:cubicBezTo>
                      <a:close/>
                      <a:moveTo>
                        <a:pt x="191" y="197"/>
                      </a:moveTo>
                      <a:cubicBezTo>
                        <a:pt x="191" y="197"/>
                        <a:pt x="191" y="197"/>
                        <a:pt x="191" y="197"/>
                      </a:cubicBezTo>
                      <a:cubicBezTo>
                        <a:pt x="192" y="203"/>
                        <a:pt x="198" y="190"/>
                        <a:pt x="192" y="196"/>
                      </a:cubicBezTo>
                      <a:cubicBezTo>
                        <a:pt x="192" y="197"/>
                        <a:pt x="191" y="196"/>
                        <a:pt x="191" y="197"/>
                      </a:cubicBezTo>
                      <a:close/>
                      <a:moveTo>
                        <a:pt x="168" y="200"/>
                      </a:moveTo>
                      <a:cubicBezTo>
                        <a:pt x="168" y="200"/>
                        <a:pt x="168" y="200"/>
                        <a:pt x="168" y="200"/>
                      </a:cubicBezTo>
                      <a:cubicBezTo>
                        <a:pt x="163" y="200"/>
                        <a:pt x="159" y="198"/>
                        <a:pt x="156" y="201"/>
                      </a:cubicBezTo>
                      <a:cubicBezTo>
                        <a:pt x="152" y="202"/>
                        <a:pt x="153" y="198"/>
                        <a:pt x="149" y="199"/>
                      </a:cubicBezTo>
                      <a:cubicBezTo>
                        <a:pt x="148" y="202"/>
                        <a:pt x="144" y="201"/>
                        <a:pt x="142" y="202"/>
                      </a:cubicBezTo>
                      <a:cubicBezTo>
                        <a:pt x="138" y="203"/>
                        <a:pt x="139" y="199"/>
                        <a:pt x="135" y="200"/>
                      </a:cubicBezTo>
                      <a:cubicBezTo>
                        <a:pt x="127" y="208"/>
                        <a:pt x="118" y="200"/>
                        <a:pt x="108" y="208"/>
                      </a:cubicBezTo>
                      <a:cubicBezTo>
                        <a:pt x="105" y="203"/>
                        <a:pt x="92" y="204"/>
                        <a:pt x="89" y="209"/>
                      </a:cubicBezTo>
                      <a:cubicBezTo>
                        <a:pt x="125" y="209"/>
                        <a:pt x="154" y="204"/>
                        <a:pt x="185" y="200"/>
                      </a:cubicBezTo>
                      <a:cubicBezTo>
                        <a:pt x="183" y="194"/>
                        <a:pt x="174" y="200"/>
                        <a:pt x="168" y="200"/>
                      </a:cubicBezTo>
                      <a:close/>
                      <a:moveTo>
                        <a:pt x="27" y="202"/>
                      </a:moveTo>
                      <a:cubicBezTo>
                        <a:pt x="27" y="202"/>
                        <a:pt x="27" y="202"/>
                        <a:pt x="27" y="202"/>
                      </a:cubicBezTo>
                      <a:cubicBezTo>
                        <a:pt x="28" y="202"/>
                        <a:pt x="29" y="202"/>
                        <a:pt x="30" y="202"/>
                      </a:cubicBezTo>
                      <a:cubicBezTo>
                        <a:pt x="30" y="201"/>
                        <a:pt x="31" y="201"/>
                        <a:pt x="31" y="199"/>
                      </a:cubicBezTo>
                      <a:cubicBezTo>
                        <a:pt x="30" y="199"/>
                        <a:pt x="28" y="199"/>
                        <a:pt x="27" y="199"/>
                      </a:cubicBezTo>
                      <a:cubicBezTo>
                        <a:pt x="27" y="200"/>
                        <a:pt x="27" y="201"/>
                        <a:pt x="27" y="202"/>
                      </a:cubicBezTo>
                      <a:close/>
                      <a:moveTo>
                        <a:pt x="32" y="206"/>
                      </a:moveTo>
                      <a:cubicBezTo>
                        <a:pt x="32" y="206"/>
                        <a:pt x="32" y="206"/>
                        <a:pt x="32" y="206"/>
                      </a:cubicBezTo>
                      <a:cubicBezTo>
                        <a:pt x="37" y="205"/>
                        <a:pt x="42" y="211"/>
                        <a:pt x="42" y="204"/>
                      </a:cubicBezTo>
                      <a:cubicBezTo>
                        <a:pt x="38" y="205"/>
                        <a:pt x="36" y="203"/>
                        <a:pt x="33" y="201"/>
                      </a:cubicBezTo>
                      <a:cubicBezTo>
                        <a:pt x="33" y="203"/>
                        <a:pt x="32" y="204"/>
                        <a:pt x="32" y="206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DA6B55AF-A11A-4D65-978D-C130D00CBC99}"/>
                  </a:ext>
                </a:extLst>
              </p:cNvPr>
              <p:cNvSpPr/>
              <p:nvPr/>
            </p:nvSpPr>
            <p:spPr>
              <a:xfrm>
                <a:off x="1985080" y="2600293"/>
                <a:ext cx="699726" cy="699726"/>
              </a:xfrm>
              <a:prstGeom prst="ellipse">
                <a:avLst/>
              </a:prstGeom>
              <a:solidFill>
                <a:srgbClr val="EAF6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YF补 汉仪夏日体" panose="020B0604000101010104" pitchFamily="34" charset="-128"/>
                    <a:ea typeface="YF补 汉仪夏日体" panose="020B0604000101010104" pitchFamily="34" charset="-128"/>
                    <a:cs typeface="YF补 汉仪夏日体" panose="020B0604000101010104" pitchFamily="34" charset="-128"/>
                  </a:rPr>
                  <a:t>01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F补 汉仪夏日体" panose="020B0604000101010104" pitchFamily="34" charset="-128"/>
                  <a:ea typeface="YF补 汉仪夏日体" panose="020B0604000101010104" pitchFamily="34" charset="-128"/>
                  <a:cs typeface="YF补 汉仪夏日体" panose="020B0604000101010104" pitchFamily="34" charset="-128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035592B-DB35-4643-83EB-8816FC9D2A1A}"/>
                </a:ext>
              </a:extLst>
            </p:cNvPr>
            <p:cNvGrpSpPr/>
            <p:nvPr/>
          </p:nvGrpSpPr>
          <p:grpSpPr>
            <a:xfrm>
              <a:off x="4018155" y="4436692"/>
              <a:ext cx="1749502" cy="1324710"/>
              <a:chOff x="1476298" y="2287801"/>
              <a:chExt cx="1749502" cy="1324710"/>
            </a:xfrm>
            <a:solidFill>
              <a:srgbClr val="165B48"/>
            </a:solidFill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2CC4ECF1-25B3-4432-BFE1-0E25CC71531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476298" y="2287801"/>
                <a:ext cx="1749502" cy="1324710"/>
                <a:chOff x="3407" y="1835"/>
                <a:chExt cx="869" cy="658"/>
              </a:xfrm>
              <a:grpFill/>
            </p:grpSpPr>
            <p:sp>
              <p:nvSpPr>
                <p:cNvPr id="31" name="Freeform 29">
                  <a:extLst>
                    <a:ext uri="{FF2B5EF4-FFF2-40B4-BE49-F238E27FC236}">
                      <a16:creationId xmlns:a16="http://schemas.microsoft.com/office/drawing/2014/main" id="{23D408AE-F508-42E9-8887-20E909ABC1F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07" y="1835"/>
                  <a:ext cx="869" cy="658"/>
                </a:xfrm>
                <a:custGeom>
                  <a:avLst/>
                  <a:gdLst>
                    <a:gd name="T0" fmla="*/ 244 w 323"/>
                    <a:gd name="T1" fmla="*/ 0 h 244"/>
                    <a:gd name="T2" fmla="*/ 302 w 323"/>
                    <a:gd name="T3" fmla="*/ 22 h 244"/>
                    <a:gd name="T4" fmla="*/ 307 w 323"/>
                    <a:gd name="T5" fmla="*/ 54 h 244"/>
                    <a:gd name="T6" fmla="*/ 316 w 323"/>
                    <a:gd name="T7" fmla="*/ 111 h 244"/>
                    <a:gd name="T8" fmla="*/ 308 w 323"/>
                    <a:gd name="T9" fmla="*/ 217 h 244"/>
                    <a:gd name="T10" fmla="*/ 284 w 323"/>
                    <a:gd name="T11" fmla="*/ 238 h 244"/>
                    <a:gd name="T12" fmla="*/ 222 w 323"/>
                    <a:gd name="T13" fmla="*/ 235 h 244"/>
                    <a:gd name="T14" fmla="*/ 191 w 323"/>
                    <a:gd name="T15" fmla="*/ 236 h 244"/>
                    <a:gd name="T16" fmla="*/ 50 w 323"/>
                    <a:gd name="T17" fmla="*/ 241 h 244"/>
                    <a:gd name="T18" fmla="*/ 6 w 323"/>
                    <a:gd name="T19" fmla="*/ 224 h 244"/>
                    <a:gd name="T20" fmla="*/ 3 w 323"/>
                    <a:gd name="T21" fmla="*/ 173 h 244"/>
                    <a:gd name="T22" fmla="*/ 4 w 323"/>
                    <a:gd name="T23" fmla="*/ 67 h 244"/>
                    <a:gd name="T24" fmla="*/ 11 w 323"/>
                    <a:gd name="T25" fmla="*/ 23 h 244"/>
                    <a:gd name="T26" fmla="*/ 65 w 323"/>
                    <a:gd name="T27" fmla="*/ 8 h 244"/>
                    <a:gd name="T28" fmla="*/ 185 w 323"/>
                    <a:gd name="T29" fmla="*/ 6 h 244"/>
                    <a:gd name="T30" fmla="*/ 216 w 323"/>
                    <a:gd name="T31" fmla="*/ 2 h 244"/>
                    <a:gd name="T32" fmla="*/ 244 w 323"/>
                    <a:gd name="T33" fmla="*/ 0 h 244"/>
                    <a:gd name="T34" fmla="*/ 161 w 323"/>
                    <a:gd name="T35" fmla="*/ 9 h 244"/>
                    <a:gd name="T36" fmla="*/ 161 w 323"/>
                    <a:gd name="T37" fmla="*/ 9 h 244"/>
                    <a:gd name="T38" fmla="*/ 53 w 323"/>
                    <a:gd name="T39" fmla="*/ 16 h 244"/>
                    <a:gd name="T40" fmla="*/ 16 w 323"/>
                    <a:gd name="T41" fmla="*/ 27 h 244"/>
                    <a:gd name="T42" fmla="*/ 9 w 323"/>
                    <a:gd name="T43" fmla="*/ 73 h 244"/>
                    <a:gd name="T44" fmla="*/ 9 w 323"/>
                    <a:gd name="T45" fmla="*/ 175 h 244"/>
                    <a:gd name="T46" fmla="*/ 13 w 323"/>
                    <a:gd name="T47" fmla="*/ 222 h 244"/>
                    <a:gd name="T48" fmla="*/ 83 w 323"/>
                    <a:gd name="T49" fmla="*/ 238 h 244"/>
                    <a:gd name="T50" fmla="*/ 232 w 323"/>
                    <a:gd name="T51" fmla="*/ 229 h 244"/>
                    <a:gd name="T52" fmla="*/ 280 w 323"/>
                    <a:gd name="T53" fmla="*/ 233 h 244"/>
                    <a:gd name="T54" fmla="*/ 312 w 323"/>
                    <a:gd name="T55" fmla="*/ 134 h 244"/>
                    <a:gd name="T56" fmla="*/ 310 w 323"/>
                    <a:gd name="T57" fmla="*/ 93 h 244"/>
                    <a:gd name="T58" fmla="*/ 301 w 323"/>
                    <a:gd name="T59" fmla="*/ 55 h 244"/>
                    <a:gd name="T60" fmla="*/ 296 w 323"/>
                    <a:gd name="T61" fmla="*/ 23 h 244"/>
                    <a:gd name="T62" fmla="*/ 222 w 323"/>
                    <a:gd name="T63" fmla="*/ 7 h 244"/>
                    <a:gd name="T64" fmla="*/ 161 w 323"/>
                    <a:gd name="T65" fmla="*/ 9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3" h="244">
                      <a:moveTo>
                        <a:pt x="244" y="0"/>
                      </a:moveTo>
                      <a:cubicBezTo>
                        <a:pt x="261" y="1"/>
                        <a:pt x="293" y="7"/>
                        <a:pt x="302" y="22"/>
                      </a:cubicBezTo>
                      <a:cubicBezTo>
                        <a:pt x="305" y="28"/>
                        <a:pt x="306" y="46"/>
                        <a:pt x="307" y="54"/>
                      </a:cubicBezTo>
                      <a:cubicBezTo>
                        <a:pt x="309" y="69"/>
                        <a:pt x="315" y="88"/>
                        <a:pt x="316" y="111"/>
                      </a:cubicBezTo>
                      <a:cubicBezTo>
                        <a:pt x="319" y="149"/>
                        <a:pt x="323" y="191"/>
                        <a:pt x="308" y="217"/>
                      </a:cubicBezTo>
                      <a:cubicBezTo>
                        <a:pt x="304" y="224"/>
                        <a:pt x="294" y="235"/>
                        <a:pt x="284" y="238"/>
                      </a:cubicBezTo>
                      <a:cubicBezTo>
                        <a:pt x="266" y="244"/>
                        <a:pt x="240" y="235"/>
                        <a:pt x="222" y="235"/>
                      </a:cubicBezTo>
                      <a:cubicBezTo>
                        <a:pt x="212" y="234"/>
                        <a:pt x="202" y="235"/>
                        <a:pt x="191" y="236"/>
                      </a:cubicBezTo>
                      <a:cubicBezTo>
                        <a:pt x="146" y="237"/>
                        <a:pt x="101" y="244"/>
                        <a:pt x="50" y="241"/>
                      </a:cubicBezTo>
                      <a:cubicBezTo>
                        <a:pt x="30" y="239"/>
                        <a:pt x="12" y="237"/>
                        <a:pt x="6" y="224"/>
                      </a:cubicBezTo>
                      <a:cubicBezTo>
                        <a:pt x="0" y="214"/>
                        <a:pt x="3" y="187"/>
                        <a:pt x="3" y="173"/>
                      </a:cubicBezTo>
                      <a:cubicBezTo>
                        <a:pt x="3" y="133"/>
                        <a:pt x="4" y="104"/>
                        <a:pt x="4" y="67"/>
                      </a:cubicBezTo>
                      <a:cubicBezTo>
                        <a:pt x="4" y="50"/>
                        <a:pt x="3" y="32"/>
                        <a:pt x="11" y="23"/>
                      </a:cubicBezTo>
                      <a:cubicBezTo>
                        <a:pt x="19" y="15"/>
                        <a:pt x="46" y="10"/>
                        <a:pt x="65" y="8"/>
                      </a:cubicBezTo>
                      <a:cubicBezTo>
                        <a:pt x="109" y="3"/>
                        <a:pt x="149" y="7"/>
                        <a:pt x="185" y="6"/>
                      </a:cubicBezTo>
                      <a:cubicBezTo>
                        <a:pt x="196" y="5"/>
                        <a:pt x="206" y="3"/>
                        <a:pt x="216" y="2"/>
                      </a:cubicBezTo>
                      <a:cubicBezTo>
                        <a:pt x="225" y="1"/>
                        <a:pt x="233" y="0"/>
                        <a:pt x="244" y="0"/>
                      </a:cubicBezTo>
                      <a:close/>
                      <a:moveTo>
                        <a:pt x="161" y="9"/>
                      </a:moveTo>
                      <a:cubicBezTo>
                        <a:pt x="161" y="9"/>
                        <a:pt x="161" y="9"/>
                        <a:pt x="161" y="9"/>
                      </a:cubicBezTo>
                      <a:cubicBezTo>
                        <a:pt x="124" y="9"/>
                        <a:pt x="87" y="10"/>
                        <a:pt x="53" y="16"/>
                      </a:cubicBezTo>
                      <a:cubicBezTo>
                        <a:pt x="41" y="18"/>
                        <a:pt x="22" y="21"/>
                        <a:pt x="16" y="27"/>
                      </a:cubicBezTo>
                      <a:cubicBezTo>
                        <a:pt x="8" y="36"/>
                        <a:pt x="9" y="52"/>
                        <a:pt x="9" y="73"/>
                      </a:cubicBezTo>
                      <a:cubicBezTo>
                        <a:pt x="9" y="114"/>
                        <a:pt x="9" y="141"/>
                        <a:pt x="9" y="175"/>
                      </a:cubicBezTo>
                      <a:cubicBezTo>
                        <a:pt x="10" y="194"/>
                        <a:pt x="7" y="214"/>
                        <a:pt x="13" y="222"/>
                      </a:cubicBezTo>
                      <a:cubicBezTo>
                        <a:pt x="24" y="235"/>
                        <a:pt x="55" y="238"/>
                        <a:pt x="83" y="238"/>
                      </a:cubicBezTo>
                      <a:cubicBezTo>
                        <a:pt x="132" y="238"/>
                        <a:pt x="190" y="227"/>
                        <a:pt x="232" y="229"/>
                      </a:cubicBezTo>
                      <a:cubicBezTo>
                        <a:pt x="251" y="230"/>
                        <a:pt x="269" y="236"/>
                        <a:pt x="280" y="233"/>
                      </a:cubicBezTo>
                      <a:cubicBezTo>
                        <a:pt x="314" y="225"/>
                        <a:pt x="314" y="176"/>
                        <a:pt x="312" y="134"/>
                      </a:cubicBezTo>
                      <a:cubicBezTo>
                        <a:pt x="312" y="120"/>
                        <a:pt x="312" y="106"/>
                        <a:pt x="310" y="93"/>
                      </a:cubicBezTo>
                      <a:cubicBezTo>
                        <a:pt x="308" y="80"/>
                        <a:pt x="303" y="67"/>
                        <a:pt x="301" y="55"/>
                      </a:cubicBezTo>
                      <a:cubicBezTo>
                        <a:pt x="299" y="42"/>
                        <a:pt x="301" y="31"/>
                        <a:pt x="296" y="23"/>
                      </a:cubicBezTo>
                      <a:cubicBezTo>
                        <a:pt x="285" y="6"/>
                        <a:pt x="250" y="5"/>
                        <a:pt x="222" y="7"/>
                      </a:cubicBezTo>
                      <a:cubicBezTo>
                        <a:pt x="202" y="8"/>
                        <a:pt x="182" y="10"/>
                        <a:pt x="161" y="9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" name="Freeform 30">
                  <a:extLst>
                    <a:ext uri="{FF2B5EF4-FFF2-40B4-BE49-F238E27FC236}">
                      <a16:creationId xmlns:a16="http://schemas.microsoft.com/office/drawing/2014/main" id="{F725C4BE-B139-4C25-A8CC-BFDD794DE35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42" y="1870"/>
                  <a:ext cx="783" cy="578"/>
                </a:xfrm>
                <a:custGeom>
                  <a:avLst/>
                  <a:gdLst>
                    <a:gd name="T0" fmla="*/ 283 w 291"/>
                    <a:gd name="T1" fmla="*/ 41 h 214"/>
                    <a:gd name="T2" fmla="*/ 209 w 291"/>
                    <a:gd name="T3" fmla="*/ 22 h 214"/>
                    <a:gd name="T4" fmla="*/ 247 w 291"/>
                    <a:gd name="T5" fmla="*/ 17 h 214"/>
                    <a:gd name="T6" fmla="*/ 112 w 291"/>
                    <a:gd name="T7" fmla="*/ 37 h 214"/>
                    <a:gd name="T8" fmla="*/ 114 w 291"/>
                    <a:gd name="T9" fmla="*/ 17 h 214"/>
                    <a:gd name="T10" fmla="*/ 269 w 291"/>
                    <a:gd name="T11" fmla="*/ 17 h 214"/>
                    <a:gd name="T12" fmla="*/ 54 w 291"/>
                    <a:gd name="T13" fmla="*/ 22 h 214"/>
                    <a:gd name="T14" fmla="*/ 116 w 291"/>
                    <a:gd name="T15" fmla="*/ 19 h 214"/>
                    <a:gd name="T16" fmla="*/ 133 w 291"/>
                    <a:gd name="T17" fmla="*/ 50 h 214"/>
                    <a:gd name="T18" fmla="*/ 269 w 291"/>
                    <a:gd name="T19" fmla="*/ 22 h 214"/>
                    <a:gd name="T20" fmla="*/ 130 w 291"/>
                    <a:gd name="T21" fmla="*/ 38 h 214"/>
                    <a:gd name="T22" fmla="*/ 31 w 291"/>
                    <a:gd name="T23" fmla="*/ 37 h 214"/>
                    <a:gd name="T24" fmla="*/ 61 w 291"/>
                    <a:gd name="T25" fmla="*/ 42 h 214"/>
                    <a:gd name="T26" fmla="*/ 18 w 291"/>
                    <a:gd name="T27" fmla="*/ 31 h 214"/>
                    <a:gd name="T28" fmla="*/ 86 w 291"/>
                    <a:gd name="T29" fmla="*/ 46 h 214"/>
                    <a:gd name="T30" fmla="*/ 212 w 291"/>
                    <a:gd name="T31" fmla="*/ 50 h 214"/>
                    <a:gd name="T32" fmla="*/ 189 w 291"/>
                    <a:gd name="T33" fmla="*/ 76 h 214"/>
                    <a:gd name="T34" fmla="*/ 88 w 291"/>
                    <a:gd name="T35" fmla="*/ 62 h 214"/>
                    <a:gd name="T36" fmla="*/ 19 w 291"/>
                    <a:gd name="T37" fmla="*/ 98 h 214"/>
                    <a:gd name="T38" fmla="*/ 26 w 291"/>
                    <a:gd name="T39" fmla="*/ 83 h 214"/>
                    <a:gd name="T40" fmla="*/ 14 w 291"/>
                    <a:gd name="T41" fmla="*/ 69 h 214"/>
                    <a:gd name="T42" fmla="*/ 47 w 291"/>
                    <a:gd name="T43" fmla="*/ 47 h 214"/>
                    <a:gd name="T44" fmla="*/ 69 w 291"/>
                    <a:gd name="T45" fmla="*/ 80 h 214"/>
                    <a:gd name="T46" fmla="*/ 219 w 291"/>
                    <a:gd name="T47" fmla="*/ 92 h 214"/>
                    <a:gd name="T48" fmla="*/ 83 w 291"/>
                    <a:gd name="T49" fmla="*/ 79 h 214"/>
                    <a:gd name="T50" fmla="*/ 256 w 291"/>
                    <a:gd name="T51" fmla="*/ 84 h 214"/>
                    <a:gd name="T52" fmla="*/ 130 w 291"/>
                    <a:gd name="T53" fmla="*/ 94 h 214"/>
                    <a:gd name="T54" fmla="*/ 94 w 291"/>
                    <a:gd name="T55" fmla="*/ 79 h 214"/>
                    <a:gd name="T56" fmla="*/ 89 w 291"/>
                    <a:gd name="T57" fmla="*/ 97 h 214"/>
                    <a:gd name="T58" fmla="*/ 262 w 291"/>
                    <a:gd name="T59" fmla="*/ 89 h 214"/>
                    <a:gd name="T60" fmla="*/ 139 w 291"/>
                    <a:gd name="T61" fmla="*/ 82 h 214"/>
                    <a:gd name="T62" fmla="*/ 201 w 291"/>
                    <a:gd name="T63" fmla="*/ 82 h 214"/>
                    <a:gd name="T64" fmla="*/ 233 w 291"/>
                    <a:gd name="T65" fmla="*/ 89 h 214"/>
                    <a:gd name="T66" fmla="*/ 177 w 291"/>
                    <a:gd name="T67" fmla="*/ 94 h 214"/>
                    <a:gd name="T68" fmla="*/ 233 w 291"/>
                    <a:gd name="T69" fmla="*/ 104 h 214"/>
                    <a:gd name="T70" fmla="*/ 82 w 291"/>
                    <a:gd name="T71" fmla="*/ 118 h 214"/>
                    <a:gd name="T72" fmla="*/ 136 w 291"/>
                    <a:gd name="T73" fmla="*/ 108 h 214"/>
                    <a:gd name="T74" fmla="*/ 26 w 291"/>
                    <a:gd name="T75" fmla="*/ 120 h 214"/>
                    <a:gd name="T76" fmla="*/ 260 w 291"/>
                    <a:gd name="T77" fmla="*/ 113 h 214"/>
                    <a:gd name="T78" fmla="*/ 191 w 291"/>
                    <a:gd name="T79" fmla="*/ 148 h 214"/>
                    <a:gd name="T80" fmla="*/ 236 w 291"/>
                    <a:gd name="T81" fmla="*/ 117 h 214"/>
                    <a:gd name="T82" fmla="*/ 41 w 291"/>
                    <a:gd name="T83" fmla="*/ 146 h 214"/>
                    <a:gd name="T84" fmla="*/ 103 w 291"/>
                    <a:gd name="T85" fmla="*/ 136 h 214"/>
                    <a:gd name="T86" fmla="*/ 168 w 291"/>
                    <a:gd name="T87" fmla="*/ 145 h 214"/>
                    <a:gd name="T88" fmla="*/ 125 w 291"/>
                    <a:gd name="T89" fmla="*/ 138 h 214"/>
                    <a:gd name="T90" fmla="*/ 126 w 291"/>
                    <a:gd name="T91" fmla="*/ 146 h 214"/>
                    <a:gd name="T92" fmla="*/ 212 w 291"/>
                    <a:gd name="T93" fmla="*/ 140 h 214"/>
                    <a:gd name="T94" fmla="*/ 100 w 291"/>
                    <a:gd name="T95" fmla="*/ 152 h 214"/>
                    <a:gd name="T96" fmla="*/ 154 w 291"/>
                    <a:gd name="T97" fmla="*/ 139 h 214"/>
                    <a:gd name="T98" fmla="*/ 23 w 291"/>
                    <a:gd name="T99" fmla="*/ 145 h 214"/>
                    <a:gd name="T100" fmla="*/ 21 w 291"/>
                    <a:gd name="T101" fmla="*/ 155 h 214"/>
                    <a:gd name="T102" fmla="*/ 126 w 291"/>
                    <a:gd name="T103" fmla="*/ 162 h 214"/>
                    <a:gd name="T104" fmla="*/ 212 w 291"/>
                    <a:gd name="T105" fmla="*/ 167 h 214"/>
                    <a:gd name="T106" fmla="*/ 158 w 291"/>
                    <a:gd name="T107" fmla="*/ 172 h 214"/>
                    <a:gd name="T108" fmla="*/ 162 w 291"/>
                    <a:gd name="T109" fmla="*/ 172 h 214"/>
                    <a:gd name="T110" fmla="*/ 33 w 291"/>
                    <a:gd name="T111" fmla="*/ 169 h 214"/>
                    <a:gd name="T112" fmla="*/ 231 w 291"/>
                    <a:gd name="T113" fmla="*/ 171 h 214"/>
                    <a:gd name="T114" fmla="*/ 18 w 291"/>
                    <a:gd name="T115" fmla="*/ 178 h 214"/>
                    <a:gd name="T116" fmla="*/ 201 w 291"/>
                    <a:gd name="T117" fmla="*/ 183 h 214"/>
                    <a:gd name="T118" fmla="*/ 42 w 291"/>
                    <a:gd name="T119" fmla="*/ 192 h 214"/>
                    <a:gd name="T120" fmla="*/ 101 w 291"/>
                    <a:gd name="T121" fmla="*/ 201 h 214"/>
                    <a:gd name="T122" fmla="*/ 89 w 291"/>
                    <a:gd name="T123" fmla="*/ 209 h 214"/>
                    <a:gd name="T124" fmla="*/ 33 w 291"/>
                    <a:gd name="T125" fmla="*/ 201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91" h="214">
                      <a:moveTo>
                        <a:pt x="274" y="200"/>
                      </a:moveTo>
                      <a:cubicBezTo>
                        <a:pt x="229" y="199"/>
                        <a:pt x="188" y="205"/>
                        <a:pt x="142" y="210"/>
                      </a:cubicBezTo>
                      <a:cubicBezTo>
                        <a:pt x="110" y="214"/>
                        <a:pt x="82" y="213"/>
                        <a:pt x="47" y="211"/>
                      </a:cubicBezTo>
                      <a:cubicBezTo>
                        <a:pt x="34" y="211"/>
                        <a:pt x="17" y="208"/>
                        <a:pt x="13" y="197"/>
                      </a:cubicBezTo>
                      <a:cubicBezTo>
                        <a:pt x="8" y="186"/>
                        <a:pt x="12" y="167"/>
                        <a:pt x="12" y="152"/>
                      </a:cubicBezTo>
                      <a:cubicBezTo>
                        <a:pt x="11" y="141"/>
                        <a:pt x="11" y="124"/>
                        <a:pt x="10" y="110"/>
                      </a:cubicBezTo>
                      <a:cubicBezTo>
                        <a:pt x="10" y="84"/>
                        <a:pt x="0" y="45"/>
                        <a:pt x="16" y="27"/>
                      </a:cubicBezTo>
                      <a:cubicBezTo>
                        <a:pt x="29" y="11"/>
                        <a:pt x="60" y="13"/>
                        <a:pt x="92" y="10"/>
                      </a:cubicBezTo>
                      <a:cubicBezTo>
                        <a:pt x="118" y="8"/>
                        <a:pt x="152" y="9"/>
                        <a:pt x="176" y="8"/>
                      </a:cubicBezTo>
                      <a:cubicBezTo>
                        <a:pt x="184" y="7"/>
                        <a:pt x="192" y="5"/>
                        <a:pt x="201" y="4"/>
                      </a:cubicBezTo>
                      <a:cubicBezTo>
                        <a:pt x="226" y="2"/>
                        <a:pt x="261" y="0"/>
                        <a:pt x="274" y="15"/>
                      </a:cubicBezTo>
                      <a:cubicBezTo>
                        <a:pt x="277" y="19"/>
                        <a:pt x="281" y="33"/>
                        <a:pt x="283" y="41"/>
                      </a:cubicBezTo>
                      <a:cubicBezTo>
                        <a:pt x="286" y="51"/>
                        <a:pt x="287" y="74"/>
                        <a:pt x="288" y="88"/>
                      </a:cubicBezTo>
                      <a:cubicBezTo>
                        <a:pt x="289" y="101"/>
                        <a:pt x="288" y="117"/>
                        <a:pt x="288" y="132"/>
                      </a:cubicBezTo>
                      <a:cubicBezTo>
                        <a:pt x="288" y="165"/>
                        <a:pt x="291" y="182"/>
                        <a:pt x="274" y="200"/>
                      </a:cubicBezTo>
                      <a:close/>
                      <a:moveTo>
                        <a:pt x="201" y="13"/>
                      </a:moveTo>
                      <a:cubicBezTo>
                        <a:pt x="201" y="13"/>
                        <a:pt x="201" y="13"/>
                        <a:pt x="201" y="13"/>
                      </a:cubicBezTo>
                      <a:cubicBezTo>
                        <a:pt x="205" y="13"/>
                        <a:pt x="206" y="11"/>
                        <a:pt x="206" y="8"/>
                      </a:cubicBezTo>
                      <a:cubicBezTo>
                        <a:pt x="203" y="8"/>
                        <a:pt x="200" y="9"/>
                        <a:pt x="201" y="13"/>
                      </a:cubicBezTo>
                      <a:close/>
                      <a:moveTo>
                        <a:pt x="208" y="18"/>
                      </a:moveTo>
                      <a:cubicBezTo>
                        <a:pt x="208" y="18"/>
                        <a:pt x="208" y="18"/>
                        <a:pt x="208" y="18"/>
                      </a:cubicBezTo>
                      <a:cubicBezTo>
                        <a:pt x="213" y="14"/>
                        <a:pt x="221" y="13"/>
                        <a:pt x="224" y="8"/>
                      </a:cubicBezTo>
                      <a:cubicBezTo>
                        <a:pt x="214" y="5"/>
                        <a:pt x="205" y="12"/>
                        <a:pt x="208" y="18"/>
                      </a:cubicBezTo>
                      <a:close/>
                      <a:moveTo>
                        <a:pt x="209" y="22"/>
                      </a:moveTo>
                      <a:cubicBezTo>
                        <a:pt x="209" y="22"/>
                        <a:pt x="209" y="22"/>
                        <a:pt x="209" y="22"/>
                      </a:cubicBezTo>
                      <a:cubicBezTo>
                        <a:pt x="220" y="22"/>
                        <a:pt x="229" y="14"/>
                        <a:pt x="237" y="8"/>
                      </a:cubicBezTo>
                      <a:cubicBezTo>
                        <a:pt x="225" y="10"/>
                        <a:pt x="218" y="17"/>
                        <a:pt x="209" y="22"/>
                      </a:cubicBezTo>
                      <a:close/>
                      <a:moveTo>
                        <a:pt x="232" y="15"/>
                      </a:moveTo>
                      <a:cubicBezTo>
                        <a:pt x="232" y="15"/>
                        <a:pt x="232" y="15"/>
                        <a:pt x="232" y="15"/>
                      </a:cubicBezTo>
                      <a:cubicBezTo>
                        <a:pt x="226" y="19"/>
                        <a:pt x="219" y="21"/>
                        <a:pt x="215" y="26"/>
                      </a:cubicBezTo>
                      <a:cubicBezTo>
                        <a:pt x="226" y="25"/>
                        <a:pt x="240" y="16"/>
                        <a:pt x="248" y="9"/>
                      </a:cubicBezTo>
                      <a:cubicBezTo>
                        <a:pt x="243" y="8"/>
                        <a:pt x="237" y="13"/>
                        <a:pt x="232" y="15"/>
                      </a:cubicBezTo>
                      <a:close/>
                      <a:moveTo>
                        <a:pt x="247" y="17"/>
                      </a:moveTo>
                      <a:cubicBezTo>
                        <a:pt x="247" y="17"/>
                        <a:pt x="247" y="17"/>
                        <a:pt x="247" y="17"/>
                      </a:cubicBezTo>
                      <a:cubicBezTo>
                        <a:pt x="253" y="17"/>
                        <a:pt x="256" y="15"/>
                        <a:pt x="257" y="10"/>
                      </a:cubicBezTo>
                      <a:cubicBezTo>
                        <a:pt x="251" y="10"/>
                        <a:pt x="251" y="15"/>
                        <a:pt x="247" y="17"/>
                      </a:cubicBezTo>
                      <a:close/>
                      <a:moveTo>
                        <a:pt x="126" y="17"/>
                      </a:moveTo>
                      <a:cubicBezTo>
                        <a:pt x="126" y="17"/>
                        <a:pt x="126" y="17"/>
                        <a:pt x="126" y="17"/>
                      </a:cubicBezTo>
                      <a:cubicBezTo>
                        <a:pt x="127" y="14"/>
                        <a:pt x="132" y="16"/>
                        <a:pt x="131" y="12"/>
                      </a:cubicBezTo>
                      <a:cubicBezTo>
                        <a:pt x="129" y="12"/>
                        <a:pt x="123" y="15"/>
                        <a:pt x="126" y="17"/>
                      </a:cubicBezTo>
                      <a:close/>
                      <a:moveTo>
                        <a:pt x="125" y="23"/>
                      </a:moveTo>
                      <a:cubicBezTo>
                        <a:pt x="125" y="23"/>
                        <a:pt x="125" y="23"/>
                        <a:pt x="125" y="23"/>
                      </a:cubicBezTo>
                      <a:cubicBezTo>
                        <a:pt x="133" y="20"/>
                        <a:pt x="141" y="18"/>
                        <a:pt x="144" y="12"/>
                      </a:cubicBezTo>
                      <a:cubicBezTo>
                        <a:pt x="134" y="12"/>
                        <a:pt x="130" y="18"/>
                        <a:pt x="125" y="23"/>
                      </a:cubicBezTo>
                      <a:close/>
                      <a:moveTo>
                        <a:pt x="125" y="26"/>
                      </a:moveTo>
                      <a:cubicBezTo>
                        <a:pt x="125" y="26"/>
                        <a:pt x="125" y="26"/>
                        <a:pt x="125" y="26"/>
                      </a:cubicBezTo>
                      <a:cubicBezTo>
                        <a:pt x="115" y="30"/>
                        <a:pt x="129" y="24"/>
                        <a:pt x="125" y="26"/>
                      </a:cubicBezTo>
                      <a:close/>
                      <a:moveTo>
                        <a:pt x="112" y="37"/>
                      </a:moveTo>
                      <a:cubicBezTo>
                        <a:pt x="112" y="37"/>
                        <a:pt x="112" y="37"/>
                        <a:pt x="112" y="37"/>
                      </a:cubicBezTo>
                      <a:cubicBezTo>
                        <a:pt x="126" y="34"/>
                        <a:pt x="136" y="25"/>
                        <a:pt x="148" y="19"/>
                      </a:cubicBezTo>
                      <a:cubicBezTo>
                        <a:pt x="155" y="16"/>
                        <a:pt x="164" y="17"/>
                        <a:pt x="171" y="12"/>
                      </a:cubicBezTo>
                      <a:cubicBezTo>
                        <a:pt x="164" y="12"/>
                        <a:pt x="158" y="12"/>
                        <a:pt x="152" y="12"/>
                      </a:cubicBezTo>
                      <a:cubicBezTo>
                        <a:pt x="143" y="20"/>
                        <a:pt x="132" y="24"/>
                        <a:pt x="120" y="29"/>
                      </a:cubicBezTo>
                      <a:cubicBezTo>
                        <a:pt x="120" y="29"/>
                        <a:pt x="119" y="28"/>
                        <a:pt x="119" y="29"/>
                      </a:cubicBezTo>
                      <a:cubicBezTo>
                        <a:pt x="122" y="33"/>
                        <a:pt x="111" y="32"/>
                        <a:pt x="112" y="37"/>
                      </a:cubicBezTo>
                      <a:close/>
                      <a:moveTo>
                        <a:pt x="100" y="18"/>
                      </a:moveTo>
                      <a:cubicBezTo>
                        <a:pt x="100" y="18"/>
                        <a:pt x="100" y="18"/>
                        <a:pt x="100" y="18"/>
                      </a:cubicBezTo>
                      <a:cubicBezTo>
                        <a:pt x="102" y="20"/>
                        <a:pt x="107" y="16"/>
                        <a:pt x="110" y="14"/>
                      </a:cubicBezTo>
                      <a:cubicBezTo>
                        <a:pt x="106" y="11"/>
                        <a:pt x="99" y="13"/>
                        <a:pt x="100" y="18"/>
                      </a:cubicBezTo>
                      <a:close/>
                      <a:moveTo>
                        <a:pt x="114" y="17"/>
                      </a:moveTo>
                      <a:cubicBezTo>
                        <a:pt x="114" y="17"/>
                        <a:pt x="114" y="17"/>
                        <a:pt x="114" y="17"/>
                      </a:cubicBezTo>
                      <a:cubicBezTo>
                        <a:pt x="116" y="16"/>
                        <a:pt x="120" y="17"/>
                        <a:pt x="120" y="13"/>
                      </a:cubicBezTo>
                      <a:cubicBezTo>
                        <a:pt x="116" y="13"/>
                        <a:pt x="113" y="13"/>
                        <a:pt x="114" y="17"/>
                      </a:cubicBezTo>
                      <a:close/>
                      <a:moveTo>
                        <a:pt x="180" y="19"/>
                      </a:moveTo>
                      <a:cubicBezTo>
                        <a:pt x="180" y="19"/>
                        <a:pt x="180" y="19"/>
                        <a:pt x="180" y="19"/>
                      </a:cubicBezTo>
                      <a:cubicBezTo>
                        <a:pt x="183" y="18"/>
                        <a:pt x="188" y="18"/>
                        <a:pt x="189" y="13"/>
                      </a:cubicBezTo>
                      <a:cubicBezTo>
                        <a:pt x="183" y="12"/>
                        <a:pt x="181" y="15"/>
                        <a:pt x="180" y="19"/>
                      </a:cubicBezTo>
                      <a:close/>
                      <a:moveTo>
                        <a:pt x="233" y="31"/>
                      </a:moveTo>
                      <a:cubicBezTo>
                        <a:pt x="233" y="31"/>
                        <a:pt x="233" y="31"/>
                        <a:pt x="233" y="31"/>
                      </a:cubicBezTo>
                      <a:cubicBezTo>
                        <a:pt x="248" y="31"/>
                        <a:pt x="252" y="20"/>
                        <a:pt x="264" y="17"/>
                      </a:cubicBezTo>
                      <a:cubicBezTo>
                        <a:pt x="264" y="20"/>
                        <a:pt x="262" y="21"/>
                        <a:pt x="261" y="23"/>
                      </a:cubicBezTo>
                      <a:cubicBezTo>
                        <a:pt x="266" y="23"/>
                        <a:pt x="268" y="21"/>
                        <a:pt x="269" y="17"/>
                      </a:cubicBezTo>
                      <a:cubicBezTo>
                        <a:pt x="265" y="16"/>
                        <a:pt x="265" y="12"/>
                        <a:pt x="260" y="13"/>
                      </a:cubicBezTo>
                      <a:cubicBezTo>
                        <a:pt x="256" y="23"/>
                        <a:pt x="238" y="21"/>
                        <a:pt x="233" y="31"/>
                      </a:cubicBezTo>
                      <a:close/>
                      <a:moveTo>
                        <a:pt x="78" y="18"/>
                      </a:moveTo>
                      <a:cubicBezTo>
                        <a:pt x="78" y="18"/>
                        <a:pt x="78" y="18"/>
                        <a:pt x="78" y="18"/>
                      </a:cubicBezTo>
                      <a:cubicBezTo>
                        <a:pt x="81" y="18"/>
                        <a:pt x="84" y="18"/>
                        <a:pt x="84" y="14"/>
                      </a:cubicBezTo>
                      <a:cubicBezTo>
                        <a:pt x="82" y="15"/>
                        <a:pt x="77" y="14"/>
                        <a:pt x="78" y="18"/>
                      </a:cubicBezTo>
                      <a:close/>
                      <a:moveTo>
                        <a:pt x="63" y="17"/>
                      </a:moveTo>
                      <a:cubicBezTo>
                        <a:pt x="63" y="17"/>
                        <a:pt x="63" y="17"/>
                        <a:pt x="63" y="17"/>
                      </a:cubicBezTo>
                      <a:cubicBezTo>
                        <a:pt x="63" y="24"/>
                        <a:pt x="47" y="21"/>
                        <a:pt x="52" y="29"/>
                      </a:cubicBezTo>
                      <a:cubicBezTo>
                        <a:pt x="57" y="24"/>
                        <a:pt x="65" y="21"/>
                        <a:pt x="70" y="17"/>
                      </a:cubicBezTo>
                      <a:cubicBezTo>
                        <a:pt x="66" y="17"/>
                        <a:pt x="67" y="15"/>
                        <a:pt x="63" y="17"/>
                      </a:cubicBezTo>
                      <a:close/>
                      <a:moveTo>
                        <a:pt x="54" y="22"/>
                      </a:moveTo>
                      <a:cubicBezTo>
                        <a:pt x="54" y="22"/>
                        <a:pt x="54" y="22"/>
                        <a:pt x="54" y="22"/>
                      </a:cubicBezTo>
                      <a:cubicBezTo>
                        <a:pt x="54" y="20"/>
                        <a:pt x="56" y="20"/>
                        <a:pt x="58" y="21"/>
                      </a:cubicBezTo>
                      <a:cubicBezTo>
                        <a:pt x="58" y="19"/>
                        <a:pt x="58" y="18"/>
                        <a:pt x="58" y="17"/>
                      </a:cubicBezTo>
                      <a:cubicBezTo>
                        <a:pt x="55" y="16"/>
                        <a:pt x="50" y="20"/>
                        <a:pt x="54" y="22"/>
                      </a:cubicBezTo>
                      <a:close/>
                      <a:moveTo>
                        <a:pt x="223" y="29"/>
                      </a:moveTo>
                      <a:cubicBezTo>
                        <a:pt x="223" y="29"/>
                        <a:pt x="223" y="29"/>
                        <a:pt x="223" y="29"/>
                      </a:cubicBezTo>
                      <a:cubicBezTo>
                        <a:pt x="230" y="26"/>
                        <a:pt x="245" y="24"/>
                        <a:pt x="243" y="17"/>
                      </a:cubicBezTo>
                      <a:cubicBezTo>
                        <a:pt x="237" y="21"/>
                        <a:pt x="226" y="21"/>
                        <a:pt x="223" y="29"/>
                      </a:cubicBezTo>
                      <a:close/>
                      <a:moveTo>
                        <a:pt x="101" y="31"/>
                      </a:moveTo>
                      <a:cubicBezTo>
                        <a:pt x="101" y="31"/>
                        <a:pt x="101" y="31"/>
                        <a:pt x="101" y="31"/>
                      </a:cubicBezTo>
                      <a:cubicBezTo>
                        <a:pt x="109" y="34"/>
                        <a:pt x="116" y="26"/>
                        <a:pt x="120" y="21"/>
                      </a:cubicBezTo>
                      <a:cubicBezTo>
                        <a:pt x="118" y="21"/>
                        <a:pt x="117" y="20"/>
                        <a:pt x="116" y="19"/>
                      </a:cubicBezTo>
                      <a:cubicBezTo>
                        <a:pt x="114" y="26"/>
                        <a:pt x="103" y="24"/>
                        <a:pt x="101" y="31"/>
                      </a:cubicBezTo>
                      <a:close/>
                      <a:moveTo>
                        <a:pt x="206" y="19"/>
                      </a:moveTo>
                      <a:cubicBezTo>
                        <a:pt x="206" y="19"/>
                        <a:pt x="206" y="19"/>
                        <a:pt x="206" y="19"/>
                      </a:cubicBezTo>
                      <a:cubicBezTo>
                        <a:pt x="205" y="18"/>
                        <a:pt x="203" y="20"/>
                        <a:pt x="203" y="21"/>
                      </a:cubicBezTo>
                      <a:cubicBezTo>
                        <a:pt x="201" y="25"/>
                        <a:pt x="209" y="21"/>
                        <a:pt x="206" y="19"/>
                      </a:cubicBezTo>
                      <a:close/>
                      <a:moveTo>
                        <a:pt x="28" y="26"/>
                      </a:move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31" y="25"/>
                        <a:pt x="34" y="25"/>
                        <a:pt x="33" y="22"/>
                      </a:cubicBezTo>
                      <a:cubicBezTo>
                        <a:pt x="31" y="22"/>
                        <a:pt x="28" y="22"/>
                        <a:pt x="28" y="26"/>
                      </a:cubicBezTo>
                      <a:close/>
                      <a:moveTo>
                        <a:pt x="134" y="45"/>
                      </a:moveTo>
                      <a:cubicBezTo>
                        <a:pt x="134" y="45"/>
                        <a:pt x="134" y="45"/>
                        <a:pt x="134" y="45"/>
                      </a:cubicBezTo>
                      <a:cubicBezTo>
                        <a:pt x="132" y="48"/>
                        <a:pt x="135" y="49"/>
                        <a:pt x="133" y="50"/>
                      </a:cubicBezTo>
                      <a:cubicBezTo>
                        <a:pt x="126" y="53"/>
                        <a:pt x="118" y="55"/>
                        <a:pt x="117" y="64"/>
                      </a:cubicBezTo>
                      <a:cubicBezTo>
                        <a:pt x="119" y="64"/>
                        <a:pt x="121" y="64"/>
                        <a:pt x="121" y="65"/>
                      </a:cubicBezTo>
                      <a:cubicBezTo>
                        <a:pt x="115" y="67"/>
                        <a:pt x="109" y="71"/>
                        <a:pt x="105" y="75"/>
                      </a:cubicBezTo>
                      <a:cubicBezTo>
                        <a:pt x="116" y="73"/>
                        <a:pt x="124" y="68"/>
                        <a:pt x="129" y="59"/>
                      </a:cubicBezTo>
                      <a:cubicBezTo>
                        <a:pt x="129" y="60"/>
                        <a:pt x="129" y="62"/>
                        <a:pt x="131" y="61"/>
                      </a:cubicBezTo>
                      <a:cubicBezTo>
                        <a:pt x="136" y="50"/>
                        <a:pt x="153" y="51"/>
                        <a:pt x="156" y="37"/>
                      </a:cubicBezTo>
                      <a:cubicBezTo>
                        <a:pt x="163" y="35"/>
                        <a:pt x="169" y="30"/>
                        <a:pt x="176" y="27"/>
                      </a:cubicBezTo>
                      <a:cubicBezTo>
                        <a:pt x="178" y="26"/>
                        <a:pt x="183" y="28"/>
                        <a:pt x="184" y="23"/>
                      </a:cubicBezTo>
                      <a:cubicBezTo>
                        <a:pt x="164" y="22"/>
                        <a:pt x="152" y="40"/>
                        <a:pt x="134" y="45"/>
                      </a:cubicBezTo>
                      <a:close/>
                      <a:moveTo>
                        <a:pt x="273" y="40"/>
                      </a:moveTo>
                      <a:cubicBezTo>
                        <a:pt x="273" y="40"/>
                        <a:pt x="273" y="40"/>
                        <a:pt x="273" y="40"/>
                      </a:cubicBezTo>
                      <a:cubicBezTo>
                        <a:pt x="278" y="36"/>
                        <a:pt x="275" y="22"/>
                        <a:pt x="269" y="22"/>
                      </a:cubicBezTo>
                      <a:cubicBezTo>
                        <a:pt x="270" y="30"/>
                        <a:pt x="270" y="38"/>
                        <a:pt x="273" y="40"/>
                      </a:cubicBezTo>
                      <a:close/>
                      <a:moveTo>
                        <a:pt x="130" y="38"/>
                      </a:moveTo>
                      <a:cubicBezTo>
                        <a:pt x="130" y="38"/>
                        <a:pt x="130" y="38"/>
                        <a:pt x="130" y="38"/>
                      </a:cubicBezTo>
                      <a:cubicBezTo>
                        <a:pt x="131" y="36"/>
                        <a:pt x="129" y="30"/>
                        <a:pt x="128" y="35"/>
                      </a:cubicBezTo>
                      <a:cubicBezTo>
                        <a:pt x="130" y="35"/>
                        <a:pt x="124" y="38"/>
                        <a:pt x="122" y="40"/>
                      </a:cubicBezTo>
                      <a:cubicBezTo>
                        <a:pt x="122" y="38"/>
                        <a:pt x="123" y="36"/>
                        <a:pt x="121" y="36"/>
                      </a:cubicBezTo>
                      <a:cubicBezTo>
                        <a:pt x="121" y="37"/>
                        <a:pt x="120" y="37"/>
                        <a:pt x="119" y="37"/>
                      </a:cubicBezTo>
                      <a:cubicBezTo>
                        <a:pt x="119" y="40"/>
                        <a:pt x="122" y="41"/>
                        <a:pt x="125" y="42"/>
                      </a:cubicBezTo>
                      <a:cubicBezTo>
                        <a:pt x="127" y="42"/>
                        <a:pt x="126" y="40"/>
                        <a:pt x="128" y="40"/>
                      </a:cubicBezTo>
                      <a:cubicBezTo>
                        <a:pt x="132" y="46"/>
                        <a:pt x="138" y="37"/>
                        <a:pt x="144" y="33"/>
                      </a:cubicBezTo>
                      <a:cubicBezTo>
                        <a:pt x="149" y="30"/>
                        <a:pt x="158" y="29"/>
                        <a:pt x="157" y="23"/>
                      </a:cubicBezTo>
                      <a:cubicBezTo>
                        <a:pt x="145" y="26"/>
                        <a:pt x="139" y="34"/>
                        <a:pt x="130" y="38"/>
                      </a:cubicBezTo>
                      <a:close/>
                      <a:moveTo>
                        <a:pt x="86" y="29"/>
                      </a:moveTo>
                      <a:cubicBezTo>
                        <a:pt x="86" y="29"/>
                        <a:pt x="86" y="29"/>
                        <a:pt x="86" y="29"/>
                      </a:cubicBezTo>
                      <a:cubicBezTo>
                        <a:pt x="87" y="27"/>
                        <a:pt x="93" y="30"/>
                        <a:pt x="92" y="24"/>
                      </a:cubicBezTo>
                      <a:cubicBezTo>
                        <a:pt x="88" y="24"/>
                        <a:pt x="82" y="27"/>
                        <a:pt x="86" y="29"/>
                      </a:cubicBezTo>
                      <a:close/>
                      <a:moveTo>
                        <a:pt x="248" y="29"/>
                      </a:moveTo>
                      <a:cubicBezTo>
                        <a:pt x="248" y="29"/>
                        <a:pt x="248" y="29"/>
                        <a:pt x="248" y="29"/>
                      </a:cubicBezTo>
                      <a:cubicBezTo>
                        <a:pt x="252" y="30"/>
                        <a:pt x="255" y="30"/>
                        <a:pt x="255" y="26"/>
                      </a:cubicBezTo>
                      <a:cubicBezTo>
                        <a:pt x="252" y="26"/>
                        <a:pt x="249" y="27"/>
                        <a:pt x="248" y="29"/>
                      </a:cubicBezTo>
                      <a:close/>
                      <a:moveTo>
                        <a:pt x="63" y="28"/>
                      </a:move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49" y="29"/>
                        <a:pt x="45" y="36"/>
                        <a:pt x="32" y="41"/>
                      </a:cubicBezTo>
                      <a:cubicBezTo>
                        <a:pt x="34" y="39"/>
                        <a:pt x="33" y="38"/>
                        <a:pt x="31" y="37"/>
                      </a:cubicBezTo>
                      <a:cubicBezTo>
                        <a:pt x="30" y="40"/>
                        <a:pt x="26" y="38"/>
                        <a:pt x="27" y="42"/>
                      </a:cubicBezTo>
                      <a:cubicBezTo>
                        <a:pt x="27" y="44"/>
                        <a:pt x="31" y="43"/>
                        <a:pt x="31" y="45"/>
                      </a:cubicBezTo>
                      <a:cubicBezTo>
                        <a:pt x="28" y="47"/>
                        <a:pt x="25" y="48"/>
                        <a:pt x="26" y="54"/>
                      </a:cubicBezTo>
                      <a:cubicBezTo>
                        <a:pt x="34" y="53"/>
                        <a:pt x="29" y="48"/>
                        <a:pt x="36" y="46"/>
                      </a:cubicBezTo>
                      <a:cubicBezTo>
                        <a:pt x="45" y="47"/>
                        <a:pt x="49" y="35"/>
                        <a:pt x="55" y="37"/>
                      </a:cubicBezTo>
                      <a:cubicBezTo>
                        <a:pt x="54" y="41"/>
                        <a:pt x="49" y="41"/>
                        <a:pt x="49" y="45"/>
                      </a:cubicBezTo>
                      <a:cubicBezTo>
                        <a:pt x="53" y="45"/>
                        <a:pt x="53" y="41"/>
                        <a:pt x="58" y="41"/>
                      </a:cubicBezTo>
                      <a:cubicBezTo>
                        <a:pt x="58" y="43"/>
                        <a:pt x="58" y="44"/>
                        <a:pt x="59" y="45"/>
                      </a:cubicBezTo>
                      <a:cubicBezTo>
                        <a:pt x="54" y="48"/>
                        <a:pt x="50" y="52"/>
                        <a:pt x="45" y="55"/>
                      </a:cubicBezTo>
                      <a:cubicBezTo>
                        <a:pt x="49" y="60"/>
                        <a:pt x="37" y="61"/>
                        <a:pt x="41" y="65"/>
                      </a:cubicBezTo>
                      <a:cubicBezTo>
                        <a:pt x="54" y="50"/>
                        <a:pt x="72" y="48"/>
                        <a:pt x="84" y="32"/>
                      </a:cubicBezTo>
                      <a:cubicBezTo>
                        <a:pt x="75" y="29"/>
                        <a:pt x="72" y="42"/>
                        <a:pt x="61" y="42"/>
                      </a:cubicBezTo>
                      <a:cubicBezTo>
                        <a:pt x="64" y="39"/>
                        <a:pt x="66" y="35"/>
                        <a:pt x="69" y="32"/>
                      </a:cubicBezTo>
                      <a:cubicBezTo>
                        <a:pt x="66" y="33"/>
                        <a:pt x="59" y="37"/>
                        <a:pt x="58" y="35"/>
                      </a:cubicBezTo>
                      <a:cubicBezTo>
                        <a:pt x="60" y="33"/>
                        <a:pt x="63" y="32"/>
                        <a:pt x="63" y="28"/>
                      </a:cubicBezTo>
                      <a:close/>
                      <a:moveTo>
                        <a:pt x="157" y="45"/>
                      </a:moveTo>
                      <a:cubicBezTo>
                        <a:pt x="157" y="45"/>
                        <a:pt x="157" y="45"/>
                        <a:pt x="157" y="45"/>
                      </a:cubicBezTo>
                      <a:cubicBezTo>
                        <a:pt x="150" y="50"/>
                        <a:pt x="142" y="54"/>
                        <a:pt x="138" y="60"/>
                      </a:cubicBezTo>
                      <a:cubicBezTo>
                        <a:pt x="146" y="59"/>
                        <a:pt x="149" y="53"/>
                        <a:pt x="157" y="52"/>
                      </a:cubicBezTo>
                      <a:cubicBezTo>
                        <a:pt x="162" y="41"/>
                        <a:pt x="177" y="39"/>
                        <a:pt x="185" y="31"/>
                      </a:cubicBezTo>
                      <a:cubicBezTo>
                        <a:pt x="173" y="29"/>
                        <a:pt x="166" y="38"/>
                        <a:pt x="157" y="45"/>
                      </a:cubicBezTo>
                      <a:close/>
                      <a:moveTo>
                        <a:pt x="14" y="42"/>
                      </a:move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9" y="42"/>
                        <a:pt x="23" y="33"/>
                        <a:pt x="18" y="31"/>
                      </a:cubicBezTo>
                      <a:cubicBezTo>
                        <a:pt x="16" y="34"/>
                        <a:pt x="14" y="37"/>
                        <a:pt x="14" y="42"/>
                      </a:cubicBezTo>
                      <a:close/>
                      <a:moveTo>
                        <a:pt x="158" y="57"/>
                      </a:moveTo>
                      <a:cubicBezTo>
                        <a:pt x="158" y="57"/>
                        <a:pt x="158" y="57"/>
                        <a:pt x="158" y="57"/>
                      </a:cubicBezTo>
                      <a:cubicBezTo>
                        <a:pt x="155" y="71"/>
                        <a:pt x="138" y="70"/>
                        <a:pt x="131" y="80"/>
                      </a:cubicBezTo>
                      <a:cubicBezTo>
                        <a:pt x="144" y="78"/>
                        <a:pt x="151" y="69"/>
                        <a:pt x="162" y="65"/>
                      </a:cubicBezTo>
                      <a:cubicBezTo>
                        <a:pt x="161" y="62"/>
                        <a:pt x="162" y="60"/>
                        <a:pt x="163" y="59"/>
                      </a:cubicBezTo>
                      <a:cubicBezTo>
                        <a:pt x="177" y="50"/>
                        <a:pt x="192" y="45"/>
                        <a:pt x="203" y="33"/>
                      </a:cubicBezTo>
                      <a:cubicBezTo>
                        <a:pt x="183" y="36"/>
                        <a:pt x="175" y="51"/>
                        <a:pt x="158" y="57"/>
                      </a:cubicBezTo>
                      <a:close/>
                      <a:moveTo>
                        <a:pt x="86" y="46"/>
                      </a:moveTo>
                      <a:cubicBezTo>
                        <a:pt x="86" y="46"/>
                        <a:pt x="86" y="46"/>
                        <a:pt x="86" y="46"/>
                      </a:cubicBezTo>
                      <a:cubicBezTo>
                        <a:pt x="92" y="44"/>
                        <a:pt x="97" y="41"/>
                        <a:pt x="98" y="35"/>
                      </a:cubicBezTo>
                      <a:cubicBezTo>
                        <a:pt x="90" y="35"/>
                        <a:pt x="87" y="40"/>
                        <a:pt x="86" y="46"/>
                      </a:cubicBezTo>
                      <a:close/>
                      <a:moveTo>
                        <a:pt x="181" y="38"/>
                      </a:moveTo>
                      <a:cubicBezTo>
                        <a:pt x="181" y="38"/>
                        <a:pt x="181" y="38"/>
                        <a:pt x="181" y="38"/>
                      </a:cubicBezTo>
                      <a:cubicBezTo>
                        <a:pt x="184" y="38"/>
                        <a:pt x="188" y="38"/>
                        <a:pt x="187" y="35"/>
                      </a:cubicBezTo>
                      <a:cubicBezTo>
                        <a:pt x="184" y="35"/>
                        <a:pt x="182" y="36"/>
                        <a:pt x="181" y="38"/>
                      </a:cubicBezTo>
                      <a:close/>
                      <a:moveTo>
                        <a:pt x="215" y="36"/>
                      </a:moveTo>
                      <a:cubicBezTo>
                        <a:pt x="215" y="36"/>
                        <a:pt x="215" y="36"/>
                        <a:pt x="215" y="36"/>
                      </a:cubicBezTo>
                      <a:cubicBezTo>
                        <a:pt x="204" y="34"/>
                        <a:pt x="200" y="41"/>
                        <a:pt x="192" y="43"/>
                      </a:cubicBezTo>
                      <a:cubicBezTo>
                        <a:pt x="184" y="56"/>
                        <a:pt x="170" y="62"/>
                        <a:pt x="161" y="74"/>
                      </a:cubicBezTo>
                      <a:cubicBezTo>
                        <a:pt x="180" y="68"/>
                        <a:pt x="189" y="52"/>
                        <a:pt x="206" y="43"/>
                      </a:cubicBezTo>
                      <a:cubicBezTo>
                        <a:pt x="204" y="48"/>
                        <a:pt x="198" y="48"/>
                        <a:pt x="196" y="54"/>
                      </a:cubicBezTo>
                      <a:cubicBezTo>
                        <a:pt x="206" y="50"/>
                        <a:pt x="216" y="45"/>
                        <a:pt x="215" y="36"/>
                      </a:cubicBezTo>
                      <a:close/>
                      <a:moveTo>
                        <a:pt x="212" y="50"/>
                      </a:moveTo>
                      <a:cubicBezTo>
                        <a:pt x="212" y="50"/>
                        <a:pt x="212" y="50"/>
                        <a:pt x="212" y="50"/>
                      </a:cubicBezTo>
                      <a:cubicBezTo>
                        <a:pt x="215" y="44"/>
                        <a:pt x="225" y="46"/>
                        <a:pt x="227" y="38"/>
                      </a:cubicBezTo>
                      <a:cubicBezTo>
                        <a:pt x="219" y="39"/>
                        <a:pt x="211" y="45"/>
                        <a:pt x="212" y="50"/>
                      </a:cubicBezTo>
                      <a:close/>
                      <a:moveTo>
                        <a:pt x="226" y="54"/>
                      </a:moveTo>
                      <a:cubicBezTo>
                        <a:pt x="226" y="54"/>
                        <a:pt x="226" y="54"/>
                        <a:pt x="226" y="54"/>
                      </a:cubicBezTo>
                      <a:cubicBezTo>
                        <a:pt x="232" y="50"/>
                        <a:pt x="241" y="47"/>
                        <a:pt x="246" y="40"/>
                      </a:cubicBezTo>
                      <a:cubicBezTo>
                        <a:pt x="239" y="39"/>
                        <a:pt x="232" y="43"/>
                        <a:pt x="226" y="46"/>
                      </a:cubicBezTo>
                      <a:cubicBezTo>
                        <a:pt x="212" y="53"/>
                        <a:pt x="198" y="65"/>
                        <a:pt x="185" y="71"/>
                      </a:cubicBezTo>
                      <a:cubicBezTo>
                        <a:pt x="183" y="72"/>
                        <a:pt x="181" y="71"/>
                        <a:pt x="180" y="71"/>
                      </a:cubicBezTo>
                      <a:cubicBezTo>
                        <a:pt x="170" y="75"/>
                        <a:pt x="163" y="85"/>
                        <a:pt x="158" y="90"/>
                      </a:cubicBezTo>
                      <a:cubicBezTo>
                        <a:pt x="160" y="87"/>
                        <a:pt x="158" y="93"/>
                        <a:pt x="158" y="94"/>
                      </a:cubicBezTo>
                      <a:cubicBezTo>
                        <a:pt x="171" y="96"/>
                        <a:pt x="180" y="83"/>
                        <a:pt x="189" y="76"/>
                      </a:cubicBezTo>
                      <a:cubicBezTo>
                        <a:pt x="183" y="75"/>
                        <a:pt x="180" y="82"/>
                        <a:pt x="177" y="79"/>
                      </a:cubicBezTo>
                      <a:cubicBezTo>
                        <a:pt x="196" y="70"/>
                        <a:pt x="209" y="63"/>
                        <a:pt x="226" y="54"/>
                      </a:cubicBezTo>
                      <a:close/>
                      <a:moveTo>
                        <a:pt x="228" y="55"/>
                      </a:moveTo>
                      <a:cubicBezTo>
                        <a:pt x="228" y="55"/>
                        <a:pt x="228" y="55"/>
                        <a:pt x="228" y="55"/>
                      </a:cubicBezTo>
                      <a:cubicBezTo>
                        <a:pt x="217" y="62"/>
                        <a:pt x="205" y="71"/>
                        <a:pt x="194" y="75"/>
                      </a:cubicBezTo>
                      <a:cubicBezTo>
                        <a:pt x="192" y="80"/>
                        <a:pt x="175" y="85"/>
                        <a:pt x="181" y="88"/>
                      </a:cubicBezTo>
                      <a:cubicBezTo>
                        <a:pt x="204" y="77"/>
                        <a:pt x="222" y="62"/>
                        <a:pt x="243" y="50"/>
                      </a:cubicBezTo>
                      <a:cubicBezTo>
                        <a:pt x="238" y="45"/>
                        <a:pt x="233" y="52"/>
                        <a:pt x="228" y="55"/>
                      </a:cubicBezTo>
                      <a:close/>
                      <a:moveTo>
                        <a:pt x="88" y="62"/>
                      </a:moveTo>
                      <a:cubicBezTo>
                        <a:pt x="88" y="62"/>
                        <a:pt x="88" y="62"/>
                        <a:pt x="88" y="62"/>
                      </a:cubicBezTo>
                      <a:cubicBezTo>
                        <a:pt x="98" y="58"/>
                        <a:pt x="108" y="53"/>
                        <a:pt x="115" y="45"/>
                      </a:cubicBezTo>
                      <a:cubicBezTo>
                        <a:pt x="104" y="44"/>
                        <a:pt x="94" y="54"/>
                        <a:pt x="88" y="62"/>
                      </a:cubicBezTo>
                      <a:close/>
                      <a:moveTo>
                        <a:pt x="17" y="50"/>
                      </a:moveTo>
                      <a:cubicBezTo>
                        <a:pt x="17" y="50"/>
                        <a:pt x="17" y="50"/>
                        <a:pt x="17" y="50"/>
                      </a:cubicBezTo>
                      <a:cubicBezTo>
                        <a:pt x="22" y="50"/>
                        <a:pt x="23" y="48"/>
                        <a:pt x="24" y="45"/>
                      </a:cubicBezTo>
                      <a:cubicBezTo>
                        <a:pt x="21" y="45"/>
                        <a:pt x="19" y="47"/>
                        <a:pt x="17" y="50"/>
                      </a:cubicBezTo>
                      <a:close/>
                      <a:moveTo>
                        <a:pt x="22" y="70"/>
                      </a:moveTo>
                      <a:cubicBezTo>
                        <a:pt x="22" y="70"/>
                        <a:pt x="22" y="70"/>
                        <a:pt x="22" y="70"/>
                      </a:cubicBezTo>
                      <a:cubicBezTo>
                        <a:pt x="19" y="71"/>
                        <a:pt x="17" y="74"/>
                        <a:pt x="14" y="75"/>
                      </a:cubicBezTo>
                      <a:cubicBezTo>
                        <a:pt x="17" y="100"/>
                        <a:pt x="14" y="122"/>
                        <a:pt x="18" y="144"/>
                      </a:cubicBezTo>
                      <a:cubicBezTo>
                        <a:pt x="22" y="139"/>
                        <a:pt x="28" y="130"/>
                        <a:pt x="27" y="125"/>
                      </a:cubicBezTo>
                      <a:cubicBezTo>
                        <a:pt x="27" y="126"/>
                        <a:pt x="21" y="129"/>
                        <a:pt x="21" y="126"/>
                      </a:cubicBezTo>
                      <a:cubicBezTo>
                        <a:pt x="23" y="120"/>
                        <a:pt x="20" y="118"/>
                        <a:pt x="18" y="113"/>
                      </a:cubicBezTo>
                      <a:cubicBezTo>
                        <a:pt x="19" y="109"/>
                        <a:pt x="27" y="101"/>
                        <a:pt x="19" y="98"/>
                      </a:cubicBezTo>
                      <a:cubicBezTo>
                        <a:pt x="22" y="94"/>
                        <a:pt x="26" y="91"/>
                        <a:pt x="30" y="88"/>
                      </a:cubicBezTo>
                      <a:cubicBezTo>
                        <a:pt x="30" y="90"/>
                        <a:pt x="29" y="92"/>
                        <a:pt x="32" y="92"/>
                      </a:cubicBezTo>
                      <a:cubicBezTo>
                        <a:pt x="38" y="89"/>
                        <a:pt x="41" y="84"/>
                        <a:pt x="46" y="80"/>
                      </a:cubicBezTo>
                      <a:cubicBezTo>
                        <a:pt x="50" y="77"/>
                        <a:pt x="58" y="74"/>
                        <a:pt x="59" y="68"/>
                      </a:cubicBezTo>
                      <a:cubicBezTo>
                        <a:pt x="49" y="70"/>
                        <a:pt x="41" y="81"/>
                        <a:pt x="35" y="83"/>
                      </a:cubicBezTo>
                      <a:cubicBezTo>
                        <a:pt x="39" y="72"/>
                        <a:pt x="52" y="70"/>
                        <a:pt x="59" y="61"/>
                      </a:cubicBezTo>
                      <a:cubicBezTo>
                        <a:pt x="61" y="61"/>
                        <a:pt x="60" y="65"/>
                        <a:pt x="61" y="65"/>
                      </a:cubicBezTo>
                      <a:cubicBezTo>
                        <a:pt x="68" y="58"/>
                        <a:pt x="79" y="56"/>
                        <a:pt x="82" y="45"/>
                      </a:cubicBezTo>
                      <a:cubicBezTo>
                        <a:pt x="74" y="49"/>
                        <a:pt x="68" y="55"/>
                        <a:pt x="59" y="54"/>
                      </a:cubicBezTo>
                      <a:cubicBezTo>
                        <a:pt x="59" y="57"/>
                        <a:pt x="56" y="58"/>
                        <a:pt x="59" y="60"/>
                      </a:cubicBezTo>
                      <a:cubicBezTo>
                        <a:pt x="52" y="60"/>
                        <a:pt x="45" y="69"/>
                        <a:pt x="37" y="73"/>
                      </a:cubicBezTo>
                      <a:cubicBezTo>
                        <a:pt x="32" y="75"/>
                        <a:pt x="28" y="79"/>
                        <a:pt x="26" y="83"/>
                      </a:cubicBezTo>
                      <a:cubicBezTo>
                        <a:pt x="26" y="87"/>
                        <a:pt x="30" y="80"/>
                        <a:pt x="30" y="84"/>
                      </a:cubicBezTo>
                      <a:cubicBezTo>
                        <a:pt x="26" y="85"/>
                        <a:pt x="22" y="92"/>
                        <a:pt x="18" y="88"/>
                      </a:cubicBezTo>
                      <a:cubicBezTo>
                        <a:pt x="20" y="84"/>
                        <a:pt x="25" y="83"/>
                        <a:pt x="26" y="78"/>
                      </a:cubicBezTo>
                      <a:cubicBezTo>
                        <a:pt x="22" y="77"/>
                        <a:pt x="19" y="84"/>
                        <a:pt x="16" y="80"/>
                      </a:cubicBezTo>
                      <a:cubicBezTo>
                        <a:pt x="17" y="77"/>
                        <a:pt x="24" y="69"/>
                        <a:pt x="22" y="70"/>
                      </a:cubicBezTo>
                      <a:close/>
                      <a:moveTo>
                        <a:pt x="21" y="76"/>
                      </a:moveTo>
                      <a:cubicBezTo>
                        <a:pt x="21" y="76"/>
                        <a:pt x="21" y="76"/>
                        <a:pt x="21" y="76"/>
                      </a:cubicBezTo>
                      <a:cubicBezTo>
                        <a:pt x="29" y="75"/>
                        <a:pt x="34" y="70"/>
                        <a:pt x="38" y="65"/>
                      </a:cubicBezTo>
                      <a:cubicBezTo>
                        <a:pt x="32" y="68"/>
                        <a:pt x="22" y="68"/>
                        <a:pt x="21" y="76"/>
                      </a:cubicBezTo>
                      <a:close/>
                      <a:moveTo>
                        <a:pt x="21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19" y="63"/>
                        <a:pt x="10" y="64"/>
                        <a:pt x="14" y="69"/>
                      </a:cubicBezTo>
                      <a:cubicBezTo>
                        <a:pt x="16" y="66"/>
                        <a:pt x="24" y="63"/>
                        <a:pt x="21" y="60"/>
                      </a:cubicBezTo>
                      <a:close/>
                      <a:moveTo>
                        <a:pt x="24" y="52"/>
                      </a:moveTo>
                      <a:cubicBezTo>
                        <a:pt x="24" y="52"/>
                        <a:pt x="24" y="52"/>
                        <a:pt x="24" y="52"/>
                      </a:cubicBezTo>
                      <a:cubicBezTo>
                        <a:pt x="19" y="52"/>
                        <a:pt x="17" y="56"/>
                        <a:pt x="16" y="61"/>
                      </a:cubicBezTo>
                      <a:cubicBezTo>
                        <a:pt x="20" y="59"/>
                        <a:pt x="25" y="58"/>
                        <a:pt x="24" y="52"/>
                      </a:cubicBezTo>
                      <a:close/>
                      <a:moveTo>
                        <a:pt x="17" y="55"/>
                      </a:moveTo>
                      <a:cubicBezTo>
                        <a:pt x="17" y="55"/>
                        <a:pt x="17" y="55"/>
                        <a:pt x="17" y="55"/>
                      </a:cubicBezTo>
                      <a:cubicBezTo>
                        <a:pt x="15" y="55"/>
                        <a:pt x="14" y="56"/>
                        <a:pt x="13" y="57"/>
                      </a:cubicBezTo>
                      <a:cubicBezTo>
                        <a:pt x="15" y="57"/>
                        <a:pt x="16" y="56"/>
                        <a:pt x="17" y="55"/>
                      </a:cubicBezTo>
                      <a:close/>
                      <a:moveTo>
                        <a:pt x="19" y="68"/>
                      </a:move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30" y="62"/>
                        <a:pt x="41" y="57"/>
                        <a:pt x="47" y="47"/>
                      </a:cubicBezTo>
                      <a:cubicBezTo>
                        <a:pt x="38" y="54"/>
                        <a:pt x="26" y="58"/>
                        <a:pt x="19" y="68"/>
                      </a:cubicBezTo>
                      <a:close/>
                      <a:moveTo>
                        <a:pt x="63" y="70"/>
                      </a:moveTo>
                      <a:cubicBezTo>
                        <a:pt x="63" y="70"/>
                        <a:pt x="63" y="70"/>
                        <a:pt x="63" y="70"/>
                      </a:cubicBezTo>
                      <a:cubicBezTo>
                        <a:pt x="60" y="77"/>
                        <a:pt x="54" y="79"/>
                        <a:pt x="50" y="84"/>
                      </a:cubicBezTo>
                      <a:cubicBezTo>
                        <a:pt x="56" y="83"/>
                        <a:pt x="60" y="73"/>
                        <a:pt x="66" y="75"/>
                      </a:cubicBezTo>
                      <a:cubicBezTo>
                        <a:pt x="56" y="88"/>
                        <a:pt x="38" y="93"/>
                        <a:pt x="30" y="107"/>
                      </a:cubicBezTo>
                      <a:cubicBezTo>
                        <a:pt x="45" y="105"/>
                        <a:pt x="52" y="88"/>
                        <a:pt x="64" y="87"/>
                      </a:cubicBezTo>
                      <a:cubicBezTo>
                        <a:pt x="59" y="95"/>
                        <a:pt x="46" y="96"/>
                        <a:pt x="44" y="107"/>
                      </a:cubicBezTo>
                      <a:cubicBezTo>
                        <a:pt x="55" y="105"/>
                        <a:pt x="56" y="92"/>
                        <a:pt x="70" y="92"/>
                      </a:cubicBezTo>
                      <a:cubicBezTo>
                        <a:pt x="71" y="89"/>
                        <a:pt x="69" y="89"/>
                        <a:pt x="68" y="88"/>
                      </a:cubicBezTo>
                      <a:cubicBezTo>
                        <a:pt x="74" y="87"/>
                        <a:pt x="80" y="78"/>
                        <a:pt x="79" y="74"/>
                      </a:cubicBezTo>
                      <a:cubicBezTo>
                        <a:pt x="77" y="77"/>
                        <a:pt x="75" y="80"/>
                        <a:pt x="69" y="80"/>
                      </a:cubicBezTo>
                      <a:cubicBezTo>
                        <a:pt x="70" y="76"/>
                        <a:pt x="77" y="77"/>
                        <a:pt x="77" y="71"/>
                      </a:cubicBezTo>
                      <a:cubicBezTo>
                        <a:pt x="75" y="71"/>
                        <a:pt x="73" y="72"/>
                        <a:pt x="73" y="70"/>
                      </a:cubicBezTo>
                      <a:cubicBezTo>
                        <a:pt x="79" y="61"/>
                        <a:pt x="92" y="59"/>
                        <a:pt x="96" y="48"/>
                      </a:cubicBezTo>
                      <a:cubicBezTo>
                        <a:pt x="82" y="48"/>
                        <a:pt x="75" y="65"/>
                        <a:pt x="63" y="70"/>
                      </a:cubicBezTo>
                      <a:close/>
                      <a:moveTo>
                        <a:pt x="227" y="69"/>
                      </a:moveTo>
                      <a:cubicBezTo>
                        <a:pt x="227" y="69"/>
                        <a:pt x="227" y="69"/>
                        <a:pt x="227" y="69"/>
                      </a:cubicBezTo>
                      <a:cubicBezTo>
                        <a:pt x="237" y="65"/>
                        <a:pt x="246" y="58"/>
                        <a:pt x="255" y="52"/>
                      </a:cubicBezTo>
                      <a:cubicBezTo>
                        <a:pt x="258" y="55"/>
                        <a:pt x="264" y="52"/>
                        <a:pt x="265" y="48"/>
                      </a:cubicBezTo>
                      <a:cubicBezTo>
                        <a:pt x="253" y="48"/>
                        <a:pt x="237" y="57"/>
                        <a:pt x="227" y="69"/>
                      </a:cubicBezTo>
                      <a:close/>
                      <a:moveTo>
                        <a:pt x="218" y="89"/>
                      </a:moveTo>
                      <a:cubicBezTo>
                        <a:pt x="218" y="89"/>
                        <a:pt x="218" y="89"/>
                        <a:pt x="218" y="89"/>
                      </a:cubicBezTo>
                      <a:cubicBezTo>
                        <a:pt x="219" y="89"/>
                        <a:pt x="219" y="90"/>
                        <a:pt x="219" y="92"/>
                      </a:cubicBezTo>
                      <a:cubicBezTo>
                        <a:pt x="224" y="91"/>
                        <a:pt x="228" y="89"/>
                        <a:pt x="231" y="85"/>
                      </a:cubicBezTo>
                      <a:cubicBezTo>
                        <a:pt x="228" y="85"/>
                        <a:pt x="227" y="84"/>
                        <a:pt x="227" y="83"/>
                      </a:cubicBezTo>
                      <a:cubicBezTo>
                        <a:pt x="242" y="73"/>
                        <a:pt x="258" y="65"/>
                        <a:pt x="274" y="56"/>
                      </a:cubicBezTo>
                      <a:cubicBezTo>
                        <a:pt x="274" y="53"/>
                        <a:pt x="272" y="52"/>
                        <a:pt x="270" y="51"/>
                      </a:cubicBezTo>
                      <a:cubicBezTo>
                        <a:pt x="252" y="63"/>
                        <a:pt x="228" y="70"/>
                        <a:pt x="218" y="89"/>
                      </a:cubicBezTo>
                      <a:close/>
                      <a:moveTo>
                        <a:pt x="134" y="64"/>
                      </a:moveTo>
                      <a:cubicBezTo>
                        <a:pt x="134" y="64"/>
                        <a:pt x="134" y="64"/>
                        <a:pt x="134" y="64"/>
                      </a:cubicBezTo>
                      <a:cubicBezTo>
                        <a:pt x="131" y="70"/>
                        <a:pt x="126" y="72"/>
                        <a:pt x="121" y="79"/>
                      </a:cubicBezTo>
                      <a:cubicBezTo>
                        <a:pt x="129" y="81"/>
                        <a:pt x="135" y="73"/>
                        <a:pt x="140" y="69"/>
                      </a:cubicBezTo>
                      <a:cubicBezTo>
                        <a:pt x="146" y="64"/>
                        <a:pt x="156" y="61"/>
                        <a:pt x="158" y="54"/>
                      </a:cubicBezTo>
                      <a:cubicBezTo>
                        <a:pt x="149" y="55"/>
                        <a:pt x="139" y="70"/>
                        <a:pt x="134" y="64"/>
                      </a:cubicBezTo>
                      <a:close/>
                      <a:moveTo>
                        <a:pt x="83" y="79"/>
                      </a:moveTo>
                      <a:cubicBezTo>
                        <a:pt x="83" y="79"/>
                        <a:pt x="83" y="79"/>
                        <a:pt x="83" y="79"/>
                      </a:cubicBezTo>
                      <a:cubicBezTo>
                        <a:pt x="92" y="72"/>
                        <a:pt x="102" y="66"/>
                        <a:pt x="110" y="57"/>
                      </a:cubicBezTo>
                      <a:cubicBezTo>
                        <a:pt x="97" y="60"/>
                        <a:pt x="85" y="70"/>
                        <a:pt x="83" y="79"/>
                      </a:cubicBezTo>
                      <a:close/>
                      <a:moveTo>
                        <a:pt x="248" y="83"/>
                      </a:moveTo>
                      <a:cubicBezTo>
                        <a:pt x="248" y="83"/>
                        <a:pt x="248" y="83"/>
                        <a:pt x="248" y="83"/>
                      </a:cubicBezTo>
                      <a:cubicBezTo>
                        <a:pt x="253" y="81"/>
                        <a:pt x="259" y="79"/>
                        <a:pt x="261" y="74"/>
                      </a:cubicBezTo>
                      <a:cubicBezTo>
                        <a:pt x="255" y="75"/>
                        <a:pt x="250" y="77"/>
                        <a:pt x="248" y="83"/>
                      </a:cubicBezTo>
                      <a:close/>
                      <a:moveTo>
                        <a:pt x="256" y="84"/>
                      </a:moveTo>
                      <a:cubicBezTo>
                        <a:pt x="256" y="84"/>
                        <a:pt x="256" y="84"/>
                        <a:pt x="256" y="84"/>
                      </a:cubicBezTo>
                      <a:cubicBezTo>
                        <a:pt x="262" y="85"/>
                        <a:pt x="273" y="79"/>
                        <a:pt x="276" y="73"/>
                      </a:cubicBezTo>
                      <a:cubicBezTo>
                        <a:pt x="275" y="72"/>
                        <a:pt x="274" y="71"/>
                        <a:pt x="274" y="70"/>
                      </a:cubicBezTo>
                      <a:cubicBezTo>
                        <a:pt x="267" y="74"/>
                        <a:pt x="258" y="76"/>
                        <a:pt x="256" y="84"/>
                      </a:cubicBezTo>
                      <a:close/>
                      <a:moveTo>
                        <a:pt x="256" y="74"/>
                      </a:moveTo>
                      <a:cubicBezTo>
                        <a:pt x="256" y="74"/>
                        <a:pt x="256" y="74"/>
                        <a:pt x="256" y="74"/>
                      </a:cubicBezTo>
                      <a:cubicBezTo>
                        <a:pt x="262" y="70"/>
                        <a:pt x="270" y="69"/>
                        <a:pt x="275" y="64"/>
                      </a:cubicBezTo>
                      <a:cubicBezTo>
                        <a:pt x="263" y="63"/>
                        <a:pt x="246" y="71"/>
                        <a:pt x="242" y="80"/>
                      </a:cubicBezTo>
                      <a:cubicBezTo>
                        <a:pt x="247" y="82"/>
                        <a:pt x="251" y="77"/>
                        <a:pt x="256" y="74"/>
                      </a:cubicBezTo>
                      <a:close/>
                      <a:moveTo>
                        <a:pt x="102" y="73"/>
                      </a:moveTo>
                      <a:cubicBezTo>
                        <a:pt x="102" y="73"/>
                        <a:pt x="102" y="73"/>
                        <a:pt x="102" y="73"/>
                      </a:cubicBezTo>
                      <a:cubicBezTo>
                        <a:pt x="106" y="73"/>
                        <a:pt x="107" y="70"/>
                        <a:pt x="108" y="68"/>
                      </a:cubicBezTo>
                      <a:cubicBezTo>
                        <a:pt x="104" y="67"/>
                        <a:pt x="102" y="69"/>
                        <a:pt x="102" y="73"/>
                      </a:cubicBezTo>
                      <a:close/>
                      <a:moveTo>
                        <a:pt x="135" y="94"/>
                      </a:moveTo>
                      <a:cubicBezTo>
                        <a:pt x="135" y="94"/>
                        <a:pt x="135" y="94"/>
                        <a:pt x="135" y="94"/>
                      </a:cubicBezTo>
                      <a:cubicBezTo>
                        <a:pt x="134" y="95"/>
                        <a:pt x="131" y="94"/>
                        <a:pt x="130" y="94"/>
                      </a:cubicBezTo>
                      <a:cubicBezTo>
                        <a:pt x="127" y="96"/>
                        <a:pt x="129" y="98"/>
                        <a:pt x="126" y="98"/>
                      </a:cubicBezTo>
                      <a:cubicBezTo>
                        <a:pt x="124" y="98"/>
                        <a:pt x="122" y="90"/>
                        <a:pt x="120" y="97"/>
                      </a:cubicBezTo>
                      <a:cubicBezTo>
                        <a:pt x="121" y="97"/>
                        <a:pt x="122" y="97"/>
                        <a:pt x="122" y="98"/>
                      </a:cubicBezTo>
                      <a:cubicBezTo>
                        <a:pt x="119" y="97"/>
                        <a:pt x="119" y="100"/>
                        <a:pt x="116" y="99"/>
                      </a:cubicBezTo>
                      <a:cubicBezTo>
                        <a:pt x="109" y="111"/>
                        <a:pt x="98" y="118"/>
                        <a:pt x="84" y="124"/>
                      </a:cubicBezTo>
                      <a:cubicBezTo>
                        <a:pt x="93" y="133"/>
                        <a:pt x="109" y="114"/>
                        <a:pt x="114" y="110"/>
                      </a:cubicBezTo>
                      <a:cubicBezTo>
                        <a:pt x="114" y="117"/>
                        <a:pt x="118" y="108"/>
                        <a:pt x="122" y="113"/>
                      </a:cubicBezTo>
                      <a:cubicBezTo>
                        <a:pt x="125" y="109"/>
                        <a:pt x="128" y="106"/>
                        <a:pt x="129" y="101"/>
                      </a:cubicBezTo>
                      <a:cubicBezTo>
                        <a:pt x="134" y="99"/>
                        <a:pt x="131" y="101"/>
                        <a:pt x="135" y="102"/>
                      </a:cubicBezTo>
                      <a:cubicBezTo>
                        <a:pt x="146" y="92"/>
                        <a:pt x="159" y="85"/>
                        <a:pt x="170" y="74"/>
                      </a:cubicBezTo>
                      <a:cubicBezTo>
                        <a:pt x="158" y="77"/>
                        <a:pt x="146" y="89"/>
                        <a:pt x="135" y="94"/>
                      </a:cubicBezTo>
                      <a:close/>
                      <a:moveTo>
                        <a:pt x="94" y="79"/>
                      </a:moveTo>
                      <a:cubicBezTo>
                        <a:pt x="94" y="79"/>
                        <a:pt x="94" y="79"/>
                        <a:pt x="94" y="79"/>
                      </a:cubicBezTo>
                      <a:cubicBezTo>
                        <a:pt x="98" y="79"/>
                        <a:pt x="100" y="78"/>
                        <a:pt x="101" y="76"/>
                      </a:cubicBezTo>
                      <a:cubicBezTo>
                        <a:pt x="98" y="76"/>
                        <a:pt x="95" y="75"/>
                        <a:pt x="94" y="79"/>
                      </a:cubicBezTo>
                      <a:close/>
                      <a:moveTo>
                        <a:pt x="101" y="80"/>
                      </a:moveTo>
                      <a:cubicBezTo>
                        <a:pt x="101" y="80"/>
                        <a:pt x="101" y="80"/>
                        <a:pt x="101" y="80"/>
                      </a:cubicBezTo>
                      <a:cubicBezTo>
                        <a:pt x="95" y="86"/>
                        <a:pt x="84" y="90"/>
                        <a:pt x="80" y="94"/>
                      </a:cubicBezTo>
                      <a:cubicBezTo>
                        <a:pt x="80" y="95"/>
                        <a:pt x="80" y="99"/>
                        <a:pt x="80" y="98"/>
                      </a:cubicBezTo>
                      <a:cubicBezTo>
                        <a:pt x="77" y="102"/>
                        <a:pt x="65" y="106"/>
                        <a:pt x="61" y="117"/>
                      </a:cubicBezTo>
                      <a:cubicBezTo>
                        <a:pt x="53" y="124"/>
                        <a:pt x="42" y="129"/>
                        <a:pt x="36" y="139"/>
                      </a:cubicBezTo>
                      <a:cubicBezTo>
                        <a:pt x="50" y="136"/>
                        <a:pt x="62" y="121"/>
                        <a:pt x="74" y="111"/>
                      </a:cubicBezTo>
                      <a:cubicBezTo>
                        <a:pt x="79" y="107"/>
                        <a:pt x="83" y="104"/>
                        <a:pt x="87" y="101"/>
                      </a:cubicBezTo>
                      <a:cubicBezTo>
                        <a:pt x="87" y="98"/>
                        <a:pt x="88" y="97"/>
                        <a:pt x="89" y="97"/>
                      </a:cubicBezTo>
                      <a:cubicBezTo>
                        <a:pt x="89" y="95"/>
                        <a:pt x="89" y="94"/>
                        <a:pt x="88" y="93"/>
                      </a:cubicBezTo>
                      <a:cubicBezTo>
                        <a:pt x="91" y="92"/>
                        <a:pt x="92" y="89"/>
                        <a:pt x="96" y="89"/>
                      </a:cubicBezTo>
                      <a:cubicBezTo>
                        <a:pt x="95" y="92"/>
                        <a:pt x="93" y="93"/>
                        <a:pt x="93" y="97"/>
                      </a:cubicBezTo>
                      <a:cubicBezTo>
                        <a:pt x="98" y="97"/>
                        <a:pt x="98" y="93"/>
                        <a:pt x="102" y="93"/>
                      </a:cubicBezTo>
                      <a:cubicBezTo>
                        <a:pt x="102" y="95"/>
                        <a:pt x="102" y="98"/>
                        <a:pt x="103" y="98"/>
                      </a:cubicBezTo>
                      <a:cubicBezTo>
                        <a:pt x="108" y="92"/>
                        <a:pt x="111" y="102"/>
                        <a:pt x="116" y="98"/>
                      </a:cubicBezTo>
                      <a:cubicBezTo>
                        <a:pt x="117" y="90"/>
                        <a:pt x="111" y="94"/>
                        <a:pt x="110" y="93"/>
                      </a:cubicBezTo>
                      <a:cubicBezTo>
                        <a:pt x="111" y="88"/>
                        <a:pt x="123" y="88"/>
                        <a:pt x="119" y="80"/>
                      </a:cubicBezTo>
                      <a:cubicBezTo>
                        <a:pt x="113" y="80"/>
                        <a:pt x="114" y="87"/>
                        <a:pt x="108" y="87"/>
                      </a:cubicBezTo>
                      <a:cubicBezTo>
                        <a:pt x="110" y="79"/>
                        <a:pt x="102" y="88"/>
                        <a:pt x="101" y="80"/>
                      </a:cubicBezTo>
                      <a:close/>
                      <a:moveTo>
                        <a:pt x="262" y="89"/>
                      </a:moveTo>
                      <a:cubicBezTo>
                        <a:pt x="262" y="89"/>
                        <a:pt x="262" y="89"/>
                        <a:pt x="262" y="89"/>
                      </a:cubicBezTo>
                      <a:cubicBezTo>
                        <a:pt x="267" y="87"/>
                        <a:pt x="275" y="87"/>
                        <a:pt x="275" y="80"/>
                      </a:cubicBezTo>
                      <a:cubicBezTo>
                        <a:pt x="270" y="83"/>
                        <a:pt x="264" y="83"/>
                        <a:pt x="262" y="89"/>
                      </a:cubicBezTo>
                      <a:close/>
                      <a:moveTo>
                        <a:pt x="50" y="110"/>
                      </a:moveTo>
                      <a:cubicBezTo>
                        <a:pt x="50" y="110"/>
                        <a:pt x="50" y="110"/>
                        <a:pt x="50" y="110"/>
                      </a:cubicBezTo>
                      <a:cubicBezTo>
                        <a:pt x="47" y="113"/>
                        <a:pt x="39" y="112"/>
                        <a:pt x="40" y="120"/>
                      </a:cubicBezTo>
                      <a:cubicBezTo>
                        <a:pt x="53" y="119"/>
                        <a:pt x="54" y="105"/>
                        <a:pt x="68" y="104"/>
                      </a:cubicBezTo>
                      <a:cubicBezTo>
                        <a:pt x="72" y="94"/>
                        <a:pt x="83" y="90"/>
                        <a:pt x="89" y="82"/>
                      </a:cubicBezTo>
                      <a:cubicBezTo>
                        <a:pt x="73" y="88"/>
                        <a:pt x="63" y="100"/>
                        <a:pt x="50" y="110"/>
                      </a:cubicBezTo>
                      <a:close/>
                      <a:moveTo>
                        <a:pt x="138" y="84"/>
                      </a:moveTo>
                      <a:cubicBezTo>
                        <a:pt x="138" y="84"/>
                        <a:pt x="138" y="84"/>
                        <a:pt x="138" y="84"/>
                      </a:cubicBezTo>
                      <a:cubicBezTo>
                        <a:pt x="140" y="84"/>
                        <a:pt x="142" y="84"/>
                        <a:pt x="142" y="82"/>
                      </a:cubicBezTo>
                      <a:cubicBezTo>
                        <a:pt x="141" y="82"/>
                        <a:pt x="140" y="82"/>
                        <a:pt x="139" y="82"/>
                      </a:cubicBezTo>
                      <a:cubicBezTo>
                        <a:pt x="139" y="83"/>
                        <a:pt x="138" y="83"/>
                        <a:pt x="138" y="84"/>
                      </a:cubicBezTo>
                      <a:close/>
                      <a:moveTo>
                        <a:pt x="212" y="83"/>
                      </a:moveTo>
                      <a:cubicBezTo>
                        <a:pt x="212" y="83"/>
                        <a:pt x="212" y="83"/>
                        <a:pt x="212" y="83"/>
                      </a:cubicBezTo>
                      <a:cubicBezTo>
                        <a:pt x="200" y="82"/>
                        <a:pt x="197" y="90"/>
                        <a:pt x="191" y="94"/>
                      </a:cubicBezTo>
                      <a:cubicBezTo>
                        <a:pt x="197" y="95"/>
                        <a:pt x="199" y="92"/>
                        <a:pt x="203" y="90"/>
                      </a:cubicBezTo>
                      <a:cubicBezTo>
                        <a:pt x="202" y="93"/>
                        <a:pt x="198" y="93"/>
                        <a:pt x="199" y="97"/>
                      </a:cubicBezTo>
                      <a:cubicBezTo>
                        <a:pt x="206" y="98"/>
                        <a:pt x="212" y="91"/>
                        <a:pt x="215" y="85"/>
                      </a:cubicBezTo>
                      <a:cubicBezTo>
                        <a:pt x="210" y="87"/>
                        <a:pt x="214" y="86"/>
                        <a:pt x="212" y="83"/>
                      </a:cubicBezTo>
                      <a:close/>
                      <a:moveTo>
                        <a:pt x="201" y="82"/>
                      </a:moveTo>
                      <a:cubicBezTo>
                        <a:pt x="201" y="82"/>
                        <a:pt x="201" y="82"/>
                        <a:pt x="201" y="82"/>
                      </a:cubicBezTo>
                      <a:cubicBezTo>
                        <a:pt x="195" y="85"/>
                        <a:pt x="187" y="87"/>
                        <a:pt x="185" y="94"/>
                      </a:cubicBezTo>
                      <a:cubicBezTo>
                        <a:pt x="193" y="93"/>
                        <a:pt x="197" y="87"/>
                        <a:pt x="201" y="82"/>
                      </a:cubicBezTo>
                      <a:close/>
                      <a:moveTo>
                        <a:pt x="40" y="90"/>
                      </a:moveTo>
                      <a:cubicBezTo>
                        <a:pt x="40" y="90"/>
                        <a:pt x="40" y="90"/>
                        <a:pt x="40" y="90"/>
                      </a:cubicBezTo>
                      <a:cubicBezTo>
                        <a:pt x="42" y="92"/>
                        <a:pt x="45" y="87"/>
                        <a:pt x="42" y="87"/>
                      </a:cubicBezTo>
                      <a:cubicBezTo>
                        <a:pt x="42" y="88"/>
                        <a:pt x="40" y="89"/>
                        <a:pt x="40" y="90"/>
                      </a:cubicBezTo>
                      <a:close/>
                      <a:moveTo>
                        <a:pt x="243" y="107"/>
                      </a:moveTo>
                      <a:cubicBezTo>
                        <a:pt x="243" y="107"/>
                        <a:pt x="243" y="107"/>
                        <a:pt x="243" y="107"/>
                      </a:cubicBezTo>
                      <a:cubicBezTo>
                        <a:pt x="257" y="104"/>
                        <a:pt x="266" y="97"/>
                        <a:pt x="274" y="88"/>
                      </a:cubicBezTo>
                      <a:cubicBezTo>
                        <a:pt x="265" y="96"/>
                        <a:pt x="250" y="97"/>
                        <a:pt x="243" y="107"/>
                      </a:cubicBezTo>
                      <a:close/>
                      <a:moveTo>
                        <a:pt x="220" y="99"/>
                      </a:moveTo>
                      <a:cubicBezTo>
                        <a:pt x="220" y="99"/>
                        <a:pt x="220" y="99"/>
                        <a:pt x="220" y="99"/>
                      </a:cubicBezTo>
                      <a:cubicBezTo>
                        <a:pt x="226" y="106"/>
                        <a:pt x="231" y="96"/>
                        <a:pt x="238" y="96"/>
                      </a:cubicBezTo>
                      <a:cubicBezTo>
                        <a:pt x="235" y="93"/>
                        <a:pt x="236" y="90"/>
                        <a:pt x="233" y="89"/>
                      </a:cubicBezTo>
                      <a:cubicBezTo>
                        <a:pt x="228" y="92"/>
                        <a:pt x="223" y="95"/>
                        <a:pt x="220" y="99"/>
                      </a:cubicBezTo>
                      <a:close/>
                      <a:moveTo>
                        <a:pt x="273" y="101"/>
                      </a:moveTo>
                      <a:cubicBezTo>
                        <a:pt x="273" y="101"/>
                        <a:pt x="273" y="101"/>
                        <a:pt x="273" y="101"/>
                      </a:cubicBezTo>
                      <a:cubicBezTo>
                        <a:pt x="276" y="101"/>
                        <a:pt x="280" y="95"/>
                        <a:pt x="278" y="93"/>
                      </a:cubicBezTo>
                      <a:cubicBezTo>
                        <a:pt x="276" y="96"/>
                        <a:pt x="272" y="95"/>
                        <a:pt x="273" y="101"/>
                      </a:cubicBezTo>
                      <a:close/>
                      <a:moveTo>
                        <a:pt x="154" y="120"/>
                      </a:moveTo>
                      <a:cubicBezTo>
                        <a:pt x="154" y="120"/>
                        <a:pt x="154" y="120"/>
                        <a:pt x="154" y="120"/>
                      </a:cubicBezTo>
                      <a:cubicBezTo>
                        <a:pt x="154" y="118"/>
                        <a:pt x="157" y="119"/>
                        <a:pt x="159" y="118"/>
                      </a:cubicBezTo>
                      <a:cubicBezTo>
                        <a:pt x="161" y="108"/>
                        <a:pt x="179" y="107"/>
                        <a:pt x="178" y="98"/>
                      </a:cubicBezTo>
                      <a:cubicBezTo>
                        <a:pt x="168" y="102"/>
                        <a:pt x="154" y="109"/>
                        <a:pt x="154" y="120"/>
                      </a:cubicBezTo>
                      <a:close/>
                      <a:moveTo>
                        <a:pt x="177" y="94"/>
                      </a:moveTo>
                      <a:cubicBezTo>
                        <a:pt x="177" y="94"/>
                        <a:pt x="177" y="94"/>
                        <a:pt x="177" y="94"/>
                      </a:cubicBezTo>
                      <a:cubicBezTo>
                        <a:pt x="164" y="97"/>
                        <a:pt x="154" y="104"/>
                        <a:pt x="149" y="113"/>
                      </a:cubicBezTo>
                      <a:cubicBezTo>
                        <a:pt x="160" y="109"/>
                        <a:pt x="168" y="101"/>
                        <a:pt x="177" y="94"/>
                      </a:cubicBezTo>
                      <a:close/>
                      <a:moveTo>
                        <a:pt x="204" y="107"/>
                      </a:moveTo>
                      <a:cubicBezTo>
                        <a:pt x="204" y="107"/>
                        <a:pt x="204" y="107"/>
                        <a:pt x="204" y="107"/>
                      </a:cubicBezTo>
                      <a:cubicBezTo>
                        <a:pt x="210" y="105"/>
                        <a:pt x="220" y="100"/>
                        <a:pt x="218" y="94"/>
                      </a:cubicBezTo>
                      <a:cubicBezTo>
                        <a:pt x="214" y="100"/>
                        <a:pt x="204" y="98"/>
                        <a:pt x="204" y="107"/>
                      </a:cubicBezTo>
                      <a:close/>
                      <a:moveTo>
                        <a:pt x="88" y="102"/>
                      </a:moveTo>
                      <a:cubicBezTo>
                        <a:pt x="88" y="102"/>
                        <a:pt x="88" y="102"/>
                        <a:pt x="88" y="102"/>
                      </a:cubicBezTo>
                      <a:cubicBezTo>
                        <a:pt x="91" y="103"/>
                        <a:pt x="93" y="97"/>
                        <a:pt x="91" y="97"/>
                      </a:cubicBezTo>
                      <a:cubicBezTo>
                        <a:pt x="91" y="99"/>
                        <a:pt x="87" y="98"/>
                        <a:pt x="88" y="102"/>
                      </a:cubicBezTo>
                      <a:close/>
                      <a:moveTo>
                        <a:pt x="233" y="104"/>
                      </a:moveTo>
                      <a:cubicBezTo>
                        <a:pt x="233" y="104"/>
                        <a:pt x="233" y="104"/>
                        <a:pt x="233" y="104"/>
                      </a:cubicBezTo>
                      <a:cubicBezTo>
                        <a:pt x="240" y="105"/>
                        <a:pt x="244" y="101"/>
                        <a:pt x="247" y="97"/>
                      </a:cubicBezTo>
                      <a:cubicBezTo>
                        <a:pt x="240" y="97"/>
                        <a:pt x="233" y="97"/>
                        <a:pt x="233" y="104"/>
                      </a:cubicBezTo>
                      <a:close/>
                      <a:moveTo>
                        <a:pt x="28" y="102"/>
                      </a:moveTo>
                      <a:cubicBezTo>
                        <a:pt x="28" y="102"/>
                        <a:pt x="28" y="102"/>
                        <a:pt x="28" y="102"/>
                      </a:cubicBezTo>
                      <a:cubicBezTo>
                        <a:pt x="31" y="102"/>
                        <a:pt x="32" y="100"/>
                        <a:pt x="33" y="98"/>
                      </a:cubicBezTo>
                      <a:cubicBezTo>
                        <a:pt x="30" y="98"/>
                        <a:pt x="28" y="99"/>
                        <a:pt x="28" y="102"/>
                      </a:cubicBezTo>
                      <a:close/>
                      <a:moveTo>
                        <a:pt x="166" y="116"/>
                      </a:moveTo>
                      <a:cubicBezTo>
                        <a:pt x="166" y="116"/>
                        <a:pt x="166" y="116"/>
                        <a:pt x="166" y="116"/>
                      </a:cubicBezTo>
                      <a:cubicBezTo>
                        <a:pt x="176" y="111"/>
                        <a:pt x="190" y="110"/>
                        <a:pt x="195" y="99"/>
                      </a:cubicBezTo>
                      <a:cubicBezTo>
                        <a:pt x="180" y="100"/>
                        <a:pt x="175" y="110"/>
                        <a:pt x="166" y="116"/>
                      </a:cubicBezTo>
                      <a:close/>
                      <a:moveTo>
                        <a:pt x="82" y="118"/>
                      </a:moveTo>
                      <a:cubicBezTo>
                        <a:pt x="82" y="118"/>
                        <a:pt x="82" y="118"/>
                        <a:pt x="82" y="118"/>
                      </a:cubicBezTo>
                      <a:cubicBezTo>
                        <a:pt x="86" y="120"/>
                        <a:pt x="89" y="114"/>
                        <a:pt x="92" y="111"/>
                      </a:cubicBezTo>
                      <a:cubicBezTo>
                        <a:pt x="94" y="109"/>
                        <a:pt x="103" y="104"/>
                        <a:pt x="97" y="102"/>
                      </a:cubicBezTo>
                      <a:cubicBezTo>
                        <a:pt x="93" y="108"/>
                        <a:pt x="79" y="110"/>
                        <a:pt x="82" y="118"/>
                      </a:cubicBezTo>
                      <a:close/>
                      <a:moveTo>
                        <a:pt x="198" y="106"/>
                      </a:moveTo>
                      <a:cubicBezTo>
                        <a:pt x="198" y="106"/>
                        <a:pt x="198" y="106"/>
                        <a:pt x="198" y="106"/>
                      </a:cubicBezTo>
                      <a:cubicBezTo>
                        <a:pt x="184" y="116"/>
                        <a:pt x="168" y="123"/>
                        <a:pt x="158" y="138"/>
                      </a:cubicBezTo>
                      <a:cubicBezTo>
                        <a:pt x="167" y="137"/>
                        <a:pt x="171" y="131"/>
                        <a:pt x="176" y="126"/>
                      </a:cubicBezTo>
                      <a:cubicBezTo>
                        <a:pt x="186" y="121"/>
                        <a:pt x="197" y="117"/>
                        <a:pt x="201" y="107"/>
                      </a:cubicBezTo>
                      <a:cubicBezTo>
                        <a:pt x="200" y="107"/>
                        <a:pt x="200" y="105"/>
                        <a:pt x="198" y="106"/>
                      </a:cubicBezTo>
                      <a:close/>
                      <a:moveTo>
                        <a:pt x="133" y="112"/>
                      </a:moveTo>
                      <a:cubicBezTo>
                        <a:pt x="133" y="112"/>
                        <a:pt x="133" y="112"/>
                        <a:pt x="133" y="112"/>
                      </a:cubicBezTo>
                      <a:cubicBezTo>
                        <a:pt x="136" y="113"/>
                        <a:pt x="135" y="109"/>
                        <a:pt x="136" y="108"/>
                      </a:cubicBezTo>
                      <a:cubicBezTo>
                        <a:pt x="135" y="108"/>
                        <a:pt x="134" y="108"/>
                        <a:pt x="133" y="108"/>
                      </a:cubicBezTo>
                      <a:cubicBezTo>
                        <a:pt x="133" y="110"/>
                        <a:pt x="133" y="111"/>
                        <a:pt x="133" y="112"/>
                      </a:cubicBezTo>
                      <a:close/>
                      <a:moveTo>
                        <a:pt x="206" y="122"/>
                      </a:moveTo>
                      <a:cubicBezTo>
                        <a:pt x="206" y="122"/>
                        <a:pt x="206" y="122"/>
                        <a:pt x="206" y="122"/>
                      </a:cubicBezTo>
                      <a:cubicBezTo>
                        <a:pt x="205" y="127"/>
                        <a:pt x="206" y="125"/>
                        <a:pt x="205" y="130"/>
                      </a:cubicBezTo>
                      <a:cubicBezTo>
                        <a:pt x="220" y="129"/>
                        <a:pt x="224" y="118"/>
                        <a:pt x="233" y="112"/>
                      </a:cubicBezTo>
                      <a:cubicBezTo>
                        <a:pt x="233" y="110"/>
                        <a:pt x="232" y="109"/>
                        <a:pt x="231" y="108"/>
                      </a:cubicBezTo>
                      <a:cubicBezTo>
                        <a:pt x="225" y="117"/>
                        <a:pt x="217" y="123"/>
                        <a:pt x="206" y="122"/>
                      </a:cubicBezTo>
                      <a:close/>
                      <a:moveTo>
                        <a:pt x="26" y="120"/>
                      </a:moveTo>
                      <a:cubicBezTo>
                        <a:pt x="26" y="120"/>
                        <a:pt x="26" y="120"/>
                        <a:pt x="26" y="120"/>
                      </a:cubicBezTo>
                      <a:cubicBezTo>
                        <a:pt x="32" y="118"/>
                        <a:pt x="36" y="115"/>
                        <a:pt x="38" y="111"/>
                      </a:cubicBezTo>
                      <a:cubicBezTo>
                        <a:pt x="32" y="112"/>
                        <a:pt x="27" y="114"/>
                        <a:pt x="26" y="120"/>
                      </a:cubicBezTo>
                      <a:close/>
                      <a:moveTo>
                        <a:pt x="144" y="117"/>
                      </a:moveTo>
                      <a:cubicBezTo>
                        <a:pt x="144" y="117"/>
                        <a:pt x="144" y="117"/>
                        <a:pt x="144" y="117"/>
                      </a:cubicBezTo>
                      <a:cubicBezTo>
                        <a:pt x="138" y="105"/>
                        <a:pt x="126" y="124"/>
                        <a:pt x="121" y="129"/>
                      </a:cubicBezTo>
                      <a:cubicBezTo>
                        <a:pt x="129" y="127"/>
                        <a:pt x="131" y="126"/>
                        <a:pt x="135" y="122"/>
                      </a:cubicBezTo>
                      <a:cubicBezTo>
                        <a:pt x="136" y="124"/>
                        <a:pt x="137" y="126"/>
                        <a:pt x="140" y="126"/>
                      </a:cubicBezTo>
                      <a:cubicBezTo>
                        <a:pt x="141" y="119"/>
                        <a:pt x="146" y="119"/>
                        <a:pt x="152" y="122"/>
                      </a:cubicBezTo>
                      <a:cubicBezTo>
                        <a:pt x="151" y="119"/>
                        <a:pt x="149" y="117"/>
                        <a:pt x="144" y="117"/>
                      </a:cubicBezTo>
                      <a:close/>
                      <a:moveTo>
                        <a:pt x="196" y="121"/>
                      </a:moveTo>
                      <a:cubicBezTo>
                        <a:pt x="196" y="121"/>
                        <a:pt x="196" y="121"/>
                        <a:pt x="196" y="121"/>
                      </a:cubicBezTo>
                      <a:cubicBezTo>
                        <a:pt x="202" y="125"/>
                        <a:pt x="213" y="117"/>
                        <a:pt x="210" y="112"/>
                      </a:cubicBezTo>
                      <a:cubicBezTo>
                        <a:pt x="206" y="116"/>
                        <a:pt x="198" y="115"/>
                        <a:pt x="196" y="121"/>
                      </a:cubicBezTo>
                      <a:close/>
                      <a:moveTo>
                        <a:pt x="260" y="113"/>
                      </a:moveTo>
                      <a:cubicBezTo>
                        <a:pt x="260" y="113"/>
                        <a:pt x="260" y="113"/>
                        <a:pt x="260" y="113"/>
                      </a:cubicBezTo>
                      <a:cubicBezTo>
                        <a:pt x="247" y="124"/>
                        <a:pt x="233" y="134"/>
                        <a:pt x="223" y="146"/>
                      </a:cubicBezTo>
                      <a:cubicBezTo>
                        <a:pt x="232" y="146"/>
                        <a:pt x="237" y="138"/>
                        <a:pt x="243" y="134"/>
                      </a:cubicBezTo>
                      <a:cubicBezTo>
                        <a:pt x="251" y="128"/>
                        <a:pt x="262" y="124"/>
                        <a:pt x="266" y="115"/>
                      </a:cubicBezTo>
                      <a:cubicBezTo>
                        <a:pt x="265" y="114"/>
                        <a:pt x="263" y="113"/>
                        <a:pt x="260" y="113"/>
                      </a:cubicBezTo>
                      <a:close/>
                      <a:moveTo>
                        <a:pt x="198" y="152"/>
                      </a:moveTo>
                      <a:cubicBezTo>
                        <a:pt x="198" y="152"/>
                        <a:pt x="198" y="152"/>
                        <a:pt x="198" y="152"/>
                      </a:cubicBezTo>
                      <a:cubicBezTo>
                        <a:pt x="192" y="152"/>
                        <a:pt x="188" y="155"/>
                        <a:pt x="186" y="159"/>
                      </a:cubicBezTo>
                      <a:cubicBezTo>
                        <a:pt x="192" y="159"/>
                        <a:pt x="197" y="157"/>
                        <a:pt x="198" y="152"/>
                      </a:cubicBezTo>
                      <a:close/>
                      <a:moveTo>
                        <a:pt x="192" y="152"/>
                      </a:moveTo>
                      <a:cubicBezTo>
                        <a:pt x="192" y="152"/>
                        <a:pt x="192" y="152"/>
                        <a:pt x="192" y="152"/>
                      </a:cubicBezTo>
                      <a:cubicBezTo>
                        <a:pt x="192" y="150"/>
                        <a:pt x="192" y="149"/>
                        <a:pt x="191" y="148"/>
                      </a:cubicBezTo>
                      <a:cubicBezTo>
                        <a:pt x="185" y="148"/>
                        <a:pt x="180" y="151"/>
                        <a:pt x="180" y="158"/>
                      </a:cubicBezTo>
                      <a:cubicBezTo>
                        <a:pt x="185" y="157"/>
                        <a:pt x="188" y="153"/>
                        <a:pt x="192" y="152"/>
                      </a:cubicBezTo>
                      <a:close/>
                      <a:moveTo>
                        <a:pt x="214" y="145"/>
                      </a:moveTo>
                      <a:cubicBezTo>
                        <a:pt x="214" y="145"/>
                        <a:pt x="214" y="145"/>
                        <a:pt x="214" y="145"/>
                      </a:cubicBezTo>
                      <a:cubicBezTo>
                        <a:pt x="203" y="146"/>
                        <a:pt x="199" y="154"/>
                        <a:pt x="194" y="160"/>
                      </a:cubicBezTo>
                      <a:cubicBezTo>
                        <a:pt x="203" y="163"/>
                        <a:pt x="210" y="154"/>
                        <a:pt x="218" y="152"/>
                      </a:cubicBezTo>
                      <a:cubicBezTo>
                        <a:pt x="218" y="149"/>
                        <a:pt x="218" y="148"/>
                        <a:pt x="217" y="146"/>
                      </a:cubicBezTo>
                      <a:cubicBezTo>
                        <a:pt x="227" y="135"/>
                        <a:pt x="242" y="128"/>
                        <a:pt x="251" y="115"/>
                      </a:cubicBezTo>
                      <a:cubicBezTo>
                        <a:pt x="231" y="117"/>
                        <a:pt x="226" y="134"/>
                        <a:pt x="214" y="145"/>
                      </a:cubicBezTo>
                      <a:close/>
                      <a:moveTo>
                        <a:pt x="220" y="131"/>
                      </a:moveTo>
                      <a:cubicBezTo>
                        <a:pt x="220" y="131"/>
                        <a:pt x="220" y="131"/>
                        <a:pt x="220" y="131"/>
                      </a:cubicBezTo>
                      <a:cubicBezTo>
                        <a:pt x="228" y="129"/>
                        <a:pt x="232" y="124"/>
                        <a:pt x="236" y="117"/>
                      </a:cubicBezTo>
                      <a:cubicBezTo>
                        <a:pt x="228" y="119"/>
                        <a:pt x="221" y="122"/>
                        <a:pt x="220" y="131"/>
                      </a:cubicBezTo>
                      <a:close/>
                      <a:moveTo>
                        <a:pt x="31" y="129"/>
                      </a:moveTo>
                      <a:cubicBezTo>
                        <a:pt x="31" y="129"/>
                        <a:pt x="31" y="129"/>
                        <a:pt x="31" y="129"/>
                      </a:cubicBezTo>
                      <a:cubicBezTo>
                        <a:pt x="34" y="127"/>
                        <a:pt x="41" y="122"/>
                        <a:pt x="36" y="120"/>
                      </a:cubicBezTo>
                      <a:cubicBezTo>
                        <a:pt x="35" y="123"/>
                        <a:pt x="27" y="125"/>
                        <a:pt x="31" y="129"/>
                      </a:cubicBezTo>
                      <a:close/>
                      <a:moveTo>
                        <a:pt x="41" y="146"/>
                      </a:moveTo>
                      <a:cubicBezTo>
                        <a:pt x="41" y="146"/>
                        <a:pt x="41" y="146"/>
                        <a:pt x="41" y="146"/>
                      </a:cubicBezTo>
                      <a:cubicBezTo>
                        <a:pt x="41" y="160"/>
                        <a:pt x="28" y="161"/>
                        <a:pt x="23" y="169"/>
                      </a:cubicBezTo>
                      <a:cubicBezTo>
                        <a:pt x="34" y="165"/>
                        <a:pt x="42" y="159"/>
                        <a:pt x="49" y="152"/>
                      </a:cubicBezTo>
                      <a:cubicBezTo>
                        <a:pt x="47" y="149"/>
                        <a:pt x="46" y="153"/>
                        <a:pt x="45" y="150"/>
                      </a:cubicBezTo>
                      <a:cubicBezTo>
                        <a:pt x="55" y="139"/>
                        <a:pt x="74" y="135"/>
                        <a:pt x="80" y="120"/>
                      </a:cubicBezTo>
                      <a:cubicBezTo>
                        <a:pt x="58" y="120"/>
                        <a:pt x="58" y="141"/>
                        <a:pt x="41" y="146"/>
                      </a:cubicBezTo>
                      <a:close/>
                      <a:moveTo>
                        <a:pt x="101" y="134"/>
                      </a:moveTo>
                      <a:cubicBezTo>
                        <a:pt x="101" y="134"/>
                        <a:pt x="101" y="134"/>
                        <a:pt x="101" y="134"/>
                      </a:cubicBezTo>
                      <a:cubicBezTo>
                        <a:pt x="98" y="136"/>
                        <a:pt x="93" y="141"/>
                        <a:pt x="89" y="141"/>
                      </a:cubicBezTo>
                      <a:cubicBezTo>
                        <a:pt x="89" y="141"/>
                        <a:pt x="89" y="138"/>
                        <a:pt x="87" y="139"/>
                      </a:cubicBezTo>
                      <a:cubicBezTo>
                        <a:pt x="82" y="141"/>
                        <a:pt x="79" y="145"/>
                        <a:pt x="75" y="149"/>
                      </a:cubicBezTo>
                      <a:cubicBezTo>
                        <a:pt x="72" y="146"/>
                        <a:pt x="67" y="151"/>
                        <a:pt x="66" y="155"/>
                      </a:cubicBezTo>
                      <a:cubicBezTo>
                        <a:pt x="77" y="153"/>
                        <a:pt x="81" y="143"/>
                        <a:pt x="91" y="144"/>
                      </a:cubicBezTo>
                      <a:cubicBezTo>
                        <a:pt x="83" y="154"/>
                        <a:pt x="68" y="156"/>
                        <a:pt x="63" y="168"/>
                      </a:cubicBezTo>
                      <a:cubicBezTo>
                        <a:pt x="68" y="166"/>
                        <a:pt x="63" y="174"/>
                        <a:pt x="66" y="173"/>
                      </a:cubicBezTo>
                      <a:cubicBezTo>
                        <a:pt x="75" y="164"/>
                        <a:pt x="86" y="158"/>
                        <a:pt x="96" y="150"/>
                      </a:cubicBezTo>
                      <a:cubicBezTo>
                        <a:pt x="94" y="150"/>
                        <a:pt x="94" y="149"/>
                        <a:pt x="93" y="148"/>
                      </a:cubicBezTo>
                      <a:cubicBezTo>
                        <a:pt x="97" y="144"/>
                        <a:pt x="107" y="143"/>
                        <a:pt x="103" y="136"/>
                      </a:cubicBezTo>
                      <a:cubicBezTo>
                        <a:pt x="111" y="132"/>
                        <a:pt x="118" y="128"/>
                        <a:pt x="121" y="120"/>
                      </a:cubicBezTo>
                      <a:cubicBezTo>
                        <a:pt x="112" y="121"/>
                        <a:pt x="107" y="129"/>
                        <a:pt x="101" y="134"/>
                      </a:cubicBezTo>
                      <a:close/>
                      <a:moveTo>
                        <a:pt x="156" y="130"/>
                      </a:moveTo>
                      <a:cubicBezTo>
                        <a:pt x="156" y="130"/>
                        <a:pt x="156" y="130"/>
                        <a:pt x="156" y="130"/>
                      </a:cubicBezTo>
                      <a:cubicBezTo>
                        <a:pt x="160" y="129"/>
                        <a:pt x="166" y="123"/>
                        <a:pt x="164" y="121"/>
                      </a:cubicBezTo>
                      <a:cubicBezTo>
                        <a:pt x="162" y="125"/>
                        <a:pt x="154" y="123"/>
                        <a:pt x="156" y="130"/>
                      </a:cubicBezTo>
                      <a:close/>
                      <a:moveTo>
                        <a:pt x="94" y="130"/>
                      </a:moveTo>
                      <a:cubicBezTo>
                        <a:pt x="94" y="130"/>
                        <a:pt x="94" y="130"/>
                        <a:pt x="94" y="130"/>
                      </a:cubicBezTo>
                      <a:cubicBezTo>
                        <a:pt x="98" y="130"/>
                        <a:pt x="106" y="127"/>
                        <a:pt x="102" y="124"/>
                      </a:cubicBezTo>
                      <a:cubicBezTo>
                        <a:pt x="99" y="126"/>
                        <a:pt x="96" y="126"/>
                        <a:pt x="94" y="130"/>
                      </a:cubicBezTo>
                      <a:close/>
                      <a:moveTo>
                        <a:pt x="168" y="145"/>
                      </a:moveTo>
                      <a:cubicBezTo>
                        <a:pt x="168" y="145"/>
                        <a:pt x="168" y="145"/>
                        <a:pt x="168" y="145"/>
                      </a:cubicBezTo>
                      <a:cubicBezTo>
                        <a:pt x="180" y="140"/>
                        <a:pt x="191" y="135"/>
                        <a:pt x="198" y="125"/>
                      </a:cubicBezTo>
                      <a:cubicBezTo>
                        <a:pt x="184" y="123"/>
                        <a:pt x="176" y="137"/>
                        <a:pt x="168" y="145"/>
                      </a:cubicBezTo>
                      <a:close/>
                      <a:moveTo>
                        <a:pt x="251" y="140"/>
                      </a:moveTo>
                      <a:cubicBezTo>
                        <a:pt x="251" y="140"/>
                        <a:pt x="251" y="140"/>
                        <a:pt x="251" y="140"/>
                      </a:cubicBezTo>
                      <a:cubicBezTo>
                        <a:pt x="248" y="143"/>
                        <a:pt x="240" y="148"/>
                        <a:pt x="245" y="153"/>
                      </a:cubicBezTo>
                      <a:cubicBezTo>
                        <a:pt x="254" y="144"/>
                        <a:pt x="264" y="136"/>
                        <a:pt x="273" y="126"/>
                      </a:cubicBezTo>
                      <a:cubicBezTo>
                        <a:pt x="264" y="129"/>
                        <a:pt x="257" y="134"/>
                        <a:pt x="251" y="140"/>
                      </a:cubicBezTo>
                      <a:close/>
                      <a:moveTo>
                        <a:pt x="266" y="124"/>
                      </a:moveTo>
                      <a:cubicBezTo>
                        <a:pt x="266" y="124"/>
                        <a:pt x="266" y="124"/>
                        <a:pt x="266" y="124"/>
                      </a:cubicBezTo>
                      <a:cubicBezTo>
                        <a:pt x="251" y="130"/>
                        <a:pt x="240" y="141"/>
                        <a:pt x="229" y="152"/>
                      </a:cubicBezTo>
                      <a:cubicBezTo>
                        <a:pt x="245" y="146"/>
                        <a:pt x="257" y="134"/>
                        <a:pt x="266" y="124"/>
                      </a:cubicBezTo>
                      <a:close/>
                      <a:moveTo>
                        <a:pt x="125" y="138"/>
                      </a:moveTo>
                      <a:cubicBezTo>
                        <a:pt x="125" y="138"/>
                        <a:pt x="125" y="138"/>
                        <a:pt x="125" y="138"/>
                      </a:cubicBezTo>
                      <a:cubicBezTo>
                        <a:pt x="132" y="137"/>
                        <a:pt x="136" y="134"/>
                        <a:pt x="140" y="131"/>
                      </a:cubicBezTo>
                      <a:cubicBezTo>
                        <a:pt x="135" y="126"/>
                        <a:pt x="128" y="133"/>
                        <a:pt x="125" y="138"/>
                      </a:cubicBezTo>
                      <a:close/>
                      <a:moveTo>
                        <a:pt x="70" y="135"/>
                      </a:moveTo>
                      <a:cubicBezTo>
                        <a:pt x="70" y="135"/>
                        <a:pt x="70" y="135"/>
                        <a:pt x="70" y="135"/>
                      </a:cubicBezTo>
                      <a:cubicBezTo>
                        <a:pt x="69" y="138"/>
                        <a:pt x="62" y="142"/>
                        <a:pt x="66" y="146"/>
                      </a:cubicBezTo>
                      <a:cubicBezTo>
                        <a:pt x="69" y="140"/>
                        <a:pt x="88" y="138"/>
                        <a:pt x="78" y="131"/>
                      </a:cubicBezTo>
                      <a:cubicBezTo>
                        <a:pt x="77" y="136"/>
                        <a:pt x="76" y="137"/>
                        <a:pt x="70" y="135"/>
                      </a:cubicBezTo>
                      <a:close/>
                      <a:moveTo>
                        <a:pt x="126" y="146"/>
                      </a:moveTo>
                      <a:cubicBezTo>
                        <a:pt x="126" y="146"/>
                        <a:pt x="126" y="146"/>
                        <a:pt x="126" y="146"/>
                      </a:cubicBezTo>
                      <a:cubicBezTo>
                        <a:pt x="136" y="143"/>
                        <a:pt x="145" y="139"/>
                        <a:pt x="150" y="131"/>
                      </a:cubicBezTo>
                      <a:cubicBezTo>
                        <a:pt x="142" y="136"/>
                        <a:pt x="130" y="137"/>
                        <a:pt x="126" y="146"/>
                      </a:cubicBezTo>
                      <a:close/>
                      <a:moveTo>
                        <a:pt x="27" y="139"/>
                      </a:moveTo>
                      <a:cubicBezTo>
                        <a:pt x="27" y="139"/>
                        <a:pt x="27" y="139"/>
                        <a:pt x="27" y="139"/>
                      </a:cubicBezTo>
                      <a:cubicBezTo>
                        <a:pt x="31" y="138"/>
                        <a:pt x="34" y="137"/>
                        <a:pt x="35" y="132"/>
                      </a:cubicBezTo>
                      <a:cubicBezTo>
                        <a:pt x="30" y="133"/>
                        <a:pt x="29" y="136"/>
                        <a:pt x="27" y="139"/>
                      </a:cubicBezTo>
                      <a:close/>
                      <a:moveTo>
                        <a:pt x="192" y="144"/>
                      </a:moveTo>
                      <a:cubicBezTo>
                        <a:pt x="192" y="144"/>
                        <a:pt x="192" y="144"/>
                        <a:pt x="192" y="144"/>
                      </a:cubicBezTo>
                      <a:cubicBezTo>
                        <a:pt x="198" y="143"/>
                        <a:pt x="206" y="138"/>
                        <a:pt x="204" y="134"/>
                      </a:cubicBezTo>
                      <a:cubicBezTo>
                        <a:pt x="199" y="137"/>
                        <a:pt x="193" y="138"/>
                        <a:pt x="192" y="144"/>
                      </a:cubicBezTo>
                      <a:close/>
                      <a:moveTo>
                        <a:pt x="212" y="140"/>
                      </a:moveTo>
                      <a:cubicBezTo>
                        <a:pt x="212" y="140"/>
                        <a:pt x="212" y="140"/>
                        <a:pt x="212" y="140"/>
                      </a:cubicBezTo>
                      <a:cubicBezTo>
                        <a:pt x="215" y="140"/>
                        <a:pt x="220" y="136"/>
                        <a:pt x="217" y="134"/>
                      </a:cubicBezTo>
                      <a:cubicBezTo>
                        <a:pt x="215" y="136"/>
                        <a:pt x="208" y="137"/>
                        <a:pt x="212" y="140"/>
                      </a:cubicBezTo>
                      <a:close/>
                      <a:moveTo>
                        <a:pt x="150" y="150"/>
                      </a:moveTo>
                      <a:cubicBezTo>
                        <a:pt x="150" y="150"/>
                        <a:pt x="150" y="150"/>
                        <a:pt x="150" y="150"/>
                      </a:cubicBezTo>
                      <a:cubicBezTo>
                        <a:pt x="148" y="147"/>
                        <a:pt x="141" y="153"/>
                        <a:pt x="144" y="155"/>
                      </a:cubicBezTo>
                      <a:cubicBezTo>
                        <a:pt x="157" y="153"/>
                        <a:pt x="164" y="145"/>
                        <a:pt x="171" y="136"/>
                      </a:cubicBezTo>
                      <a:cubicBezTo>
                        <a:pt x="162" y="139"/>
                        <a:pt x="156" y="144"/>
                        <a:pt x="150" y="150"/>
                      </a:cubicBezTo>
                      <a:close/>
                      <a:moveTo>
                        <a:pt x="257" y="149"/>
                      </a:moveTo>
                      <a:cubicBezTo>
                        <a:pt x="257" y="149"/>
                        <a:pt x="257" y="149"/>
                        <a:pt x="257" y="149"/>
                      </a:cubicBezTo>
                      <a:cubicBezTo>
                        <a:pt x="265" y="147"/>
                        <a:pt x="270" y="143"/>
                        <a:pt x="274" y="136"/>
                      </a:cubicBezTo>
                      <a:cubicBezTo>
                        <a:pt x="265" y="137"/>
                        <a:pt x="262" y="144"/>
                        <a:pt x="257" y="149"/>
                      </a:cubicBezTo>
                      <a:close/>
                      <a:moveTo>
                        <a:pt x="121" y="139"/>
                      </a:moveTo>
                      <a:cubicBezTo>
                        <a:pt x="121" y="139"/>
                        <a:pt x="121" y="139"/>
                        <a:pt x="121" y="139"/>
                      </a:cubicBezTo>
                      <a:cubicBezTo>
                        <a:pt x="113" y="137"/>
                        <a:pt x="101" y="147"/>
                        <a:pt x="100" y="152"/>
                      </a:cubicBezTo>
                      <a:cubicBezTo>
                        <a:pt x="105" y="146"/>
                        <a:pt x="117" y="146"/>
                        <a:pt x="121" y="139"/>
                      </a:cubicBezTo>
                      <a:close/>
                      <a:moveTo>
                        <a:pt x="66" y="177"/>
                      </a:moveTo>
                      <a:cubicBezTo>
                        <a:pt x="66" y="177"/>
                        <a:pt x="66" y="177"/>
                        <a:pt x="66" y="177"/>
                      </a:cubicBezTo>
                      <a:cubicBezTo>
                        <a:pt x="62" y="180"/>
                        <a:pt x="55" y="184"/>
                        <a:pt x="54" y="190"/>
                      </a:cubicBezTo>
                      <a:cubicBezTo>
                        <a:pt x="63" y="190"/>
                        <a:pt x="70" y="181"/>
                        <a:pt x="78" y="176"/>
                      </a:cubicBezTo>
                      <a:cubicBezTo>
                        <a:pt x="86" y="170"/>
                        <a:pt x="95" y="164"/>
                        <a:pt x="103" y="159"/>
                      </a:cubicBezTo>
                      <a:cubicBezTo>
                        <a:pt x="104" y="153"/>
                        <a:pt x="110" y="152"/>
                        <a:pt x="112" y="148"/>
                      </a:cubicBezTo>
                      <a:cubicBezTo>
                        <a:pt x="94" y="155"/>
                        <a:pt x="80" y="167"/>
                        <a:pt x="66" y="177"/>
                      </a:cubicBezTo>
                      <a:close/>
                      <a:moveTo>
                        <a:pt x="134" y="149"/>
                      </a:moveTo>
                      <a:cubicBezTo>
                        <a:pt x="134" y="149"/>
                        <a:pt x="134" y="149"/>
                        <a:pt x="134" y="149"/>
                      </a:cubicBezTo>
                      <a:cubicBezTo>
                        <a:pt x="140" y="150"/>
                        <a:pt x="141" y="146"/>
                        <a:pt x="144" y="144"/>
                      </a:cubicBezTo>
                      <a:cubicBezTo>
                        <a:pt x="149" y="144"/>
                        <a:pt x="154" y="144"/>
                        <a:pt x="154" y="139"/>
                      </a:cubicBezTo>
                      <a:cubicBezTo>
                        <a:pt x="145" y="140"/>
                        <a:pt x="139" y="142"/>
                        <a:pt x="134" y="149"/>
                      </a:cubicBezTo>
                      <a:close/>
                      <a:moveTo>
                        <a:pt x="203" y="144"/>
                      </a:moveTo>
                      <a:cubicBezTo>
                        <a:pt x="203" y="144"/>
                        <a:pt x="203" y="144"/>
                        <a:pt x="203" y="144"/>
                      </a:cubicBezTo>
                      <a:cubicBezTo>
                        <a:pt x="206" y="143"/>
                        <a:pt x="209" y="142"/>
                        <a:pt x="209" y="139"/>
                      </a:cubicBezTo>
                      <a:cubicBezTo>
                        <a:pt x="206" y="140"/>
                        <a:pt x="202" y="140"/>
                        <a:pt x="203" y="144"/>
                      </a:cubicBezTo>
                      <a:close/>
                      <a:moveTo>
                        <a:pt x="158" y="159"/>
                      </a:moveTo>
                      <a:cubicBezTo>
                        <a:pt x="158" y="159"/>
                        <a:pt x="158" y="159"/>
                        <a:pt x="158" y="159"/>
                      </a:cubicBezTo>
                      <a:cubicBezTo>
                        <a:pt x="169" y="154"/>
                        <a:pt x="185" y="154"/>
                        <a:pt x="189" y="141"/>
                      </a:cubicBezTo>
                      <a:cubicBezTo>
                        <a:pt x="177" y="148"/>
                        <a:pt x="167" y="149"/>
                        <a:pt x="158" y="159"/>
                      </a:cubicBezTo>
                      <a:close/>
                      <a:moveTo>
                        <a:pt x="17" y="152"/>
                      </a:moveTo>
                      <a:cubicBezTo>
                        <a:pt x="17" y="152"/>
                        <a:pt x="17" y="152"/>
                        <a:pt x="17" y="152"/>
                      </a:cubicBezTo>
                      <a:cubicBezTo>
                        <a:pt x="21" y="151"/>
                        <a:pt x="23" y="149"/>
                        <a:pt x="23" y="145"/>
                      </a:cubicBezTo>
                      <a:cubicBezTo>
                        <a:pt x="18" y="144"/>
                        <a:pt x="16" y="146"/>
                        <a:pt x="17" y="152"/>
                      </a:cubicBezTo>
                      <a:close/>
                      <a:moveTo>
                        <a:pt x="262" y="157"/>
                      </a:moveTo>
                      <a:cubicBezTo>
                        <a:pt x="262" y="157"/>
                        <a:pt x="262" y="157"/>
                        <a:pt x="262" y="157"/>
                      </a:cubicBezTo>
                      <a:cubicBezTo>
                        <a:pt x="269" y="155"/>
                        <a:pt x="272" y="151"/>
                        <a:pt x="274" y="145"/>
                      </a:cubicBezTo>
                      <a:cubicBezTo>
                        <a:pt x="267" y="146"/>
                        <a:pt x="265" y="151"/>
                        <a:pt x="262" y="157"/>
                      </a:cubicBezTo>
                      <a:close/>
                      <a:moveTo>
                        <a:pt x="271" y="158"/>
                      </a:moveTo>
                      <a:cubicBezTo>
                        <a:pt x="271" y="158"/>
                        <a:pt x="271" y="158"/>
                        <a:pt x="271" y="158"/>
                      </a:cubicBezTo>
                      <a:cubicBezTo>
                        <a:pt x="274" y="158"/>
                        <a:pt x="274" y="156"/>
                        <a:pt x="278" y="157"/>
                      </a:cubicBezTo>
                      <a:cubicBezTo>
                        <a:pt x="276" y="150"/>
                        <a:pt x="282" y="152"/>
                        <a:pt x="283" y="148"/>
                      </a:cubicBezTo>
                      <a:cubicBezTo>
                        <a:pt x="278" y="145"/>
                        <a:pt x="273" y="153"/>
                        <a:pt x="271" y="158"/>
                      </a:cubicBezTo>
                      <a:close/>
                      <a:moveTo>
                        <a:pt x="21" y="155"/>
                      </a:moveTo>
                      <a:cubicBezTo>
                        <a:pt x="21" y="155"/>
                        <a:pt x="21" y="155"/>
                        <a:pt x="21" y="155"/>
                      </a:cubicBezTo>
                      <a:cubicBezTo>
                        <a:pt x="25" y="156"/>
                        <a:pt x="25" y="152"/>
                        <a:pt x="30" y="153"/>
                      </a:cubicBezTo>
                      <a:cubicBezTo>
                        <a:pt x="30" y="151"/>
                        <a:pt x="30" y="149"/>
                        <a:pt x="30" y="148"/>
                      </a:cubicBezTo>
                      <a:cubicBezTo>
                        <a:pt x="26" y="150"/>
                        <a:pt x="21" y="150"/>
                        <a:pt x="21" y="155"/>
                      </a:cubicBezTo>
                      <a:close/>
                      <a:moveTo>
                        <a:pt x="126" y="162"/>
                      </a:moveTo>
                      <a:cubicBezTo>
                        <a:pt x="126" y="162"/>
                        <a:pt x="126" y="162"/>
                        <a:pt x="126" y="162"/>
                      </a:cubicBezTo>
                      <a:cubicBezTo>
                        <a:pt x="117" y="161"/>
                        <a:pt x="111" y="170"/>
                        <a:pt x="103" y="174"/>
                      </a:cubicBezTo>
                      <a:cubicBezTo>
                        <a:pt x="98" y="178"/>
                        <a:pt x="92" y="180"/>
                        <a:pt x="88" y="185"/>
                      </a:cubicBezTo>
                      <a:cubicBezTo>
                        <a:pt x="77" y="190"/>
                        <a:pt x="62" y="198"/>
                        <a:pt x="58" y="208"/>
                      </a:cubicBezTo>
                      <a:cubicBezTo>
                        <a:pt x="78" y="204"/>
                        <a:pt x="84" y="185"/>
                        <a:pt x="103" y="180"/>
                      </a:cubicBezTo>
                      <a:cubicBezTo>
                        <a:pt x="105" y="180"/>
                        <a:pt x="105" y="182"/>
                        <a:pt x="106" y="182"/>
                      </a:cubicBezTo>
                      <a:cubicBezTo>
                        <a:pt x="116" y="174"/>
                        <a:pt x="131" y="169"/>
                        <a:pt x="139" y="158"/>
                      </a:cubicBezTo>
                      <a:cubicBezTo>
                        <a:pt x="134" y="154"/>
                        <a:pt x="131" y="161"/>
                        <a:pt x="126" y="162"/>
                      </a:cubicBezTo>
                      <a:close/>
                      <a:moveTo>
                        <a:pt x="80" y="183"/>
                      </a:moveTo>
                      <a:cubicBezTo>
                        <a:pt x="80" y="183"/>
                        <a:pt x="80" y="183"/>
                        <a:pt x="80" y="183"/>
                      </a:cubicBezTo>
                      <a:cubicBezTo>
                        <a:pt x="92" y="176"/>
                        <a:pt x="104" y="168"/>
                        <a:pt x="116" y="160"/>
                      </a:cubicBezTo>
                      <a:cubicBezTo>
                        <a:pt x="116" y="165"/>
                        <a:pt x="117" y="161"/>
                        <a:pt x="120" y="162"/>
                      </a:cubicBezTo>
                      <a:cubicBezTo>
                        <a:pt x="122" y="157"/>
                        <a:pt x="130" y="158"/>
                        <a:pt x="131" y="152"/>
                      </a:cubicBezTo>
                      <a:cubicBezTo>
                        <a:pt x="127" y="149"/>
                        <a:pt x="124" y="156"/>
                        <a:pt x="120" y="158"/>
                      </a:cubicBezTo>
                      <a:cubicBezTo>
                        <a:pt x="120" y="156"/>
                        <a:pt x="120" y="154"/>
                        <a:pt x="117" y="154"/>
                      </a:cubicBezTo>
                      <a:cubicBezTo>
                        <a:pt x="97" y="164"/>
                        <a:pt x="80" y="179"/>
                        <a:pt x="63" y="191"/>
                      </a:cubicBezTo>
                      <a:cubicBezTo>
                        <a:pt x="57" y="195"/>
                        <a:pt x="47" y="198"/>
                        <a:pt x="46" y="206"/>
                      </a:cubicBezTo>
                      <a:cubicBezTo>
                        <a:pt x="60" y="202"/>
                        <a:pt x="69" y="191"/>
                        <a:pt x="80" y="183"/>
                      </a:cubicBezTo>
                      <a:close/>
                      <a:moveTo>
                        <a:pt x="212" y="167"/>
                      </a:moveTo>
                      <a:cubicBezTo>
                        <a:pt x="212" y="167"/>
                        <a:pt x="212" y="167"/>
                        <a:pt x="212" y="167"/>
                      </a:cubicBezTo>
                      <a:cubicBezTo>
                        <a:pt x="215" y="161"/>
                        <a:pt x="228" y="158"/>
                        <a:pt x="227" y="152"/>
                      </a:cubicBezTo>
                      <a:cubicBezTo>
                        <a:pt x="221" y="155"/>
                        <a:pt x="208" y="158"/>
                        <a:pt x="212" y="167"/>
                      </a:cubicBezTo>
                      <a:close/>
                      <a:moveTo>
                        <a:pt x="17" y="159"/>
                      </a:moveTo>
                      <a:cubicBezTo>
                        <a:pt x="17" y="159"/>
                        <a:pt x="17" y="159"/>
                        <a:pt x="17" y="159"/>
                      </a:cubicBezTo>
                      <a:cubicBezTo>
                        <a:pt x="17" y="163"/>
                        <a:pt x="17" y="167"/>
                        <a:pt x="17" y="171"/>
                      </a:cubicBezTo>
                      <a:cubicBezTo>
                        <a:pt x="24" y="170"/>
                        <a:pt x="22" y="160"/>
                        <a:pt x="26" y="157"/>
                      </a:cubicBezTo>
                      <a:cubicBezTo>
                        <a:pt x="22" y="157"/>
                        <a:pt x="20" y="158"/>
                        <a:pt x="17" y="159"/>
                      </a:cubicBezTo>
                      <a:close/>
                      <a:moveTo>
                        <a:pt x="41" y="174"/>
                      </a:moveTo>
                      <a:cubicBezTo>
                        <a:pt x="41" y="174"/>
                        <a:pt x="41" y="174"/>
                        <a:pt x="41" y="174"/>
                      </a:cubicBezTo>
                      <a:cubicBezTo>
                        <a:pt x="47" y="178"/>
                        <a:pt x="62" y="162"/>
                        <a:pt x="58" y="159"/>
                      </a:cubicBezTo>
                      <a:cubicBezTo>
                        <a:pt x="52" y="165"/>
                        <a:pt x="44" y="167"/>
                        <a:pt x="41" y="174"/>
                      </a:cubicBezTo>
                      <a:close/>
                      <a:moveTo>
                        <a:pt x="158" y="172"/>
                      </a:moveTo>
                      <a:cubicBezTo>
                        <a:pt x="158" y="172"/>
                        <a:pt x="158" y="172"/>
                        <a:pt x="158" y="172"/>
                      </a:cubicBezTo>
                      <a:cubicBezTo>
                        <a:pt x="157" y="168"/>
                        <a:pt x="167" y="164"/>
                        <a:pt x="170" y="159"/>
                      </a:cubicBezTo>
                      <a:cubicBezTo>
                        <a:pt x="154" y="162"/>
                        <a:pt x="143" y="169"/>
                        <a:pt x="134" y="178"/>
                      </a:cubicBezTo>
                      <a:cubicBezTo>
                        <a:pt x="138" y="177"/>
                        <a:pt x="143" y="176"/>
                        <a:pt x="140" y="181"/>
                      </a:cubicBezTo>
                      <a:cubicBezTo>
                        <a:pt x="146" y="177"/>
                        <a:pt x="158" y="171"/>
                        <a:pt x="158" y="172"/>
                      </a:cubicBezTo>
                      <a:close/>
                      <a:moveTo>
                        <a:pt x="162" y="172"/>
                      </a:moveTo>
                      <a:cubicBezTo>
                        <a:pt x="162" y="172"/>
                        <a:pt x="162" y="172"/>
                        <a:pt x="162" y="172"/>
                      </a:cubicBezTo>
                      <a:cubicBezTo>
                        <a:pt x="157" y="187"/>
                        <a:pt x="136" y="187"/>
                        <a:pt x="129" y="200"/>
                      </a:cubicBezTo>
                      <a:cubicBezTo>
                        <a:pt x="138" y="199"/>
                        <a:pt x="145" y="192"/>
                        <a:pt x="153" y="186"/>
                      </a:cubicBezTo>
                      <a:cubicBezTo>
                        <a:pt x="161" y="180"/>
                        <a:pt x="172" y="177"/>
                        <a:pt x="178" y="172"/>
                      </a:cubicBezTo>
                      <a:cubicBezTo>
                        <a:pt x="181" y="170"/>
                        <a:pt x="186" y="166"/>
                        <a:pt x="185" y="162"/>
                      </a:cubicBezTo>
                      <a:cubicBezTo>
                        <a:pt x="175" y="163"/>
                        <a:pt x="171" y="170"/>
                        <a:pt x="162" y="172"/>
                      </a:cubicBezTo>
                      <a:close/>
                      <a:moveTo>
                        <a:pt x="144" y="199"/>
                      </a:moveTo>
                      <a:cubicBezTo>
                        <a:pt x="144" y="199"/>
                        <a:pt x="144" y="199"/>
                        <a:pt x="144" y="199"/>
                      </a:cubicBezTo>
                      <a:cubicBezTo>
                        <a:pt x="159" y="195"/>
                        <a:pt x="168" y="179"/>
                        <a:pt x="181" y="178"/>
                      </a:cubicBezTo>
                      <a:cubicBezTo>
                        <a:pt x="176" y="187"/>
                        <a:pt x="162" y="187"/>
                        <a:pt x="158" y="197"/>
                      </a:cubicBezTo>
                      <a:cubicBezTo>
                        <a:pt x="173" y="194"/>
                        <a:pt x="183" y="181"/>
                        <a:pt x="192" y="173"/>
                      </a:cubicBezTo>
                      <a:cubicBezTo>
                        <a:pt x="196" y="170"/>
                        <a:pt x="202" y="169"/>
                        <a:pt x="204" y="164"/>
                      </a:cubicBezTo>
                      <a:cubicBezTo>
                        <a:pt x="204" y="163"/>
                        <a:pt x="204" y="162"/>
                        <a:pt x="203" y="162"/>
                      </a:cubicBezTo>
                      <a:cubicBezTo>
                        <a:pt x="183" y="174"/>
                        <a:pt x="159" y="182"/>
                        <a:pt x="144" y="199"/>
                      </a:cubicBezTo>
                      <a:close/>
                      <a:moveTo>
                        <a:pt x="33" y="169"/>
                      </a:moveTo>
                      <a:cubicBezTo>
                        <a:pt x="33" y="169"/>
                        <a:pt x="33" y="169"/>
                        <a:pt x="33" y="169"/>
                      </a:cubicBezTo>
                      <a:cubicBezTo>
                        <a:pt x="38" y="169"/>
                        <a:pt x="41" y="166"/>
                        <a:pt x="44" y="163"/>
                      </a:cubicBezTo>
                      <a:cubicBezTo>
                        <a:pt x="38" y="163"/>
                        <a:pt x="36" y="166"/>
                        <a:pt x="33" y="169"/>
                      </a:cubicBezTo>
                      <a:close/>
                      <a:moveTo>
                        <a:pt x="265" y="171"/>
                      </a:moveTo>
                      <a:cubicBezTo>
                        <a:pt x="265" y="171"/>
                        <a:pt x="265" y="171"/>
                        <a:pt x="265" y="171"/>
                      </a:cubicBezTo>
                      <a:cubicBezTo>
                        <a:pt x="267" y="169"/>
                        <a:pt x="271" y="164"/>
                        <a:pt x="269" y="163"/>
                      </a:cubicBezTo>
                      <a:cubicBezTo>
                        <a:pt x="268" y="166"/>
                        <a:pt x="260" y="167"/>
                        <a:pt x="265" y="171"/>
                      </a:cubicBezTo>
                      <a:close/>
                      <a:moveTo>
                        <a:pt x="136" y="164"/>
                      </a:moveTo>
                      <a:cubicBezTo>
                        <a:pt x="136" y="164"/>
                        <a:pt x="136" y="164"/>
                        <a:pt x="136" y="164"/>
                      </a:cubicBezTo>
                      <a:cubicBezTo>
                        <a:pt x="120" y="180"/>
                        <a:pt x="98" y="188"/>
                        <a:pt x="83" y="205"/>
                      </a:cubicBezTo>
                      <a:cubicBezTo>
                        <a:pt x="93" y="206"/>
                        <a:pt x="98" y="198"/>
                        <a:pt x="105" y="192"/>
                      </a:cubicBezTo>
                      <a:cubicBezTo>
                        <a:pt x="113" y="185"/>
                        <a:pt x="122" y="180"/>
                        <a:pt x="130" y="174"/>
                      </a:cubicBezTo>
                      <a:cubicBezTo>
                        <a:pt x="134" y="172"/>
                        <a:pt x="141" y="170"/>
                        <a:pt x="142" y="164"/>
                      </a:cubicBezTo>
                      <a:cubicBezTo>
                        <a:pt x="140" y="164"/>
                        <a:pt x="138" y="164"/>
                        <a:pt x="136" y="164"/>
                      </a:cubicBezTo>
                      <a:close/>
                      <a:moveTo>
                        <a:pt x="231" y="171"/>
                      </a:moveTo>
                      <a:cubicBezTo>
                        <a:pt x="231" y="171"/>
                        <a:pt x="231" y="171"/>
                        <a:pt x="231" y="171"/>
                      </a:cubicBezTo>
                      <a:cubicBezTo>
                        <a:pt x="229" y="165"/>
                        <a:pt x="223" y="170"/>
                        <a:pt x="220" y="168"/>
                      </a:cubicBezTo>
                      <a:cubicBezTo>
                        <a:pt x="215" y="174"/>
                        <a:pt x="204" y="167"/>
                        <a:pt x="203" y="177"/>
                      </a:cubicBezTo>
                      <a:cubicBezTo>
                        <a:pt x="207" y="176"/>
                        <a:pt x="213" y="175"/>
                        <a:pt x="218" y="174"/>
                      </a:cubicBezTo>
                      <a:cubicBezTo>
                        <a:pt x="228" y="173"/>
                        <a:pt x="240" y="175"/>
                        <a:pt x="245" y="169"/>
                      </a:cubicBezTo>
                      <a:cubicBezTo>
                        <a:pt x="240" y="165"/>
                        <a:pt x="235" y="168"/>
                        <a:pt x="231" y="171"/>
                      </a:cubicBezTo>
                      <a:close/>
                      <a:moveTo>
                        <a:pt x="279" y="181"/>
                      </a:moveTo>
                      <a:cubicBezTo>
                        <a:pt x="279" y="181"/>
                        <a:pt x="279" y="181"/>
                        <a:pt x="279" y="181"/>
                      </a:cubicBezTo>
                      <a:cubicBezTo>
                        <a:pt x="280" y="178"/>
                        <a:pt x="284" y="171"/>
                        <a:pt x="281" y="168"/>
                      </a:cubicBezTo>
                      <a:cubicBezTo>
                        <a:pt x="280" y="171"/>
                        <a:pt x="275" y="177"/>
                        <a:pt x="279" y="181"/>
                      </a:cubicBezTo>
                      <a:close/>
                      <a:moveTo>
                        <a:pt x="18" y="178"/>
                      </a:moveTo>
                      <a:cubicBezTo>
                        <a:pt x="18" y="178"/>
                        <a:pt x="18" y="178"/>
                        <a:pt x="18" y="178"/>
                      </a:cubicBezTo>
                      <a:cubicBezTo>
                        <a:pt x="19" y="178"/>
                        <a:pt x="19" y="171"/>
                        <a:pt x="17" y="176"/>
                      </a:cubicBezTo>
                      <a:cubicBezTo>
                        <a:pt x="17" y="176"/>
                        <a:pt x="17" y="178"/>
                        <a:pt x="18" y="178"/>
                      </a:cubicBezTo>
                      <a:close/>
                      <a:moveTo>
                        <a:pt x="21" y="180"/>
                      </a:moveTo>
                      <a:cubicBezTo>
                        <a:pt x="21" y="180"/>
                        <a:pt x="21" y="180"/>
                        <a:pt x="21" y="180"/>
                      </a:cubicBezTo>
                      <a:cubicBezTo>
                        <a:pt x="25" y="181"/>
                        <a:pt x="28" y="176"/>
                        <a:pt x="24" y="174"/>
                      </a:cubicBezTo>
                      <a:cubicBezTo>
                        <a:pt x="24" y="177"/>
                        <a:pt x="20" y="175"/>
                        <a:pt x="21" y="180"/>
                      </a:cubicBezTo>
                      <a:close/>
                      <a:moveTo>
                        <a:pt x="201" y="183"/>
                      </a:moveTo>
                      <a:cubicBezTo>
                        <a:pt x="201" y="183"/>
                        <a:pt x="201" y="183"/>
                        <a:pt x="201" y="183"/>
                      </a:cubicBezTo>
                      <a:cubicBezTo>
                        <a:pt x="199" y="188"/>
                        <a:pt x="200" y="195"/>
                        <a:pt x="204" y="197"/>
                      </a:cubicBezTo>
                      <a:cubicBezTo>
                        <a:pt x="225" y="195"/>
                        <a:pt x="236" y="196"/>
                        <a:pt x="259" y="195"/>
                      </a:cubicBezTo>
                      <a:cubicBezTo>
                        <a:pt x="260" y="189"/>
                        <a:pt x="263" y="180"/>
                        <a:pt x="259" y="176"/>
                      </a:cubicBezTo>
                      <a:cubicBezTo>
                        <a:pt x="239" y="178"/>
                        <a:pt x="217" y="178"/>
                        <a:pt x="201" y="183"/>
                      </a:cubicBezTo>
                      <a:close/>
                      <a:moveTo>
                        <a:pt x="40" y="186"/>
                      </a:moveTo>
                      <a:cubicBezTo>
                        <a:pt x="40" y="186"/>
                        <a:pt x="40" y="186"/>
                        <a:pt x="40" y="186"/>
                      </a:cubicBezTo>
                      <a:cubicBezTo>
                        <a:pt x="44" y="186"/>
                        <a:pt x="45" y="182"/>
                        <a:pt x="46" y="180"/>
                      </a:cubicBezTo>
                      <a:cubicBezTo>
                        <a:pt x="43" y="181"/>
                        <a:pt x="39" y="181"/>
                        <a:pt x="40" y="186"/>
                      </a:cubicBezTo>
                      <a:close/>
                      <a:moveTo>
                        <a:pt x="111" y="202"/>
                      </a:moveTo>
                      <a:cubicBezTo>
                        <a:pt x="111" y="202"/>
                        <a:pt x="111" y="202"/>
                        <a:pt x="111" y="202"/>
                      </a:cubicBezTo>
                      <a:cubicBezTo>
                        <a:pt x="119" y="201"/>
                        <a:pt x="139" y="194"/>
                        <a:pt x="136" y="182"/>
                      </a:cubicBezTo>
                      <a:cubicBezTo>
                        <a:pt x="129" y="190"/>
                        <a:pt x="116" y="193"/>
                        <a:pt x="111" y="202"/>
                      </a:cubicBezTo>
                      <a:close/>
                      <a:moveTo>
                        <a:pt x="42" y="192"/>
                      </a:moveTo>
                      <a:cubicBezTo>
                        <a:pt x="42" y="192"/>
                        <a:pt x="42" y="192"/>
                        <a:pt x="42" y="192"/>
                      </a:cubicBezTo>
                      <a:cubicBezTo>
                        <a:pt x="43" y="190"/>
                        <a:pt x="47" y="191"/>
                        <a:pt x="46" y="187"/>
                      </a:cubicBezTo>
                      <a:cubicBezTo>
                        <a:pt x="42" y="186"/>
                        <a:pt x="39" y="191"/>
                        <a:pt x="42" y="192"/>
                      </a:cubicBezTo>
                      <a:close/>
                      <a:moveTo>
                        <a:pt x="172" y="196"/>
                      </a:moveTo>
                      <a:cubicBezTo>
                        <a:pt x="172" y="196"/>
                        <a:pt x="172" y="196"/>
                        <a:pt x="172" y="196"/>
                      </a:cubicBezTo>
                      <a:cubicBezTo>
                        <a:pt x="177" y="195"/>
                        <a:pt x="182" y="194"/>
                        <a:pt x="182" y="188"/>
                      </a:cubicBezTo>
                      <a:cubicBezTo>
                        <a:pt x="177" y="190"/>
                        <a:pt x="173" y="191"/>
                        <a:pt x="172" y="196"/>
                      </a:cubicBezTo>
                      <a:close/>
                      <a:moveTo>
                        <a:pt x="44" y="197"/>
                      </a:moveTo>
                      <a:cubicBezTo>
                        <a:pt x="44" y="197"/>
                        <a:pt x="44" y="197"/>
                        <a:pt x="44" y="197"/>
                      </a:cubicBezTo>
                      <a:cubicBezTo>
                        <a:pt x="48" y="196"/>
                        <a:pt x="52" y="195"/>
                        <a:pt x="51" y="190"/>
                      </a:cubicBezTo>
                      <a:cubicBezTo>
                        <a:pt x="46" y="190"/>
                        <a:pt x="44" y="192"/>
                        <a:pt x="44" y="197"/>
                      </a:cubicBezTo>
                      <a:close/>
                      <a:moveTo>
                        <a:pt x="101" y="201"/>
                      </a:moveTo>
                      <a:cubicBezTo>
                        <a:pt x="101" y="201"/>
                        <a:pt x="101" y="201"/>
                        <a:pt x="101" y="201"/>
                      </a:cubicBezTo>
                      <a:cubicBezTo>
                        <a:pt x="108" y="199"/>
                        <a:pt x="115" y="196"/>
                        <a:pt x="117" y="190"/>
                      </a:cubicBezTo>
                      <a:cubicBezTo>
                        <a:pt x="111" y="193"/>
                        <a:pt x="105" y="196"/>
                        <a:pt x="101" y="201"/>
                      </a:cubicBezTo>
                      <a:close/>
                      <a:moveTo>
                        <a:pt x="191" y="197"/>
                      </a:moveTo>
                      <a:cubicBezTo>
                        <a:pt x="191" y="197"/>
                        <a:pt x="191" y="197"/>
                        <a:pt x="191" y="197"/>
                      </a:cubicBezTo>
                      <a:cubicBezTo>
                        <a:pt x="192" y="203"/>
                        <a:pt x="198" y="190"/>
                        <a:pt x="192" y="196"/>
                      </a:cubicBezTo>
                      <a:cubicBezTo>
                        <a:pt x="192" y="197"/>
                        <a:pt x="191" y="196"/>
                        <a:pt x="191" y="197"/>
                      </a:cubicBezTo>
                      <a:close/>
                      <a:moveTo>
                        <a:pt x="168" y="200"/>
                      </a:moveTo>
                      <a:cubicBezTo>
                        <a:pt x="168" y="200"/>
                        <a:pt x="168" y="200"/>
                        <a:pt x="168" y="200"/>
                      </a:cubicBezTo>
                      <a:cubicBezTo>
                        <a:pt x="163" y="200"/>
                        <a:pt x="159" y="198"/>
                        <a:pt x="156" y="201"/>
                      </a:cubicBezTo>
                      <a:cubicBezTo>
                        <a:pt x="152" y="202"/>
                        <a:pt x="153" y="198"/>
                        <a:pt x="149" y="199"/>
                      </a:cubicBezTo>
                      <a:cubicBezTo>
                        <a:pt x="148" y="202"/>
                        <a:pt x="144" y="201"/>
                        <a:pt x="142" y="202"/>
                      </a:cubicBezTo>
                      <a:cubicBezTo>
                        <a:pt x="138" y="203"/>
                        <a:pt x="139" y="199"/>
                        <a:pt x="135" y="200"/>
                      </a:cubicBezTo>
                      <a:cubicBezTo>
                        <a:pt x="127" y="208"/>
                        <a:pt x="118" y="200"/>
                        <a:pt x="108" y="208"/>
                      </a:cubicBezTo>
                      <a:cubicBezTo>
                        <a:pt x="105" y="203"/>
                        <a:pt x="92" y="204"/>
                        <a:pt x="89" y="209"/>
                      </a:cubicBezTo>
                      <a:cubicBezTo>
                        <a:pt x="125" y="209"/>
                        <a:pt x="154" y="204"/>
                        <a:pt x="185" y="200"/>
                      </a:cubicBezTo>
                      <a:cubicBezTo>
                        <a:pt x="183" y="194"/>
                        <a:pt x="174" y="200"/>
                        <a:pt x="168" y="200"/>
                      </a:cubicBezTo>
                      <a:close/>
                      <a:moveTo>
                        <a:pt x="27" y="202"/>
                      </a:moveTo>
                      <a:cubicBezTo>
                        <a:pt x="27" y="202"/>
                        <a:pt x="27" y="202"/>
                        <a:pt x="27" y="202"/>
                      </a:cubicBezTo>
                      <a:cubicBezTo>
                        <a:pt x="28" y="202"/>
                        <a:pt x="29" y="202"/>
                        <a:pt x="30" y="202"/>
                      </a:cubicBezTo>
                      <a:cubicBezTo>
                        <a:pt x="30" y="201"/>
                        <a:pt x="31" y="201"/>
                        <a:pt x="31" y="199"/>
                      </a:cubicBezTo>
                      <a:cubicBezTo>
                        <a:pt x="30" y="199"/>
                        <a:pt x="28" y="199"/>
                        <a:pt x="27" y="199"/>
                      </a:cubicBezTo>
                      <a:cubicBezTo>
                        <a:pt x="27" y="200"/>
                        <a:pt x="27" y="201"/>
                        <a:pt x="27" y="202"/>
                      </a:cubicBezTo>
                      <a:close/>
                      <a:moveTo>
                        <a:pt x="32" y="206"/>
                      </a:moveTo>
                      <a:cubicBezTo>
                        <a:pt x="32" y="206"/>
                        <a:pt x="32" y="206"/>
                        <a:pt x="32" y="206"/>
                      </a:cubicBezTo>
                      <a:cubicBezTo>
                        <a:pt x="37" y="205"/>
                        <a:pt x="42" y="211"/>
                        <a:pt x="42" y="204"/>
                      </a:cubicBezTo>
                      <a:cubicBezTo>
                        <a:pt x="38" y="205"/>
                        <a:pt x="36" y="203"/>
                        <a:pt x="33" y="201"/>
                      </a:cubicBezTo>
                      <a:cubicBezTo>
                        <a:pt x="33" y="203"/>
                        <a:pt x="32" y="204"/>
                        <a:pt x="32" y="206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7A95A84F-A84B-4826-9FE4-2D45F5EBEE3D}"/>
                  </a:ext>
                </a:extLst>
              </p:cNvPr>
              <p:cNvSpPr/>
              <p:nvPr/>
            </p:nvSpPr>
            <p:spPr>
              <a:xfrm>
                <a:off x="1985080" y="2600293"/>
                <a:ext cx="699726" cy="699726"/>
              </a:xfrm>
              <a:prstGeom prst="ellipse">
                <a:avLst/>
              </a:prstGeom>
              <a:solidFill>
                <a:srgbClr val="EAF6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YF补 汉仪夏日体" panose="020B0604000101010104" pitchFamily="34" charset="-128"/>
                    <a:ea typeface="YF补 汉仪夏日体" panose="020B0604000101010104" pitchFamily="34" charset="-128"/>
                    <a:cs typeface="YF补 汉仪夏日体" panose="020B0604000101010104" pitchFamily="34" charset="-128"/>
                  </a:rPr>
                  <a:t>02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F补 汉仪夏日体" panose="020B0604000101010104" pitchFamily="34" charset="-128"/>
                  <a:ea typeface="YF补 汉仪夏日体" panose="020B0604000101010104" pitchFamily="34" charset="-128"/>
                  <a:cs typeface="YF补 汉仪夏日体" panose="020B0604000101010104" pitchFamily="34" charset="-128"/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EF7190B-E936-4ACB-BBCB-D63B0690D8C4}"/>
                </a:ext>
              </a:extLst>
            </p:cNvPr>
            <p:cNvGrpSpPr/>
            <p:nvPr/>
          </p:nvGrpSpPr>
          <p:grpSpPr>
            <a:xfrm>
              <a:off x="6443855" y="2468192"/>
              <a:ext cx="1749502" cy="1324710"/>
              <a:chOff x="1476298" y="2287801"/>
              <a:chExt cx="1749502" cy="1324710"/>
            </a:xfrm>
            <a:solidFill>
              <a:srgbClr val="165B48"/>
            </a:solidFill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F033DD4E-7266-4834-8081-A4D90BE7DAC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476298" y="2287801"/>
                <a:ext cx="1749502" cy="1324710"/>
                <a:chOff x="3407" y="1835"/>
                <a:chExt cx="869" cy="658"/>
              </a:xfrm>
              <a:grpFill/>
            </p:grpSpPr>
            <p:sp>
              <p:nvSpPr>
                <p:cNvPr id="27" name="Freeform 29">
                  <a:extLst>
                    <a:ext uri="{FF2B5EF4-FFF2-40B4-BE49-F238E27FC236}">
                      <a16:creationId xmlns:a16="http://schemas.microsoft.com/office/drawing/2014/main" id="{E3175587-69AD-4915-B8F7-2B91B183932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07" y="1835"/>
                  <a:ext cx="869" cy="658"/>
                </a:xfrm>
                <a:custGeom>
                  <a:avLst/>
                  <a:gdLst>
                    <a:gd name="T0" fmla="*/ 244 w 323"/>
                    <a:gd name="T1" fmla="*/ 0 h 244"/>
                    <a:gd name="T2" fmla="*/ 302 w 323"/>
                    <a:gd name="T3" fmla="*/ 22 h 244"/>
                    <a:gd name="T4" fmla="*/ 307 w 323"/>
                    <a:gd name="T5" fmla="*/ 54 h 244"/>
                    <a:gd name="T6" fmla="*/ 316 w 323"/>
                    <a:gd name="T7" fmla="*/ 111 h 244"/>
                    <a:gd name="T8" fmla="*/ 308 w 323"/>
                    <a:gd name="T9" fmla="*/ 217 h 244"/>
                    <a:gd name="T10" fmla="*/ 284 w 323"/>
                    <a:gd name="T11" fmla="*/ 238 h 244"/>
                    <a:gd name="T12" fmla="*/ 222 w 323"/>
                    <a:gd name="T13" fmla="*/ 235 h 244"/>
                    <a:gd name="T14" fmla="*/ 191 w 323"/>
                    <a:gd name="T15" fmla="*/ 236 h 244"/>
                    <a:gd name="T16" fmla="*/ 50 w 323"/>
                    <a:gd name="T17" fmla="*/ 241 h 244"/>
                    <a:gd name="T18" fmla="*/ 6 w 323"/>
                    <a:gd name="T19" fmla="*/ 224 h 244"/>
                    <a:gd name="T20" fmla="*/ 3 w 323"/>
                    <a:gd name="T21" fmla="*/ 173 h 244"/>
                    <a:gd name="T22" fmla="*/ 4 w 323"/>
                    <a:gd name="T23" fmla="*/ 67 h 244"/>
                    <a:gd name="T24" fmla="*/ 11 w 323"/>
                    <a:gd name="T25" fmla="*/ 23 h 244"/>
                    <a:gd name="T26" fmla="*/ 65 w 323"/>
                    <a:gd name="T27" fmla="*/ 8 h 244"/>
                    <a:gd name="T28" fmla="*/ 185 w 323"/>
                    <a:gd name="T29" fmla="*/ 6 h 244"/>
                    <a:gd name="T30" fmla="*/ 216 w 323"/>
                    <a:gd name="T31" fmla="*/ 2 h 244"/>
                    <a:gd name="T32" fmla="*/ 244 w 323"/>
                    <a:gd name="T33" fmla="*/ 0 h 244"/>
                    <a:gd name="T34" fmla="*/ 161 w 323"/>
                    <a:gd name="T35" fmla="*/ 9 h 244"/>
                    <a:gd name="T36" fmla="*/ 161 w 323"/>
                    <a:gd name="T37" fmla="*/ 9 h 244"/>
                    <a:gd name="T38" fmla="*/ 53 w 323"/>
                    <a:gd name="T39" fmla="*/ 16 h 244"/>
                    <a:gd name="T40" fmla="*/ 16 w 323"/>
                    <a:gd name="T41" fmla="*/ 27 h 244"/>
                    <a:gd name="T42" fmla="*/ 9 w 323"/>
                    <a:gd name="T43" fmla="*/ 73 h 244"/>
                    <a:gd name="T44" fmla="*/ 9 w 323"/>
                    <a:gd name="T45" fmla="*/ 175 h 244"/>
                    <a:gd name="T46" fmla="*/ 13 w 323"/>
                    <a:gd name="T47" fmla="*/ 222 h 244"/>
                    <a:gd name="T48" fmla="*/ 83 w 323"/>
                    <a:gd name="T49" fmla="*/ 238 h 244"/>
                    <a:gd name="T50" fmla="*/ 232 w 323"/>
                    <a:gd name="T51" fmla="*/ 229 h 244"/>
                    <a:gd name="T52" fmla="*/ 280 w 323"/>
                    <a:gd name="T53" fmla="*/ 233 h 244"/>
                    <a:gd name="T54" fmla="*/ 312 w 323"/>
                    <a:gd name="T55" fmla="*/ 134 h 244"/>
                    <a:gd name="T56" fmla="*/ 310 w 323"/>
                    <a:gd name="T57" fmla="*/ 93 h 244"/>
                    <a:gd name="T58" fmla="*/ 301 w 323"/>
                    <a:gd name="T59" fmla="*/ 55 h 244"/>
                    <a:gd name="T60" fmla="*/ 296 w 323"/>
                    <a:gd name="T61" fmla="*/ 23 h 244"/>
                    <a:gd name="T62" fmla="*/ 222 w 323"/>
                    <a:gd name="T63" fmla="*/ 7 h 244"/>
                    <a:gd name="T64" fmla="*/ 161 w 323"/>
                    <a:gd name="T65" fmla="*/ 9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3" h="244">
                      <a:moveTo>
                        <a:pt x="244" y="0"/>
                      </a:moveTo>
                      <a:cubicBezTo>
                        <a:pt x="261" y="1"/>
                        <a:pt x="293" y="7"/>
                        <a:pt x="302" y="22"/>
                      </a:cubicBezTo>
                      <a:cubicBezTo>
                        <a:pt x="305" y="28"/>
                        <a:pt x="306" y="46"/>
                        <a:pt x="307" y="54"/>
                      </a:cubicBezTo>
                      <a:cubicBezTo>
                        <a:pt x="309" y="69"/>
                        <a:pt x="315" y="88"/>
                        <a:pt x="316" y="111"/>
                      </a:cubicBezTo>
                      <a:cubicBezTo>
                        <a:pt x="319" y="149"/>
                        <a:pt x="323" y="191"/>
                        <a:pt x="308" y="217"/>
                      </a:cubicBezTo>
                      <a:cubicBezTo>
                        <a:pt x="304" y="224"/>
                        <a:pt x="294" y="235"/>
                        <a:pt x="284" y="238"/>
                      </a:cubicBezTo>
                      <a:cubicBezTo>
                        <a:pt x="266" y="244"/>
                        <a:pt x="240" y="235"/>
                        <a:pt x="222" y="235"/>
                      </a:cubicBezTo>
                      <a:cubicBezTo>
                        <a:pt x="212" y="234"/>
                        <a:pt x="202" y="235"/>
                        <a:pt x="191" y="236"/>
                      </a:cubicBezTo>
                      <a:cubicBezTo>
                        <a:pt x="146" y="237"/>
                        <a:pt x="101" y="244"/>
                        <a:pt x="50" y="241"/>
                      </a:cubicBezTo>
                      <a:cubicBezTo>
                        <a:pt x="30" y="239"/>
                        <a:pt x="12" y="237"/>
                        <a:pt x="6" y="224"/>
                      </a:cubicBezTo>
                      <a:cubicBezTo>
                        <a:pt x="0" y="214"/>
                        <a:pt x="3" y="187"/>
                        <a:pt x="3" y="173"/>
                      </a:cubicBezTo>
                      <a:cubicBezTo>
                        <a:pt x="3" y="133"/>
                        <a:pt x="4" y="104"/>
                        <a:pt x="4" y="67"/>
                      </a:cubicBezTo>
                      <a:cubicBezTo>
                        <a:pt x="4" y="50"/>
                        <a:pt x="3" y="32"/>
                        <a:pt x="11" y="23"/>
                      </a:cubicBezTo>
                      <a:cubicBezTo>
                        <a:pt x="19" y="15"/>
                        <a:pt x="46" y="10"/>
                        <a:pt x="65" y="8"/>
                      </a:cubicBezTo>
                      <a:cubicBezTo>
                        <a:pt x="109" y="3"/>
                        <a:pt x="149" y="7"/>
                        <a:pt x="185" y="6"/>
                      </a:cubicBezTo>
                      <a:cubicBezTo>
                        <a:pt x="196" y="5"/>
                        <a:pt x="206" y="3"/>
                        <a:pt x="216" y="2"/>
                      </a:cubicBezTo>
                      <a:cubicBezTo>
                        <a:pt x="225" y="1"/>
                        <a:pt x="233" y="0"/>
                        <a:pt x="244" y="0"/>
                      </a:cubicBezTo>
                      <a:close/>
                      <a:moveTo>
                        <a:pt x="161" y="9"/>
                      </a:moveTo>
                      <a:cubicBezTo>
                        <a:pt x="161" y="9"/>
                        <a:pt x="161" y="9"/>
                        <a:pt x="161" y="9"/>
                      </a:cubicBezTo>
                      <a:cubicBezTo>
                        <a:pt x="124" y="9"/>
                        <a:pt x="87" y="10"/>
                        <a:pt x="53" y="16"/>
                      </a:cubicBezTo>
                      <a:cubicBezTo>
                        <a:pt x="41" y="18"/>
                        <a:pt x="22" y="21"/>
                        <a:pt x="16" y="27"/>
                      </a:cubicBezTo>
                      <a:cubicBezTo>
                        <a:pt x="8" y="36"/>
                        <a:pt x="9" y="52"/>
                        <a:pt x="9" y="73"/>
                      </a:cubicBezTo>
                      <a:cubicBezTo>
                        <a:pt x="9" y="114"/>
                        <a:pt x="9" y="141"/>
                        <a:pt x="9" y="175"/>
                      </a:cubicBezTo>
                      <a:cubicBezTo>
                        <a:pt x="10" y="194"/>
                        <a:pt x="7" y="214"/>
                        <a:pt x="13" y="222"/>
                      </a:cubicBezTo>
                      <a:cubicBezTo>
                        <a:pt x="24" y="235"/>
                        <a:pt x="55" y="238"/>
                        <a:pt x="83" y="238"/>
                      </a:cubicBezTo>
                      <a:cubicBezTo>
                        <a:pt x="132" y="238"/>
                        <a:pt x="190" y="227"/>
                        <a:pt x="232" y="229"/>
                      </a:cubicBezTo>
                      <a:cubicBezTo>
                        <a:pt x="251" y="230"/>
                        <a:pt x="269" y="236"/>
                        <a:pt x="280" y="233"/>
                      </a:cubicBezTo>
                      <a:cubicBezTo>
                        <a:pt x="314" y="225"/>
                        <a:pt x="314" y="176"/>
                        <a:pt x="312" y="134"/>
                      </a:cubicBezTo>
                      <a:cubicBezTo>
                        <a:pt x="312" y="120"/>
                        <a:pt x="312" y="106"/>
                        <a:pt x="310" y="93"/>
                      </a:cubicBezTo>
                      <a:cubicBezTo>
                        <a:pt x="308" y="80"/>
                        <a:pt x="303" y="67"/>
                        <a:pt x="301" y="55"/>
                      </a:cubicBezTo>
                      <a:cubicBezTo>
                        <a:pt x="299" y="42"/>
                        <a:pt x="301" y="31"/>
                        <a:pt x="296" y="23"/>
                      </a:cubicBezTo>
                      <a:cubicBezTo>
                        <a:pt x="285" y="6"/>
                        <a:pt x="250" y="5"/>
                        <a:pt x="222" y="7"/>
                      </a:cubicBezTo>
                      <a:cubicBezTo>
                        <a:pt x="202" y="8"/>
                        <a:pt x="182" y="10"/>
                        <a:pt x="161" y="9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" name="Freeform 30">
                  <a:extLst>
                    <a:ext uri="{FF2B5EF4-FFF2-40B4-BE49-F238E27FC236}">
                      <a16:creationId xmlns:a16="http://schemas.microsoft.com/office/drawing/2014/main" id="{4C298573-106A-4E8B-9F88-9FC0DFF8768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42" y="1870"/>
                  <a:ext cx="783" cy="578"/>
                </a:xfrm>
                <a:custGeom>
                  <a:avLst/>
                  <a:gdLst>
                    <a:gd name="T0" fmla="*/ 283 w 291"/>
                    <a:gd name="T1" fmla="*/ 41 h 214"/>
                    <a:gd name="T2" fmla="*/ 209 w 291"/>
                    <a:gd name="T3" fmla="*/ 22 h 214"/>
                    <a:gd name="T4" fmla="*/ 247 w 291"/>
                    <a:gd name="T5" fmla="*/ 17 h 214"/>
                    <a:gd name="T6" fmla="*/ 112 w 291"/>
                    <a:gd name="T7" fmla="*/ 37 h 214"/>
                    <a:gd name="T8" fmla="*/ 114 w 291"/>
                    <a:gd name="T9" fmla="*/ 17 h 214"/>
                    <a:gd name="T10" fmla="*/ 269 w 291"/>
                    <a:gd name="T11" fmla="*/ 17 h 214"/>
                    <a:gd name="T12" fmla="*/ 54 w 291"/>
                    <a:gd name="T13" fmla="*/ 22 h 214"/>
                    <a:gd name="T14" fmla="*/ 116 w 291"/>
                    <a:gd name="T15" fmla="*/ 19 h 214"/>
                    <a:gd name="T16" fmla="*/ 133 w 291"/>
                    <a:gd name="T17" fmla="*/ 50 h 214"/>
                    <a:gd name="T18" fmla="*/ 269 w 291"/>
                    <a:gd name="T19" fmla="*/ 22 h 214"/>
                    <a:gd name="T20" fmla="*/ 130 w 291"/>
                    <a:gd name="T21" fmla="*/ 38 h 214"/>
                    <a:gd name="T22" fmla="*/ 31 w 291"/>
                    <a:gd name="T23" fmla="*/ 37 h 214"/>
                    <a:gd name="T24" fmla="*/ 61 w 291"/>
                    <a:gd name="T25" fmla="*/ 42 h 214"/>
                    <a:gd name="T26" fmla="*/ 18 w 291"/>
                    <a:gd name="T27" fmla="*/ 31 h 214"/>
                    <a:gd name="T28" fmla="*/ 86 w 291"/>
                    <a:gd name="T29" fmla="*/ 46 h 214"/>
                    <a:gd name="T30" fmla="*/ 212 w 291"/>
                    <a:gd name="T31" fmla="*/ 50 h 214"/>
                    <a:gd name="T32" fmla="*/ 189 w 291"/>
                    <a:gd name="T33" fmla="*/ 76 h 214"/>
                    <a:gd name="T34" fmla="*/ 88 w 291"/>
                    <a:gd name="T35" fmla="*/ 62 h 214"/>
                    <a:gd name="T36" fmla="*/ 19 w 291"/>
                    <a:gd name="T37" fmla="*/ 98 h 214"/>
                    <a:gd name="T38" fmla="*/ 26 w 291"/>
                    <a:gd name="T39" fmla="*/ 83 h 214"/>
                    <a:gd name="T40" fmla="*/ 14 w 291"/>
                    <a:gd name="T41" fmla="*/ 69 h 214"/>
                    <a:gd name="T42" fmla="*/ 47 w 291"/>
                    <a:gd name="T43" fmla="*/ 47 h 214"/>
                    <a:gd name="T44" fmla="*/ 69 w 291"/>
                    <a:gd name="T45" fmla="*/ 80 h 214"/>
                    <a:gd name="T46" fmla="*/ 219 w 291"/>
                    <a:gd name="T47" fmla="*/ 92 h 214"/>
                    <a:gd name="T48" fmla="*/ 83 w 291"/>
                    <a:gd name="T49" fmla="*/ 79 h 214"/>
                    <a:gd name="T50" fmla="*/ 256 w 291"/>
                    <a:gd name="T51" fmla="*/ 84 h 214"/>
                    <a:gd name="T52" fmla="*/ 130 w 291"/>
                    <a:gd name="T53" fmla="*/ 94 h 214"/>
                    <a:gd name="T54" fmla="*/ 94 w 291"/>
                    <a:gd name="T55" fmla="*/ 79 h 214"/>
                    <a:gd name="T56" fmla="*/ 89 w 291"/>
                    <a:gd name="T57" fmla="*/ 97 h 214"/>
                    <a:gd name="T58" fmla="*/ 262 w 291"/>
                    <a:gd name="T59" fmla="*/ 89 h 214"/>
                    <a:gd name="T60" fmla="*/ 139 w 291"/>
                    <a:gd name="T61" fmla="*/ 82 h 214"/>
                    <a:gd name="T62" fmla="*/ 201 w 291"/>
                    <a:gd name="T63" fmla="*/ 82 h 214"/>
                    <a:gd name="T64" fmla="*/ 233 w 291"/>
                    <a:gd name="T65" fmla="*/ 89 h 214"/>
                    <a:gd name="T66" fmla="*/ 177 w 291"/>
                    <a:gd name="T67" fmla="*/ 94 h 214"/>
                    <a:gd name="T68" fmla="*/ 233 w 291"/>
                    <a:gd name="T69" fmla="*/ 104 h 214"/>
                    <a:gd name="T70" fmla="*/ 82 w 291"/>
                    <a:gd name="T71" fmla="*/ 118 h 214"/>
                    <a:gd name="T72" fmla="*/ 136 w 291"/>
                    <a:gd name="T73" fmla="*/ 108 h 214"/>
                    <a:gd name="T74" fmla="*/ 26 w 291"/>
                    <a:gd name="T75" fmla="*/ 120 h 214"/>
                    <a:gd name="T76" fmla="*/ 260 w 291"/>
                    <a:gd name="T77" fmla="*/ 113 h 214"/>
                    <a:gd name="T78" fmla="*/ 191 w 291"/>
                    <a:gd name="T79" fmla="*/ 148 h 214"/>
                    <a:gd name="T80" fmla="*/ 236 w 291"/>
                    <a:gd name="T81" fmla="*/ 117 h 214"/>
                    <a:gd name="T82" fmla="*/ 41 w 291"/>
                    <a:gd name="T83" fmla="*/ 146 h 214"/>
                    <a:gd name="T84" fmla="*/ 103 w 291"/>
                    <a:gd name="T85" fmla="*/ 136 h 214"/>
                    <a:gd name="T86" fmla="*/ 168 w 291"/>
                    <a:gd name="T87" fmla="*/ 145 h 214"/>
                    <a:gd name="T88" fmla="*/ 125 w 291"/>
                    <a:gd name="T89" fmla="*/ 138 h 214"/>
                    <a:gd name="T90" fmla="*/ 126 w 291"/>
                    <a:gd name="T91" fmla="*/ 146 h 214"/>
                    <a:gd name="T92" fmla="*/ 212 w 291"/>
                    <a:gd name="T93" fmla="*/ 140 h 214"/>
                    <a:gd name="T94" fmla="*/ 100 w 291"/>
                    <a:gd name="T95" fmla="*/ 152 h 214"/>
                    <a:gd name="T96" fmla="*/ 154 w 291"/>
                    <a:gd name="T97" fmla="*/ 139 h 214"/>
                    <a:gd name="T98" fmla="*/ 23 w 291"/>
                    <a:gd name="T99" fmla="*/ 145 h 214"/>
                    <a:gd name="T100" fmla="*/ 21 w 291"/>
                    <a:gd name="T101" fmla="*/ 155 h 214"/>
                    <a:gd name="T102" fmla="*/ 126 w 291"/>
                    <a:gd name="T103" fmla="*/ 162 h 214"/>
                    <a:gd name="T104" fmla="*/ 212 w 291"/>
                    <a:gd name="T105" fmla="*/ 167 h 214"/>
                    <a:gd name="T106" fmla="*/ 158 w 291"/>
                    <a:gd name="T107" fmla="*/ 172 h 214"/>
                    <a:gd name="T108" fmla="*/ 162 w 291"/>
                    <a:gd name="T109" fmla="*/ 172 h 214"/>
                    <a:gd name="T110" fmla="*/ 33 w 291"/>
                    <a:gd name="T111" fmla="*/ 169 h 214"/>
                    <a:gd name="T112" fmla="*/ 231 w 291"/>
                    <a:gd name="T113" fmla="*/ 171 h 214"/>
                    <a:gd name="T114" fmla="*/ 18 w 291"/>
                    <a:gd name="T115" fmla="*/ 178 h 214"/>
                    <a:gd name="T116" fmla="*/ 201 w 291"/>
                    <a:gd name="T117" fmla="*/ 183 h 214"/>
                    <a:gd name="T118" fmla="*/ 42 w 291"/>
                    <a:gd name="T119" fmla="*/ 192 h 214"/>
                    <a:gd name="T120" fmla="*/ 101 w 291"/>
                    <a:gd name="T121" fmla="*/ 201 h 214"/>
                    <a:gd name="T122" fmla="*/ 89 w 291"/>
                    <a:gd name="T123" fmla="*/ 209 h 214"/>
                    <a:gd name="T124" fmla="*/ 33 w 291"/>
                    <a:gd name="T125" fmla="*/ 201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91" h="214">
                      <a:moveTo>
                        <a:pt x="274" y="200"/>
                      </a:moveTo>
                      <a:cubicBezTo>
                        <a:pt x="229" y="199"/>
                        <a:pt x="188" y="205"/>
                        <a:pt x="142" y="210"/>
                      </a:cubicBezTo>
                      <a:cubicBezTo>
                        <a:pt x="110" y="214"/>
                        <a:pt x="82" y="213"/>
                        <a:pt x="47" y="211"/>
                      </a:cubicBezTo>
                      <a:cubicBezTo>
                        <a:pt x="34" y="211"/>
                        <a:pt x="17" y="208"/>
                        <a:pt x="13" y="197"/>
                      </a:cubicBezTo>
                      <a:cubicBezTo>
                        <a:pt x="8" y="186"/>
                        <a:pt x="12" y="167"/>
                        <a:pt x="12" y="152"/>
                      </a:cubicBezTo>
                      <a:cubicBezTo>
                        <a:pt x="11" y="141"/>
                        <a:pt x="11" y="124"/>
                        <a:pt x="10" y="110"/>
                      </a:cubicBezTo>
                      <a:cubicBezTo>
                        <a:pt x="10" y="84"/>
                        <a:pt x="0" y="45"/>
                        <a:pt x="16" y="27"/>
                      </a:cubicBezTo>
                      <a:cubicBezTo>
                        <a:pt x="29" y="11"/>
                        <a:pt x="60" y="13"/>
                        <a:pt x="92" y="10"/>
                      </a:cubicBezTo>
                      <a:cubicBezTo>
                        <a:pt x="118" y="8"/>
                        <a:pt x="152" y="9"/>
                        <a:pt x="176" y="8"/>
                      </a:cubicBezTo>
                      <a:cubicBezTo>
                        <a:pt x="184" y="7"/>
                        <a:pt x="192" y="5"/>
                        <a:pt x="201" y="4"/>
                      </a:cubicBezTo>
                      <a:cubicBezTo>
                        <a:pt x="226" y="2"/>
                        <a:pt x="261" y="0"/>
                        <a:pt x="274" y="15"/>
                      </a:cubicBezTo>
                      <a:cubicBezTo>
                        <a:pt x="277" y="19"/>
                        <a:pt x="281" y="33"/>
                        <a:pt x="283" y="41"/>
                      </a:cubicBezTo>
                      <a:cubicBezTo>
                        <a:pt x="286" y="51"/>
                        <a:pt x="287" y="74"/>
                        <a:pt x="288" y="88"/>
                      </a:cubicBezTo>
                      <a:cubicBezTo>
                        <a:pt x="289" y="101"/>
                        <a:pt x="288" y="117"/>
                        <a:pt x="288" y="132"/>
                      </a:cubicBezTo>
                      <a:cubicBezTo>
                        <a:pt x="288" y="165"/>
                        <a:pt x="291" y="182"/>
                        <a:pt x="274" y="200"/>
                      </a:cubicBezTo>
                      <a:close/>
                      <a:moveTo>
                        <a:pt x="201" y="13"/>
                      </a:moveTo>
                      <a:cubicBezTo>
                        <a:pt x="201" y="13"/>
                        <a:pt x="201" y="13"/>
                        <a:pt x="201" y="13"/>
                      </a:cubicBezTo>
                      <a:cubicBezTo>
                        <a:pt x="205" y="13"/>
                        <a:pt x="206" y="11"/>
                        <a:pt x="206" y="8"/>
                      </a:cubicBezTo>
                      <a:cubicBezTo>
                        <a:pt x="203" y="8"/>
                        <a:pt x="200" y="9"/>
                        <a:pt x="201" y="13"/>
                      </a:cubicBezTo>
                      <a:close/>
                      <a:moveTo>
                        <a:pt x="208" y="18"/>
                      </a:moveTo>
                      <a:cubicBezTo>
                        <a:pt x="208" y="18"/>
                        <a:pt x="208" y="18"/>
                        <a:pt x="208" y="18"/>
                      </a:cubicBezTo>
                      <a:cubicBezTo>
                        <a:pt x="213" y="14"/>
                        <a:pt x="221" y="13"/>
                        <a:pt x="224" y="8"/>
                      </a:cubicBezTo>
                      <a:cubicBezTo>
                        <a:pt x="214" y="5"/>
                        <a:pt x="205" y="12"/>
                        <a:pt x="208" y="18"/>
                      </a:cubicBezTo>
                      <a:close/>
                      <a:moveTo>
                        <a:pt x="209" y="22"/>
                      </a:moveTo>
                      <a:cubicBezTo>
                        <a:pt x="209" y="22"/>
                        <a:pt x="209" y="22"/>
                        <a:pt x="209" y="22"/>
                      </a:cubicBezTo>
                      <a:cubicBezTo>
                        <a:pt x="220" y="22"/>
                        <a:pt x="229" y="14"/>
                        <a:pt x="237" y="8"/>
                      </a:cubicBezTo>
                      <a:cubicBezTo>
                        <a:pt x="225" y="10"/>
                        <a:pt x="218" y="17"/>
                        <a:pt x="209" y="22"/>
                      </a:cubicBezTo>
                      <a:close/>
                      <a:moveTo>
                        <a:pt x="232" y="15"/>
                      </a:moveTo>
                      <a:cubicBezTo>
                        <a:pt x="232" y="15"/>
                        <a:pt x="232" y="15"/>
                        <a:pt x="232" y="15"/>
                      </a:cubicBezTo>
                      <a:cubicBezTo>
                        <a:pt x="226" y="19"/>
                        <a:pt x="219" y="21"/>
                        <a:pt x="215" y="26"/>
                      </a:cubicBezTo>
                      <a:cubicBezTo>
                        <a:pt x="226" y="25"/>
                        <a:pt x="240" y="16"/>
                        <a:pt x="248" y="9"/>
                      </a:cubicBezTo>
                      <a:cubicBezTo>
                        <a:pt x="243" y="8"/>
                        <a:pt x="237" y="13"/>
                        <a:pt x="232" y="15"/>
                      </a:cubicBezTo>
                      <a:close/>
                      <a:moveTo>
                        <a:pt x="247" y="17"/>
                      </a:moveTo>
                      <a:cubicBezTo>
                        <a:pt x="247" y="17"/>
                        <a:pt x="247" y="17"/>
                        <a:pt x="247" y="17"/>
                      </a:cubicBezTo>
                      <a:cubicBezTo>
                        <a:pt x="253" y="17"/>
                        <a:pt x="256" y="15"/>
                        <a:pt x="257" y="10"/>
                      </a:cubicBezTo>
                      <a:cubicBezTo>
                        <a:pt x="251" y="10"/>
                        <a:pt x="251" y="15"/>
                        <a:pt x="247" y="17"/>
                      </a:cubicBezTo>
                      <a:close/>
                      <a:moveTo>
                        <a:pt x="126" y="17"/>
                      </a:moveTo>
                      <a:cubicBezTo>
                        <a:pt x="126" y="17"/>
                        <a:pt x="126" y="17"/>
                        <a:pt x="126" y="17"/>
                      </a:cubicBezTo>
                      <a:cubicBezTo>
                        <a:pt x="127" y="14"/>
                        <a:pt x="132" y="16"/>
                        <a:pt x="131" y="12"/>
                      </a:cubicBezTo>
                      <a:cubicBezTo>
                        <a:pt x="129" y="12"/>
                        <a:pt x="123" y="15"/>
                        <a:pt x="126" y="17"/>
                      </a:cubicBezTo>
                      <a:close/>
                      <a:moveTo>
                        <a:pt x="125" y="23"/>
                      </a:moveTo>
                      <a:cubicBezTo>
                        <a:pt x="125" y="23"/>
                        <a:pt x="125" y="23"/>
                        <a:pt x="125" y="23"/>
                      </a:cubicBezTo>
                      <a:cubicBezTo>
                        <a:pt x="133" y="20"/>
                        <a:pt x="141" y="18"/>
                        <a:pt x="144" y="12"/>
                      </a:cubicBezTo>
                      <a:cubicBezTo>
                        <a:pt x="134" y="12"/>
                        <a:pt x="130" y="18"/>
                        <a:pt x="125" y="23"/>
                      </a:cubicBezTo>
                      <a:close/>
                      <a:moveTo>
                        <a:pt x="125" y="26"/>
                      </a:moveTo>
                      <a:cubicBezTo>
                        <a:pt x="125" y="26"/>
                        <a:pt x="125" y="26"/>
                        <a:pt x="125" y="26"/>
                      </a:cubicBezTo>
                      <a:cubicBezTo>
                        <a:pt x="115" y="30"/>
                        <a:pt x="129" y="24"/>
                        <a:pt x="125" y="26"/>
                      </a:cubicBezTo>
                      <a:close/>
                      <a:moveTo>
                        <a:pt x="112" y="37"/>
                      </a:moveTo>
                      <a:cubicBezTo>
                        <a:pt x="112" y="37"/>
                        <a:pt x="112" y="37"/>
                        <a:pt x="112" y="37"/>
                      </a:cubicBezTo>
                      <a:cubicBezTo>
                        <a:pt x="126" y="34"/>
                        <a:pt x="136" y="25"/>
                        <a:pt x="148" y="19"/>
                      </a:cubicBezTo>
                      <a:cubicBezTo>
                        <a:pt x="155" y="16"/>
                        <a:pt x="164" y="17"/>
                        <a:pt x="171" y="12"/>
                      </a:cubicBezTo>
                      <a:cubicBezTo>
                        <a:pt x="164" y="12"/>
                        <a:pt x="158" y="12"/>
                        <a:pt x="152" y="12"/>
                      </a:cubicBezTo>
                      <a:cubicBezTo>
                        <a:pt x="143" y="20"/>
                        <a:pt x="132" y="24"/>
                        <a:pt x="120" y="29"/>
                      </a:cubicBezTo>
                      <a:cubicBezTo>
                        <a:pt x="120" y="29"/>
                        <a:pt x="119" y="28"/>
                        <a:pt x="119" y="29"/>
                      </a:cubicBezTo>
                      <a:cubicBezTo>
                        <a:pt x="122" y="33"/>
                        <a:pt x="111" y="32"/>
                        <a:pt x="112" y="37"/>
                      </a:cubicBezTo>
                      <a:close/>
                      <a:moveTo>
                        <a:pt x="100" y="18"/>
                      </a:moveTo>
                      <a:cubicBezTo>
                        <a:pt x="100" y="18"/>
                        <a:pt x="100" y="18"/>
                        <a:pt x="100" y="18"/>
                      </a:cubicBezTo>
                      <a:cubicBezTo>
                        <a:pt x="102" y="20"/>
                        <a:pt x="107" y="16"/>
                        <a:pt x="110" y="14"/>
                      </a:cubicBezTo>
                      <a:cubicBezTo>
                        <a:pt x="106" y="11"/>
                        <a:pt x="99" y="13"/>
                        <a:pt x="100" y="18"/>
                      </a:cubicBezTo>
                      <a:close/>
                      <a:moveTo>
                        <a:pt x="114" y="17"/>
                      </a:moveTo>
                      <a:cubicBezTo>
                        <a:pt x="114" y="17"/>
                        <a:pt x="114" y="17"/>
                        <a:pt x="114" y="17"/>
                      </a:cubicBezTo>
                      <a:cubicBezTo>
                        <a:pt x="116" y="16"/>
                        <a:pt x="120" y="17"/>
                        <a:pt x="120" y="13"/>
                      </a:cubicBezTo>
                      <a:cubicBezTo>
                        <a:pt x="116" y="13"/>
                        <a:pt x="113" y="13"/>
                        <a:pt x="114" y="17"/>
                      </a:cubicBezTo>
                      <a:close/>
                      <a:moveTo>
                        <a:pt x="180" y="19"/>
                      </a:moveTo>
                      <a:cubicBezTo>
                        <a:pt x="180" y="19"/>
                        <a:pt x="180" y="19"/>
                        <a:pt x="180" y="19"/>
                      </a:cubicBezTo>
                      <a:cubicBezTo>
                        <a:pt x="183" y="18"/>
                        <a:pt x="188" y="18"/>
                        <a:pt x="189" y="13"/>
                      </a:cubicBezTo>
                      <a:cubicBezTo>
                        <a:pt x="183" y="12"/>
                        <a:pt x="181" y="15"/>
                        <a:pt x="180" y="19"/>
                      </a:cubicBezTo>
                      <a:close/>
                      <a:moveTo>
                        <a:pt x="233" y="31"/>
                      </a:moveTo>
                      <a:cubicBezTo>
                        <a:pt x="233" y="31"/>
                        <a:pt x="233" y="31"/>
                        <a:pt x="233" y="31"/>
                      </a:cubicBezTo>
                      <a:cubicBezTo>
                        <a:pt x="248" y="31"/>
                        <a:pt x="252" y="20"/>
                        <a:pt x="264" y="17"/>
                      </a:cubicBezTo>
                      <a:cubicBezTo>
                        <a:pt x="264" y="20"/>
                        <a:pt x="262" y="21"/>
                        <a:pt x="261" y="23"/>
                      </a:cubicBezTo>
                      <a:cubicBezTo>
                        <a:pt x="266" y="23"/>
                        <a:pt x="268" y="21"/>
                        <a:pt x="269" y="17"/>
                      </a:cubicBezTo>
                      <a:cubicBezTo>
                        <a:pt x="265" y="16"/>
                        <a:pt x="265" y="12"/>
                        <a:pt x="260" y="13"/>
                      </a:cubicBezTo>
                      <a:cubicBezTo>
                        <a:pt x="256" y="23"/>
                        <a:pt x="238" y="21"/>
                        <a:pt x="233" y="31"/>
                      </a:cubicBezTo>
                      <a:close/>
                      <a:moveTo>
                        <a:pt x="78" y="18"/>
                      </a:moveTo>
                      <a:cubicBezTo>
                        <a:pt x="78" y="18"/>
                        <a:pt x="78" y="18"/>
                        <a:pt x="78" y="18"/>
                      </a:cubicBezTo>
                      <a:cubicBezTo>
                        <a:pt x="81" y="18"/>
                        <a:pt x="84" y="18"/>
                        <a:pt x="84" y="14"/>
                      </a:cubicBezTo>
                      <a:cubicBezTo>
                        <a:pt x="82" y="15"/>
                        <a:pt x="77" y="14"/>
                        <a:pt x="78" y="18"/>
                      </a:cubicBezTo>
                      <a:close/>
                      <a:moveTo>
                        <a:pt x="63" y="17"/>
                      </a:moveTo>
                      <a:cubicBezTo>
                        <a:pt x="63" y="17"/>
                        <a:pt x="63" y="17"/>
                        <a:pt x="63" y="17"/>
                      </a:cubicBezTo>
                      <a:cubicBezTo>
                        <a:pt x="63" y="24"/>
                        <a:pt x="47" y="21"/>
                        <a:pt x="52" y="29"/>
                      </a:cubicBezTo>
                      <a:cubicBezTo>
                        <a:pt x="57" y="24"/>
                        <a:pt x="65" y="21"/>
                        <a:pt x="70" y="17"/>
                      </a:cubicBezTo>
                      <a:cubicBezTo>
                        <a:pt x="66" y="17"/>
                        <a:pt x="67" y="15"/>
                        <a:pt x="63" y="17"/>
                      </a:cubicBezTo>
                      <a:close/>
                      <a:moveTo>
                        <a:pt x="54" y="22"/>
                      </a:moveTo>
                      <a:cubicBezTo>
                        <a:pt x="54" y="22"/>
                        <a:pt x="54" y="22"/>
                        <a:pt x="54" y="22"/>
                      </a:cubicBezTo>
                      <a:cubicBezTo>
                        <a:pt x="54" y="20"/>
                        <a:pt x="56" y="20"/>
                        <a:pt x="58" y="21"/>
                      </a:cubicBezTo>
                      <a:cubicBezTo>
                        <a:pt x="58" y="19"/>
                        <a:pt x="58" y="18"/>
                        <a:pt x="58" y="17"/>
                      </a:cubicBezTo>
                      <a:cubicBezTo>
                        <a:pt x="55" y="16"/>
                        <a:pt x="50" y="20"/>
                        <a:pt x="54" y="22"/>
                      </a:cubicBezTo>
                      <a:close/>
                      <a:moveTo>
                        <a:pt x="223" y="29"/>
                      </a:moveTo>
                      <a:cubicBezTo>
                        <a:pt x="223" y="29"/>
                        <a:pt x="223" y="29"/>
                        <a:pt x="223" y="29"/>
                      </a:cubicBezTo>
                      <a:cubicBezTo>
                        <a:pt x="230" y="26"/>
                        <a:pt x="245" y="24"/>
                        <a:pt x="243" y="17"/>
                      </a:cubicBezTo>
                      <a:cubicBezTo>
                        <a:pt x="237" y="21"/>
                        <a:pt x="226" y="21"/>
                        <a:pt x="223" y="29"/>
                      </a:cubicBezTo>
                      <a:close/>
                      <a:moveTo>
                        <a:pt x="101" y="31"/>
                      </a:moveTo>
                      <a:cubicBezTo>
                        <a:pt x="101" y="31"/>
                        <a:pt x="101" y="31"/>
                        <a:pt x="101" y="31"/>
                      </a:cubicBezTo>
                      <a:cubicBezTo>
                        <a:pt x="109" y="34"/>
                        <a:pt x="116" y="26"/>
                        <a:pt x="120" y="21"/>
                      </a:cubicBezTo>
                      <a:cubicBezTo>
                        <a:pt x="118" y="21"/>
                        <a:pt x="117" y="20"/>
                        <a:pt x="116" y="19"/>
                      </a:cubicBezTo>
                      <a:cubicBezTo>
                        <a:pt x="114" y="26"/>
                        <a:pt x="103" y="24"/>
                        <a:pt x="101" y="31"/>
                      </a:cubicBezTo>
                      <a:close/>
                      <a:moveTo>
                        <a:pt x="206" y="19"/>
                      </a:moveTo>
                      <a:cubicBezTo>
                        <a:pt x="206" y="19"/>
                        <a:pt x="206" y="19"/>
                        <a:pt x="206" y="19"/>
                      </a:cubicBezTo>
                      <a:cubicBezTo>
                        <a:pt x="205" y="18"/>
                        <a:pt x="203" y="20"/>
                        <a:pt x="203" y="21"/>
                      </a:cubicBezTo>
                      <a:cubicBezTo>
                        <a:pt x="201" y="25"/>
                        <a:pt x="209" y="21"/>
                        <a:pt x="206" y="19"/>
                      </a:cubicBezTo>
                      <a:close/>
                      <a:moveTo>
                        <a:pt x="28" y="26"/>
                      </a:move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31" y="25"/>
                        <a:pt x="34" y="25"/>
                        <a:pt x="33" y="22"/>
                      </a:cubicBezTo>
                      <a:cubicBezTo>
                        <a:pt x="31" y="22"/>
                        <a:pt x="28" y="22"/>
                        <a:pt x="28" y="26"/>
                      </a:cubicBezTo>
                      <a:close/>
                      <a:moveTo>
                        <a:pt x="134" y="45"/>
                      </a:moveTo>
                      <a:cubicBezTo>
                        <a:pt x="134" y="45"/>
                        <a:pt x="134" y="45"/>
                        <a:pt x="134" y="45"/>
                      </a:cubicBezTo>
                      <a:cubicBezTo>
                        <a:pt x="132" y="48"/>
                        <a:pt x="135" y="49"/>
                        <a:pt x="133" y="50"/>
                      </a:cubicBezTo>
                      <a:cubicBezTo>
                        <a:pt x="126" y="53"/>
                        <a:pt x="118" y="55"/>
                        <a:pt x="117" y="64"/>
                      </a:cubicBezTo>
                      <a:cubicBezTo>
                        <a:pt x="119" y="64"/>
                        <a:pt x="121" y="64"/>
                        <a:pt x="121" y="65"/>
                      </a:cubicBezTo>
                      <a:cubicBezTo>
                        <a:pt x="115" y="67"/>
                        <a:pt x="109" y="71"/>
                        <a:pt x="105" y="75"/>
                      </a:cubicBezTo>
                      <a:cubicBezTo>
                        <a:pt x="116" y="73"/>
                        <a:pt x="124" y="68"/>
                        <a:pt x="129" y="59"/>
                      </a:cubicBezTo>
                      <a:cubicBezTo>
                        <a:pt x="129" y="60"/>
                        <a:pt x="129" y="62"/>
                        <a:pt x="131" y="61"/>
                      </a:cubicBezTo>
                      <a:cubicBezTo>
                        <a:pt x="136" y="50"/>
                        <a:pt x="153" y="51"/>
                        <a:pt x="156" y="37"/>
                      </a:cubicBezTo>
                      <a:cubicBezTo>
                        <a:pt x="163" y="35"/>
                        <a:pt x="169" y="30"/>
                        <a:pt x="176" y="27"/>
                      </a:cubicBezTo>
                      <a:cubicBezTo>
                        <a:pt x="178" y="26"/>
                        <a:pt x="183" y="28"/>
                        <a:pt x="184" y="23"/>
                      </a:cubicBezTo>
                      <a:cubicBezTo>
                        <a:pt x="164" y="22"/>
                        <a:pt x="152" y="40"/>
                        <a:pt x="134" y="45"/>
                      </a:cubicBezTo>
                      <a:close/>
                      <a:moveTo>
                        <a:pt x="273" y="40"/>
                      </a:moveTo>
                      <a:cubicBezTo>
                        <a:pt x="273" y="40"/>
                        <a:pt x="273" y="40"/>
                        <a:pt x="273" y="40"/>
                      </a:cubicBezTo>
                      <a:cubicBezTo>
                        <a:pt x="278" y="36"/>
                        <a:pt x="275" y="22"/>
                        <a:pt x="269" y="22"/>
                      </a:cubicBezTo>
                      <a:cubicBezTo>
                        <a:pt x="270" y="30"/>
                        <a:pt x="270" y="38"/>
                        <a:pt x="273" y="40"/>
                      </a:cubicBezTo>
                      <a:close/>
                      <a:moveTo>
                        <a:pt x="130" y="38"/>
                      </a:moveTo>
                      <a:cubicBezTo>
                        <a:pt x="130" y="38"/>
                        <a:pt x="130" y="38"/>
                        <a:pt x="130" y="38"/>
                      </a:cubicBezTo>
                      <a:cubicBezTo>
                        <a:pt x="131" y="36"/>
                        <a:pt x="129" y="30"/>
                        <a:pt x="128" y="35"/>
                      </a:cubicBezTo>
                      <a:cubicBezTo>
                        <a:pt x="130" y="35"/>
                        <a:pt x="124" y="38"/>
                        <a:pt x="122" y="40"/>
                      </a:cubicBezTo>
                      <a:cubicBezTo>
                        <a:pt x="122" y="38"/>
                        <a:pt x="123" y="36"/>
                        <a:pt x="121" y="36"/>
                      </a:cubicBezTo>
                      <a:cubicBezTo>
                        <a:pt x="121" y="37"/>
                        <a:pt x="120" y="37"/>
                        <a:pt x="119" y="37"/>
                      </a:cubicBezTo>
                      <a:cubicBezTo>
                        <a:pt x="119" y="40"/>
                        <a:pt x="122" y="41"/>
                        <a:pt x="125" y="42"/>
                      </a:cubicBezTo>
                      <a:cubicBezTo>
                        <a:pt x="127" y="42"/>
                        <a:pt x="126" y="40"/>
                        <a:pt x="128" y="40"/>
                      </a:cubicBezTo>
                      <a:cubicBezTo>
                        <a:pt x="132" y="46"/>
                        <a:pt x="138" y="37"/>
                        <a:pt x="144" y="33"/>
                      </a:cubicBezTo>
                      <a:cubicBezTo>
                        <a:pt x="149" y="30"/>
                        <a:pt x="158" y="29"/>
                        <a:pt x="157" y="23"/>
                      </a:cubicBezTo>
                      <a:cubicBezTo>
                        <a:pt x="145" y="26"/>
                        <a:pt x="139" y="34"/>
                        <a:pt x="130" y="38"/>
                      </a:cubicBezTo>
                      <a:close/>
                      <a:moveTo>
                        <a:pt x="86" y="29"/>
                      </a:moveTo>
                      <a:cubicBezTo>
                        <a:pt x="86" y="29"/>
                        <a:pt x="86" y="29"/>
                        <a:pt x="86" y="29"/>
                      </a:cubicBezTo>
                      <a:cubicBezTo>
                        <a:pt x="87" y="27"/>
                        <a:pt x="93" y="30"/>
                        <a:pt x="92" y="24"/>
                      </a:cubicBezTo>
                      <a:cubicBezTo>
                        <a:pt x="88" y="24"/>
                        <a:pt x="82" y="27"/>
                        <a:pt x="86" y="29"/>
                      </a:cubicBezTo>
                      <a:close/>
                      <a:moveTo>
                        <a:pt x="248" y="29"/>
                      </a:moveTo>
                      <a:cubicBezTo>
                        <a:pt x="248" y="29"/>
                        <a:pt x="248" y="29"/>
                        <a:pt x="248" y="29"/>
                      </a:cubicBezTo>
                      <a:cubicBezTo>
                        <a:pt x="252" y="30"/>
                        <a:pt x="255" y="30"/>
                        <a:pt x="255" y="26"/>
                      </a:cubicBezTo>
                      <a:cubicBezTo>
                        <a:pt x="252" y="26"/>
                        <a:pt x="249" y="27"/>
                        <a:pt x="248" y="29"/>
                      </a:cubicBezTo>
                      <a:close/>
                      <a:moveTo>
                        <a:pt x="63" y="28"/>
                      </a:move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49" y="29"/>
                        <a:pt x="45" y="36"/>
                        <a:pt x="32" y="41"/>
                      </a:cubicBezTo>
                      <a:cubicBezTo>
                        <a:pt x="34" y="39"/>
                        <a:pt x="33" y="38"/>
                        <a:pt x="31" y="37"/>
                      </a:cubicBezTo>
                      <a:cubicBezTo>
                        <a:pt x="30" y="40"/>
                        <a:pt x="26" y="38"/>
                        <a:pt x="27" y="42"/>
                      </a:cubicBezTo>
                      <a:cubicBezTo>
                        <a:pt x="27" y="44"/>
                        <a:pt x="31" y="43"/>
                        <a:pt x="31" y="45"/>
                      </a:cubicBezTo>
                      <a:cubicBezTo>
                        <a:pt x="28" y="47"/>
                        <a:pt x="25" y="48"/>
                        <a:pt x="26" y="54"/>
                      </a:cubicBezTo>
                      <a:cubicBezTo>
                        <a:pt x="34" y="53"/>
                        <a:pt x="29" y="48"/>
                        <a:pt x="36" y="46"/>
                      </a:cubicBezTo>
                      <a:cubicBezTo>
                        <a:pt x="45" y="47"/>
                        <a:pt x="49" y="35"/>
                        <a:pt x="55" y="37"/>
                      </a:cubicBezTo>
                      <a:cubicBezTo>
                        <a:pt x="54" y="41"/>
                        <a:pt x="49" y="41"/>
                        <a:pt x="49" y="45"/>
                      </a:cubicBezTo>
                      <a:cubicBezTo>
                        <a:pt x="53" y="45"/>
                        <a:pt x="53" y="41"/>
                        <a:pt x="58" y="41"/>
                      </a:cubicBezTo>
                      <a:cubicBezTo>
                        <a:pt x="58" y="43"/>
                        <a:pt x="58" y="44"/>
                        <a:pt x="59" y="45"/>
                      </a:cubicBezTo>
                      <a:cubicBezTo>
                        <a:pt x="54" y="48"/>
                        <a:pt x="50" y="52"/>
                        <a:pt x="45" y="55"/>
                      </a:cubicBezTo>
                      <a:cubicBezTo>
                        <a:pt x="49" y="60"/>
                        <a:pt x="37" y="61"/>
                        <a:pt x="41" y="65"/>
                      </a:cubicBezTo>
                      <a:cubicBezTo>
                        <a:pt x="54" y="50"/>
                        <a:pt x="72" y="48"/>
                        <a:pt x="84" y="32"/>
                      </a:cubicBezTo>
                      <a:cubicBezTo>
                        <a:pt x="75" y="29"/>
                        <a:pt x="72" y="42"/>
                        <a:pt x="61" y="42"/>
                      </a:cubicBezTo>
                      <a:cubicBezTo>
                        <a:pt x="64" y="39"/>
                        <a:pt x="66" y="35"/>
                        <a:pt x="69" y="32"/>
                      </a:cubicBezTo>
                      <a:cubicBezTo>
                        <a:pt x="66" y="33"/>
                        <a:pt x="59" y="37"/>
                        <a:pt x="58" y="35"/>
                      </a:cubicBezTo>
                      <a:cubicBezTo>
                        <a:pt x="60" y="33"/>
                        <a:pt x="63" y="32"/>
                        <a:pt x="63" y="28"/>
                      </a:cubicBezTo>
                      <a:close/>
                      <a:moveTo>
                        <a:pt x="157" y="45"/>
                      </a:moveTo>
                      <a:cubicBezTo>
                        <a:pt x="157" y="45"/>
                        <a:pt x="157" y="45"/>
                        <a:pt x="157" y="45"/>
                      </a:cubicBezTo>
                      <a:cubicBezTo>
                        <a:pt x="150" y="50"/>
                        <a:pt x="142" y="54"/>
                        <a:pt x="138" y="60"/>
                      </a:cubicBezTo>
                      <a:cubicBezTo>
                        <a:pt x="146" y="59"/>
                        <a:pt x="149" y="53"/>
                        <a:pt x="157" y="52"/>
                      </a:cubicBezTo>
                      <a:cubicBezTo>
                        <a:pt x="162" y="41"/>
                        <a:pt x="177" y="39"/>
                        <a:pt x="185" y="31"/>
                      </a:cubicBezTo>
                      <a:cubicBezTo>
                        <a:pt x="173" y="29"/>
                        <a:pt x="166" y="38"/>
                        <a:pt x="157" y="45"/>
                      </a:cubicBezTo>
                      <a:close/>
                      <a:moveTo>
                        <a:pt x="14" y="42"/>
                      </a:move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9" y="42"/>
                        <a:pt x="23" y="33"/>
                        <a:pt x="18" y="31"/>
                      </a:cubicBezTo>
                      <a:cubicBezTo>
                        <a:pt x="16" y="34"/>
                        <a:pt x="14" y="37"/>
                        <a:pt x="14" y="42"/>
                      </a:cubicBezTo>
                      <a:close/>
                      <a:moveTo>
                        <a:pt x="158" y="57"/>
                      </a:moveTo>
                      <a:cubicBezTo>
                        <a:pt x="158" y="57"/>
                        <a:pt x="158" y="57"/>
                        <a:pt x="158" y="57"/>
                      </a:cubicBezTo>
                      <a:cubicBezTo>
                        <a:pt x="155" y="71"/>
                        <a:pt x="138" y="70"/>
                        <a:pt x="131" y="80"/>
                      </a:cubicBezTo>
                      <a:cubicBezTo>
                        <a:pt x="144" y="78"/>
                        <a:pt x="151" y="69"/>
                        <a:pt x="162" y="65"/>
                      </a:cubicBezTo>
                      <a:cubicBezTo>
                        <a:pt x="161" y="62"/>
                        <a:pt x="162" y="60"/>
                        <a:pt x="163" y="59"/>
                      </a:cubicBezTo>
                      <a:cubicBezTo>
                        <a:pt x="177" y="50"/>
                        <a:pt x="192" y="45"/>
                        <a:pt x="203" y="33"/>
                      </a:cubicBezTo>
                      <a:cubicBezTo>
                        <a:pt x="183" y="36"/>
                        <a:pt x="175" y="51"/>
                        <a:pt x="158" y="57"/>
                      </a:cubicBezTo>
                      <a:close/>
                      <a:moveTo>
                        <a:pt x="86" y="46"/>
                      </a:moveTo>
                      <a:cubicBezTo>
                        <a:pt x="86" y="46"/>
                        <a:pt x="86" y="46"/>
                        <a:pt x="86" y="46"/>
                      </a:cubicBezTo>
                      <a:cubicBezTo>
                        <a:pt x="92" y="44"/>
                        <a:pt x="97" y="41"/>
                        <a:pt x="98" y="35"/>
                      </a:cubicBezTo>
                      <a:cubicBezTo>
                        <a:pt x="90" y="35"/>
                        <a:pt x="87" y="40"/>
                        <a:pt x="86" y="46"/>
                      </a:cubicBezTo>
                      <a:close/>
                      <a:moveTo>
                        <a:pt x="181" y="38"/>
                      </a:moveTo>
                      <a:cubicBezTo>
                        <a:pt x="181" y="38"/>
                        <a:pt x="181" y="38"/>
                        <a:pt x="181" y="38"/>
                      </a:cubicBezTo>
                      <a:cubicBezTo>
                        <a:pt x="184" y="38"/>
                        <a:pt x="188" y="38"/>
                        <a:pt x="187" y="35"/>
                      </a:cubicBezTo>
                      <a:cubicBezTo>
                        <a:pt x="184" y="35"/>
                        <a:pt x="182" y="36"/>
                        <a:pt x="181" y="38"/>
                      </a:cubicBezTo>
                      <a:close/>
                      <a:moveTo>
                        <a:pt x="215" y="36"/>
                      </a:moveTo>
                      <a:cubicBezTo>
                        <a:pt x="215" y="36"/>
                        <a:pt x="215" y="36"/>
                        <a:pt x="215" y="36"/>
                      </a:cubicBezTo>
                      <a:cubicBezTo>
                        <a:pt x="204" y="34"/>
                        <a:pt x="200" y="41"/>
                        <a:pt x="192" y="43"/>
                      </a:cubicBezTo>
                      <a:cubicBezTo>
                        <a:pt x="184" y="56"/>
                        <a:pt x="170" y="62"/>
                        <a:pt x="161" y="74"/>
                      </a:cubicBezTo>
                      <a:cubicBezTo>
                        <a:pt x="180" y="68"/>
                        <a:pt x="189" y="52"/>
                        <a:pt x="206" y="43"/>
                      </a:cubicBezTo>
                      <a:cubicBezTo>
                        <a:pt x="204" y="48"/>
                        <a:pt x="198" y="48"/>
                        <a:pt x="196" y="54"/>
                      </a:cubicBezTo>
                      <a:cubicBezTo>
                        <a:pt x="206" y="50"/>
                        <a:pt x="216" y="45"/>
                        <a:pt x="215" y="36"/>
                      </a:cubicBezTo>
                      <a:close/>
                      <a:moveTo>
                        <a:pt x="212" y="50"/>
                      </a:moveTo>
                      <a:cubicBezTo>
                        <a:pt x="212" y="50"/>
                        <a:pt x="212" y="50"/>
                        <a:pt x="212" y="50"/>
                      </a:cubicBezTo>
                      <a:cubicBezTo>
                        <a:pt x="215" y="44"/>
                        <a:pt x="225" y="46"/>
                        <a:pt x="227" y="38"/>
                      </a:cubicBezTo>
                      <a:cubicBezTo>
                        <a:pt x="219" y="39"/>
                        <a:pt x="211" y="45"/>
                        <a:pt x="212" y="50"/>
                      </a:cubicBezTo>
                      <a:close/>
                      <a:moveTo>
                        <a:pt x="226" y="54"/>
                      </a:moveTo>
                      <a:cubicBezTo>
                        <a:pt x="226" y="54"/>
                        <a:pt x="226" y="54"/>
                        <a:pt x="226" y="54"/>
                      </a:cubicBezTo>
                      <a:cubicBezTo>
                        <a:pt x="232" y="50"/>
                        <a:pt x="241" y="47"/>
                        <a:pt x="246" y="40"/>
                      </a:cubicBezTo>
                      <a:cubicBezTo>
                        <a:pt x="239" y="39"/>
                        <a:pt x="232" y="43"/>
                        <a:pt x="226" y="46"/>
                      </a:cubicBezTo>
                      <a:cubicBezTo>
                        <a:pt x="212" y="53"/>
                        <a:pt x="198" y="65"/>
                        <a:pt x="185" y="71"/>
                      </a:cubicBezTo>
                      <a:cubicBezTo>
                        <a:pt x="183" y="72"/>
                        <a:pt x="181" y="71"/>
                        <a:pt x="180" y="71"/>
                      </a:cubicBezTo>
                      <a:cubicBezTo>
                        <a:pt x="170" y="75"/>
                        <a:pt x="163" y="85"/>
                        <a:pt x="158" y="90"/>
                      </a:cubicBezTo>
                      <a:cubicBezTo>
                        <a:pt x="160" y="87"/>
                        <a:pt x="158" y="93"/>
                        <a:pt x="158" y="94"/>
                      </a:cubicBezTo>
                      <a:cubicBezTo>
                        <a:pt x="171" y="96"/>
                        <a:pt x="180" y="83"/>
                        <a:pt x="189" y="76"/>
                      </a:cubicBezTo>
                      <a:cubicBezTo>
                        <a:pt x="183" y="75"/>
                        <a:pt x="180" y="82"/>
                        <a:pt x="177" y="79"/>
                      </a:cubicBezTo>
                      <a:cubicBezTo>
                        <a:pt x="196" y="70"/>
                        <a:pt x="209" y="63"/>
                        <a:pt x="226" y="54"/>
                      </a:cubicBezTo>
                      <a:close/>
                      <a:moveTo>
                        <a:pt x="228" y="55"/>
                      </a:moveTo>
                      <a:cubicBezTo>
                        <a:pt x="228" y="55"/>
                        <a:pt x="228" y="55"/>
                        <a:pt x="228" y="55"/>
                      </a:cubicBezTo>
                      <a:cubicBezTo>
                        <a:pt x="217" y="62"/>
                        <a:pt x="205" y="71"/>
                        <a:pt x="194" y="75"/>
                      </a:cubicBezTo>
                      <a:cubicBezTo>
                        <a:pt x="192" y="80"/>
                        <a:pt x="175" y="85"/>
                        <a:pt x="181" y="88"/>
                      </a:cubicBezTo>
                      <a:cubicBezTo>
                        <a:pt x="204" y="77"/>
                        <a:pt x="222" y="62"/>
                        <a:pt x="243" y="50"/>
                      </a:cubicBezTo>
                      <a:cubicBezTo>
                        <a:pt x="238" y="45"/>
                        <a:pt x="233" y="52"/>
                        <a:pt x="228" y="55"/>
                      </a:cubicBezTo>
                      <a:close/>
                      <a:moveTo>
                        <a:pt x="88" y="62"/>
                      </a:moveTo>
                      <a:cubicBezTo>
                        <a:pt x="88" y="62"/>
                        <a:pt x="88" y="62"/>
                        <a:pt x="88" y="62"/>
                      </a:cubicBezTo>
                      <a:cubicBezTo>
                        <a:pt x="98" y="58"/>
                        <a:pt x="108" y="53"/>
                        <a:pt x="115" y="45"/>
                      </a:cubicBezTo>
                      <a:cubicBezTo>
                        <a:pt x="104" y="44"/>
                        <a:pt x="94" y="54"/>
                        <a:pt x="88" y="62"/>
                      </a:cubicBezTo>
                      <a:close/>
                      <a:moveTo>
                        <a:pt x="17" y="50"/>
                      </a:moveTo>
                      <a:cubicBezTo>
                        <a:pt x="17" y="50"/>
                        <a:pt x="17" y="50"/>
                        <a:pt x="17" y="50"/>
                      </a:cubicBezTo>
                      <a:cubicBezTo>
                        <a:pt x="22" y="50"/>
                        <a:pt x="23" y="48"/>
                        <a:pt x="24" y="45"/>
                      </a:cubicBezTo>
                      <a:cubicBezTo>
                        <a:pt x="21" y="45"/>
                        <a:pt x="19" y="47"/>
                        <a:pt x="17" y="50"/>
                      </a:cubicBezTo>
                      <a:close/>
                      <a:moveTo>
                        <a:pt x="22" y="70"/>
                      </a:moveTo>
                      <a:cubicBezTo>
                        <a:pt x="22" y="70"/>
                        <a:pt x="22" y="70"/>
                        <a:pt x="22" y="70"/>
                      </a:cubicBezTo>
                      <a:cubicBezTo>
                        <a:pt x="19" y="71"/>
                        <a:pt x="17" y="74"/>
                        <a:pt x="14" y="75"/>
                      </a:cubicBezTo>
                      <a:cubicBezTo>
                        <a:pt x="17" y="100"/>
                        <a:pt x="14" y="122"/>
                        <a:pt x="18" y="144"/>
                      </a:cubicBezTo>
                      <a:cubicBezTo>
                        <a:pt x="22" y="139"/>
                        <a:pt x="28" y="130"/>
                        <a:pt x="27" y="125"/>
                      </a:cubicBezTo>
                      <a:cubicBezTo>
                        <a:pt x="27" y="126"/>
                        <a:pt x="21" y="129"/>
                        <a:pt x="21" y="126"/>
                      </a:cubicBezTo>
                      <a:cubicBezTo>
                        <a:pt x="23" y="120"/>
                        <a:pt x="20" y="118"/>
                        <a:pt x="18" y="113"/>
                      </a:cubicBezTo>
                      <a:cubicBezTo>
                        <a:pt x="19" y="109"/>
                        <a:pt x="27" y="101"/>
                        <a:pt x="19" y="98"/>
                      </a:cubicBezTo>
                      <a:cubicBezTo>
                        <a:pt x="22" y="94"/>
                        <a:pt x="26" y="91"/>
                        <a:pt x="30" y="88"/>
                      </a:cubicBezTo>
                      <a:cubicBezTo>
                        <a:pt x="30" y="90"/>
                        <a:pt x="29" y="92"/>
                        <a:pt x="32" y="92"/>
                      </a:cubicBezTo>
                      <a:cubicBezTo>
                        <a:pt x="38" y="89"/>
                        <a:pt x="41" y="84"/>
                        <a:pt x="46" y="80"/>
                      </a:cubicBezTo>
                      <a:cubicBezTo>
                        <a:pt x="50" y="77"/>
                        <a:pt x="58" y="74"/>
                        <a:pt x="59" y="68"/>
                      </a:cubicBezTo>
                      <a:cubicBezTo>
                        <a:pt x="49" y="70"/>
                        <a:pt x="41" y="81"/>
                        <a:pt x="35" y="83"/>
                      </a:cubicBezTo>
                      <a:cubicBezTo>
                        <a:pt x="39" y="72"/>
                        <a:pt x="52" y="70"/>
                        <a:pt x="59" y="61"/>
                      </a:cubicBezTo>
                      <a:cubicBezTo>
                        <a:pt x="61" y="61"/>
                        <a:pt x="60" y="65"/>
                        <a:pt x="61" y="65"/>
                      </a:cubicBezTo>
                      <a:cubicBezTo>
                        <a:pt x="68" y="58"/>
                        <a:pt x="79" y="56"/>
                        <a:pt x="82" y="45"/>
                      </a:cubicBezTo>
                      <a:cubicBezTo>
                        <a:pt x="74" y="49"/>
                        <a:pt x="68" y="55"/>
                        <a:pt x="59" y="54"/>
                      </a:cubicBezTo>
                      <a:cubicBezTo>
                        <a:pt x="59" y="57"/>
                        <a:pt x="56" y="58"/>
                        <a:pt x="59" y="60"/>
                      </a:cubicBezTo>
                      <a:cubicBezTo>
                        <a:pt x="52" y="60"/>
                        <a:pt x="45" y="69"/>
                        <a:pt x="37" y="73"/>
                      </a:cubicBezTo>
                      <a:cubicBezTo>
                        <a:pt x="32" y="75"/>
                        <a:pt x="28" y="79"/>
                        <a:pt x="26" y="83"/>
                      </a:cubicBezTo>
                      <a:cubicBezTo>
                        <a:pt x="26" y="87"/>
                        <a:pt x="30" y="80"/>
                        <a:pt x="30" y="84"/>
                      </a:cubicBezTo>
                      <a:cubicBezTo>
                        <a:pt x="26" y="85"/>
                        <a:pt x="22" y="92"/>
                        <a:pt x="18" y="88"/>
                      </a:cubicBezTo>
                      <a:cubicBezTo>
                        <a:pt x="20" y="84"/>
                        <a:pt x="25" y="83"/>
                        <a:pt x="26" y="78"/>
                      </a:cubicBezTo>
                      <a:cubicBezTo>
                        <a:pt x="22" y="77"/>
                        <a:pt x="19" y="84"/>
                        <a:pt x="16" y="80"/>
                      </a:cubicBezTo>
                      <a:cubicBezTo>
                        <a:pt x="17" y="77"/>
                        <a:pt x="24" y="69"/>
                        <a:pt x="22" y="70"/>
                      </a:cubicBezTo>
                      <a:close/>
                      <a:moveTo>
                        <a:pt x="21" y="76"/>
                      </a:moveTo>
                      <a:cubicBezTo>
                        <a:pt x="21" y="76"/>
                        <a:pt x="21" y="76"/>
                        <a:pt x="21" y="76"/>
                      </a:cubicBezTo>
                      <a:cubicBezTo>
                        <a:pt x="29" y="75"/>
                        <a:pt x="34" y="70"/>
                        <a:pt x="38" y="65"/>
                      </a:cubicBezTo>
                      <a:cubicBezTo>
                        <a:pt x="32" y="68"/>
                        <a:pt x="22" y="68"/>
                        <a:pt x="21" y="76"/>
                      </a:cubicBezTo>
                      <a:close/>
                      <a:moveTo>
                        <a:pt x="21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19" y="63"/>
                        <a:pt x="10" y="64"/>
                        <a:pt x="14" y="69"/>
                      </a:cubicBezTo>
                      <a:cubicBezTo>
                        <a:pt x="16" y="66"/>
                        <a:pt x="24" y="63"/>
                        <a:pt x="21" y="60"/>
                      </a:cubicBezTo>
                      <a:close/>
                      <a:moveTo>
                        <a:pt x="24" y="52"/>
                      </a:moveTo>
                      <a:cubicBezTo>
                        <a:pt x="24" y="52"/>
                        <a:pt x="24" y="52"/>
                        <a:pt x="24" y="52"/>
                      </a:cubicBezTo>
                      <a:cubicBezTo>
                        <a:pt x="19" y="52"/>
                        <a:pt x="17" y="56"/>
                        <a:pt x="16" y="61"/>
                      </a:cubicBezTo>
                      <a:cubicBezTo>
                        <a:pt x="20" y="59"/>
                        <a:pt x="25" y="58"/>
                        <a:pt x="24" y="52"/>
                      </a:cubicBezTo>
                      <a:close/>
                      <a:moveTo>
                        <a:pt x="17" y="55"/>
                      </a:moveTo>
                      <a:cubicBezTo>
                        <a:pt x="17" y="55"/>
                        <a:pt x="17" y="55"/>
                        <a:pt x="17" y="55"/>
                      </a:cubicBezTo>
                      <a:cubicBezTo>
                        <a:pt x="15" y="55"/>
                        <a:pt x="14" y="56"/>
                        <a:pt x="13" y="57"/>
                      </a:cubicBezTo>
                      <a:cubicBezTo>
                        <a:pt x="15" y="57"/>
                        <a:pt x="16" y="56"/>
                        <a:pt x="17" y="55"/>
                      </a:cubicBezTo>
                      <a:close/>
                      <a:moveTo>
                        <a:pt x="19" y="68"/>
                      </a:move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30" y="62"/>
                        <a:pt x="41" y="57"/>
                        <a:pt x="47" y="47"/>
                      </a:cubicBezTo>
                      <a:cubicBezTo>
                        <a:pt x="38" y="54"/>
                        <a:pt x="26" y="58"/>
                        <a:pt x="19" y="68"/>
                      </a:cubicBezTo>
                      <a:close/>
                      <a:moveTo>
                        <a:pt x="63" y="70"/>
                      </a:moveTo>
                      <a:cubicBezTo>
                        <a:pt x="63" y="70"/>
                        <a:pt x="63" y="70"/>
                        <a:pt x="63" y="70"/>
                      </a:cubicBezTo>
                      <a:cubicBezTo>
                        <a:pt x="60" y="77"/>
                        <a:pt x="54" y="79"/>
                        <a:pt x="50" y="84"/>
                      </a:cubicBezTo>
                      <a:cubicBezTo>
                        <a:pt x="56" y="83"/>
                        <a:pt x="60" y="73"/>
                        <a:pt x="66" y="75"/>
                      </a:cubicBezTo>
                      <a:cubicBezTo>
                        <a:pt x="56" y="88"/>
                        <a:pt x="38" y="93"/>
                        <a:pt x="30" y="107"/>
                      </a:cubicBezTo>
                      <a:cubicBezTo>
                        <a:pt x="45" y="105"/>
                        <a:pt x="52" y="88"/>
                        <a:pt x="64" y="87"/>
                      </a:cubicBezTo>
                      <a:cubicBezTo>
                        <a:pt x="59" y="95"/>
                        <a:pt x="46" y="96"/>
                        <a:pt x="44" y="107"/>
                      </a:cubicBezTo>
                      <a:cubicBezTo>
                        <a:pt x="55" y="105"/>
                        <a:pt x="56" y="92"/>
                        <a:pt x="70" y="92"/>
                      </a:cubicBezTo>
                      <a:cubicBezTo>
                        <a:pt x="71" y="89"/>
                        <a:pt x="69" y="89"/>
                        <a:pt x="68" y="88"/>
                      </a:cubicBezTo>
                      <a:cubicBezTo>
                        <a:pt x="74" y="87"/>
                        <a:pt x="80" y="78"/>
                        <a:pt x="79" y="74"/>
                      </a:cubicBezTo>
                      <a:cubicBezTo>
                        <a:pt x="77" y="77"/>
                        <a:pt x="75" y="80"/>
                        <a:pt x="69" y="80"/>
                      </a:cubicBezTo>
                      <a:cubicBezTo>
                        <a:pt x="70" y="76"/>
                        <a:pt x="77" y="77"/>
                        <a:pt x="77" y="71"/>
                      </a:cubicBezTo>
                      <a:cubicBezTo>
                        <a:pt x="75" y="71"/>
                        <a:pt x="73" y="72"/>
                        <a:pt x="73" y="70"/>
                      </a:cubicBezTo>
                      <a:cubicBezTo>
                        <a:pt x="79" y="61"/>
                        <a:pt x="92" y="59"/>
                        <a:pt x="96" y="48"/>
                      </a:cubicBezTo>
                      <a:cubicBezTo>
                        <a:pt x="82" y="48"/>
                        <a:pt x="75" y="65"/>
                        <a:pt x="63" y="70"/>
                      </a:cubicBezTo>
                      <a:close/>
                      <a:moveTo>
                        <a:pt x="227" y="69"/>
                      </a:moveTo>
                      <a:cubicBezTo>
                        <a:pt x="227" y="69"/>
                        <a:pt x="227" y="69"/>
                        <a:pt x="227" y="69"/>
                      </a:cubicBezTo>
                      <a:cubicBezTo>
                        <a:pt x="237" y="65"/>
                        <a:pt x="246" y="58"/>
                        <a:pt x="255" y="52"/>
                      </a:cubicBezTo>
                      <a:cubicBezTo>
                        <a:pt x="258" y="55"/>
                        <a:pt x="264" y="52"/>
                        <a:pt x="265" y="48"/>
                      </a:cubicBezTo>
                      <a:cubicBezTo>
                        <a:pt x="253" y="48"/>
                        <a:pt x="237" y="57"/>
                        <a:pt x="227" y="69"/>
                      </a:cubicBezTo>
                      <a:close/>
                      <a:moveTo>
                        <a:pt x="218" y="89"/>
                      </a:moveTo>
                      <a:cubicBezTo>
                        <a:pt x="218" y="89"/>
                        <a:pt x="218" y="89"/>
                        <a:pt x="218" y="89"/>
                      </a:cubicBezTo>
                      <a:cubicBezTo>
                        <a:pt x="219" y="89"/>
                        <a:pt x="219" y="90"/>
                        <a:pt x="219" y="92"/>
                      </a:cubicBezTo>
                      <a:cubicBezTo>
                        <a:pt x="224" y="91"/>
                        <a:pt x="228" y="89"/>
                        <a:pt x="231" y="85"/>
                      </a:cubicBezTo>
                      <a:cubicBezTo>
                        <a:pt x="228" y="85"/>
                        <a:pt x="227" y="84"/>
                        <a:pt x="227" y="83"/>
                      </a:cubicBezTo>
                      <a:cubicBezTo>
                        <a:pt x="242" y="73"/>
                        <a:pt x="258" y="65"/>
                        <a:pt x="274" y="56"/>
                      </a:cubicBezTo>
                      <a:cubicBezTo>
                        <a:pt x="274" y="53"/>
                        <a:pt x="272" y="52"/>
                        <a:pt x="270" y="51"/>
                      </a:cubicBezTo>
                      <a:cubicBezTo>
                        <a:pt x="252" y="63"/>
                        <a:pt x="228" y="70"/>
                        <a:pt x="218" y="89"/>
                      </a:cubicBezTo>
                      <a:close/>
                      <a:moveTo>
                        <a:pt x="134" y="64"/>
                      </a:moveTo>
                      <a:cubicBezTo>
                        <a:pt x="134" y="64"/>
                        <a:pt x="134" y="64"/>
                        <a:pt x="134" y="64"/>
                      </a:cubicBezTo>
                      <a:cubicBezTo>
                        <a:pt x="131" y="70"/>
                        <a:pt x="126" y="72"/>
                        <a:pt x="121" y="79"/>
                      </a:cubicBezTo>
                      <a:cubicBezTo>
                        <a:pt x="129" y="81"/>
                        <a:pt x="135" y="73"/>
                        <a:pt x="140" y="69"/>
                      </a:cubicBezTo>
                      <a:cubicBezTo>
                        <a:pt x="146" y="64"/>
                        <a:pt x="156" y="61"/>
                        <a:pt x="158" y="54"/>
                      </a:cubicBezTo>
                      <a:cubicBezTo>
                        <a:pt x="149" y="55"/>
                        <a:pt x="139" y="70"/>
                        <a:pt x="134" y="64"/>
                      </a:cubicBezTo>
                      <a:close/>
                      <a:moveTo>
                        <a:pt x="83" y="79"/>
                      </a:moveTo>
                      <a:cubicBezTo>
                        <a:pt x="83" y="79"/>
                        <a:pt x="83" y="79"/>
                        <a:pt x="83" y="79"/>
                      </a:cubicBezTo>
                      <a:cubicBezTo>
                        <a:pt x="92" y="72"/>
                        <a:pt x="102" y="66"/>
                        <a:pt x="110" y="57"/>
                      </a:cubicBezTo>
                      <a:cubicBezTo>
                        <a:pt x="97" y="60"/>
                        <a:pt x="85" y="70"/>
                        <a:pt x="83" y="79"/>
                      </a:cubicBezTo>
                      <a:close/>
                      <a:moveTo>
                        <a:pt x="248" y="83"/>
                      </a:moveTo>
                      <a:cubicBezTo>
                        <a:pt x="248" y="83"/>
                        <a:pt x="248" y="83"/>
                        <a:pt x="248" y="83"/>
                      </a:cubicBezTo>
                      <a:cubicBezTo>
                        <a:pt x="253" y="81"/>
                        <a:pt x="259" y="79"/>
                        <a:pt x="261" y="74"/>
                      </a:cubicBezTo>
                      <a:cubicBezTo>
                        <a:pt x="255" y="75"/>
                        <a:pt x="250" y="77"/>
                        <a:pt x="248" y="83"/>
                      </a:cubicBezTo>
                      <a:close/>
                      <a:moveTo>
                        <a:pt x="256" y="84"/>
                      </a:moveTo>
                      <a:cubicBezTo>
                        <a:pt x="256" y="84"/>
                        <a:pt x="256" y="84"/>
                        <a:pt x="256" y="84"/>
                      </a:cubicBezTo>
                      <a:cubicBezTo>
                        <a:pt x="262" y="85"/>
                        <a:pt x="273" y="79"/>
                        <a:pt x="276" y="73"/>
                      </a:cubicBezTo>
                      <a:cubicBezTo>
                        <a:pt x="275" y="72"/>
                        <a:pt x="274" y="71"/>
                        <a:pt x="274" y="70"/>
                      </a:cubicBezTo>
                      <a:cubicBezTo>
                        <a:pt x="267" y="74"/>
                        <a:pt x="258" y="76"/>
                        <a:pt x="256" y="84"/>
                      </a:cubicBezTo>
                      <a:close/>
                      <a:moveTo>
                        <a:pt x="256" y="74"/>
                      </a:moveTo>
                      <a:cubicBezTo>
                        <a:pt x="256" y="74"/>
                        <a:pt x="256" y="74"/>
                        <a:pt x="256" y="74"/>
                      </a:cubicBezTo>
                      <a:cubicBezTo>
                        <a:pt x="262" y="70"/>
                        <a:pt x="270" y="69"/>
                        <a:pt x="275" y="64"/>
                      </a:cubicBezTo>
                      <a:cubicBezTo>
                        <a:pt x="263" y="63"/>
                        <a:pt x="246" y="71"/>
                        <a:pt x="242" y="80"/>
                      </a:cubicBezTo>
                      <a:cubicBezTo>
                        <a:pt x="247" y="82"/>
                        <a:pt x="251" y="77"/>
                        <a:pt x="256" y="74"/>
                      </a:cubicBezTo>
                      <a:close/>
                      <a:moveTo>
                        <a:pt x="102" y="73"/>
                      </a:moveTo>
                      <a:cubicBezTo>
                        <a:pt x="102" y="73"/>
                        <a:pt x="102" y="73"/>
                        <a:pt x="102" y="73"/>
                      </a:cubicBezTo>
                      <a:cubicBezTo>
                        <a:pt x="106" y="73"/>
                        <a:pt x="107" y="70"/>
                        <a:pt x="108" y="68"/>
                      </a:cubicBezTo>
                      <a:cubicBezTo>
                        <a:pt x="104" y="67"/>
                        <a:pt x="102" y="69"/>
                        <a:pt x="102" y="73"/>
                      </a:cubicBezTo>
                      <a:close/>
                      <a:moveTo>
                        <a:pt x="135" y="94"/>
                      </a:moveTo>
                      <a:cubicBezTo>
                        <a:pt x="135" y="94"/>
                        <a:pt x="135" y="94"/>
                        <a:pt x="135" y="94"/>
                      </a:cubicBezTo>
                      <a:cubicBezTo>
                        <a:pt x="134" y="95"/>
                        <a:pt x="131" y="94"/>
                        <a:pt x="130" y="94"/>
                      </a:cubicBezTo>
                      <a:cubicBezTo>
                        <a:pt x="127" y="96"/>
                        <a:pt x="129" y="98"/>
                        <a:pt x="126" y="98"/>
                      </a:cubicBezTo>
                      <a:cubicBezTo>
                        <a:pt x="124" y="98"/>
                        <a:pt x="122" y="90"/>
                        <a:pt x="120" y="97"/>
                      </a:cubicBezTo>
                      <a:cubicBezTo>
                        <a:pt x="121" y="97"/>
                        <a:pt x="122" y="97"/>
                        <a:pt x="122" y="98"/>
                      </a:cubicBezTo>
                      <a:cubicBezTo>
                        <a:pt x="119" y="97"/>
                        <a:pt x="119" y="100"/>
                        <a:pt x="116" y="99"/>
                      </a:cubicBezTo>
                      <a:cubicBezTo>
                        <a:pt x="109" y="111"/>
                        <a:pt x="98" y="118"/>
                        <a:pt x="84" y="124"/>
                      </a:cubicBezTo>
                      <a:cubicBezTo>
                        <a:pt x="93" y="133"/>
                        <a:pt x="109" y="114"/>
                        <a:pt x="114" y="110"/>
                      </a:cubicBezTo>
                      <a:cubicBezTo>
                        <a:pt x="114" y="117"/>
                        <a:pt x="118" y="108"/>
                        <a:pt x="122" y="113"/>
                      </a:cubicBezTo>
                      <a:cubicBezTo>
                        <a:pt x="125" y="109"/>
                        <a:pt x="128" y="106"/>
                        <a:pt x="129" y="101"/>
                      </a:cubicBezTo>
                      <a:cubicBezTo>
                        <a:pt x="134" y="99"/>
                        <a:pt x="131" y="101"/>
                        <a:pt x="135" y="102"/>
                      </a:cubicBezTo>
                      <a:cubicBezTo>
                        <a:pt x="146" y="92"/>
                        <a:pt x="159" y="85"/>
                        <a:pt x="170" y="74"/>
                      </a:cubicBezTo>
                      <a:cubicBezTo>
                        <a:pt x="158" y="77"/>
                        <a:pt x="146" y="89"/>
                        <a:pt x="135" y="94"/>
                      </a:cubicBezTo>
                      <a:close/>
                      <a:moveTo>
                        <a:pt x="94" y="79"/>
                      </a:moveTo>
                      <a:cubicBezTo>
                        <a:pt x="94" y="79"/>
                        <a:pt x="94" y="79"/>
                        <a:pt x="94" y="79"/>
                      </a:cubicBezTo>
                      <a:cubicBezTo>
                        <a:pt x="98" y="79"/>
                        <a:pt x="100" y="78"/>
                        <a:pt x="101" y="76"/>
                      </a:cubicBezTo>
                      <a:cubicBezTo>
                        <a:pt x="98" y="76"/>
                        <a:pt x="95" y="75"/>
                        <a:pt x="94" y="79"/>
                      </a:cubicBezTo>
                      <a:close/>
                      <a:moveTo>
                        <a:pt x="101" y="80"/>
                      </a:moveTo>
                      <a:cubicBezTo>
                        <a:pt x="101" y="80"/>
                        <a:pt x="101" y="80"/>
                        <a:pt x="101" y="80"/>
                      </a:cubicBezTo>
                      <a:cubicBezTo>
                        <a:pt x="95" y="86"/>
                        <a:pt x="84" y="90"/>
                        <a:pt x="80" y="94"/>
                      </a:cubicBezTo>
                      <a:cubicBezTo>
                        <a:pt x="80" y="95"/>
                        <a:pt x="80" y="99"/>
                        <a:pt x="80" y="98"/>
                      </a:cubicBezTo>
                      <a:cubicBezTo>
                        <a:pt x="77" y="102"/>
                        <a:pt x="65" y="106"/>
                        <a:pt x="61" y="117"/>
                      </a:cubicBezTo>
                      <a:cubicBezTo>
                        <a:pt x="53" y="124"/>
                        <a:pt x="42" y="129"/>
                        <a:pt x="36" y="139"/>
                      </a:cubicBezTo>
                      <a:cubicBezTo>
                        <a:pt x="50" y="136"/>
                        <a:pt x="62" y="121"/>
                        <a:pt x="74" y="111"/>
                      </a:cubicBezTo>
                      <a:cubicBezTo>
                        <a:pt x="79" y="107"/>
                        <a:pt x="83" y="104"/>
                        <a:pt x="87" y="101"/>
                      </a:cubicBezTo>
                      <a:cubicBezTo>
                        <a:pt x="87" y="98"/>
                        <a:pt x="88" y="97"/>
                        <a:pt x="89" y="97"/>
                      </a:cubicBezTo>
                      <a:cubicBezTo>
                        <a:pt x="89" y="95"/>
                        <a:pt x="89" y="94"/>
                        <a:pt x="88" y="93"/>
                      </a:cubicBezTo>
                      <a:cubicBezTo>
                        <a:pt x="91" y="92"/>
                        <a:pt x="92" y="89"/>
                        <a:pt x="96" y="89"/>
                      </a:cubicBezTo>
                      <a:cubicBezTo>
                        <a:pt x="95" y="92"/>
                        <a:pt x="93" y="93"/>
                        <a:pt x="93" y="97"/>
                      </a:cubicBezTo>
                      <a:cubicBezTo>
                        <a:pt x="98" y="97"/>
                        <a:pt x="98" y="93"/>
                        <a:pt x="102" y="93"/>
                      </a:cubicBezTo>
                      <a:cubicBezTo>
                        <a:pt x="102" y="95"/>
                        <a:pt x="102" y="98"/>
                        <a:pt x="103" y="98"/>
                      </a:cubicBezTo>
                      <a:cubicBezTo>
                        <a:pt x="108" y="92"/>
                        <a:pt x="111" y="102"/>
                        <a:pt x="116" y="98"/>
                      </a:cubicBezTo>
                      <a:cubicBezTo>
                        <a:pt x="117" y="90"/>
                        <a:pt x="111" y="94"/>
                        <a:pt x="110" y="93"/>
                      </a:cubicBezTo>
                      <a:cubicBezTo>
                        <a:pt x="111" y="88"/>
                        <a:pt x="123" y="88"/>
                        <a:pt x="119" y="80"/>
                      </a:cubicBezTo>
                      <a:cubicBezTo>
                        <a:pt x="113" y="80"/>
                        <a:pt x="114" y="87"/>
                        <a:pt x="108" y="87"/>
                      </a:cubicBezTo>
                      <a:cubicBezTo>
                        <a:pt x="110" y="79"/>
                        <a:pt x="102" y="88"/>
                        <a:pt x="101" y="80"/>
                      </a:cubicBezTo>
                      <a:close/>
                      <a:moveTo>
                        <a:pt x="262" y="89"/>
                      </a:moveTo>
                      <a:cubicBezTo>
                        <a:pt x="262" y="89"/>
                        <a:pt x="262" y="89"/>
                        <a:pt x="262" y="89"/>
                      </a:cubicBezTo>
                      <a:cubicBezTo>
                        <a:pt x="267" y="87"/>
                        <a:pt x="275" y="87"/>
                        <a:pt x="275" y="80"/>
                      </a:cubicBezTo>
                      <a:cubicBezTo>
                        <a:pt x="270" y="83"/>
                        <a:pt x="264" y="83"/>
                        <a:pt x="262" y="89"/>
                      </a:cubicBezTo>
                      <a:close/>
                      <a:moveTo>
                        <a:pt x="50" y="110"/>
                      </a:moveTo>
                      <a:cubicBezTo>
                        <a:pt x="50" y="110"/>
                        <a:pt x="50" y="110"/>
                        <a:pt x="50" y="110"/>
                      </a:cubicBezTo>
                      <a:cubicBezTo>
                        <a:pt x="47" y="113"/>
                        <a:pt x="39" y="112"/>
                        <a:pt x="40" y="120"/>
                      </a:cubicBezTo>
                      <a:cubicBezTo>
                        <a:pt x="53" y="119"/>
                        <a:pt x="54" y="105"/>
                        <a:pt x="68" y="104"/>
                      </a:cubicBezTo>
                      <a:cubicBezTo>
                        <a:pt x="72" y="94"/>
                        <a:pt x="83" y="90"/>
                        <a:pt x="89" y="82"/>
                      </a:cubicBezTo>
                      <a:cubicBezTo>
                        <a:pt x="73" y="88"/>
                        <a:pt x="63" y="100"/>
                        <a:pt x="50" y="110"/>
                      </a:cubicBezTo>
                      <a:close/>
                      <a:moveTo>
                        <a:pt x="138" y="84"/>
                      </a:moveTo>
                      <a:cubicBezTo>
                        <a:pt x="138" y="84"/>
                        <a:pt x="138" y="84"/>
                        <a:pt x="138" y="84"/>
                      </a:cubicBezTo>
                      <a:cubicBezTo>
                        <a:pt x="140" y="84"/>
                        <a:pt x="142" y="84"/>
                        <a:pt x="142" y="82"/>
                      </a:cubicBezTo>
                      <a:cubicBezTo>
                        <a:pt x="141" y="82"/>
                        <a:pt x="140" y="82"/>
                        <a:pt x="139" y="82"/>
                      </a:cubicBezTo>
                      <a:cubicBezTo>
                        <a:pt x="139" y="83"/>
                        <a:pt x="138" y="83"/>
                        <a:pt x="138" y="84"/>
                      </a:cubicBezTo>
                      <a:close/>
                      <a:moveTo>
                        <a:pt x="212" y="83"/>
                      </a:moveTo>
                      <a:cubicBezTo>
                        <a:pt x="212" y="83"/>
                        <a:pt x="212" y="83"/>
                        <a:pt x="212" y="83"/>
                      </a:cubicBezTo>
                      <a:cubicBezTo>
                        <a:pt x="200" y="82"/>
                        <a:pt x="197" y="90"/>
                        <a:pt x="191" y="94"/>
                      </a:cubicBezTo>
                      <a:cubicBezTo>
                        <a:pt x="197" y="95"/>
                        <a:pt x="199" y="92"/>
                        <a:pt x="203" y="90"/>
                      </a:cubicBezTo>
                      <a:cubicBezTo>
                        <a:pt x="202" y="93"/>
                        <a:pt x="198" y="93"/>
                        <a:pt x="199" y="97"/>
                      </a:cubicBezTo>
                      <a:cubicBezTo>
                        <a:pt x="206" y="98"/>
                        <a:pt x="212" y="91"/>
                        <a:pt x="215" y="85"/>
                      </a:cubicBezTo>
                      <a:cubicBezTo>
                        <a:pt x="210" y="87"/>
                        <a:pt x="214" y="86"/>
                        <a:pt x="212" y="83"/>
                      </a:cubicBezTo>
                      <a:close/>
                      <a:moveTo>
                        <a:pt x="201" y="82"/>
                      </a:moveTo>
                      <a:cubicBezTo>
                        <a:pt x="201" y="82"/>
                        <a:pt x="201" y="82"/>
                        <a:pt x="201" y="82"/>
                      </a:cubicBezTo>
                      <a:cubicBezTo>
                        <a:pt x="195" y="85"/>
                        <a:pt x="187" y="87"/>
                        <a:pt x="185" y="94"/>
                      </a:cubicBezTo>
                      <a:cubicBezTo>
                        <a:pt x="193" y="93"/>
                        <a:pt x="197" y="87"/>
                        <a:pt x="201" y="82"/>
                      </a:cubicBezTo>
                      <a:close/>
                      <a:moveTo>
                        <a:pt x="40" y="90"/>
                      </a:moveTo>
                      <a:cubicBezTo>
                        <a:pt x="40" y="90"/>
                        <a:pt x="40" y="90"/>
                        <a:pt x="40" y="90"/>
                      </a:cubicBezTo>
                      <a:cubicBezTo>
                        <a:pt x="42" y="92"/>
                        <a:pt x="45" y="87"/>
                        <a:pt x="42" y="87"/>
                      </a:cubicBezTo>
                      <a:cubicBezTo>
                        <a:pt x="42" y="88"/>
                        <a:pt x="40" y="89"/>
                        <a:pt x="40" y="90"/>
                      </a:cubicBezTo>
                      <a:close/>
                      <a:moveTo>
                        <a:pt x="243" y="107"/>
                      </a:moveTo>
                      <a:cubicBezTo>
                        <a:pt x="243" y="107"/>
                        <a:pt x="243" y="107"/>
                        <a:pt x="243" y="107"/>
                      </a:cubicBezTo>
                      <a:cubicBezTo>
                        <a:pt x="257" y="104"/>
                        <a:pt x="266" y="97"/>
                        <a:pt x="274" y="88"/>
                      </a:cubicBezTo>
                      <a:cubicBezTo>
                        <a:pt x="265" y="96"/>
                        <a:pt x="250" y="97"/>
                        <a:pt x="243" y="107"/>
                      </a:cubicBezTo>
                      <a:close/>
                      <a:moveTo>
                        <a:pt x="220" y="99"/>
                      </a:moveTo>
                      <a:cubicBezTo>
                        <a:pt x="220" y="99"/>
                        <a:pt x="220" y="99"/>
                        <a:pt x="220" y="99"/>
                      </a:cubicBezTo>
                      <a:cubicBezTo>
                        <a:pt x="226" y="106"/>
                        <a:pt x="231" y="96"/>
                        <a:pt x="238" y="96"/>
                      </a:cubicBezTo>
                      <a:cubicBezTo>
                        <a:pt x="235" y="93"/>
                        <a:pt x="236" y="90"/>
                        <a:pt x="233" y="89"/>
                      </a:cubicBezTo>
                      <a:cubicBezTo>
                        <a:pt x="228" y="92"/>
                        <a:pt x="223" y="95"/>
                        <a:pt x="220" y="99"/>
                      </a:cubicBezTo>
                      <a:close/>
                      <a:moveTo>
                        <a:pt x="273" y="101"/>
                      </a:moveTo>
                      <a:cubicBezTo>
                        <a:pt x="273" y="101"/>
                        <a:pt x="273" y="101"/>
                        <a:pt x="273" y="101"/>
                      </a:cubicBezTo>
                      <a:cubicBezTo>
                        <a:pt x="276" y="101"/>
                        <a:pt x="280" y="95"/>
                        <a:pt x="278" y="93"/>
                      </a:cubicBezTo>
                      <a:cubicBezTo>
                        <a:pt x="276" y="96"/>
                        <a:pt x="272" y="95"/>
                        <a:pt x="273" y="101"/>
                      </a:cubicBezTo>
                      <a:close/>
                      <a:moveTo>
                        <a:pt x="154" y="120"/>
                      </a:moveTo>
                      <a:cubicBezTo>
                        <a:pt x="154" y="120"/>
                        <a:pt x="154" y="120"/>
                        <a:pt x="154" y="120"/>
                      </a:cubicBezTo>
                      <a:cubicBezTo>
                        <a:pt x="154" y="118"/>
                        <a:pt x="157" y="119"/>
                        <a:pt x="159" y="118"/>
                      </a:cubicBezTo>
                      <a:cubicBezTo>
                        <a:pt x="161" y="108"/>
                        <a:pt x="179" y="107"/>
                        <a:pt x="178" y="98"/>
                      </a:cubicBezTo>
                      <a:cubicBezTo>
                        <a:pt x="168" y="102"/>
                        <a:pt x="154" y="109"/>
                        <a:pt x="154" y="120"/>
                      </a:cubicBezTo>
                      <a:close/>
                      <a:moveTo>
                        <a:pt x="177" y="94"/>
                      </a:moveTo>
                      <a:cubicBezTo>
                        <a:pt x="177" y="94"/>
                        <a:pt x="177" y="94"/>
                        <a:pt x="177" y="94"/>
                      </a:cubicBezTo>
                      <a:cubicBezTo>
                        <a:pt x="164" y="97"/>
                        <a:pt x="154" y="104"/>
                        <a:pt x="149" y="113"/>
                      </a:cubicBezTo>
                      <a:cubicBezTo>
                        <a:pt x="160" y="109"/>
                        <a:pt x="168" y="101"/>
                        <a:pt x="177" y="94"/>
                      </a:cubicBezTo>
                      <a:close/>
                      <a:moveTo>
                        <a:pt x="204" y="107"/>
                      </a:moveTo>
                      <a:cubicBezTo>
                        <a:pt x="204" y="107"/>
                        <a:pt x="204" y="107"/>
                        <a:pt x="204" y="107"/>
                      </a:cubicBezTo>
                      <a:cubicBezTo>
                        <a:pt x="210" y="105"/>
                        <a:pt x="220" y="100"/>
                        <a:pt x="218" y="94"/>
                      </a:cubicBezTo>
                      <a:cubicBezTo>
                        <a:pt x="214" y="100"/>
                        <a:pt x="204" y="98"/>
                        <a:pt x="204" y="107"/>
                      </a:cubicBezTo>
                      <a:close/>
                      <a:moveTo>
                        <a:pt x="88" y="102"/>
                      </a:moveTo>
                      <a:cubicBezTo>
                        <a:pt x="88" y="102"/>
                        <a:pt x="88" y="102"/>
                        <a:pt x="88" y="102"/>
                      </a:cubicBezTo>
                      <a:cubicBezTo>
                        <a:pt x="91" y="103"/>
                        <a:pt x="93" y="97"/>
                        <a:pt x="91" y="97"/>
                      </a:cubicBezTo>
                      <a:cubicBezTo>
                        <a:pt x="91" y="99"/>
                        <a:pt x="87" y="98"/>
                        <a:pt x="88" y="102"/>
                      </a:cubicBezTo>
                      <a:close/>
                      <a:moveTo>
                        <a:pt x="233" y="104"/>
                      </a:moveTo>
                      <a:cubicBezTo>
                        <a:pt x="233" y="104"/>
                        <a:pt x="233" y="104"/>
                        <a:pt x="233" y="104"/>
                      </a:cubicBezTo>
                      <a:cubicBezTo>
                        <a:pt x="240" y="105"/>
                        <a:pt x="244" y="101"/>
                        <a:pt x="247" y="97"/>
                      </a:cubicBezTo>
                      <a:cubicBezTo>
                        <a:pt x="240" y="97"/>
                        <a:pt x="233" y="97"/>
                        <a:pt x="233" y="104"/>
                      </a:cubicBezTo>
                      <a:close/>
                      <a:moveTo>
                        <a:pt x="28" y="102"/>
                      </a:moveTo>
                      <a:cubicBezTo>
                        <a:pt x="28" y="102"/>
                        <a:pt x="28" y="102"/>
                        <a:pt x="28" y="102"/>
                      </a:cubicBezTo>
                      <a:cubicBezTo>
                        <a:pt x="31" y="102"/>
                        <a:pt x="32" y="100"/>
                        <a:pt x="33" y="98"/>
                      </a:cubicBezTo>
                      <a:cubicBezTo>
                        <a:pt x="30" y="98"/>
                        <a:pt x="28" y="99"/>
                        <a:pt x="28" y="102"/>
                      </a:cubicBezTo>
                      <a:close/>
                      <a:moveTo>
                        <a:pt x="166" y="116"/>
                      </a:moveTo>
                      <a:cubicBezTo>
                        <a:pt x="166" y="116"/>
                        <a:pt x="166" y="116"/>
                        <a:pt x="166" y="116"/>
                      </a:cubicBezTo>
                      <a:cubicBezTo>
                        <a:pt x="176" y="111"/>
                        <a:pt x="190" y="110"/>
                        <a:pt x="195" y="99"/>
                      </a:cubicBezTo>
                      <a:cubicBezTo>
                        <a:pt x="180" y="100"/>
                        <a:pt x="175" y="110"/>
                        <a:pt x="166" y="116"/>
                      </a:cubicBezTo>
                      <a:close/>
                      <a:moveTo>
                        <a:pt x="82" y="118"/>
                      </a:moveTo>
                      <a:cubicBezTo>
                        <a:pt x="82" y="118"/>
                        <a:pt x="82" y="118"/>
                        <a:pt x="82" y="118"/>
                      </a:cubicBezTo>
                      <a:cubicBezTo>
                        <a:pt x="86" y="120"/>
                        <a:pt x="89" y="114"/>
                        <a:pt x="92" y="111"/>
                      </a:cubicBezTo>
                      <a:cubicBezTo>
                        <a:pt x="94" y="109"/>
                        <a:pt x="103" y="104"/>
                        <a:pt x="97" y="102"/>
                      </a:cubicBezTo>
                      <a:cubicBezTo>
                        <a:pt x="93" y="108"/>
                        <a:pt x="79" y="110"/>
                        <a:pt x="82" y="118"/>
                      </a:cubicBezTo>
                      <a:close/>
                      <a:moveTo>
                        <a:pt x="198" y="106"/>
                      </a:moveTo>
                      <a:cubicBezTo>
                        <a:pt x="198" y="106"/>
                        <a:pt x="198" y="106"/>
                        <a:pt x="198" y="106"/>
                      </a:cubicBezTo>
                      <a:cubicBezTo>
                        <a:pt x="184" y="116"/>
                        <a:pt x="168" y="123"/>
                        <a:pt x="158" y="138"/>
                      </a:cubicBezTo>
                      <a:cubicBezTo>
                        <a:pt x="167" y="137"/>
                        <a:pt x="171" y="131"/>
                        <a:pt x="176" y="126"/>
                      </a:cubicBezTo>
                      <a:cubicBezTo>
                        <a:pt x="186" y="121"/>
                        <a:pt x="197" y="117"/>
                        <a:pt x="201" y="107"/>
                      </a:cubicBezTo>
                      <a:cubicBezTo>
                        <a:pt x="200" y="107"/>
                        <a:pt x="200" y="105"/>
                        <a:pt x="198" y="106"/>
                      </a:cubicBezTo>
                      <a:close/>
                      <a:moveTo>
                        <a:pt x="133" y="112"/>
                      </a:moveTo>
                      <a:cubicBezTo>
                        <a:pt x="133" y="112"/>
                        <a:pt x="133" y="112"/>
                        <a:pt x="133" y="112"/>
                      </a:cubicBezTo>
                      <a:cubicBezTo>
                        <a:pt x="136" y="113"/>
                        <a:pt x="135" y="109"/>
                        <a:pt x="136" y="108"/>
                      </a:cubicBezTo>
                      <a:cubicBezTo>
                        <a:pt x="135" y="108"/>
                        <a:pt x="134" y="108"/>
                        <a:pt x="133" y="108"/>
                      </a:cubicBezTo>
                      <a:cubicBezTo>
                        <a:pt x="133" y="110"/>
                        <a:pt x="133" y="111"/>
                        <a:pt x="133" y="112"/>
                      </a:cubicBezTo>
                      <a:close/>
                      <a:moveTo>
                        <a:pt x="206" y="122"/>
                      </a:moveTo>
                      <a:cubicBezTo>
                        <a:pt x="206" y="122"/>
                        <a:pt x="206" y="122"/>
                        <a:pt x="206" y="122"/>
                      </a:cubicBezTo>
                      <a:cubicBezTo>
                        <a:pt x="205" y="127"/>
                        <a:pt x="206" y="125"/>
                        <a:pt x="205" y="130"/>
                      </a:cubicBezTo>
                      <a:cubicBezTo>
                        <a:pt x="220" y="129"/>
                        <a:pt x="224" y="118"/>
                        <a:pt x="233" y="112"/>
                      </a:cubicBezTo>
                      <a:cubicBezTo>
                        <a:pt x="233" y="110"/>
                        <a:pt x="232" y="109"/>
                        <a:pt x="231" y="108"/>
                      </a:cubicBezTo>
                      <a:cubicBezTo>
                        <a:pt x="225" y="117"/>
                        <a:pt x="217" y="123"/>
                        <a:pt x="206" y="122"/>
                      </a:cubicBezTo>
                      <a:close/>
                      <a:moveTo>
                        <a:pt x="26" y="120"/>
                      </a:moveTo>
                      <a:cubicBezTo>
                        <a:pt x="26" y="120"/>
                        <a:pt x="26" y="120"/>
                        <a:pt x="26" y="120"/>
                      </a:cubicBezTo>
                      <a:cubicBezTo>
                        <a:pt x="32" y="118"/>
                        <a:pt x="36" y="115"/>
                        <a:pt x="38" y="111"/>
                      </a:cubicBezTo>
                      <a:cubicBezTo>
                        <a:pt x="32" y="112"/>
                        <a:pt x="27" y="114"/>
                        <a:pt x="26" y="120"/>
                      </a:cubicBezTo>
                      <a:close/>
                      <a:moveTo>
                        <a:pt x="144" y="117"/>
                      </a:moveTo>
                      <a:cubicBezTo>
                        <a:pt x="144" y="117"/>
                        <a:pt x="144" y="117"/>
                        <a:pt x="144" y="117"/>
                      </a:cubicBezTo>
                      <a:cubicBezTo>
                        <a:pt x="138" y="105"/>
                        <a:pt x="126" y="124"/>
                        <a:pt x="121" y="129"/>
                      </a:cubicBezTo>
                      <a:cubicBezTo>
                        <a:pt x="129" y="127"/>
                        <a:pt x="131" y="126"/>
                        <a:pt x="135" y="122"/>
                      </a:cubicBezTo>
                      <a:cubicBezTo>
                        <a:pt x="136" y="124"/>
                        <a:pt x="137" y="126"/>
                        <a:pt x="140" y="126"/>
                      </a:cubicBezTo>
                      <a:cubicBezTo>
                        <a:pt x="141" y="119"/>
                        <a:pt x="146" y="119"/>
                        <a:pt x="152" y="122"/>
                      </a:cubicBezTo>
                      <a:cubicBezTo>
                        <a:pt x="151" y="119"/>
                        <a:pt x="149" y="117"/>
                        <a:pt x="144" y="117"/>
                      </a:cubicBezTo>
                      <a:close/>
                      <a:moveTo>
                        <a:pt x="196" y="121"/>
                      </a:moveTo>
                      <a:cubicBezTo>
                        <a:pt x="196" y="121"/>
                        <a:pt x="196" y="121"/>
                        <a:pt x="196" y="121"/>
                      </a:cubicBezTo>
                      <a:cubicBezTo>
                        <a:pt x="202" y="125"/>
                        <a:pt x="213" y="117"/>
                        <a:pt x="210" y="112"/>
                      </a:cubicBezTo>
                      <a:cubicBezTo>
                        <a:pt x="206" y="116"/>
                        <a:pt x="198" y="115"/>
                        <a:pt x="196" y="121"/>
                      </a:cubicBezTo>
                      <a:close/>
                      <a:moveTo>
                        <a:pt x="260" y="113"/>
                      </a:moveTo>
                      <a:cubicBezTo>
                        <a:pt x="260" y="113"/>
                        <a:pt x="260" y="113"/>
                        <a:pt x="260" y="113"/>
                      </a:cubicBezTo>
                      <a:cubicBezTo>
                        <a:pt x="247" y="124"/>
                        <a:pt x="233" y="134"/>
                        <a:pt x="223" y="146"/>
                      </a:cubicBezTo>
                      <a:cubicBezTo>
                        <a:pt x="232" y="146"/>
                        <a:pt x="237" y="138"/>
                        <a:pt x="243" y="134"/>
                      </a:cubicBezTo>
                      <a:cubicBezTo>
                        <a:pt x="251" y="128"/>
                        <a:pt x="262" y="124"/>
                        <a:pt x="266" y="115"/>
                      </a:cubicBezTo>
                      <a:cubicBezTo>
                        <a:pt x="265" y="114"/>
                        <a:pt x="263" y="113"/>
                        <a:pt x="260" y="113"/>
                      </a:cubicBezTo>
                      <a:close/>
                      <a:moveTo>
                        <a:pt x="198" y="152"/>
                      </a:moveTo>
                      <a:cubicBezTo>
                        <a:pt x="198" y="152"/>
                        <a:pt x="198" y="152"/>
                        <a:pt x="198" y="152"/>
                      </a:cubicBezTo>
                      <a:cubicBezTo>
                        <a:pt x="192" y="152"/>
                        <a:pt x="188" y="155"/>
                        <a:pt x="186" y="159"/>
                      </a:cubicBezTo>
                      <a:cubicBezTo>
                        <a:pt x="192" y="159"/>
                        <a:pt x="197" y="157"/>
                        <a:pt x="198" y="152"/>
                      </a:cubicBezTo>
                      <a:close/>
                      <a:moveTo>
                        <a:pt x="192" y="152"/>
                      </a:moveTo>
                      <a:cubicBezTo>
                        <a:pt x="192" y="152"/>
                        <a:pt x="192" y="152"/>
                        <a:pt x="192" y="152"/>
                      </a:cubicBezTo>
                      <a:cubicBezTo>
                        <a:pt x="192" y="150"/>
                        <a:pt x="192" y="149"/>
                        <a:pt x="191" y="148"/>
                      </a:cubicBezTo>
                      <a:cubicBezTo>
                        <a:pt x="185" y="148"/>
                        <a:pt x="180" y="151"/>
                        <a:pt x="180" y="158"/>
                      </a:cubicBezTo>
                      <a:cubicBezTo>
                        <a:pt x="185" y="157"/>
                        <a:pt x="188" y="153"/>
                        <a:pt x="192" y="152"/>
                      </a:cubicBezTo>
                      <a:close/>
                      <a:moveTo>
                        <a:pt x="214" y="145"/>
                      </a:moveTo>
                      <a:cubicBezTo>
                        <a:pt x="214" y="145"/>
                        <a:pt x="214" y="145"/>
                        <a:pt x="214" y="145"/>
                      </a:cubicBezTo>
                      <a:cubicBezTo>
                        <a:pt x="203" y="146"/>
                        <a:pt x="199" y="154"/>
                        <a:pt x="194" y="160"/>
                      </a:cubicBezTo>
                      <a:cubicBezTo>
                        <a:pt x="203" y="163"/>
                        <a:pt x="210" y="154"/>
                        <a:pt x="218" y="152"/>
                      </a:cubicBezTo>
                      <a:cubicBezTo>
                        <a:pt x="218" y="149"/>
                        <a:pt x="218" y="148"/>
                        <a:pt x="217" y="146"/>
                      </a:cubicBezTo>
                      <a:cubicBezTo>
                        <a:pt x="227" y="135"/>
                        <a:pt x="242" y="128"/>
                        <a:pt x="251" y="115"/>
                      </a:cubicBezTo>
                      <a:cubicBezTo>
                        <a:pt x="231" y="117"/>
                        <a:pt x="226" y="134"/>
                        <a:pt x="214" y="145"/>
                      </a:cubicBezTo>
                      <a:close/>
                      <a:moveTo>
                        <a:pt x="220" y="131"/>
                      </a:moveTo>
                      <a:cubicBezTo>
                        <a:pt x="220" y="131"/>
                        <a:pt x="220" y="131"/>
                        <a:pt x="220" y="131"/>
                      </a:cubicBezTo>
                      <a:cubicBezTo>
                        <a:pt x="228" y="129"/>
                        <a:pt x="232" y="124"/>
                        <a:pt x="236" y="117"/>
                      </a:cubicBezTo>
                      <a:cubicBezTo>
                        <a:pt x="228" y="119"/>
                        <a:pt x="221" y="122"/>
                        <a:pt x="220" y="131"/>
                      </a:cubicBezTo>
                      <a:close/>
                      <a:moveTo>
                        <a:pt x="31" y="129"/>
                      </a:moveTo>
                      <a:cubicBezTo>
                        <a:pt x="31" y="129"/>
                        <a:pt x="31" y="129"/>
                        <a:pt x="31" y="129"/>
                      </a:cubicBezTo>
                      <a:cubicBezTo>
                        <a:pt x="34" y="127"/>
                        <a:pt x="41" y="122"/>
                        <a:pt x="36" y="120"/>
                      </a:cubicBezTo>
                      <a:cubicBezTo>
                        <a:pt x="35" y="123"/>
                        <a:pt x="27" y="125"/>
                        <a:pt x="31" y="129"/>
                      </a:cubicBezTo>
                      <a:close/>
                      <a:moveTo>
                        <a:pt x="41" y="146"/>
                      </a:moveTo>
                      <a:cubicBezTo>
                        <a:pt x="41" y="146"/>
                        <a:pt x="41" y="146"/>
                        <a:pt x="41" y="146"/>
                      </a:cubicBezTo>
                      <a:cubicBezTo>
                        <a:pt x="41" y="160"/>
                        <a:pt x="28" y="161"/>
                        <a:pt x="23" y="169"/>
                      </a:cubicBezTo>
                      <a:cubicBezTo>
                        <a:pt x="34" y="165"/>
                        <a:pt x="42" y="159"/>
                        <a:pt x="49" y="152"/>
                      </a:cubicBezTo>
                      <a:cubicBezTo>
                        <a:pt x="47" y="149"/>
                        <a:pt x="46" y="153"/>
                        <a:pt x="45" y="150"/>
                      </a:cubicBezTo>
                      <a:cubicBezTo>
                        <a:pt x="55" y="139"/>
                        <a:pt x="74" y="135"/>
                        <a:pt x="80" y="120"/>
                      </a:cubicBezTo>
                      <a:cubicBezTo>
                        <a:pt x="58" y="120"/>
                        <a:pt x="58" y="141"/>
                        <a:pt x="41" y="146"/>
                      </a:cubicBezTo>
                      <a:close/>
                      <a:moveTo>
                        <a:pt x="101" y="134"/>
                      </a:moveTo>
                      <a:cubicBezTo>
                        <a:pt x="101" y="134"/>
                        <a:pt x="101" y="134"/>
                        <a:pt x="101" y="134"/>
                      </a:cubicBezTo>
                      <a:cubicBezTo>
                        <a:pt x="98" y="136"/>
                        <a:pt x="93" y="141"/>
                        <a:pt x="89" y="141"/>
                      </a:cubicBezTo>
                      <a:cubicBezTo>
                        <a:pt x="89" y="141"/>
                        <a:pt x="89" y="138"/>
                        <a:pt x="87" y="139"/>
                      </a:cubicBezTo>
                      <a:cubicBezTo>
                        <a:pt x="82" y="141"/>
                        <a:pt x="79" y="145"/>
                        <a:pt x="75" y="149"/>
                      </a:cubicBezTo>
                      <a:cubicBezTo>
                        <a:pt x="72" y="146"/>
                        <a:pt x="67" y="151"/>
                        <a:pt x="66" y="155"/>
                      </a:cubicBezTo>
                      <a:cubicBezTo>
                        <a:pt x="77" y="153"/>
                        <a:pt x="81" y="143"/>
                        <a:pt x="91" y="144"/>
                      </a:cubicBezTo>
                      <a:cubicBezTo>
                        <a:pt x="83" y="154"/>
                        <a:pt x="68" y="156"/>
                        <a:pt x="63" y="168"/>
                      </a:cubicBezTo>
                      <a:cubicBezTo>
                        <a:pt x="68" y="166"/>
                        <a:pt x="63" y="174"/>
                        <a:pt x="66" y="173"/>
                      </a:cubicBezTo>
                      <a:cubicBezTo>
                        <a:pt x="75" y="164"/>
                        <a:pt x="86" y="158"/>
                        <a:pt x="96" y="150"/>
                      </a:cubicBezTo>
                      <a:cubicBezTo>
                        <a:pt x="94" y="150"/>
                        <a:pt x="94" y="149"/>
                        <a:pt x="93" y="148"/>
                      </a:cubicBezTo>
                      <a:cubicBezTo>
                        <a:pt x="97" y="144"/>
                        <a:pt x="107" y="143"/>
                        <a:pt x="103" y="136"/>
                      </a:cubicBezTo>
                      <a:cubicBezTo>
                        <a:pt x="111" y="132"/>
                        <a:pt x="118" y="128"/>
                        <a:pt x="121" y="120"/>
                      </a:cubicBezTo>
                      <a:cubicBezTo>
                        <a:pt x="112" y="121"/>
                        <a:pt x="107" y="129"/>
                        <a:pt x="101" y="134"/>
                      </a:cubicBezTo>
                      <a:close/>
                      <a:moveTo>
                        <a:pt x="156" y="130"/>
                      </a:moveTo>
                      <a:cubicBezTo>
                        <a:pt x="156" y="130"/>
                        <a:pt x="156" y="130"/>
                        <a:pt x="156" y="130"/>
                      </a:cubicBezTo>
                      <a:cubicBezTo>
                        <a:pt x="160" y="129"/>
                        <a:pt x="166" y="123"/>
                        <a:pt x="164" y="121"/>
                      </a:cubicBezTo>
                      <a:cubicBezTo>
                        <a:pt x="162" y="125"/>
                        <a:pt x="154" y="123"/>
                        <a:pt x="156" y="130"/>
                      </a:cubicBezTo>
                      <a:close/>
                      <a:moveTo>
                        <a:pt x="94" y="130"/>
                      </a:moveTo>
                      <a:cubicBezTo>
                        <a:pt x="94" y="130"/>
                        <a:pt x="94" y="130"/>
                        <a:pt x="94" y="130"/>
                      </a:cubicBezTo>
                      <a:cubicBezTo>
                        <a:pt x="98" y="130"/>
                        <a:pt x="106" y="127"/>
                        <a:pt x="102" y="124"/>
                      </a:cubicBezTo>
                      <a:cubicBezTo>
                        <a:pt x="99" y="126"/>
                        <a:pt x="96" y="126"/>
                        <a:pt x="94" y="130"/>
                      </a:cubicBezTo>
                      <a:close/>
                      <a:moveTo>
                        <a:pt x="168" y="145"/>
                      </a:moveTo>
                      <a:cubicBezTo>
                        <a:pt x="168" y="145"/>
                        <a:pt x="168" y="145"/>
                        <a:pt x="168" y="145"/>
                      </a:cubicBezTo>
                      <a:cubicBezTo>
                        <a:pt x="180" y="140"/>
                        <a:pt x="191" y="135"/>
                        <a:pt x="198" y="125"/>
                      </a:cubicBezTo>
                      <a:cubicBezTo>
                        <a:pt x="184" y="123"/>
                        <a:pt x="176" y="137"/>
                        <a:pt x="168" y="145"/>
                      </a:cubicBezTo>
                      <a:close/>
                      <a:moveTo>
                        <a:pt x="251" y="140"/>
                      </a:moveTo>
                      <a:cubicBezTo>
                        <a:pt x="251" y="140"/>
                        <a:pt x="251" y="140"/>
                        <a:pt x="251" y="140"/>
                      </a:cubicBezTo>
                      <a:cubicBezTo>
                        <a:pt x="248" y="143"/>
                        <a:pt x="240" y="148"/>
                        <a:pt x="245" y="153"/>
                      </a:cubicBezTo>
                      <a:cubicBezTo>
                        <a:pt x="254" y="144"/>
                        <a:pt x="264" y="136"/>
                        <a:pt x="273" y="126"/>
                      </a:cubicBezTo>
                      <a:cubicBezTo>
                        <a:pt x="264" y="129"/>
                        <a:pt x="257" y="134"/>
                        <a:pt x="251" y="140"/>
                      </a:cubicBezTo>
                      <a:close/>
                      <a:moveTo>
                        <a:pt x="266" y="124"/>
                      </a:moveTo>
                      <a:cubicBezTo>
                        <a:pt x="266" y="124"/>
                        <a:pt x="266" y="124"/>
                        <a:pt x="266" y="124"/>
                      </a:cubicBezTo>
                      <a:cubicBezTo>
                        <a:pt x="251" y="130"/>
                        <a:pt x="240" y="141"/>
                        <a:pt x="229" y="152"/>
                      </a:cubicBezTo>
                      <a:cubicBezTo>
                        <a:pt x="245" y="146"/>
                        <a:pt x="257" y="134"/>
                        <a:pt x="266" y="124"/>
                      </a:cubicBezTo>
                      <a:close/>
                      <a:moveTo>
                        <a:pt x="125" y="138"/>
                      </a:moveTo>
                      <a:cubicBezTo>
                        <a:pt x="125" y="138"/>
                        <a:pt x="125" y="138"/>
                        <a:pt x="125" y="138"/>
                      </a:cubicBezTo>
                      <a:cubicBezTo>
                        <a:pt x="132" y="137"/>
                        <a:pt x="136" y="134"/>
                        <a:pt x="140" y="131"/>
                      </a:cubicBezTo>
                      <a:cubicBezTo>
                        <a:pt x="135" y="126"/>
                        <a:pt x="128" y="133"/>
                        <a:pt x="125" y="138"/>
                      </a:cubicBezTo>
                      <a:close/>
                      <a:moveTo>
                        <a:pt x="70" y="135"/>
                      </a:moveTo>
                      <a:cubicBezTo>
                        <a:pt x="70" y="135"/>
                        <a:pt x="70" y="135"/>
                        <a:pt x="70" y="135"/>
                      </a:cubicBezTo>
                      <a:cubicBezTo>
                        <a:pt x="69" y="138"/>
                        <a:pt x="62" y="142"/>
                        <a:pt x="66" y="146"/>
                      </a:cubicBezTo>
                      <a:cubicBezTo>
                        <a:pt x="69" y="140"/>
                        <a:pt x="88" y="138"/>
                        <a:pt x="78" y="131"/>
                      </a:cubicBezTo>
                      <a:cubicBezTo>
                        <a:pt x="77" y="136"/>
                        <a:pt x="76" y="137"/>
                        <a:pt x="70" y="135"/>
                      </a:cubicBezTo>
                      <a:close/>
                      <a:moveTo>
                        <a:pt x="126" y="146"/>
                      </a:moveTo>
                      <a:cubicBezTo>
                        <a:pt x="126" y="146"/>
                        <a:pt x="126" y="146"/>
                        <a:pt x="126" y="146"/>
                      </a:cubicBezTo>
                      <a:cubicBezTo>
                        <a:pt x="136" y="143"/>
                        <a:pt x="145" y="139"/>
                        <a:pt x="150" y="131"/>
                      </a:cubicBezTo>
                      <a:cubicBezTo>
                        <a:pt x="142" y="136"/>
                        <a:pt x="130" y="137"/>
                        <a:pt x="126" y="146"/>
                      </a:cubicBezTo>
                      <a:close/>
                      <a:moveTo>
                        <a:pt x="27" y="139"/>
                      </a:moveTo>
                      <a:cubicBezTo>
                        <a:pt x="27" y="139"/>
                        <a:pt x="27" y="139"/>
                        <a:pt x="27" y="139"/>
                      </a:cubicBezTo>
                      <a:cubicBezTo>
                        <a:pt x="31" y="138"/>
                        <a:pt x="34" y="137"/>
                        <a:pt x="35" y="132"/>
                      </a:cubicBezTo>
                      <a:cubicBezTo>
                        <a:pt x="30" y="133"/>
                        <a:pt x="29" y="136"/>
                        <a:pt x="27" y="139"/>
                      </a:cubicBezTo>
                      <a:close/>
                      <a:moveTo>
                        <a:pt x="192" y="144"/>
                      </a:moveTo>
                      <a:cubicBezTo>
                        <a:pt x="192" y="144"/>
                        <a:pt x="192" y="144"/>
                        <a:pt x="192" y="144"/>
                      </a:cubicBezTo>
                      <a:cubicBezTo>
                        <a:pt x="198" y="143"/>
                        <a:pt x="206" y="138"/>
                        <a:pt x="204" y="134"/>
                      </a:cubicBezTo>
                      <a:cubicBezTo>
                        <a:pt x="199" y="137"/>
                        <a:pt x="193" y="138"/>
                        <a:pt x="192" y="144"/>
                      </a:cubicBezTo>
                      <a:close/>
                      <a:moveTo>
                        <a:pt x="212" y="140"/>
                      </a:moveTo>
                      <a:cubicBezTo>
                        <a:pt x="212" y="140"/>
                        <a:pt x="212" y="140"/>
                        <a:pt x="212" y="140"/>
                      </a:cubicBezTo>
                      <a:cubicBezTo>
                        <a:pt x="215" y="140"/>
                        <a:pt x="220" y="136"/>
                        <a:pt x="217" y="134"/>
                      </a:cubicBezTo>
                      <a:cubicBezTo>
                        <a:pt x="215" y="136"/>
                        <a:pt x="208" y="137"/>
                        <a:pt x="212" y="140"/>
                      </a:cubicBezTo>
                      <a:close/>
                      <a:moveTo>
                        <a:pt x="150" y="150"/>
                      </a:moveTo>
                      <a:cubicBezTo>
                        <a:pt x="150" y="150"/>
                        <a:pt x="150" y="150"/>
                        <a:pt x="150" y="150"/>
                      </a:cubicBezTo>
                      <a:cubicBezTo>
                        <a:pt x="148" y="147"/>
                        <a:pt x="141" y="153"/>
                        <a:pt x="144" y="155"/>
                      </a:cubicBezTo>
                      <a:cubicBezTo>
                        <a:pt x="157" y="153"/>
                        <a:pt x="164" y="145"/>
                        <a:pt x="171" y="136"/>
                      </a:cubicBezTo>
                      <a:cubicBezTo>
                        <a:pt x="162" y="139"/>
                        <a:pt x="156" y="144"/>
                        <a:pt x="150" y="150"/>
                      </a:cubicBezTo>
                      <a:close/>
                      <a:moveTo>
                        <a:pt x="257" y="149"/>
                      </a:moveTo>
                      <a:cubicBezTo>
                        <a:pt x="257" y="149"/>
                        <a:pt x="257" y="149"/>
                        <a:pt x="257" y="149"/>
                      </a:cubicBezTo>
                      <a:cubicBezTo>
                        <a:pt x="265" y="147"/>
                        <a:pt x="270" y="143"/>
                        <a:pt x="274" y="136"/>
                      </a:cubicBezTo>
                      <a:cubicBezTo>
                        <a:pt x="265" y="137"/>
                        <a:pt x="262" y="144"/>
                        <a:pt x="257" y="149"/>
                      </a:cubicBezTo>
                      <a:close/>
                      <a:moveTo>
                        <a:pt x="121" y="139"/>
                      </a:moveTo>
                      <a:cubicBezTo>
                        <a:pt x="121" y="139"/>
                        <a:pt x="121" y="139"/>
                        <a:pt x="121" y="139"/>
                      </a:cubicBezTo>
                      <a:cubicBezTo>
                        <a:pt x="113" y="137"/>
                        <a:pt x="101" y="147"/>
                        <a:pt x="100" y="152"/>
                      </a:cubicBezTo>
                      <a:cubicBezTo>
                        <a:pt x="105" y="146"/>
                        <a:pt x="117" y="146"/>
                        <a:pt x="121" y="139"/>
                      </a:cubicBezTo>
                      <a:close/>
                      <a:moveTo>
                        <a:pt x="66" y="177"/>
                      </a:moveTo>
                      <a:cubicBezTo>
                        <a:pt x="66" y="177"/>
                        <a:pt x="66" y="177"/>
                        <a:pt x="66" y="177"/>
                      </a:cubicBezTo>
                      <a:cubicBezTo>
                        <a:pt x="62" y="180"/>
                        <a:pt x="55" y="184"/>
                        <a:pt x="54" y="190"/>
                      </a:cubicBezTo>
                      <a:cubicBezTo>
                        <a:pt x="63" y="190"/>
                        <a:pt x="70" y="181"/>
                        <a:pt x="78" y="176"/>
                      </a:cubicBezTo>
                      <a:cubicBezTo>
                        <a:pt x="86" y="170"/>
                        <a:pt x="95" y="164"/>
                        <a:pt x="103" y="159"/>
                      </a:cubicBezTo>
                      <a:cubicBezTo>
                        <a:pt x="104" y="153"/>
                        <a:pt x="110" y="152"/>
                        <a:pt x="112" y="148"/>
                      </a:cubicBezTo>
                      <a:cubicBezTo>
                        <a:pt x="94" y="155"/>
                        <a:pt x="80" y="167"/>
                        <a:pt x="66" y="177"/>
                      </a:cubicBezTo>
                      <a:close/>
                      <a:moveTo>
                        <a:pt x="134" y="149"/>
                      </a:moveTo>
                      <a:cubicBezTo>
                        <a:pt x="134" y="149"/>
                        <a:pt x="134" y="149"/>
                        <a:pt x="134" y="149"/>
                      </a:cubicBezTo>
                      <a:cubicBezTo>
                        <a:pt x="140" y="150"/>
                        <a:pt x="141" y="146"/>
                        <a:pt x="144" y="144"/>
                      </a:cubicBezTo>
                      <a:cubicBezTo>
                        <a:pt x="149" y="144"/>
                        <a:pt x="154" y="144"/>
                        <a:pt x="154" y="139"/>
                      </a:cubicBezTo>
                      <a:cubicBezTo>
                        <a:pt x="145" y="140"/>
                        <a:pt x="139" y="142"/>
                        <a:pt x="134" y="149"/>
                      </a:cubicBezTo>
                      <a:close/>
                      <a:moveTo>
                        <a:pt x="203" y="144"/>
                      </a:moveTo>
                      <a:cubicBezTo>
                        <a:pt x="203" y="144"/>
                        <a:pt x="203" y="144"/>
                        <a:pt x="203" y="144"/>
                      </a:cubicBezTo>
                      <a:cubicBezTo>
                        <a:pt x="206" y="143"/>
                        <a:pt x="209" y="142"/>
                        <a:pt x="209" y="139"/>
                      </a:cubicBezTo>
                      <a:cubicBezTo>
                        <a:pt x="206" y="140"/>
                        <a:pt x="202" y="140"/>
                        <a:pt x="203" y="144"/>
                      </a:cubicBezTo>
                      <a:close/>
                      <a:moveTo>
                        <a:pt x="158" y="159"/>
                      </a:moveTo>
                      <a:cubicBezTo>
                        <a:pt x="158" y="159"/>
                        <a:pt x="158" y="159"/>
                        <a:pt x="158" y="159"/>
                      </a:cubicBezTo>
                      <a:cubicBezTo>
                        <a:pt x="169" y="154"/>
                        <a:pt x="185" y="154"/>
                        <a:pt x="189" y="141"/>
                      </a:cubicBezTo>
                      <a:cubicBezTo>
                        <a:pt x="177" y="148"/>
                        <a:pt x="167" y="149"/>
                        <a:pt x="158" y="159"/>
                      </a:cubicBezTo>
                      <a:close/>
                      <a:moveTo>
                        <a:pt x="17" y="152"/>
                      </a:moveTo>
                      <a:cubicBezTo>
                        <a:pt x="17" y="152"/>
                        <a:pt x="17" y="152"/>
                        <a:pt x="17" y="152"/>
                      </a:cubicBezTo>
                      <a:cubicBezTo>
                        <a:pt x="21" y="151"/>
                        <a:pt x="23" y="149"/>
                        <a:pt x="23" y="145"/>
                      </a:cubicBezTo>
                      <a:cubicBezTo>
                        <a:pt x="18" y="144"/>
                        <a:pt x="16" y="146"/>
                        <a:pt x="17" y="152"/>
                      </a:cubicBezTo>
                      <a:close/>
                      <a:moveTo>
                        <a:pt x="262" y="157"/>
                      </a:moveTo>
                      <a:cubicBezTo>
                        <a:pt x="262" y="157"/>
                        <a:pt x="262" y="157"/>
                        <a:pt x="262" y="157"/>
                      </a:cubicBezTo>
                      <a:cubicBezTo>
                        <a:pt x="269" y="155"/>
                        <a:pt x="272" y="151"/>
                        <a:pt x="274" y="145"/>
                      </a:cubicBezTo>
                      <a:cubicBezTo>
                        <a:pt x="267" y="146"/>
                        <a:pt x="265" y="151"/>
                        <a:pt x="262" y="157"/>
                      </a:cubicBezTo>
                      <a:close/>
                      <a:moveTo>
                        <a:pt x="271" y="158"/>
                      </a:moveTo>
                      <a:cubicBezTo>
                        <a:pt x="271" y="158"/>
                        <a:pt x="271" y="158"/>
                        <a:pt x="271" y="158"/>
                      </a:cubicBezTo>
                      <a:cubicBezTo>
                        <a:pt x="274" y="158"/>
                        <a:pt x="274" y="156"/>
                        <a:pt x="278" y="157"/>
                      </a:cubicBezTo>
                      <a:cubicBezTo>
                        <a:pt x="276" y="150"/>
                        <a:pt x="282" y="152"/>
                        <a:pt x="283" y="148"/>
                      </a:cubicBezTo>
                      <a:cubicBezTo>
                        <a:pt x="278" y="145"/>
                        <a:pt x="273" y="153"/>
                        <a:pt x="271" y="158"/>
                      </a:cubicBezTo>
                      <a:close/>
                      <a:moveTo>
                        <a:pt x="21" y="155"/>
                      </a:moveTo>
                      <a:cubicBezTo>
                        <a:pt x="21" y="155"/>
                        <a:pt x="21" y="155"/>
                        <a:pt x="21" y="155"/>
                      </a:cubicBezTo>
                      <a:cubicBezTo>
                        <a:pt x="25" y="156"/>
                        <a:pt x="25" y="152"/>
                        <a:pt x="30" y="153"/>
                      </a:cubicBezTo>
                      <a:cubicBezTo>
                        <a:pt x="30" y="151"/>
                        <a:pt x="30" y="149"/>
                        <a:pt x="30" y="148"/>
                      </a:cubicBezTo>
                      <a:cubicBezTo>
                        <a:pt x="26" y="150"/>
                        <a:pt x="21" y="150"/>
                        <a:pt x="21" y="155"/>
                      </a:cubicBezTo>
                      <a:close/>
                      <a:moveTo>
                        <a:pt x="126" y="162"/>
                      </a:moveTo>
                      <a:cubicBezTo>
                        <a:pt x="126" y="162"/>
                        <a:pt x="126" y="162"/>
                        <a:pt x="126" y="162"/>
                      </a:cubicBezTo>
                      <a:cubicBezTo>
                        <a:pt x="117" y="161"/>
                        <a:pt x="111" y="170"/>
                        <a:pt x="103" y="174"/>
                      </a:cubicBezTo>
                      <a:cubicBezTo>
                        <a:pt x="98" y="178"/>
                        <a:pt x="92" y="180"/>
                        <a:pt x="88" y="185"/>
                      </a:cubicBezTo>
                      <a:cubicBezTo>
                        <a:pt x="77" y="190"/>
                        <a:pt x="62" y="198"/>
                        <a:pt x="58" y="208"/>
                      </a:cubicBezTo>
                      <a:cubicBezTo>
                        <a:pt x="78" y="204"/>
                        <a:pt x="84" y="185"/>
                        <a:pt x="103" y="180"/>
                      </a:cubicBezTo>
                      <a:cubicBezTo>
                        <a:pt x="105" y="180"/>
                        <a:pt x="105" y="182"/>
                        <a:pt x="106" y="182"/>
                      </a:cubicBezTo>
                      <a:cubicBezTo>
                        <a:pt x="116" y="174"/>
                        <a:pt x="131" y="169"/>
                        <a:pt x="139" y="158"/>
                      </a:cubicBezTo>
                      <a:cubicBezTo>
                        <a:pt x="134" y="154"/>
                        <a:pt x="131" y="161"/>
                        <a:pt x="126" y="162"/>
                      </a:cubicBezTo>
                      <a:close/>
                      <a:moveTo>
                        <a:pt x="80" y="183"/>
                      </a:moveTo>
                      <a:cubicBezTo>
                        <a:pt x="80" y="183"/>
                        <a:pt x="80" y="183"/>
                        <a:pt x="80" y="183"/>
                      </a:cubicBezTo>
                      <a:cubicBezTo>
                        <a:pt x="92" y="176"/>
                        <a:pt x="104" y="168"/>
                        <a:pt x="116" y="160"/>
                      </a:cubicBezTo>
                      <a:cubicBezTo>
                        <a:pt x="116" y="165"/>
                        <a:pt x="117" y="161"/>
                        <a:pt x="120" y="162"/>
                      </a:cubicBezTo>
                      <a:cubicBezTo>
                        <a:pt x="122" y="157"/>
                        <a:pt x="130" y="158"/>
                        <a:pt x="131" y="152"/>
                      </a:cubicBezTo>
                      <a:cubicBezTo>
                        <a:pt x="127" y="149"/>
                        <a:pt x="124" y="156"/>
                        <a:pt x="120" y="158"/>
                      </a:cubicBezTo>
                      <a:cubicBezTo>
                        <a:pt x="120" y="156"/>
                        <a:pt x="120" y="154"/>
                        <a:pt x="117" y="154"/>
                      </a:cubicBezTo>
                      <a:cubicBezTo>
                        <a:pt x="97" y="164"/>
                        <a:pt x="80" y="179"/>
                        <a:pt x="63" y="191"/>
                      </a:cubicBezTo>
                      <a:cubicBezTo>
                        <a:pt x="57" y="195"/>
                        <a:pt x="47" y="198"/>
                        <a:pt x="46" y="206"/>
                      </a:cubicBezTo>
                      <a:cubicBezTo>
                        <a:pt x="60" y="202"/>
                        <a:pt x="69" y="191"/>
                        <a:pt x="80" y="183"/>
                      </a:cubicBezTo>
                      <a:close/>
                      <a:moveTo>
                        <a:pt x="212" y="167"/>
                      </a:moveTo>
                      <a:cubicBezTo>
                        <a:pt x="212" y="167"/>
                        <a:pt x="212" y="167"/>
                        <a:pt x="212" y="167"/>
                      </a:cubicBezTo>
                      <a:cubicBezTo>
                        <a:pt x="215" y="161"/>
                        <a:pt x="228" y="158"/>
                        <a:pt x="227" y="152"/>
                      </a:cubicBezTo>
                      <a:cubicBezTo>
                        <a:pt x="221" y="155"/>
                        <a:pt x="208" y="158"/>
                        <a:pt x="212" y="167"/>
                      </a:cubicBezTo>
                      <a:close/>
                      <a:moveTo>
                        <a:pt x="17" y="159"/>
                      </a:moveTo>
                      <a:cubicBezTo>
                        <a:pt x="17" y="159"/>
                        <a:pt x="17" y="159"/>
                        <a:pt x="17" y="159"/>
                      </a:cubicBezTo>
                      <a:cubicBezTo>
                        <a:pt x="17" y="163"/>
                        <a:pt x="17" y="167"/>
                        <a:pt x="17" y="171"/>
                      </a:cubicBezTo>
                      <a:cubicBezTo>
                        <a:pt x="24" y="170"/>
                        <a:pt x="22" y="160"/>
                        <a:pt x="26" y="157"/>
                      </a:cubicBezTo>
                      <a:cubicBezTo>
                        <a:pt x="22" y="157"/>
                        <a:pt x="20" y="158"/>
                        <a:pt x="17" y="159"/>
                      </a:cubicBezTo>
                      <a:close/>
                      <a:moveTo>
                        <a:pt x="41" y="174"/>
                      </a:moveTo>
                      <a:cubicBezTo>
                        <a:pt x="41" y="174"/>
                        <a:pt x="41" y="174"/>
                        <a:pt x="41" y="174"/>
                      </a:cubicBezTo>
                      <a:cubicBezTo>
                        <a:pt x="47" y="178"/>
                        <a:pt x="62" y="162"/>
                        <a:pt x="58" y="159"/>
                      </a:cubicBezTo>
                      <a:cubicBezTo>
                        <a:pt x="52" y="165"/>
                        <a:pt x="44" y="167"/>
                        <a:pt x="41" y="174"/>
                      </a:cubicBezTo>
                      <a:close/>
                      <a:moveTo>
                        <a:pt x="158" y="172"/>
                      </a:moveTo>
                      <a:cubicBezTo>
                        <a:pt x="158" y="172"/>
                        <a:pt x="158" y="172"/>
                        <a:pt x="158" y="172"/>
                      </a:cubicBezTo>
                      <a:cubicBezTo>
                        <a:pt x="157" y="168"/>
                        <a:pt x="167" y="164"/>
                        <a:pt x="170" y="159"/>
                      </a:cubicBezTo>
                      <a:cubicBezTo>
                        <a:pt x="154" y="162"/>
                        <a:pt x="143" y="169"/>
                        <a:pt x="134" y="178"/>
                      </a:cubicBezTo>
                      <a:cubicBezTo>
                        <a:pt x="138" y="177"/>
                        <a:pt x="143" y="176"/>
                        <a:pt x="140" y="181"/>
                      </a:cubicBezTo>
                      <a:cubicBezTo>
                        <a:pt x="146" y="177"/>
                        <a:pt x="158" y="171"/>
                        <a:pt x="158" y="172"/>
                      </a:cubicBezTo>
                      <a:close/>
                      <a:moveTo>
                        <a:pt x="162" y="172"/>
                      </a:moveTo>
                      <a:cubicBezTo>
                        <a:pt x="162" y="172"/>
                        <a:pt x="162" y="172"/>
                        <a:pt x="162" y="172"/>
                      </a:cubicBezTo>
                      <a:cubicBezTo>
                        <a:pt x="157" y="187"/>
                        <a:pt x="136" y="187"/>
                        <a:pt x="129" y="200"/>
                      </a:cubicBezTo>
                      <a:cubicBezTo>
                        <a:pt x="138" y="199"/>
                        <a:pt x="145" y="192"/>
                        <a:pt x="153" y="186"/>
                      </a:cubicBezTo>
                      <a:cubicBezTo>
                        <a:pt x="161" y="180"/>
                        <a:pt x="172" y="177"/>
                        <a:pt x="178" y="172"/>
                      </a:cubicBezTo>
                      <a:cubicBezTo>
                        <a:pt x="181" y="170"/>
                        <a:pt x="186" y="166"/>
                        <a:pt x="185" y="162"/>
                      </a:cubicBezTo>
                      <a:cubicBezTo>
                        <a:pt x="175" y="163"/>
                        <a:pt x="171" y="170"/>
                        <a:pt x="162" y="172"/>
                      </a:cubicBezTo>
                      <a:close/>
                      <a:moveTo>
                        <a:pt x="144" y="199"/>
                      </a:moveTo>
                      <a:cubicBezTo>
                        <a:pt x="144" y="199"/>
                        <a:pt x="144" y="199"/>
                        <a:pt x="144" y="199"/>
                      </a:cubicBezTo>
                      <a:cubicBezTo>
                        <a:pt x="159" y="195"/>
                        <a:pt x="168" y="179"/>
                        <a:pt x="181" y="178"/>
                      </a:cubicBezTo>
                      <a:cubicBezTo>
                        <a:pt x="176" y="187"/>
                        <a:pt x="162" y="187"/>
                        <a:pt x="158" y="197"/>
                      </a:cubicBezTo>
                      <a:cubicBezTo>
                        <a:pt x="173" y="194"/>
                        <a:pt x="183" y="181"/>
                        <a:pt x="192" y="173"/>
                      </a:cubicBezTo>
                      <a:cubicBezTo>
                        <a:pt x="196" y="170"/>
                        <a:pt x="202" y="169"/>
                        <a:pt x="204" y="164"/>
                      </a:cubicBezTo>
                      <a:cubicBezTo>
                        <a:pt x="204" y="163"/>
                        <a:pt x="204" y="162"/>
                        <a:pt x="203" y="162"/>
                      </a:cubicBezTo>
                      <a:cubicBezTo>
                        <a:pt x="183" y="174"/>
                        <a:pt x="159" y="182"/>
                        <a:pt x="144" y="199"/>
                      </a:cubicBezTo>
                      <a:close/>
                      <a:moveTo>
                        <a:pt x="33" y="169"/>
                      </a:moveTo>
                      <a:cubicBezTo>
                        <a:pt x="33" y="169"/>
                        <a:pt x="33" y="169"/>
                        <a:pt x="33" y="169"/>
                      </a:cubicBezTo>
                      <a:cubicBezTo>
                        <a:pt x="38" y="169"/>
                        <a:pt x="41" y="166"/>
                        <a:pt x="44" y="163"/>
                      </a:cubicBezTo>
                      <a:cubicBezTo>
                        <a:pt x="38" y="163"/>
                        <a:pt x="36" y="166"/>
                        <a:pt x="33" y="169"/>
                      </a:cubicBezTo>
                      <a:close/>
                      <a:moveTo>
                        <a:pt x="265" y="171"/>
                      </a:moveTo>
                      <a:cubicBezTo>
                        <a:pt x="265" y="171"/>
                        <a:pt x="265" y="171"/>
                        <a:pt x="265" y="171"/>
                      </a:cubicBezTo>
                      <a:cubicBezTo>
                        <a:pt x="267" y="169"/>
                        <a:pt x="271" y="164"/>
                        <a:pt x="269" y="163"/>
                      </a:cubicBezTo>
                      <a:cubicBezTo>
                        <a:pt x="268" y="166"/>
                        <a:pt x="260" y="167"/>
                        <a:pt x="265" y="171"/>
                      </a:cubicBezTo>
                      <a:close/>
                      <a:moveTo>
                        <a:pt x="136" y="164"/>
                      </a:moveTo>
                      <a:cubicBezTo>
                        <a:pt x="136" y="164"/>
                        <a:pt x="136" y="164"/>
                        <a:pt x="136" y="164"/>
                      </a:cubicBezTo>
                      <a:cubicBezTo>
                        <a:pt x="120" y="180"/>
                        <a:pt x="98" y="188"/>
                        <a:pt x="83" y="205"/>
                      </a:cubicBezTo>
                      <a:cubicBezTo>
                        <a:pt x="93" y="206"/>
                        <a:pt x="98" y="198"/>
                        <a:pt x="105" y="192"/>
                      </a:cubicBezTo>
                      <a:cubicBezTo>
                        <a:pt x="113" y="185"/>
                        <a:pt x="122" y="180"/>
                        <a:pt x="130" y="174"/>
                      </a:cubicBezTo>
                      <a:cubicBezTo>
                        <a:pt x="134" y="172"/>
                        <a:pt x="141" y="170"/>
                        <a:pt x="142" y="164"/>
                      </a:cubicBezTo>
                      <a:cubicBezTo>
                        <a:pt x="140" y="164"/>
                        <a:pt x="138" y="164"/>
                        <a:pt x="136" y="164"/>
                      </a:cubicBezTo>
                      <a:close/>
                      <a:moveTo>
                        <a:pt x="231" y="171"/>
                      </a:moveTo>
                      <a:cubicBezTo>
                        <a:pt x="231" y="171"/>
                        <a:pt x="231" y="171"/>
                        <a:pt x="231" y="171"/>
                      </a:cubicBezTo>
                      <a:cubicBezTo>
                        <a:pt x="229" y="165"/>
                        <a:pt x="223" y="170"/>
                        <a:pt x="220" y="168"/>
                      </a:cubicBezTo>
                      <a:cubicBezTo>
                        <a:pt x="215" y="174"/>
                        <a:pt x="204" y="167"/>
                        <a:pt x="203" y="177"/>
                      </a:cubicBezTo>
                      <a:cubicBezTo>
                        <a:pt x="207" y="176"/>
                        <a:pt x="213" y="175"/>
                        <a:pt x="218" y="174"/>
                      </a:cubicBezTo>
                      <a:cubicBezTo>
                        <a:pt x="228" y="173"/>
                        <a:pt x="240" y="175"/>
                        <a:pt x="245" y="169"/>
                      </a:cubicBezTo>
                      <a:cubicBezTo>
                        <a:pt x="240" y="165"/>
                        <a:pt x="235" y="168"/>
                        <a:pt x="231" y="171"/>
                      </a:cubicBezTo>
                      <a:close/>
                      <a:moveTo>
                        <a:pt x="279" y="181"/>
                      </a:moveTo>
                      <a:cubicBezTo>
                        <a:pt x="279" y="181"/>
                        <a:pt x="279" y="181"/>
                        <a:pt x="279" y="181"/>
                      </a:cubicBezTo>
                      <a:cubicBezTo>
                        <a:pt x="280" y="178"/>
                        <a:pt x="284" y="171"/>
                        <a:pt x="281" y="168"/>
                      </a:cubicBezTo>
                      <a:cubicBezTo>
                        <a:pt x="280" y="171"/>
                        <a:pt x="275" y="177"/>
                        <a:pt x="279" y="181"/>
                      </a:cubicBezTo>
                      <a:close/>
                      <a:moveTo>
                        <a:pt x="18" y="178"/>
                      </a:moveTo>
                      <a:cubicBezTo>
                        <a:pt x="18" y="178"/>
                        <a:pt x="18" y="178"/>
                        <a:pt x="18" y="178"/>
                      </a:cubicBezTo>
                      <a:cubicBezTo>
                        <a:pt x="19" y="178"/>
                        <a:pt x="19" y="171"/>
                        <a:pt x="17" y="176"/>
                      </a:cubicBezTo>
                      <a:cubicBezTo>
                        <a:pt x="17" y="176"/>
                        <a:pt x="17" y="178"/>
                        <a:pt x="18" y="178"/>
                      </a:cubicBezTo>
                      <a:close/>
                      <a:moveTo>
                        <a:pt x="21" y="180"/>
                      </a:moveTo>
                      <a:cubicBezTo>
                        <a:pt x="21" y="180"/>
                        <a:pt x="21" y="180"/>
                        <a:pt x="21" y="180"/>
                      </a:cubicBezTo>
                      <a:cubicBezTo>
                        <a:pt x="25" y="181"/>
                        <a:pt x="28" y="176"/>
                        <a:pt x="24" y="174"/>
                      </a:cubicBezTo>
                      <a:cubicBezTo>
                        <a:pt x="24" y="177"/>
                        <a:pt x="20" y="175"/>
                        <a:pt x="21" y="180"/>
                      </a:cubicBezTo>
                      <a:close/>
                      <a:moveTo>
                        <a:pt x="201" y="183"/>
                      </a:moveTo>
                      <a:cubicBezTo>
                        <a:pt x="201" y="183"/>
                        <a:pt x="201" y="183"/>
                        <a:pt x="201" y="183"/>
                      </a:cubicBezTo>
                      <a:cubicBezTo>
                        <a:pt x="199" y="188"/>
                        <a:pt x="200" y="195"/>
                        <a:pt x="204" y="197"/>
                      </a:cubicBezTo>
                      <a:cubicBezTo>
                        <a:pt x="225" y="195"/>
                        <a:pt x="236" y="196"/>
                        <a:pt x="259" y="195"/>
                      </a:cubicBezTo>
                      <a:cubicBezTo>
                        <a:pt x="260" y="189"/>
                        <a:pt x="263" y="180"/>
                        <a:pt x="259" y="176"/>
                      </a:cubicBezTo>
                      <a:cubicBezTo>
                        <a:pt x="239" y="178"/>
                        <a:pt x="217" y="178"/>
                        <a:pt x="201" y="183"/>
                      </a:cubicBezTo>
                      <a:close/>
                      <a:moveTo>
                        <a:pt x="40" y="186"/>
                      </a:moveTo>
                      <a:cubicBezTo>
                        <a:pt x="40" y="186"/>
                        <a:pt x="40" y="186"/>
                        <a:pt x="40" y="186"/>
                      </a:cubicBezTo>
                      <a:cubicBezTo>
                        <a:pt x="44" y="186"/>
                        <a:pt x="45" y="182"/>
                        <a:pt x="46" y="180"/>
                      </a:cubicBezTo>
                      <a:cubicBezTo>
                        <a:pt x="43" y="181"/>
                        <a:pt x="39" y="181"/>
                        <a:pt x="40" y="186"/>
                      </a:cubicBezTo>
                      <a:close/>
                      <a:moveTo>
                        <a:pt x="111" y="202"/>
                      </a:moveTo>
                      <a:cubicBezTo>
                        <a:pt x="111" y="202"/>
                        <a:pt x="111" y="202"/>
                        <a:pt x="111" y="202"/>
                      </a:cubicBezTo>
                      <a:cubicBezTo>
                        <a:pt x="119" y="201"/>
                        <a:pt x="139" y="194"/>
                        <a:pt x="136" y="182"/>
                      </a:cubicBezTo>
                      <a:cubicBezTo>
                        <a:pt x="129" y="190"/>
                        <a:pt x="116" y="193"/>
                        <a:pt x="111" y="202"/>
                      </a:cubicBezTo>
                      <a:close/>
                      <a:moveTo>
                        <a:pt x="42" y="192"/>
                      </a:moveTo>
                      <a:cubicBezTo>
                        <a:pt x="42" y="192"/>
                        <a:pt x="42" y="192"/>
                        <a:pt x="42" y="192"/>
                      </a:cubicBezTo>
                      <a:cubicBezTo>
                        <a:pt x="43" y="190"/>
                        <a:pt x="47" y="191"/>
                        <a:pt x="46" y="187"/>
                      </a:cubicBezTo>
                      <a:cubicBezTo>
                        <a:pt x="42" y="186"/>
                        <a:pt x="39" y="191"/>
                        <a:pt x="42" y="192"/>
                      </a:cubicBezTo>
                      <a:close/>
                      <a:moveTo>
                        <a:pt x="172" y="196"/>
                      </a:moveTo>
                      <a:cubicBezTo>
                        <a:pt x="172" y="196"/>
                        <a:pt x="172" y="196"/>
                        <a:pt x="172" y="196"/>
                      </a:cubicBezTo>
                      <a:cubicBezTo>
                        <a:pt x="177" y="195"/>
                        <a:pt x="182" y="194"/>
                        <a:pt x="182" y="188"/>
                      </a:cubicBezTo>
                      <a:cubicBezTo>
                        <a:pt x="177" y="190"/>
                        <a:pt x="173" y="191"/>
                        <a:pt x="172" y="196"/>
                      </a:cubicBezTo>
                      <a:close/>
                      <a:moveTo>
                        <a:pt x="44" y="197"/>
                      </a:moveTo>
                      <a:cubicBezTo>
                        <a:pt x="44" y="197"/>
                        <a:pt x="44" y="197"/>
                        <a:pt x="44" y="197"/>
                      </a:cubicBezTo>
                      <a:cubicBezTo>
                        <a:pt x="48" y="196"/>
                        <a:pt x="52" y="195"/>
                        <a:pt x="51" y="190"/>
                      </a:cubicBezTo>
                      <a:cubicBezTo>
                        <a:pt x="46" y="190"/>
                        <a:pt x="44" y="192"/>
                        <a:pt x="44" y="197"/>
                      </a:cubicBezTo>
                      <a:close/>
                      <a:moveTo>
                        <a:pt x="101" y="201"/>
                      </a:moveTo>
                      <a:cubicBezTo>
                        <a:pt x="101" y="201"/>
                        <a:pt x="101" y="201"/>
                        <a:pt x="101" y="201"/>
                      </a:cubicBezTo>
                      <a:cubicBezTo>
                        <a:pt x="108" y="199"/>
                        <a:pt x="115" y="196"/>
                        <a:pt x="117" y="190"/>
                      </a:cubicBezTo>
                      <a:cubicBezTo>
                        <a:pt x="111" y="193"/>
                        <a:pt x="105" y="196"/>
                        <a:pt x="101" y="201"/>
                      </a:cubicBezTo>
                      <a:close/>
                      <a:moveTo>
                        <a:pt x="191" y="197"/>
                      </a:moveTo>
                      <a:cubicBezTo>
                        <a:pt x="191" y="197"/>
                        <a:pt x="191" y="197"/>
                        <a:pt x="191" y="197"/>
                      </a:cubicBezTo>
                      <a:cubicBezTo>
                        <a:pt x="192" y="203"/>
                        <a:pt x="198" y="190"/>
                        <a:pt x="192" y="196"/>
                      </a:cubicBezTo>
                      <a:cubicBezTo>
                        <a:pt x="192" y="197"/>
                        <a:pt x="191" y="196"/>
                        <a:pt x="191" y="197"/>
                      </a:cubicBezTo>
                      <a:close/>
                      <a:moveTo>
                        <a:pt x="168" y="200"/>
                      </a:moveTo>
                      <a:cubicBezTo>
                        <a:pt x="168" y="200"/>
                        <a:pt x="168" y="200"/>
                        <a:pt x="168" y="200"/>
                      </a:cubicBezTo>
                      <a:cubicBezTo>
                        <a:pt x="163" y="200"/>
                        <a:pt x="159" y="198"/>
                        <a:pt x="156" y="201"/>
                      </a:cubicBezTo>
                      <a:cubicBezTo>
                        <a:pt x="152" y="202"/>
                        <a:pt x="153" y="198"/>
                        <a:pt x="149" y="199"/>
                      </a:cubicBezTo>
                      <a:cubicBezTo>
                        <a:pt x="148" y="202"/>
                        <a:pt x="144" y="201"/>
                        <a:pt x="142" y="202"/>
                      </a:cubicBezTo>
                      <a:cubicBezTo>
                        <a:pt x="138" y="203"/>
                        <a:pt x="139" y="199"/>
                        <a:pt x="135" y="200"/>
                      </a:cubicBezTo>
                      <a:cubicBezTo>
                        <a:pt x="127" y="208"/>
                        <a:pt x="118" y="200"/>
                        <a:pt x="108" y="208"/>
                      </a:cubicBezTo>
                      <a:cubicBezTo>
                        <a:pt x="105" y="203"/>
                        <a:pt x="92" y="204"/>
                        <a:pt x="89" y="209"/>
                      </a:cubicBezTo>
                      <a:cubicBezTo>
                        <a:pt x="125" y="209"/>
                        <a:pt x="154" y="204"/>
                        <a:pt x="185" y="200"/>
                      </a:cubicBezTo>
                      <a:cubicBezTo>
                        <a:pt x="183" y="194"/>
                        <a:pt x="174" y="200"/>
                        <a:pt x="168" y="200"/>
                      </a:cubicBezTo>
                      <a:close/>
                      <a:moveTo>
                        <a:pt x="27" y="202"/>
                      </a:moveTo>
                      <a:cubicBezTo>
                        <a:pt x="27" y="202"/>
                        <a:pt x="27" y="202"/>
                        <a:pt x="27" y="202"/>
                      </a:cubicBezTo>
                      <a:cubicBezTo>
                        <a:pt x="28" y="202"/>
                        <a:pt x="29" y="202"/>
                        <a:pt x="30" y="202"/>
                      </a:cubicBezTo>
                      <a:cubicBezTo>
                        <a:pt x="30" y="201"/>
                        <a:pt x="31" y="201"/>
                        <a:pt x="31" y="199"/>
                      </a:cubicBezTo>
                      <a:cubicBezTo>
                        <a:pt x="30" y="199"/>
                        <a:pt x="28" y="199"/>
                        <a:pt x="27" y="199"/>
                      </a:cubicBezTo>
                      <a:cubicBezTo>
                        <a:pt x="27" y="200"/>
                        <a:pt x="27" y="201"/>
                        <a:pt x="27" y="202"/>
                      </a:cubicBezTo>
                      <a:close/>
                      <a:moveTo>
                        <a:pt x="32" y="206"/>
                      </a:moveTo>
                      <a:cubicBezTo>
                        <a:pt x="32" y="206"/>
                        <a:pt x="32" y="206"/>
                        <a:pt x="32" y="206"/>
                      </a:cubicBezTo>
                      <a:cubicBezTo>
                        <a:pt x="37" y="205"/>
                        <a:pt x="42" y="211"/>
                        <a:pt x="42" y="204"/>
                      </a:cubicBezTo>
                      <a:cubicBezTo>
                        <a:pt x="38" y="205"/>
                        <a:pt x="36" y="203"/>
                        <a:pt x="33" y="201"/>
                      </a:cubicBezTo>
                      <a:cubicBezTo>
                        <a:pt x="33" y="203"/>
                        <a:pt x="32" y="204"/>
                        <a:pt x="32" y="206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B3586A38-9C6C-4BB6-9CA4-169E3766B74C}"/>
                  </a:ext>
                </a:extLst>
              </p:cNvPr>
              <p:cNvSpPr/>
              <p:nvPr/>
            </p:nvSpPr>
            <p:spPr>
              <a:xfrm>
                <a:off x="1985080" y="2600293"/>
                <a:ext cx="699726" cy="699726"/>
              </a:xfrm>
              <a:prstGeom prst="ellipse">
                <a:avLst/>
              </a:prstGeom>
              <a:solidFill>
                <a:srgbClr val="EAF6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YF补 汉仪夏日体" panose="020B0604000101010104" pitchFamily="34" charset="-128"/>
                    <a:ea typeface="YF补 汉仪夏日体" panose="020B0604000101010104" pitchFamily="34" charset="-128"/>
                    <a:cs typeface="YF补 汉仪夏日体" panose="020B0604000101010104" pitchFamily="34" charset="-128"/>
                  </a:rPr>
                  <a:t>03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F补 汉仪夏日体" panose="020B0604000101010104" pitchFamily="34" charset="-128"/>
                  <a:ea typeface="YF补 汉仪夏日体" panose="020B0604000101010104" pitchFamily="34" charset="-128"/>
                  <a:cs typeface="YF补 汉仪夏日体" panose="020B0604000101010104" pitchFamily="34" charset="-128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AABFCA9C-0C73-435F-8C47-41069478268B}"/>
                </a:ext>
              </a:extLst>
            </p:cNvPr>
            <p:cNvGrpSpPr/>
            <p:nvPr/>
          </p:nvGrpSpPr>
          <p:grpSpPr>
            <a:xfrm>
              <a:off x="8869555" y="4436692"/>
              <a:ext cx="1749502" cy="1324710"/>
              <a:chOff x="1476298" y="2287801"/>
              <a:chExt cx="1749502" cy="1324710"/>
            </a:xfrm>
            <a:solidFill>
              <a:srgbClr val="165B48"/>
            </a:solidFill>
          </p:grpSpPr>
          <p:grpSp>
            <p:nvGrpSpPr>
              <p:cNvPr id="21" name="Group 28">
                <a:extLst>
                  <a:ext uri="{FF2B5EF4-FFF2-40B4-BE49-F238E27FC236}">
                    <a16:creationId xmlns:a16="http://schemas.microsoft.com/office/drawing/2014/main" id="{94B2AFD5-42F3-4674-B3F2-D93AA4F1FC6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476298" y="2287801"/>
                <a:ext cx="1749502" cy="1324710"/>
                <a:chOff x="3407" y="1835"/>
                <a:chExt cx="869" cy="658"/>
              </a:xfrm>
              <a:grpFill/>
            </p:grpSpPr>
            <p:sp>
              <p:nvSpPr>
                <p:cNvPr id="23" name="Freeform 29">
                  <a:extLst>
                    <a:ext uri="{FF2B5EF4-FFF2-40B4-BE49-F238E27FC236}">
                      <a16:creationId xmlns:a16="http://schemas.microsoft.com/office/drawing/2014/main" id="{17E49D4D-1CDA-4A0B-A973-15DEFF636E6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07" y="1835"/>
                  <a:ext cx="869" cy="658"/>
                </a:xfrm>
                <a:custGeom>
                  <a:avLst/>
                  <a:gdLst>
                    <a:gd name="T0" fmla="*/ 244 w 323"/>
                    <a:gd name="T1" fmla="*/ 0 h 244"/>
                    <a:gd name="T2" fmla="*/ 302 w 323"/>
                    <a:gd name="T3" fmla="*/ 22 h 244"/>
                    <a:gd name="T4" fmla="*/ 307 w 323"/>
                    <a:gd name="T5" fmla="*/ 54 h 244"/>
                    <a:gd name="T6" fmla="*/ 316 w 323"/>
                    <a:gd name="T7" fmla="*/ 111 h 244"/>
                    <a:gd name="T8" fmla="*/ 308 w 323"/>
                    <a:gd name="T9" fmla="*/ 217 h 244"/>
                    <a:gd name="T10" fmla="*/ 284 w 323"/>
                    <a:gd name="T11" fmla="*/ 238 h 244"/>
                    <a:gd name="T12" fmla="*/ 222 w 323"/>
                    <a:gd name="T13" fmla="*/ 235 h 244"/>
                    <a:gd name="T14" fmla="*/ 191 w 323"/>
                    <a:gd name="T15" fmla="*/ 236 h 244"/>
                    <a:gd name="T16" fmla="*/ 50 w 323"/>
                    <a:gd name="T17" fmla="*/ 241 h 244"/>
                    <a:gd name="T18" fmla="*/ 6 w 323"/>
                    <a:gd name="T19" fmla="*/ 224 h 244"/>
                    <a:gd name="T20" fmla="*/ 3 w 323"/>
                    <a:gd name="T21" fmla="*/ 173 h 244"/>
                    <a:gd name="T22" fmla="*/ 4 w 323"/>
                    <a:gd name="T23" fmla="*/ 67 h 244"/>
                    <a:gd name="T24" fmla="*/ 11 w 323"/>
                    <a:gd name="T25" fmla="*/ 23 h 244"/>
                    <a:gd name="T26" fmla="*/ 65 w 323"/>
                    <a:gd name="T27" fmla="*/ 8 h 244"/>
                    <a:gd name="T28" fmla="*/ 185 w 323"/>
                    <a:gd name="T29" fmla="*/ 6 h 244"/>
                    <a:gd name="T30" fmla="*/ 216 w 323"/>
                    <a:gd name="T31" fmla="*/ 2 h 244"/>
                    <a:gd name="T32" fmla="*/ 244 w 323"/>
                    <a:gd name="T33" fmla="*/ 0 h 244"/>
                    <a:gd name="T34" fmla="*/ 161 w 323"/>
                    <a:gd name="T35" fmla="*/ 9 h 244"/>
                    <a:gd name="T36" fmla="*/ 161 w 323"/>
                    <a:gd name="T37" fmla="*/ 9 h 244"/>
                    <a:gd name="T38" fmla="*/ 53 w 323"/>
                    <a:gd name="T39" fmla="*/ 16 h 244"/>
                    <a:gd name="T40" fmla="*/ 16 w 323"/>
                    <a:gd name="T41" fmla="*/ 27 h 244"/>
                    <a:gd name="T42" fmla="*/ 9 w 323"/>
                    <a:gd name="T43" fmla="*/ 73 h 244"/>
                    <a:gd name="T44" fmla="*/ 9 w 323"/>
                    <a:gd name="T45" fmla="*/ 175 h 244"/>
                    <a:gd name="T46" fmla="*/ 13 w 323"/>
                    <a:gd name="T47" fmla="*/ 222 h 244"/>
                    <a:gd name="T48" fmla="*/ 83 w 323"/>
                    <a:gd name="T49" fmla="*/ 238 h 244"/>
                    <a:gd name="T50" fmla="*/ 232 w 323"/>
                    <a:gd name="T51" fmla="*/ 229 h 244"/>
                    <a:gd name="T52" fmla="*/ 280 w 323"/>
                    <a:gd name="T53" fmla="*/ 233 h 244"/>
                    <a:gd name="T54" fmla="*/ 312 w 323"/>
                    <a:gd name="T55" fmla="*/ 134 h 244"/>
                    <a:gd name="T56" fmla="*/ 310 w 323"/>
                    <a:gd name="T57" fmla="*/ 93 h 244"/>
                    <a:gd name="T58" fmla="*/ 301 w 323"/>
                    <a:gd name="T59" fmla="*/ 55 h 244"/>
                    <a:gd name="T60" fmla="*/ 296 w 323"/>
                    <a:gd name="T61" fmla="*/ 23 h 244"/>
                    <a:gd name="T62" fmla="*/ 222 w 323"/>
                    <a:gd name="T63" fmla="*/ 7 h 244"/>
                    <a:gd name="T64" fmla="*/ 161 w 323"/>
                    <a:gd name="T65" fmla="*/ 9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3" h="244">
                      <a:moveTo>
                        <a:pt x="244" y="0"/>
                      </a:moveTo>
                      <a:cubicBezTo>
                        <a:pt x="261" y="1"/>
                        <a:pt x="293" y="7"/>
                        <a:pt x="302" y="22"/>
                      </a:cubicBezTo>
                      <a:cubicBezTo>
                        <a:pt x="305" y="28"/>
                        <a:pt x="306" y="46"/>
                        <a:pt x="307" y="54"/>
                      </a:cubicBezTo>
                      <a:cubicBezTo>
                        <a:pt x="309" y="69"/>
                        <a:pt x="315" y="88"/>
                        <a:pt x="316" y="111"/>
                      </a:cubicBezTo>
                      <a:cubicBezTo>
                        <a:pt x="319" y="149"/>
                        <a:pt x="323" y="191"/>
                        <a:pt x="308" y="217"/>
                      </a:cubicBezTo>
                      <a:cubicBezTo>
                        <a:pt x="304" y="224"/>
                        <a:pt x="294" y="235"/>
                        <a:pt x="284" y="238"/>
                      </a:cubicBezTo>
                      <a:cubicBezTo>
                        <a:pt x="266" y="244"/>
                        <a:pt x="240" y="235"/>
                        <a:pt x="222" y="235"/>
                      </a:cubicBezTo>
                      <a:cubicBezTo>
                        <a:pt x="212" y="234"/>
                        <a:pt x="202" y="235"/>
                        <a:pt x="191" y="236"/>
                      </a:cubicBezTo>
                      <a:cubicBezTo>
                        <a:pt x="146" y="237"/>
                        <a:pt x="101" y="244"/>
                        <a:pt x="50" y="241"/>
                      </a:cubicBezTo>
                      <a:cubicBezTo>
                        <a:pt x="30" y="239"/>
                        <a:pt x="12" y="237"/>
                        <a:pt x="6" y="224"/>
                      </a:cubicBezTo>
                      <a:cubicBezTo>
                        <a:pt x="0" y="214"/>
                        <a:pt x="3" y="187"/>
                        <a:pt x="3" y="173"/>
                      </a:cubicBezTo>
                      <a:cubicBezTo>
                        <a:pt x="3" y="133"/>
                        <a:pt x="4" y="104"/>
                        <a:pt x="4" y="67"/>
                      </a:cubicBezTo>
                      <a:cubicBezTo>
                        <a:pt x="4" y="50"/>
                        <a:pt x="3" y="32"/>
                        <a:pt x="11" y="23"/>
                      </a:cubicBezTo>
                      <a:cubicBezTo>
                        <a:pt x="19" y="15"/>
                        <a:pt x="46" y="10"/>
                        <a:pt x="65" y="8"/>
                      </a:cubicBezTo>
                      <a:cubicBezTo>
                        <a:pt x="109" y="3"/>
                        <a:pt x="149" y="7"/>
                        <a:pt x="185" y="6"/>
                      </a:cubicBezTo>
                      <a:cubicBezTo>
                        <a:pt x="196" y="5"/>
                        <a:pt x="206" y="3"/>
                        <a:pt x="216" y="2"/>
                      </a:cubicBezTo>
                      <a:cubicBezTo>
                        <a:pt x="225" y="1"/>
                        <a:pt x="233" y="0"/>
                        <a:pt x="244" y="0"/>
                      </a:cubicBezTo>
                      <a:close/>
                      <a:moveTo>
                        <a:pt x="161" y="9"/>
                      </a:moveTo>
                      <a:cubicBezTo>
                        <a:pt x="161" y="9"/>
                        <a:pt x="161" y="9"/>
                        <a:pt x="161" y="9"/>
                      </a:cubicBezTo>
                      <a:cubicBezTo>
                        <a:pt x="124" y="9"/>
                        <a:pt x="87" y="10"/>
                        <a:pt x="53" y="16"/>
                      </a:cubicBezTo>
                      <a:cubicBezTo>
                        <a:pt x="41" y="18"/>
                        <a:pt x="22" y="21"/>
                        <a:pt x="16" y="27"/>
                      </a:cubicBezTo>
                      <a:cubicBezTo>
                        <a:pt x="8" y="36"/>
                        <a:pt x="9" y="52"/>
                        <a:pt x="9" y="73"/>
                      </a:cubicBezTo>
                      <a:cubicBezTo>
                        <a:pt x="9" y="114"/>
                        <a:pt x="9" y="141"/>
                        <a:pt x="9" y="175"/>
                      </a:cubicBezTo>
                      <a:cubicBezTo>
                        <a:pt x="10" y="194"/>
                        <a:pt x="7" y="214"/>
                        <a:pt x="13" y="222"/>
                      </a:cubicBezTo>
                      <a:cubicBezTo>
                        <a:pt x="24" y="235"/>
                        <a:pt x="55" y="238"/>
                        <a:pt x="83" y="238"/>
                      </a:cubicBezTo>
                      <a:cubicBezTo>
                        <a:pt x="132" y="238"/>
                        <a:pt x="190" y="227"/>
                        <a:pt x="232" y="229"/>
                      </a:cubicBezTo>
                      <a:cubicBezTo>
                        <a:pt x="251" y="230"/>
                        <a:pt x="269" y="236"/>
                        <a:pt x="280" y="233"/>
                      </a:cubicBezTo>
                      <a:cubicBezTo>
                        <a:pt x="314" y="225"/>
                        <a:pt x="314" y="176"/>
                        <a:pt x="312" y="134"/>
                      </a:cubicBezTo>
                      <a:cubicBezTo>
                        <a:pt x="312" y="120"/>
                        <a:pt x="312" y="106"/>
                        <a:pt x="310" y="93"/>
                      </a:cubicBezTo>
                      <a:cubicBezTo>
                        <a:pt x="308" y="80"/>
                        <a:pt x="303" y="67"/>
                        <a:pt x="301" y="55"/>
                      </a:cubicBezTo>
                      <a:cubicBezTo>
                        <a:pt x="299" y="42"/>
                        <a:pt x="301" y="31"/>
                        <a:pt x="296" y="23"/>
                      </a:cubicBezTo>
                      <a:cubicBezTo>
                        <a:pt x="285" y="6"/>
                        <a:pt x="250" y="5"/>
                        <a:pt x="222" y="7"/>
                      </a:cubicBezTo>
                      <a:cubicBezTo>
                        <a:pt x="202" y="8"/>
                        <a:pt x="182" y="10"/>
                        <a:pt x="161" y="9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" name="Freeform 30">
                  <a:extLst>
                    <a:ext uri="{FF2B5EF4-FFF2-40B4-BE49-F238E27FC236}">
                      <a16:creationId xmlns:a16="http://schemas.microsoft.com/office/drawing/2014/main" id="{58C6FC46-EEC7-4362-B12A-50966F05035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42" y="1870"/>
                  <a:ext cx="783" cy="578"/>
                </a:xfrm>
                <a:custGeom>
                  <a:avLst/>
                  <a:gdLst>
                    <a:gd name="T0" fmla="*/ 283 w 291"/>
                    <a:gd name="T1" fmla="*/ 41 h 214"/>
                    <a:gd name="T2" fmla="*/ 209 w 291"/>
                    <a:gd name="T3" fmla="*/ 22 h 214"/>
                    <a:gd name="T4" fmla="*/ 247 w 291"/>
                    <a:gd name="T5" fmla="*/ 17 h 214"/>
                    <a:gd name="T6" fmla="*/ 112 w 291"/>
                    <a:gd name="T7" fmla="*/ 37 h 214"/>
                    <a:gd name="T8" fmla="*/ 114 w 291"/>
                    <a:gd name="T9" fmla="*/ 17 h 214"/>
                    <a:gd name="T10" fmla="*/ 269 w 291"/>
                    <a:gd name="T11" fmla="*/ 17 h 214"/>
                    <a:gd name="T12" fmla="*/ 54 w 291"/>
                    <a:gd name="T13" fmla="*/ 22 h 214"/>
                    <a:gd name="T14" fmla="*/ 116 w 291"/>
                    <a:gd name="T15" fmla="*/ 19 h 214"/>
                    <a:gd name="T16" fmla="*/ 133 w 291"/>
                    <a:gd name="T17" fmla="*/ 50 h 214"/>
                    <a:gd name="T18" fmla="*/ 269 w 291"/>
                    <a:gd name="T19" fmla="*/ 22 h 214"/>
                    <a:gd name="T20" fmla="*/ 130 w 291"/>
                    <a:gd name="T21" fmla="*/ 38 h 214"/>
                    <a:gd name="T22" fmla="*/ 31 w 291"/>
                    <a:gd name="T23" fmla="*/ 37 h 214"/>
                    <a:gd name="T24" fmla="*/ 61 w 291"/>
                    <a:gd name="T25" fmla="*/ 42 h 214"/>
                    <a:gd name="T26" fmla="*/ 18 w 291"/>
                    <a:gd name="T27" fmla="*/ 31 h 214"/>
                    <a:gd name="T28" fmla="*/ 86 w 291"/>
                    <a:gd name="T29" fmla="*/ 46 h 214"/>
                    <a:gd name="T30" fmla="*/ 212 w 291"/>
                    <a:gd name="T31" fmla="*/ 50 h 214"/>
                    <a:gd name="T32" fmla="*/ 189 w 291"/>
                    <a:gd name="T33" fmla="*/ 76 h 214"/>
                    <a:gd name="T34" fmla="*/ 88 w 291"/>
                    <a:gd name="T35" fmla="*/ 62 h 214"/>
                    <a:gd name="T36" fmla="*/ 19 w 291"/>
                    <a:gd name="T37" fmla="*/ 98 h 214"/>
                    <a:gd name="T38" fmla="*/ 26 w 291"/>
                    <a:gd name="T39" fmla="*/ 83 h 214"/>
                    <a:gd name="T40" fmla="*/ 14 w 291"/>
                    <a:gd name="T41" fmla="*/ 69 h 214"/>
                    <a:gd name="T42" fmla="*/ 47 w 291"/>
                    <a:gd name="T43" fmla="*/ 47 h 214"/>
                    <a:gd name="T44" fmla="*/ 69 w 291"/>
                    <a:gd name="T45" fmla="*/ 80 h 214"/>
                    <a:gd name="T46" fmla="*/ 219 w 291"/>
                    <a:gd name="T47" fmla="*/ 92 h 214"/>
                    <a:gd name="T48" fmla="*/ 83 w 291"/>
                    <a:gd name="T49" fmla="*/ 79 h 214"/>
                    <a:gd name="T50" fmla="*/ 256 w 291"/>
                    <a:gd name="T51" fmla="*/ 84 h 214"/>
                    <a:gd name="T52" fmla="*/ 130 w 291"/>
                    <a:gd name="T53" fmla="*/ 94 h 214"/>
                    <a:gd name="T54" fmla="*/ 94 w 291"/>
                    <a:gd name="T55" fmla="*/ 79 h 214"/>
                    <a:gd name="T56" fmla="*/ 89 w 291"/>
                    <a:gd name="T57" fmla="*/ 97 h 214"/>
                    <a:gd name="T58" fmla="*/ 262 w 291"/>
                    <a:gd name="T59" fmla="*/ 89 h 214"/>
                    <a:gd name="T60" fmla="*/ 139 w 291"/>
                    <a:gd name="T61" fmla="*/ 82 h 214"/>
                    <a:gd name="T62" fmla="*/ 201 w 291"/>
                    <a:gd name="T63" fmla="*/ 82 h 214"/>
                    <a:gd name="T64" fmla="*/ 233 w 291"/>
                    <a:gd name="T65" fmla="*/ 89 h 214"/>
                    <a:gd name="T66" fmla="*/ 177 w 291"/>
                    <a:gd name="T67" fmla="*/ 94 h 214"/>
                    <a:gd name="T68" fmla="*/ 233 w 291"/>
                    <a:gd name="T69" fmla="*/ 104 h 214"/>
                    <a:gd name="T70" fmla="*/ 82 w 291"/>
                    <a:gd name="T71" fmla="*/ 118 h 214"/>
                    <a:gd name="T72" fmla="*/ 136 w 291"/>
                    <a:gd name="T73" fmla="*/ 108 h 214"/>
                    <a:gd name="T74" fmla="*/ 26 w 291"/>
                    <a:gd name="T75" fmla="*/ 120 h 214"/>
                    <a:gd name="T76" fmla="*/ 260 w 291"/>
                    <a:gd name="T77" fmla="*/ 113 h 214"/>
                    <a:gd name="T78" fmla="*/ 191 w 291"/>
                    <a:gd name="T79" fmla="*/ 148 h 214"/>
                    <a:gd name="T80" fmla="*/ 236 w 291"/>
                    <a:gd name="T81" fmla="*/ 117 h 214"/>
                    <a:gd name="T82" fmla="*/ 41 w 291"/>
                    <a:gd name="T83" fmla="*/ 146 h 214"/>
                    <a:gd name="T84" fmla="*/ 103 w 291"/>
                    <a:gd name="T85" fmla="*/ 136 h 214"/>
                    <a:gd name="T86" fmla="*/ 168 w 291"/>
                    <a:gd name="T87" fmla="*/ 145 h 214"/>
                    <a:gd name="T88" fmla="*/ 125 w 291"/>
                    <a:gd name="T89" fmla="*/ 138 h 214"/>
                    <a:gd name="T90" fmla="*/ 126 w 291"/>
                    <a:gd name="T91" fmla="*/ 146 h 214"/>
                    <a:gd name="T92" fmla="*/ 212 w 291"/>
                    <a:gd name="T93" fmla="*/ 140 h 214"/>
                    <a:gd name="T94" fmla="*/ 100 w 291"/>
                    <a:gd name="T95" fmla="*/ 152 h 214"/>
                    <a:gd name="T96" fmla="*/ 154 w 291"/>
                    <a:gd name="T97" fmla="*/ 139 h 214"/>
                    <a:gd name="T98" fmla="*/ 23 w 291"/>
                    <a:gd name="T99" fmla="*/ 145 h 214"/>
                    <a:gd name="T100" fmla="*/ 21 w 291"/>
                    <a:gd name="T101" fmla="*/ 155 h 214"/>
                    <a:gd name="T102" fmla="*/ 126 w 291"/>
                    <a:gd name="T103" fmla="*/ 162 h 214"/>
                    <a:gd name="T104" fmla="*/ 212 w 291"/>
                    <a:gd name="T105" fmla="*/ 167 h 214"/>
                    <a:gd name="T106" fmla="*/ 158 w 291"/>
                    <a:gd name="T107" fmla="*/ 172 h 214"/>
                    <a:gd name="T108" fmla="*/ 162 w 291"/>
                    <a:gd name="T109" fmla="*/ 172 h 214"/>
                    <a:gd name="T110" fmla="*/ 33 w 291"/>
                    <a:gd name="T111" fmla="*/ 169 h 214"/>
                    <a:gd name="T112" fmla="*/ 231 w 291"/>
                    <a:gd name="T113" fmla="*/ 171 h 214"/>
                    <a:gd name="T114" fmla="*/ 18 w 291"/>
                    <a:gd name="T115" fmla="*/ 178 h 214"/>
                    <a:gd name="T116" fmla="*/ 201 w 291"/>
                    <a:gd name="T117" fmla="*/ 183 h 214"/>
                    <a:gd name="T118" fmla="*/ 42 w 291"/>
                    <a:gd name="T119" fmla="*/ 192 h 214"/>
                    <a:gd name="T120" fmla="*/ 101 w 291"/>
                    <a:gd name="T121" fmla="*/ 201 h 214"/>
                    <a:gd name="T122" fmla="*/ 89 w 291"/>
                    <a:gd name="T123" fmla="*/ 209 h 214"/>
                    <a:gd name="T124" fmla="*/ 33 w 291"/>
                    <a:gd name="T125" fmla="*/ 201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91" h="214">
                      <a:moveTo>
                        <a:pt x="274" y="200"/>
                      </a:moveTo>
                      <a:cubicBezTo>
                        <a:pt x="229" y="199"/>
                        <a:pt x="188" y="205"/>
                        <a:pt x="142" y="210"/>
                      </a:cubicBezTo>
                      <a:cubicBezTo>
                        <a:pt x="110" y="214"/>
                        <a:pt x="82" y="213"/>
                        <a:pt x="47" y="211"/>
                      </a:cubicBezTo>
                      <a:cubicBezTo>
                        <a:pt x="34" y="211"/>
                        <a:pt x="17" y="208"/>
                        <a:pt x="13" y="197"/>
                      </a:cubicBezTo>
                      <a:cubicBezTo>
                        <a:pt x="8" y="186"/>
                        <a:pt x="12" y="167"/>
                        <a:pt x="12" y="152"/>
                      </a:cubicBezTo>
                      <a:cubicBezTo>
                        <a:pt x="11" y="141"/>
                        <a:pt x="11" y="124"/>
                        <a:pt x="10" y="110"/>
                      </a:cubicBezTo>
                      <a:cubicBezTo>
                        <a:pt x="10" y="84"/>
                        <a:pt x="0" y="45"/>
                        <a:pt x="16" y="27"/>
                      </a:cubicBezTo>
                      <a:cubicBezTo>
                        <a:pt x="29" y="11"/>
                        <a:pt x="60" y="13"/>
                        <a:pt x="92" y="10"/>
                      </a:cubicBezTo>
                      <a:cubicBezTo>
                        <a:pt x="118" y="8"/>
                        <a:pt x="152" y="9"/>
                        <a:pt x="176" y="8"/>
                      </a:cubicBezTo>
                      <a:cubicBezTo>
                        <a:pt x="184" y="7"/>
                        <a:pt x="192" y="5"/>
                        <a:pt x="201" y="4"/>
                      </a:cubicBezTo>
                      <a:cubicBezTo>
                        <a:pt x="226" y="2"/>
                        <a:pt x="261" y="0"/>
                        <a:pt x="274" y="15"/>
                      </a:cubicBezTo>
                      <a:cubicBezTo>
                        <a:pt x="277" y="19"/>
                        <a:pt x="281" y="33"/>
                        <a:pt x="283" y="41"/>
                      </a:cubicBezTo>
                      <a:cubicBezTo>
                        <a:pt x="286" y="51"/>
                        <a:pt x="287" y="74"/>
                        <a:pt x="288" y="88"/>
                      </a:cubicBezTo>
                      <a:cubicBezTo>
                        <a:pt x="289" y="101"/>
                        <a:pt x="288" y="117"/>
                        <a:pt x="288" y="132"/>
                      </a:cubicBezTo>
                      <a:cubicBezTo>
                        <a:pt x="288" y="165"/>
                        <a:pt x="291" y="182"/>
                        <a:pt x="274" y="200"/>
                      </a:cubicBezTo>
                      <a:close/>
                      <a:moveTo>
                        <a:pt x="201" y="13"/>
                      </a:moveTo>
                      <a:cubicBezTo>
                        <a:pt x="201" y="13"/>
                        <a:pt x="201" y="13"/>
                        <a:pt x="201" y="13"/>
                      </a:cubicBezTo>
                      <a:cubicBezTo>
                        <a:pt x="205" y="13"/>
                        <a:pt x="206" y="11"/>
                        <a:pt x="206" y="8"/>
                      </a:cubicBezTo>
                      <a:cubicBezTo>
                        <a:pt x="203" y="8"/>
                        <a:pt x="200" y="9"/>
                        <a:pt x="201" y="13"/>
                      </a:cubicBezTo>
                      <a:close/>
                      <a:moveTo>
                        <a:pt x="208" y="18"/>
                      </a:moveTo>
                      <a:cubicBezTo>
                        <a:pt x="208" y="18"/>
                        <a:pt x="208" y="18"/>
                        <a:pt x="208" y="18"/>
                      </a:cubicBezTo>
                      <a:cubicBezTo>
                        <a:pt x="213" y="14"/>
                        <a:pt x="221" y="13"/>
                        <a:pt x="224" y="8"/>
                      </a:cubicBezTo>
                      <a:cubicBezTo>
                        <a:pt x="214" y="5"/>
                        <a:pt x="205" y="12"/>
                        <a:pt x="208" y="18"/>
                      </a:cubicBezTo>
                      <a:close/>
                      <a:moveTo>
                        <a:pt x="209" y="22"/>
                      </a:moveTo>
                      <a:cubicBezTo>
                        <a:pt x="209" y="22"/>
                        <a:pt x="209" y="22"/>
                        <a:pt x="209" y="22"/>
                      </a:cubicBezTo>
                      <a:cubicBezTo>
                        <a:pt x="220" y="22"/>
                        <a:pt x="229" y="14"/>
                        <a:pt x="237" y="8"/>
                      </a:cubicBezTo>
                      <a:cubicBezTo>
                        <a:pt x="225" y="10"/>
                        <a:pt x="218" y="17"/>
                        <a:pt x="209" y="22"/>
                      </a:cubicBezTo>
                      <a:close/>
                      <a:moveTo>
                        <a:pt x="232" y="15"/>
                      </a:moveTo>
                      <a:cubicBezTo>
                        <a:pt x="232" y="15"/>
                        <a:pt x="232" y="15"/>
                        <a:pt x="232" y="15"/>
                      </a:cubicBezTo>
                      <a:cubicBezTo>
                        <a:pt x="226" y="19"/>
                        <a:pt x="219" y="21"/>
                        <a:pt x="215" y="26"/>
                      </a:cubicBezTo>
                      <a:cubicBezTo>
                        <a:pt x="226" y="25"/>
                        <a:pt x="240" y="16"/>
                        <a:pt x="248" y="9"/>
                      </a:cubicBezTo>
                      <a:cubicBezTo>
                        <a:pt x="243" y="8"/>
                        <a:pt x="237" y="13"/>
                        <a:pt x="232" y="15"/>
                      </a:cubicBezTo>
                      <a:close/>
                      <a:moveTo>
                        <a:pt x="247" y="17"/>
                      </a:moveTo>
                      <a:cubicBezTo>
                        <a:pt x="247" y="17"/>
                        <a:pt x="247" y="17"/>
                        <a:pt x="247" y="17"/>
                      </a:cubicBezTo>
                      <a:cubicBezTo>
                        <a:pt x="253" y="17"/>
                        <a:pt x="256" y="15"/>
                        <a:pt x="257" y="10"/>
                      </a:cubicBezTo>
                      <a:cubicBezTo>
                        <a:pt x="251" y="10"/>
                        <a:pt x="251" y="15"/>
                        <a:pt x="247" y="17"/>
                      </a:cubicBezTo>
                      <a:close/>
                      <a:moveTo>
                        <a:pt x="126" y="17"/>
                      </a:moveTo>
                      <a:cubicBezTo>
                        <a:pt x="126" y="17"/>
                        <a:pt x="126" y="17"/>
                        <a:pt x="126" y="17"/>
                      </a:cubicBezTo>
                      <a:cubicBezTo>
                        <a:pt x="127" y="14"/>
                        <a:pt x="132" y="16"/>
                        <a:pt x="131" y="12"/>
                      </a:cubicBezTo>
                      <a:cubicBezTo>
                        <a:pt x="129" y="12"/>
                        <a:pt x="123" y="15"/>
                        <a:pt x="126" y="17"/>
                      </a:cubicBezTo>
                      <a:close/>
                      <a:moveTo>
                        <a:pt x="125" y="23"/>
                      </a:moveTo>
                      <a:cubicBezTo>
                        <a:pt x="125" y="23"/>
                        <a:pt x="125" y="23"/>
                        <a:pt x="125" y="23"/>
                      </a:cubicBezTo>
                      <a:cubicBezTo>
                        <a:pt x="133" y="20"/>
                        <a:pt x="141" y="18"/>
                        <a:pt x="144" y="12"/>
                      </a:cubicBezTo>
                      <a:cubicBezTo>
                        <a:pt x="134" y="12"/>
                        <a:pt x="130" y="18"/>
                        <a:pt x="125" y="23"/>
                      </a:cubicBezTo>
                      <a:close/>
                      <a:moveTo>
                        <a:pt x="125" y="26"/>
                      </a:moveTo>
                      <a:cubicBezTo>
                        <a:pt x="125" y="26"/>
                        <a:pt x="125" y="26"/>
                        <a:pt x="125" y="26"/>
                      </a:cubicBezTo>
                      <a:cubicBezTo>
                        <a:pt x="115" y="30"/>
                        <a:pt x="129" y="24"/>
                        <a:pt x="125" y="26"/>
                      </a:cubicBezTo>
                      <a:close/>
                      <a:moveTo>
                        <a:pt x="112" y="37"/>
                      </a:moveTo>
                      <a:cubicBezTo>
                        <a:pt x="112" y="37"/>
                        <a:pt x="112" y="37"/>
                        <a:pt x="112" y="37"/>
                      </a:cubicBezTo>
                      <a:cubicBezTo>
                        <a:pt x="126" y="34"/>
                        <a:pt x="136" y="25"/>
                        <a:pt x="148" y="19"/>
                      </a:cubicBezTo>
                      <a:cubicBezTo>
                        <a:pt x="155" y="16"/>
                        <a:pt x="164" y="17"/>
                        <a:pt x="171" y="12"/>
                      </a:cubicBezTo>
                      <a:cubicBezTo>
                        <a:pt x="164" y="12"/>
                        <a:pt x="158" y="12"/>
                        <a:pt x="152" y="12"/>
                      </a:cubicBezTo>
                      <a:cubicBezTo>
                        <a:pt x="143" y="20"/>
                        <a:pt x="132" y="24"/>
                        <a:pt x="120" y="29"/>
                      </a:cubicBezTo>
                      <a:cubicBezTo>
                        <a:pt x="120" y="29"/>
                        <a:pt x="119" y="28"/>
                        <a:pt x="119" y="29"/>
                      </a:cubicBezTo>
                      <a:cubicBezTo>
                        <a:pt x="122" y="33"/>
                        <a:pt x="111" y="32"/>
                        <a:pt x="112" y="37"/>
                      </a:cubicBezTo>
                      <a:close/>
                      <a:moveTo>
                        <a:pt x="100" y="18"/>
                      </a:moveTo>
                      <a:cubicBezTo>
                        <a:pt x="100" y="18"/>
                        <a:pt x="100" y="18"/>
                        <a:pt x="100" y="18"/>
                      </a:cubicBezTo>
                      <a:cubicBezTo>
                        <a:pt x="102" y="20"/>
                        <a:pt x="107" y="16"/>
                        <a:pt x="110" y="14"/>
                      </a:cubicBezTo>
                      <a:cubicBezTo>
                        <a:pt x="106" y="11"/>
                        <a:pt x="99" y="13"/>
                        <a:pt x="100" y="18"/>
                      </a:cubicBezTo>
                      <a:close/>
                      <a:moveTo>
                        <a:pt x="114" y="17"/>
                      </a:moveTo>
                      <a:cubicBezTo>
                        <a:pt x="114" y="17"/>
                        <a:pt x="114" y="17"/>
                        <a:pt x="114" y="17"/>
                      </a:cubicBezTo>
                      <a:cubicBezTo>
                        <a:pt x="116" y="16"/>
                        <a:pt x="120" y="17"/>
                        <a:pt x="120" y="13"/>
                      </a:cubicBezTo>
                      <a:cubicBezTo>
                        <a:pt x="116" y="13"/>
                        <a:pt x="113" y="13"/>
                        <a:pt x="114" y="17"/>
                      </a:cubicBezTo>
                      <a:close/>
                      <a:moveTo>
                        <a:pt x="180" y="19"/>
                      </a:moveTo>
                      <a:cubicBezTo>
                        <a:pt x="180" y="19"/>
                        <a:pt x="180" y="19"/>
                        <a:pt x="180" y="19"/>
                      </a:cubicBezTo>
                      <a:cubicBezTo>
                        <a:pt x="183" y="18"/>
                        <a:pt x="188" y="18"/>
                        <a:pt x="189" y="13"/>
                      </a:cubicBezTo>
                      <a:cubicBezTo>
                        <a:pt x="183" y="12"/>
                        <a:pt x="181" y="15"/>
                        <a:pt x="180" y="19"/>
                      </a:cubicBezTo>
                      <a:close/>
                      <a:moveTo>
                        <a:pt x="233" y="31"/>
                      </a:moveTo>
                      <a:cubicBezTo>
                        <a:pt x="233" y="31"/>
                        <a:pt x="233" y="31"/>
                        <a:pt x="233" y="31"/>
                      </a:cubicBezTo>
                      <a:cubicBezTo>
                        <a:pt x="248" y="31"/>
                        <a:pt x="252" y="20"/>
                        <a:pt x="264" y="17"/>
                      </a:cubicBezTo>
                      <a:cubicBezTo>
                        <a:pt x="264" y="20"/>
                        <a:pt x="262" y="21"/>
                        <a:pt x="261" y="23"/>
                      </a:cubicBezTo>
                      <a:cubicBezTo>
                        <a:pt x="266" y="23"/>
                        <a:pt x="268" y="21"/>
                        <a:pt x="269" y="17"/>
                      </a:cubicBezTo>
                      <a:cubicBezTo>
                        <a:pt x="265" y="16"/>
                        <a:pt x="265" y="12"/>
                        <a:pt x="260" y="13"/>
                      </a:cubicBezTo>
                      <a:cubicBezTo>
                        <a:pt x="256" y="23"/>
                        <a:pt x="238" y="21"/>
                        <a:pt x="233" y="31"/>
                      </a:cubicBezTo>
                      <a:close/>
                      <a:moveTo>
                        <a:pt x="78" y="18"/>
                      </a:moveTo>
                      <a:cubicBezTo>
                        <a:pt x="78" y="18"/>
                        <a:pt x="78" y="18"/>
                        <a:pt x="78" y="18"/>
                      </a:cubicBezTo>
                      <a:cubicBezTo>
                        <a:pt x="81" y="18"/>
                        <a:pt x="84" y="18"/>
                        <a:pt x="84" y="14"/>
                      </a:cubicBezTo>
                      <a:cubicBezTo>
                        <a:pt x="82" y="15"/>
                        <a:pt x="77" y="14"/>
                        <a:pt x="78" y="18"/>
                      </a:cubicBezTo>
                      <a:close/>
                      <a:moveTo>
                        <a:pt x="63" y="17"/>
                      </a:moveTo>
                      <a:cubicBezTo>
                        <a:pt x="63" y="17"/>
                        <a:pt x="63" y="17"/>
                        <a:pt x="63" y="17"/>
                      </a:cubicBezTo>
                      <a:cubicBezTo>
                        <a:pt x="63" y="24"/>
                        <a:pt x="47" y="21"/>
                        <a:pt x="52" y="29"/>
                      </a:cubicBezTo>
                      <a:cubicBezTo>
                        <a:pt x="57" y="24"/>
                        <a:pt x="65" y="21"/>
                        <a:pt x="70" y="17"/>
                      </a:cubicBezTo>
                      <a:cubicBezTo>
                        <a:pt x="66" y="17"/>
                        <a:pt x="67" y="15"/>
                        <a:pt x="63" y="17"/>
                      </a:cubicBezTo>
                      <a:close/>
                      <a:moveTo>
                        <a:pt x="54" y="22"/>
                      </a:moveTo>
                      <a:cubicBezTo>
                        <a:pt x="54" y="22"/>
                        <a:pt x="54" y="22"/>
                        <a:pt x="54" y="22"/>
                      </a:cubicBezTo>
                      <a:cubicBezTo>
                        <a:pt x="54" y="20"/>
                        <a:pt x="56" y="20"/>
                        <a:pt x="58" y="21"/>
                      </a:cubicBezTo>
                      <a:cubicBezTo>
                        <a:pt x="58" y="19"/>
                        <a:pt x="58" y="18"/>
                        <a:pt x="58" y="17"/>
                      </a:cubicBezTo>
                      <a:cubicBezTo>
                        <a:pt x="55" y="16"/>
                        <a:pt x="50" y="20"/>
                        <a:pt x="54" y="22"/>
                      </a:cubicBezTo>
                      <a:close/>
                      <a:moveTo>
                        <a:pt x="223" y="29"/>
                      </a:moveTo>
                      <a:cubicBezTo>
                        <a:pt x="223" y="29"/>
                        <a:pt x="223" y="29"/>
                        <a:pt x="223" y="29"/>
                      </a:cubicBezTo>
                      <a:cubicBezTo>
                        <a:pt x="230" y="26"/>
                        <a:pt x="245" y="24"/>
                        <a:pt x="243" y="17"/>
                      </a:cubicBezTo>
                      <a:cubicBezTo>
                        <a:pt x="237" y="21"/>
                        <a:pt x="226" y="21"/>
                        <a:pt x="223" y="29"/>
                      </a:cubicBezTo>
                      <a:close/>
                      <a:moveTo>
                        <a:pt x="101" y="31"/>
                      </a:moveTo>
                      <a:cubicBezTo>
                        <a:pt x="101" y="31"/>
                        <a:pt x="101" y="31"/>
                        <a:pt x="101" y="31"/>
                      </a:cubicBezTo>
                      <a:cubicBezTo>
                        <a:pt x="109" y="34"/>
                        <a:pt x="116" y="26"/>
                        <a:pt x="120" y="21"/>
                      </a:cubicBezTo>
                      <a:cubicBezTo>
                        <a:pt x="118" y="21"/>
                        <a:pt x="117" y="20"/>
                        <a:pt x="116" y="19"/>
                      </a:cubicBezTo>
                      <a:cubicBezTo>
                        <a:pt x="114" y="26"/>
                        <a:pt x="103" y="24"/>
                        <a:pt x="101" y="31"/>
                      </a:cubicBezTo>
                      <a:close/>
                      <a:moveTo>
                        <a:pt x="206" y="19"/>
                      </a:moveTo>
                      <a:cubicBezTo>
                        <a:pt x="206" y="19"/>
                        <a:pt x="206" y="19"/>
                        <a:pt x="206" y="19"/>
                      </a:cubicBezTo>
                      <a:cubicBezTo>
                        <a:pt x="205" y="18"/>
                        <a:pt x="203" y="20"/>
                        <a:pt x="203" y="21"/>
                      </a:cubicBezTo>
                      <a:cubicBezTo>
                        <a:pt x="201" y="25"/>
                        <a:pt x="209" y="21"/>
                        <a:pt x="206" y="19"/>
                      </a:cubicBezTo>
                      <a:close/>
                      <a:moveTo>
                        <a:pt x="28" y="26"/>
                      </a:move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31" y="25"/>
                        <a:pt x="34" y="25"/>
                        <a:pt x="33" y="22"/>
                      </a:cubicBezTo>
                      <a:cubicBezTo>
                        <a:pt x="31" y="22"/>
                        <a:pt x="28" y="22"/>
                        <a:pt x="28" y="26"/>
                      </a:cubicBezTo>
                      <a:close/>
                      <a:moveTo>
                        <a:pt x="134" y="45"/>
                      </a:moveTo>
                      <a:cubicBezTo>
                        <a:pt x="134" y="45"/>
                        <a:pt x="134" y="45"/>
                        <a:pt x="134" y="45"/>
                      </a:cubicBezTo>
                      <a:cubicBezTo>
                        <a:pt x="132" y="48"/>
                        <a:pt x="135" y="49"/>
                        <a:pt x="133" y="50"/>
                      </a:cubicBezTo>
                      <a:cubicBezTo>
                        <a:pt x="126" y="53"/>
                        <a:pt x="118" y="55"/>
                        <a:pt x="117" y="64"/>
                      </a:cubicBezTo>
                      <a:cubicBezTo>
                        <a:pt x="119" y="64"/>
                        <a:pt x="121" y="64"/>
                        <a:pt x="121" y="65"/>
                      </a:cubicBezTo>
                      <a:cubicBezTo>
                        <a:pt x="115" y="67"/>
                        <a:pt x="109" y="71"/>
                        <a:pt x="105" y="75"/>
                      </a:cubicBezTo>
                      <a:cubicBezTo>
                        <a:pt x="116" y="73"/>
                        <a:pt x="124" y="68"/>
                        <a:pt x="129" y="59"/>
                      </a:cubicBezTo>
                      <a:cubicBezTo>
                        <a:pt x="129" y="60"/>
                        <a:pt x="129" y="62"/>
                        <a:pt x="131" y="61"/>
                      </a:cubicBezTo>
                      <a:cubicBezTo>
                        <a:pt x="136" y="50"/>
                        <a:pt x="153" y="51"/>
                        <a:pt x="156" y="37"/>
                      </a:cubicBezTo>
                      <a:cubicBezTo>
                        <a:pt x="163" y="35"/>
                        <a:pt x="169" y="30"/>
                        <a:pt x="176" y="27"/>
                      </a:cubicBezTo>
                      <a:cubicBezTo>
                        <a:pt x="178" y="26"/>
                        <a:pt x="183" y="28"/>
                        <a:pt x="184" y="23"/>
                      </a:cubicBezTo>
                      <a:cubicBezTo>
                        <a:pt x="164" y="22"/>
                        <a:pt x="152" y="40"/>
                        <a:pt x="134" y="45"/>
                      </a:cubicBezTo>
                      <a:close/>
                      <a:moveTo>
                        <a:pt x="273" y="40"/>
                      </a:moveTo>
                      <a:cubicBezTo>
                        <a:pt x="273" y="40"/>
                        <a:pt x="273" y="40"/>
                        <a:pt x="273" y="40"/>
                      </a:cubicBezTo>
                      <a:cubicBezTo>
                        <a:pt x="278" y="36"/>
                        <a:pt x="275" y="22"/>
                        <a:pt x="269" y="22"/>
                      </a:cubicBezTo>
                      <a:cubicBezTo>
                        <a:pt x="270" y="30"/>
                        <a:pt x="270" y="38"/>
                        <a:pt x="273" y="40"/>
                      </a:cubicBezTo>
                      <a:close/>
                      <a:moveTo>
                        <a:pt x="130" y="38"/>
                      </a:moveTo>
                      <a:cubicBezTo>
                        <a:pt x="130" y="38"/>
                        <a:pt x="130" y="38"/>
                        <a:pt x="130" y="38"/>
                      </a:cubicBezTo>
                      <a:cubicBezTo>
                        <a:pt x="131" y="36"/>
                        <a:pt x="129" y="30"/>
                        <a:pt x="128" y="35"/>
                      </a:cubicBezTo>
                      <a:cubicBezTo>
                        <a:pt x="130" y="35"/>
                        <a:pt x="124" y="38"/>
                        <a:pt x="122" y="40"/>
                      </a:cubicBezTo>
                      <a:cubicBezTo>
                        <a:pt x="122" y="38"/>
                        <a:pt x="123" y="36"/>
                        <a:pt x="121" y="36"/>
                      </a:cubicBezTo>
                      <a:cubicBezTo>
                        <a:pt x="121" y="37"/>
                        <a:pt x="120" y="37"/>
                        <a:pt x="119" y="37"/>
                      </a:cubicBezTo>
                      <a:cubicBezTo>
                        <a:pt x="119" y="40"/>
                        <a:pt x="122" y="41"/>
                        <a:pt x="125" y="42"/>
                      </a:cubicBezTo>
                      <a:cubicBezTo>
                        <a:pt x="127" y="42"/>
                        <a:pt x="126" y="40"/>
                        <a:pt x="128" y="40"/>
                      </a:cubicBezTo>
                      <a:cubicBezTo>
                        <a:pt x="132" y="46"/>
                        <a:pt x="138" y="37"/>
                        <a:pt x="144" y="33"/>
                      </a:cubicBezTo>
                      <a:cubicBezTo>
                        <a:pt x="149" y="30"/>
                        <a:pt x="158" y="29"/>
                        <a:pt x="157" y="23"/>
                      </a:cubicBezTo>
                      <a:cubicBezTo>
                        <a:pt x="145" y="26"/>
                        <a:pt x="139" y="34"/>
                        <a:pt x="130" y="38"/>
                      </a:cubicBezTo>
                      <a:close/>
                      <a:moveTo>
                        <a:pt x="86" y="29"/>
                      </a:moveTo>
                      <a:cubicBezTo>
                        <a:pt x="86" y="29"/>
                        <a:pt x="86" y="29"/>
                        <a:pt x="86" y="29"/>
                      </a:cubicBezTo>
                      <a:cubicBezTo>
                        <a:pt x="87" y="27"/>
                        <a:pt x="93" y="30"/>
                        <a:pt x="92" y="24"/>
                      </a:cubicBezTo>
                      <a:cubicBezTo>
                        <a:pt x="88" y="24"/>
                        <a:pt x="82" y="27"/>
                        <a:pt x="86" y="29"/>
                      </a:cubicBezTo>
                      <a:close/>
                      <a:moveTo>
                        <a:pt x="248" y="29"/>
                      </a:moveTo>
                      <a:cubicBezTo>
                        <a:pt x="248" y="29"/>
                        <a:pt x="248" y="29"/>
                        <a:pt x="248" y="29"/>
                      </a:cubicBezTo>
                      <a:cubicBezTo>
                        <a:pt x="252" y="30"/>
                        <a:pt x="255" y="30"/>
                        <a:pt x="255" y="26"/>
                      </a:cubicBezTo>
                      <a:cubicBezTo>
                        <a:pt x="252" y="26"/>
                        <a:pt x="249" y="27"/>
                        <a:pt x="248" y="29"/>
                      </a:cubicBezTo>
                      <a:close/>
                      <a:moveTo>
                        <a:pt x="63" y="28"/>
                      </a:move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49" y="29"/>
                        <a:pt x="45" y="36"/>
                        <a:pt x="32" y="41"/>
                      </a:cubicBezTo>
                      <a:cubicBezTo>
                        <a:pt x="34" y="39"/>
                        <a:pt x="33" y="38"/>
                        <a:pt x="31" y="37"/>
                      </a:cubicBezTo>
                      <a:cubicBezTo>
                        <a:pt x="30" y="40"/>
                        <a:pt x="26" y="38"/>
                        <a:pt x="27" y="42"/>
                      </a:cubicBezTo>
                      <a:cubicBezTo>
                        <a:pt x="27" y="44"/>
                        <a:pt x="31" y="43"/>
                        <a:pt x="31" y="45"/>
                      </a:cubicBezTo>
                      <a:cubicBezTo>
                        <a:pt x="28" y="47"/>
                        <a:pt x="25" y="48"/>
                        <a:pt x="26" y="54"/>
                      </a:cubicBezTo>
                      <a:cubicBezTo>
                        <a:pt x="34" y="53"/>
                        <a:pt x="29" y="48"/>
                        <a:pt x="36" y="46"/>
                      </a:cubicBezTo>
                      <a:cubicBezTo>
                        <a:pt x="45" y="47"/>
                        <a:pt x="49" y="35"/>
                        <a:pt x="55" y="37"/>
                      </a:cubicBezTo>
                      <a:cubicBezTo>
                        <a:pt x="54" y="41"/>
                        <a:pt x="49" y="41"/>
                        <a:pt x="49" y="45"/>
                      </a:cubicBezTo>
                      <a:cubicBezTo>
                        <a:pt x="53" y="45"/>
                        <a:pt x="53" y="41"/>
                        <a:pt x="58" y="41"/>
                      </a:cubicBezTo>
                      <a:cubicBezTo>
                        <a:pt x="58" y="43"/>
                        <a:pt x="58" y="44"/>
                        <a:pt x="59" y="45"/>
                      </a:cubicBezTo>
                      <a:cubicBezTo>
                        <a:pt x="54" y="48"/>
                        <a:pt x="50" y="52"/>
                        <a:pt x="45" y="55"/>
                      </a:cubicBezTo>
                      <a:cubicBezTo>
                        <a:pt x="49" y="60"/>
                        <a:pt x="37" y="61"/>
                        <a:pt x="41" y="65"/>
                      </a:cubicBezTo>
                      <a:cubicBezTo>
                        <a:pt x="54" y="50"/>
                        <a:pt x="72" y="48"/>
                        <a:pt x="84" y="32"/>
                      </a:cubicBezTo>
                      <a:cubicBezTo>
                        <a:pt x="75" y="29"/>
                        <a:pt x="72" y="42"/>
                        <a:pt x="61" y="42"/>
                      </a:cubicBezTo>
                      <a:cubicBezTo>
                        <a:pt x="64" y="39"/>
                        <a:pt x="66" y="35"/>
                        <a:pt x="69" y="32"/>
                      </a:cubicBezTo>
                      <a:cubicBezTo>
                        <a:pt x="66" y="33"/>
                        <a:pt x="59" y="37"/>
                        <a:pt x="58" y="35"/>
                      </a:cubicBezTo>
                      <a:cubicBezTo>
                        <a:pt x="60" y="33"/>
                        <a:pt x="63" y="32"/>
                        <a:pt x="63" y="28"/>
                      </a:cubicBezTo>
                      <a:close/>
                      <a:moveTo>
                        <a:pt x="157" y="45"/>
                      </a:moveTo>
                      <a:cubicBezTo>
                        <a:pt x="157" y="45"/>
                        <a:pt x="157" y="45"/>
                        <a:pt x="157" y="45"/>
                      </a:cubicBezTo>
                      <a:cubicBezTo>
                        <a:pt x="150" y="50"/>
                        <a:pt x="142" y="54"/>
                        <a:pt x="138" y="60"/>
                      </a:cubicBezTo>
                      <a:cubicBezTo>
                        <a:pt x="146" y="59"/>
                        <a:pt x="149" y="53"/>
                        <a:pt x="157" y="52"/>
                      </a:cubicBezTo>
                      <a:cubicBezTo>
                        <a:pt x="162" y="41"/>
                        <a:pt x="177" y="39"/>
                        <a:pt x="185" y="31"/>
                      </a:cubicBezTo>
                      <a:cubicBezTo>
                        <a:pt x="173" y="29"/>
                        <a:pt x="166" y="38"/>
                        <a:pt x="157" y="45"/>
                      </a:cubicBezTo>
                      <a:close/>
                      <a:moveTo>
                        <a:pt x="14" y="42"/>
                      </a:move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9" y="42"/>
                        <a:pt x="23" y="33"/>
                        <a:pt x="18" y="31"/>
                      </a:cubicBezTo>
                      <a:cubicBezTo>
                        <a:pt x="16" y="34"/>
                        <a:pt x="14" y="37"/>
                        <a:pt x="14" y="42"/>
                      </a:cubicBezTo>
                      <a:close/>
                      <a:moveTo>
                        <a:pt x="158" y="57"/>
                      </a:moveTo>
                      <a:cubicBezTo>
                        <a:pt x="158" y="57"/>
                        <a:pt x="158" y="57"/>
                        <a:pt x="158" y="57"/>
                      </a:cubicBezTo>
                      <a:cubicBezTo>
                        <a:pt x="155" y="71"/>
                        <a:pt x="138" y="70"/>
                        <a:pt x="131" y="80"/>
                      </a:cubicBezTo>
                      <a:cubicBezTo>
                        <a:pt x="144" y="78"/>
                        <a:pt x="151" y="69"/>
                        <a:pt x="162" y="65"/>
                      </a:cubicBezTo>
                      <a:cubicBezTo>
                        <a:pt x="161" y="62"/>
                        <a:pt x="162" y="60"/>
                        <a:pt x="163" y="59"/>
                      </a:cubicBezTo>
                      <a:cubicBezTo>
                        <a:pt x="177" y="50"/>
                        <a:pt x="192" y="45"/>
                        <a:pt x="203" y="33"/>
                      </a:cubicBezTo>
                      <a:cubicBezTo>
                        <a:pt x="183" y="36"/>
                        <a:pt x="175" y="51"/>
                        <a:pt x="158" y="57"/>
                      </a:cubicBezTo>
                      <a:close/>
                      <a:moveTo>
                        <a:pt x="86" y="46"/>
                      </a:moveTo>
                      <a:cubicBezTo>
                        <a:pt x="86" y="46"/>
                        <a:pt x="86" y="46"/>
                        <a:pt x="86" y="46"/>
                      </a:cubicBezTo>
                      <a:cubicBezTo>
                        <a:pt x="92" y="44"/>
                        <a:pt x="97" y="41"/>
                        <a:pt x="98" y="35"/>
                      </a:cubicBezTo>
                      <a:cubicBezTo>
                        <a:pt x="90" y="35"/>
                        <a:pt x="87" y="40"/>
                        <a:pt x="86" y="46"/>
                      </a:cubicBezTo>
                      <a:close/>
                      <a:moveTo>
                        <a:pt x="181" y="38"/>
                      </a:moveTo>
                      <a:cubicBezTo>
                        <a:pt x="181" y="38"/>
                        <a:pt x="181" y="38"/>
                        <a:pt x="181" y="38"/>
                      </a:cubicBezTo>
                      <a:cubicBezTo>
                        <a:pt x="184" y="38"/>
                        <a:pt x="188" y="38"/>
                        <a:pt x="187" y="35"/>
                      </a:cubicBezTo>
                      <a:cubicBezTo>
                        <a:pt x="184" y="35"/>
                        <a:pt x="182" y="36"/>
                        <a:pt x="181" y="38"/>
                      </a:cubicBezTo>
                      <a:close/>
                      <a:moveTo>
                        <a:pt x="215" y="36"/>
                      </a:moveTo>
                      <a:cubicBezTo>
                        <a:pt x="215" y="36"/>
                        <a:pt x="215" y="36"/>
                        <a:pt x="215" y="36"/>
                      </a:cubicBezTo>
                      <a:cubicBezTo>
                        <a:pt x="204" y="34"/>
                        <a:pt x="200" y="41"/>
                        <a:pt x="192" y="43"/>
                      </a:cubicBezTo>
                      <a:cubicBezTo>
                        <a:pt x="184" y="56"/>
                        <a:pt x="170" y="62"/>
                        <a:pt x="161" y="74"/>
                      </a:cubicBezTo>
                      <a:cubicBezTo>
                        <a:pt x="180" y="68"/>
                        <a:pt x="189" y="52"/>
                        <a:pt x="206" y="43"/>
                      </a:cubicBezTo>
                      <a:cubicBezTo>
                        <a:pt x="204" y="48"/>
                        <a:pt x="198" y="48"/>
                        <a:pt x="196" y="54"/>
                      </a:cubicBezTo>
                      <a:cubicBezTo>
                        <a:pt x="206" y="50"/>
                        <a:pt x="216" y="45"/>
                        <a:pt x="215" y="36"/>
                      </a:cubicBezTo>
                      <a:close/>
                      <a:moveTo>
                        <a:pt x="212" y="50"/>
                      </a:moveTo>
                      <a:cubicBezTo>
                        <a:pt x="212" y="50"/>
                        <a:pt x="212" y="50"/>
                        <a:pt x="212" y="50"/>
                      </a:cubicBezTo>
                      <a:cubicBezTo>
                        <a:pt x="215" y="44"/>
                        <a:pt x="225" y="46"/>
                        <a:pt x="227" y="38"/>
                      </a:cubicBezTo>
                      <a:cubicBezTo>
                        <a:pt x="219" y="39"/>
                        <a:pt x="211" y="45"/>
                        <a:pt x="212" y="50"/>
                      </a:cubicBezTo>
                      <a:close/>
                      <a:moveTo>
                        <a:pt x="226" y="54"/>
                      </a:moveTo>
                      <a:cubicBezTo>
                        <a:pt x="226" y="54"/>
                        <a:pt x="226" y="54"/>
                        <a:pt x="226" y="54"/>
                      </a:cubicBezTo>
                      <a:cubicBezTo>
                        <a:pt x="232" y="50"/>
                        <a:pt x="241" y="47"/>
                        <a:pt x="246" y="40"/>
                      </a:cubicBezTo>
                      <a:cubicBezTo>
                        <a:pt x="239" y="39"/>
                        <a:pt x="232" y="43"/>
                        <a:pt x="226" y="46"/>
                      </a:cubicBezTo>
                      <a:cubicBezTo>
                        <a:pt x="212" y="53"/>
                        <a:pt x="198" y="65"/>
                        <a:pt x="185" y="71"/>
                      </a:cubicBezTo>
                      <a:cubicBezTo>
                        <a:pt x="183" y="72"/>
                        <a:pt x="181" y="71"/>
                        <a:pt x="180" y="71"/>
                      </a:cubicBezTo>
                      <a:cubicBezTo>
                        <a:pt x="170" y="75"/>
                        <a:pt x="163" y="85"/>
                        <a:pt x="158" y="90"/>
                      </a:cubicBezTo>
                      <a:cubicBezTo>
                        <a:pt x="160" y="87"/>
                        <a:pt x="158" y="93"/>
                        <a:pt x="158" y="94"/>
                      </a:cubicBezTo>
                      <a:cubicBezTo>
                        <a:pt x="171" y="96"/>
                        <a:pt x="180" y="83"/>
                        <a:pt x="189" y="76"/>
                      </a:cubicBezTo>
                      <a:cubicBezTo>
                        <a:pt x="183" y="75"/>
                        <a:pt x="180" y="82"/>
                        <a:pt x="177" y="79"/>
                      </a:cubicBezTo>
                      <a:cubicBezTo>
                        <a:pt x="196" y="70"/>
                        <a:pt x="209" y="63"/>
                        <a:pt x="226" y="54"/>
                      </a:cubicBezTo>
                      <a:close/>
                      <a:moveTo>
                        <a:pt x="228" y="55"/>
                      </a:moveTo>
                      <a:cubicBezTo>
                        <a:pt x="228" y="55"/>
                        <a:pt x="228" y="55"/>
                        <a:pt x="228" y="55"/>
                      </a:cubicBezTo>
                      <a:cubicBezTo>
                        <a:pt x="217" y="62"/>
                        <a:pt x="205" y="71"/>
                        <a:pt x="194" y="75"/>
                      </a:cubicBezTo>
                      <a:cubicBezTo>
                        <a:pt x="192" y="80"/>
                        <a:pt x="175" y="85"/>
                        <a:pt x="181" y="88"/>
                      </a:cubicBezTo>
                      <a:cubicBezTo>
                        <a:pt x="204" y="77"/>
                        <a:pt x="222" y="62"/>
                        <a:pt x="243" y="50"/>
                      </a:cubicBezTo>
                      <a:cubicBezTo>
                        <a:pt x="238" y="45"/>
                        <a:pt x="233" y="52"/>
                        <a:pt x="228" y="55"/>
                      </a:cubicBezTo>
                      <a:close/>
                      <a:moveTo>
                        <a:pt x="88" y="62"/>
                      </a:moveTo>
                      <a:cubicBezTo>
                        <a:pt x="88" y="62"/>
                        <a:pt x="88" y="62"/>
                        <a:pt x="88" y="62"/>
                      </a:cubicBezTo>
                      <a:cubicBezTo>
                        <a:pt x="98" y="58"/>
                        <a:pt x="108" y="53"/>
                        <a:pt x="115" y="45"/>
                      </a:cubicBezTo>
                      <a:cubicBezTo>
                        <a:pt x="104" y="44"/>
                        <a:pt x="94" y="54"/>
                        <a:pt x="88" y="62"/>
                      </a:cubicBezTo>
                      <a:close/>
                      <a:moveTo>
                        <a:pt x="17" y="50"/>
                      </a:moveTo>
                      <a:cubicBezTo>
                        <a:pt x="17" y="50"/>
                        <a:pt x="17" y="50"/>
                        <a:pt x="17" y="50"/>
                      </a:cubicBezTo>
                      <a:cubicBezTo>
                        <a:pt x="22" y="50"/>
                        <a:pt x="23" y="48"/>
                        <a:pt x="24" y="45"/>
                      </a:cubicBezTo>
                      <a:cubicBezTo>
                        <a:pt x="21" y="45"/>
                        <a:pt x="19" y="47"/>
                        <a:pt x="17" y="50"/>
                      </a:cubicBezTo>
                      <a:close/>
                      <a:moveTo>
                        <a:pt x="22" y="70"/>
                      </a:moveTo>
                      <a:cubicBezTo>
                        <a:pt x="22" y="70"/>
                        <a:pt x="22" y="70"/>
                        <a:pt x="22" y="70"/>
                      </a:cubicBezTo>
                      <a:cubicBezTo>
                        <a:pt x="19" y="71"/>
                        <a:pt x="17" y="74"/>
                        <a:pt x="14" y="75"/>
                      </a:cubicBezTo>
                      <a:cubicBezTo>
                        <a:pt x="17" y="100"/>
                        <a:pt x="14" y="122"/>
                        <a:pt x="18" y="144"/>
                      </a:cubicBezTo>
                      <a:cubicBezTo>
                        <a:pt x="22" y="139"/>
                        <a:pt x="28" y="130"/>
                        <a:pt x="27" y="125"/>
                      </a:cubicBezTo>
                      <a:cubicBezTo>
                        <a:pt x="27" y="126"/>
                        <a:pt x="21" y="129"/>
                        <a:pt x="21" y="126"/>
                      </a:cubicBezTo>
                      <a:cubicBezTo>
                        <a:pt x="23" y="120"/>
                        <a:pt x="20" y="118"/>
                        <a:pt x="18" y="113"/>
                      </a:cubicBezTo>
                      <a:cubicBezTo>
                        <a:pt x="19" y="109"/>
                        <a:pt x="27" y="101"/>
                        <a:pt x="19" y="98"/>
                      </a:cubicBezTo>
                      <a:cubicBezTo>
                        <a:pt x="22" y="94"/>
                        <a:pt x="26" y="91"/>
                        <a:pt x="30" y="88"/>
                      </a:cubicBezTo>
                      <a:cubicBezTo>
                        <a:pt x="30" y="90"/>
                        <a:pt x="29" y="92"/>
                        <a:pt x="32" y="92"/>
                      </a:cubicBezTo>
                      <a:cubicBezTo>
                        <a:pt x="38" y="89"/>
                        <a:pt x="41" y="84"/>
                        <a:pt x="46" y="80"/>
                      </a:cubicBezTo>
                      <a:cubicBezTo>
                        <a:pt x="50" y="77"/>
                        <a:pt x="58" y="74"/>
                        <a:pt x="59" y="68"/>
                      </a:cubicBezTo>
                      <a:cubicBezTo>
                        <a:pt x="49" y="70"/>
                        <a:pt x="41" y="81"/>
                        <a:pt x="35" y="83"/>
                      </a:cubicBezTo>
                      <a:cubicBezTo>
                        <a:pt x="39" y="72"/>
                        <a:pt x="52" y="70"/>
                        <a:pt x="59" y="61"/>
                      </a:cubicBezTo>
                      <a:cubicBezTo>
                        <a:pt x="61" y="61"/>
                        <a:pt x="60" y="65"/>
                        <a:pt x="61" y="65"/>
                      </a:cubicBezTo>
                      <a:cubicBezTo>
                        <a:pt x="68" y="58"/>
                        <a:pt x="79" y="56"/>
                        <a:pt x="82" y="45"/>
                      </a:cubicBezTo>
                      <a:cubicBezTo>
                        <a:pt x="74" y="49"/>
                        <a:pt x="68" y="55"/>
                        <a:pt x="59" y="54"/>
                      </a:cubicBezTo>
                      <a:cubicBezTo>
                        <a:pt x="59" y="57"/>
                        <a:pt x="56" y="58"/>
                        <a:pt x="59" y="60"/>
                      </a:cubicBezTo>
                      <a:cubicBezTo>
                        <a:pt x="52" y="60"/>
                        <a:pt x="45" y="69"/>
                        <a:pt x="37" y="73"/>
                      </a:cubicBezTo>
                      <a:cubicBezTo>
                        <a:pt x="32" y="75"/>
                        <a:pt x="28" y="79"/>
                        <a:pt x="26" y="83"/>
                      </a:cubicBezTo>
                      <a:cubicBezTo>
                        <a:pt x="26" y="87"/>
                        <a:pt x="30" y="80"/>
                        <a:pt x="30" y="84"/>
                      </a:cubicBezTo>
                      <a:cubicBezTo>
                        <a:pt x="26" y="85"/>
                        <a:pt x="22" y="92"/>
                        <a:pt x="18" y="88"/>
                      </a:cubicBezTo>
                      <a:cubicBezTo>
                        <a:pt x="20" y="84"/>
                        <a:pt x="25" y="83"/>
                        <a:pt x="26" y="78"/>
                      </a:cubicBezTo>
                      <a:cubicBezTo>
                        <a:pt x="22" y="77"/>
                        <a:pt x="19" y="84"/>
                        <a:pt x="16" y="80"/>
                      </a:cubicBezTo>
                      <a:cubicBezTo>
                        <a:pt x="17" y="77"/>
                        <a:pt x="24" y="69"/>
                        <a:pt x="22" y="70"/>
                      </a:cubicBezTo>
                      <a:close/>
                      <a:moveTo>
                        <a:pt x="21" y="76"/>
                      </a:moveTo>
                      <a:cubicBezTo>
                        <a:pt x="21" y="76"/>
                        <a:pt x="21" y="76"/>
                        <a:pt x="21" y="76"/>
                      </a:cubicBezTo>
                      <a:cubicBezTo>
                        <a:pt x="29" y="75"/>
                        <a:pt x="34" y="70"/>
                        <a:pt x="38" y="65"/>
                      </a:cubicBezTo>
                      <a:cubicBezTo>
                        <a:pt x="32" y="68"/>
                        <a:pt x="22" y="68"/>
                        <a:pt x="21" y="76"/>
                      </a:cubicBezTo>
                      <a:close/>
                      <a:moveTo>
                        <a:pt x="21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19" y="63"/>
                        <a:pt x="10" y="64"/>
                        <a:pt x="14" y="69"/>
                      </a:cubicBezTo>
                      <a:cubicBezTo>
                        <a:pt x="16" y="66"/>
                        <a:pt x="24" y="63"/>
                        <a:pt x="21" y="60"/>
                      </a:cubicBezTo>
                      <a:close/>
                      <a:moveTo>
                        <a:pt x="24" y="52"/>
                      </a:moveTo>
                      <a:cubicBezTo>
                        <a:pt x="24" y="52"/>
                        <a:pt x="24" y="52"/>
                        <a:pt x="24" y="52"/>
                      </a:cubicBezTo>
                      <a:cubicBezTo>
                        <a:pt x="19" y="52"/>
                        <a:pt x="17" y="56"/>
                        <a:pt x="16" y="61"/>
                      </a:cubicBezTo>
                      <a:cubicBezTo>
                        <a:pt x="20" y="59"/>
                        <a:pt x="25" y="58"/>
                        <a:pt x="24" y="52"/>
                      </a:cubicBezTo>
                      <a:close/>
                      <a:moveTo>
                        <a:pt x="17" y="55"/>
                      </a:moveTo>
                      <a:cubicBezTo>
                        <a:pt x="17" y="55"/>
                        <a:pt x="17" y="55"/>
                        <a:pt x="17" y="55"/>
                      </a:cubicBezTo>
                      <a:cubicBezTo>
                        <a:pt x="15" y="55"/>
                        <a:pt x="14" y="56"/>
                        <a:pt x="13" y="57"/>
                      </a:cubicBezTo>
                      <a:cubicBezTo>
                        <a:pt x="15" y="57"/>
                        <a:pt x="16" y="56"/>
                        <a:pt x="17" y="55"/>
                      </a:cubicBezTo>
                      <a:close/>
                      <a:moveTo>
                        <a:pt x="19" y="68"/>
                      </a:move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30" y="62"/>
                        <a:pt x="41" y="57"/>
                        <a:pt x="47" y="47"/>
                      </a:cubicBezTo>
                      <a:cubicBezTo>
                        <a:pt x="38" y="54"/>
                        <a:pt x="26" y="58"/>
                        <a:pt x="19" y="68"/>
                      </a:cubicBezTo>
                      <a:close/>
                      <a:moveTo>
                        <a:pt x="63" y="70"/>
                      </a:moveTo>
                      <a:cubicBezTo>
                        <a:pt x="63" y="70"/>
                        <a:pt x="63" y="70"/>
                        <a:pt x="63" y="70"/>
                      </a:cubicBezTo>
                      <a:cubicBezTo>
                        <a:pt x="60" y="77"/>
                        <a:pt x="54" y="79"/>
                        <a:pt x="50" y="84"/>
                      </a:cubicBezTo>
                      <a:cubicBezTo>
                        <a:pt x="56" y="83"/>
                        <a:pt x="60" y="73"/>
                        <a:pt x="66" y="75"/>
                      </a:cubicBezTo>
                      <a:cubicBezTo>
                        <a:pt x="56" y="88"/>
                        <a:pt x="38" y="93"/>
                        <a:pt x="30" y="107"/>
                      </a:cubicBezTo>
                      <a:cubicBezTo>
                        <a:pt x="45" y="105"/>
                        <a:pt x="52" y="88"/>
                        <a:pt x="64" y="87"/>
                      </a:cubicBezTo>
                      <a:cubicBezTo>
                        <a:pt x="59" y="95"/>
                        <a:pt x="46" y="96"/>
                        <a:pt x="44" y="107"/>
                      </a:cubicBezTo>
                      <a:cubicBezTo>
                        <a:pt x="55" y="105"/>
                        <a:pt x="56" y="92"/>
                        <a:pt x="70" y="92"/>
                      </a:cubicBezTo>
                      <a:cubicBezTo>
                        <a:pt x="71" y="89"/>
                        <a:pt x="69" y="89"/>
                        <a:pt x="68" y="88"/>
                      </a:cubicBezTo>
                      <a:cubicBezTo>
                        <a:pt x="74" y="87"/>
                        <a:pt x="80" y="78"/>
                        <a:pt x="79" y="74"/>
                      </a:cubicBezTo>
                      <a:cubicBezTo>
                        <a:pt x="77" y="77"/>
                        <a:pt x="75" y="80"/>
                        <a:pt x="69" y="80"/>
                      </a:cubicBezTo>
                      <a:cubicBezTo>
                        <a:pt x="70" y="76"/>
                        <a:pt x="77" y="77"/>
                        <a:pt x="77" y="71"/>
                      </a:cubicBezTo>
                      <a:cubicBezTo>
                        <a:pt x="75" y="71"/>
                        <a:pt x="73" y="72"/>
                        <a:pt x="73" y="70"/>
                      </a:cubicBezTo>
                      <a:cubicBezTo>
                        <a:pt x="79" y="61"/>
                        <a:pt x="92" y="59"/>
                        <a:pt x="96" y="48"/>
                      </a:cubicBezTo>
                      <a:cubicBezTo>
                        <a:pt x="82" y="48"/>
                        <a:pt x="75" y="65"/>
                        <a:pt x="63" y="70"/>
                      </a:cubicBezTo>
                      <a:close/>
                      <a:moveTo>
                        <a:pt x="227" y="69"/>
                      </a:moveTo>
                      <a:cubicBezTo>
                        <a:pt x="227" y="69"/>
                        <a:pt x="227" y="69"/>
                        <a:pt x="227" y="69"/>
                      </a:cubicBezTo>
                      <a:cubicBezTo>
                        <a:pt x="237" y="65"/>
                        <a:pt x="246" y="58"/>
                        <a:pt x="255" y="52"/>
                      </a:cubicBezTo>
                      <a:cubicBezTo>
                        <a:pt x="258" y="55"/>
                        <a:pt x="264" y="52"/>
                        <a:pt x="265" y="48"/>
                      </a:cubicBezTo>
                      <a:cubicBezTo>
                        <a:pt x="253" y="48"/>
                        <a:pt x="237" y="57"/>
                        <a:pt x="227" y="69"/>
                      </a:cubicBezTo>
                      <a:close/>
                      <a:moveTo>
                        <a:pt x="218" y="89"/>
                      </a:moveTo>
                      <a:cubicBezTo>
                        <a:pt x="218" y="89"/>
                        <a:pt x="218" y="89"/>
                        <a:pt x="218" y="89"/>
                      </a:cubicBezTo>
                      <a:cubicBezTo>
                        <a:pt x="219" y="89"/>
                        <a:pt x="219" y="90"/>
                        <a:pt x="219" y="92"/>
                      </a:cubicBezTo>
                      <a:cubicBezTo>
                        <a:pt x="224" y="91"/>
                        <a:pt x="228" y="89"/>
                        <a:pt x="231" y="85"/>
                      </a:cubicBezTo>
                      <a:cubicBezTo>
                        <a:pt x="228" y="85"/>
                        <a:pt x="227" y="84"/>
                        <a:pt x="227" y="83"/>
                      </a:cubicBezTo>
                      <a:cubicBezTo>
                        <a:pt x="242" y="73"/>
                        <a:pt x="258" y="65"/>
                        <a:pt x="274" y="56"/>
                      </a:cubicBezTo>
                      <a:cubicBezTo>
                        <a:pt x="274" y="53"/>
                        <a:pt x="272" y="52"/>
                        <a:pt x="270" y="51"/>
                      </a:cubicBezTo>
                      <a:cubicBezTo>
                        <a:pt x="252" y="63"/>
                        <a:pt x="228" y="70"/>
                        <a:pt x="218" y="89"/>
                      </a:cubicBezTo>
                      <a:close/>
                      <a:moveTo>
                        <a:pt x="134" y="64"/>
                      </a:moveTo>
                      <a:cubicBezTo>
                        <a:pt x="134" y="64"/>
                        <a:pt x="134" y="64"/>
                        <a:pt x="134" y="64"/>
                      </a:cubicBezTo>
                      <a:cubicBezTo>
                        <a:pt x="131" y="70"/>
                        <a:pt x="126" y="72"/>
                        <a:pt x="121" y="79"/>
                      </a:cubicBezTo>
                      <a:cubicBezTo>
                        <a:pt x="129" y="81"/>
                        <a:pt x="135" y="73"/>
                        <a:pt x="140" y="69"/>
                      </a:cubicBezTo>
                      <a:cubicBezTo>
                        <a:pt x="146" y="64"/>
                        <a:pt x="156" y="61"/>
                        <a:pt x="158" y="54"/>
                      </a:cubicBezTo>
                      <a:cubicBezTo>
                        <a:pt x="149" y="55"/>
                        <a:pt x="139" y="70"/>
                        <a:pt x="134" y="64"/>
                      </a:cubicBezTo>
                      <a:close/>
                      <a:moveTo>
                        <a:pt x="83" y="79"/>
                      </a:moveTo>
                      <a:cubicBezTo>
                        <a:pt x="83" y="79"/>
                        <a:pt x="83" y="79"/>
                        <a:pt x="83" y="79"/>
                      </a:cubicBezTo>
                      <a:cubicBezTo>
                        <a:pt x="92" y="72"/>
                        <a:pt x="102" y="66"/>
                        <a:pt x="110" y="57"/>
                      </a:cubicBezTo>
                      <a:cubicBezTo>
                        <a:pt x="97" y="60"/>
                        <a:pt x="85" y="70"/>
                        <a:pt x="83" y="79"/>
                      </a:cubicBezTo>
                      <a:close/>
                      <a:moveTo>
                        <a:pt x="248" y="83"/>
                      </a:moveTo>
                      <a:cubicBezTo>
                        <a:pt x="248" y="83"/>
                        <a:pt x="248" y="83"/>
                        <a:pt x="248" y="83"/>
                      </a:cubicBezTo>
                      <a:cubicBezTo>
                        <a:pt x="253" y="81"/>
                        <a:pt x="259" y="79"/>
                        <a:pt x="261" y="74"/>
                      </a:cubicBezTo>
                      <a:cubicBezTo>
                        <a:pt x="255" y="75"/>
                        <a:pt x="250" y="77"/>
                        <a:pt x="248" y="83"/>
                      </a:cubicBezTo>
                      <a:close/>
                      <a:moveTo>
                        <a:pt x="256" y="84"/>
                      </a:moveTo>
                      <a:cubicBezTo>
                        <a:pt x="256" y="84"/>
                        <a:pt x="256" y="84"/>
                        <a:pt x="256" y="84"/>
                      </a:cubicBezTo>
                      <a:cubicBezTo>
                        <a:pt x="262" y="85"/>
                        <a:pt x="273" y="79"/>
                        <a:pt x="276" y="73"/>
                      </a:cubicBezTo>
                      <a:cubicBezTo>
                        <a:pt x="275" y="72"/>
                        <a:pt x="274" y="71"/>
                        <a:pt x="274" y="70"/>
                      </a:cubicBezTo>
                      <a:cubicBezTo>
                        <a:pt x="267" y="74"/>
                        <a:pt x="258" y="76"/>
                        <a:pt x="256" y="84"/>
                      </a:cubicBezTo>
                      <a:close/>
                      <a:moveTo>
                        <a:pt x="256" y="74"/>
                      </a:moveTo>
                      <a:cubicBezTo>
                        <a:pt x="256" y="74"/>
                        <a:pt x="256" y="74"/>
                        <a:pt x="256" y="74"/>
                      </a:cubicBezTo>
                      <a:cubicBezTo>
                        <a:pt x="262" y="70"/>
                        <a:pt x="270" y="69"/>
                        <a:pt x="275" y="64"/>
                      </a:cubicBezTo>
                      <a:cubicBezTo>
                        <a:pt x="263" y="63"/>
                        <a:pt x="246" y="71"/>
                        <a:pt x="242" y="80"/>
                      </a:cubicBezTo>
                      <a:cubicBezTo>
                        <a:pt x="247" y="82"/>
                        <a:pt x="251" y="77"/>
                        <a:pt x="256" y="74"/>
                      </a:cubicBezTo>
                      <a:close/>
                      <a:moveTo>
                        <a:pt x="102" y="73"/>
                      </a:moveTo>
                      <a:cubicBezTo>
                        <a:pt x="102" y="73"/>
                        <a:pt x="102" y="73"/>
                        <a:pt x="102" y="73"/>
                      </a:cubicBezTo>
                      <a:cubicBezTo>
                        <a:pt x="106" y="73"/>
                        <a:pt x="107" y="70"/>
                        <a:pt x="108" y="68"/>
                      </a:cubicBezTo>
                      <a:cubicBezTo>
                        <a:pt x="104" y="67"/>
                        <a:pt x="102" y="69"/>
                        <a:pt x="102" y="73"/>
                      </a:cubicBezTo>
                      <a:close/>
                      <a:moveTo>
                        <a:pt x="135" y="94"/>
                      </a:moveTo>
                      <a:cubicBezTo>
                        <a:pt x="135" y="94"/>
                        <a:pt x="135" y="94"/>
                        <a:pt x="135" y="94"/>
                      </a:cubicBezTo>
                      <a:cubicBezTo>
                        <a:pt x="134" y="95"/>
                        <a:pt x="131" y="94"/>
                        <a:pt x="130" y="94"/>
                      </a:cubicBezTo>
                      <a:cubicBezTo>
                        <a:pt x="127" y="96"/>
                        <a:pt x="129" y="98"/>
                        <a:pt x="126" y="98"/>
                      </a:cubicBezTo>
                      <a:cubicBezTo>
                        <a:pt x="124" y="98"/>
                        <a:pt x="122" y="90"/>
                        <a:pt x="120" y="97"/>
                      </a:cubicBezTo>
                      <a:cubicBezTo>
                        <a:pt x="121" y="97"/>
                        <a:pt x="122" y="97"/>
                        <a:pt x="122" y="98"/>
                      </a:cubicBezTo>
                      <a:cubicBezTo>
                        <a:pt x="119" y="97"/>
                        <a:pt x="119" y="100"/>
                        <a:pt x="116" y="99"/>
                      </a:cubicBezTo>
                      <a:cubicBezTo>
                        <a:pt x="109" y="111"/>
                        <a:pt x="98" y="118"/>
                        <a:pt x="84" y="124"/>
                      </a:cubicBezTo>
                      <a:cubicBezTo>
                        <a:pt x="93" y="133"/>
                        <a:pt x="109" y="114"/>
                        <a:pt x="114" y="110"/>
                      </a:cubicBezTo>
                      <a:cubicBezTo>
                        <a:pt x="114" y="117"/>
                        <a:pt x="118" y="108"/>
                        <a:pt x="122" y="113"/>
                      </a:cubicBezTo>
                      <a:cubicBezTo>
                        <a:pt x="125" y="109"/>
                        <a:pt x="128" y="106"/>
                        <a:pt x="129" y="101"/>
                      </a:cubicBezTo>
                      <a:cubicBezTo>
                        <a:pt x="134" y="99"/>
                        <a:pt x="131" y="101"/>
                        <a:pt x="135" y="102"/>
                      </a:cubicBezTo>
                      <a:cubicBezTo>
                        <a:pt x="146" y="92"/>
                        <a:pt x="159" y="85"/>
                        <a:pt x="170" y="74"/>
                      </a:cubicBezTo>
                      <a:cubicBezTo>
                        <a:pt x="158" y="77"/>
                        <a:pt x="146" y="89"/>
                        <a:pt x="135" y="94"/>
                      </a:cubicBezTo>
                      <a:close/>
                      <a:moveTo>
                        <a:pt x="94" y="79"/>
                      </a:moveTo>
                      <a:cubicBezTo>
                        <a:pt x="94" y="79"/>
                        <a:pt x="94" y="79"/>
                        <a:pt x="94" y="79"/>
                      </a:cubicBezTo>
                      <a:cubicBezTo>
                        <a:pt x="98" y="79"/>
                        <a:pt x="100" y="78"/>
                        <a:pt x="101" y="76"/>
                      </a:cubicBezTo>
                      <a:cubicBezTo>
                        <a:pt x="98" y="76"/>
                        <a:pt x="95" y="75"/>
                        <a:pt x="94" y="79"/>
                      </a:cubicBezTo>
                      <a:close/>
                      <a:moveTo>
                        <a:pt x="101" y="80"/>
                      </a:moveTo>
                      <a:cubicBezTo>
                        <a:pt x="101" y="80"/>
                        <a:pt x="101" y="80"/>
                        <a:pt x="101" y="80"/>
                      </a:cubicBezTo>
                      <a:cubicBezTo>
                        <a:pt x="95" y="86"/>
                        <a:pt x="84" y="90"/>
                        <a:pt x="80" y="94"/>
                      </a:cubicBezTo>
                      <a:cubicBezTo>
                        <a:pt x="80" y="95"/>
                        <a:pt x="80" y="99"/>
                        <a:pt x="80" y="98"/>
                      </a:cubicBezTo>
                      <a:cubicBezTo>
                        <a:pt x="77" y="102"/>
                        <a:pt x="65" y="106"/>
                        <a:pt x="61" y="117"/>
                      </a:cubicBezTo>
                      <a:cubicBezTo>
                        <a:pt x="53" y="124"/>
                        <a:pt x="42" y="129"/>
                        <a:pt x="36" y="139"/>
                      </a:cubicBezTo>
                      <a:cubicBezTo>
                        <a:pt x="50" y="136"/>
                        <a:pt x="62" y="121"/>
                        <a:pt x="74" y="111"/>
                      </a:cubicBezTo>
                      <a:cubicBezTo>
                        <a:pt x="79" y="107"/>
                        <a:pt x="83" y="104"/>
                        <a:pt x="87" y="101"/>
                      </a:cubicBezTo>
                      <a:cubicBezTo>
                        <a:pt x="87" y="98"/>
                        <a:pt x="88" y="97"/>
                        <a:pt x="89" y="97"/>
                      </a:cubicBezTo>
                      <a:cubicBezTo>
                        <a:pt x="89" y="95"/>
                        <a:pt x="89" y="94"/>
                        <a:pt x="88" y="93"/>
                      </a:cubicBezTo>
                      <a:cubicBezTo>
                        <a:pt x="91" y="92"/>
                        <a:pt x="92" y="89"/>
                        <a:pt x="96" y="89"/>
                      </a:cubicBezTo>
                      <a:cubicBezTo>
                        <a:pt x="95" y="92"/>
                        <a:pt x="93" y="93"/>
                        <a:pt x="93" y="97"/>
                      </a:cubicBezTo>
                      <a:cubicBezTo>
                        <a:pt x="98" y="97"/>
                        <a:pt x="98" y="93"/>
                        <a:pt x="102" y="93"/>
                      </a:cubicBezTo>
                      <a:cubicBezTo>
                        <a:pt x="102" y="95"/>
                        <a:pt x="102" y="98"/>
                        <a:pt x="103" y="98"/>
                      </a:cubicBezTo>
                      <a:cubicBezTo>
                        <a:pt x="108" y="92"/>
                        <a:pt x="111" y="102"/>
                        <a:pt x="116" y="98"/>
                      </a:cubicBezTo>
                      <a:cubicBezTo>
                        <a:pt x="117" y="90"/>
                        <a:pt x="111" y="94"/>
                        <a:pt x="110" y="93"/>
                      </a:cubicBezTo>
                      <a:cubicBezTo>
                        <a:pt x="111" y="88"/>
                        <a:pt x="123" y="88"/>
                        <a:pt x="119" y="80"/>
                      </a:cubicBezTo>
                      <a:cubicBezTo>
                        <a:pt x="113" y="80"/>
                        <a:pt x="114" y="87"/>
                        <a:pt x="108" y="87"/>
                      </a:cubicBezTo>
                      <a:cubicBezTo>
                        <a:pt x="110" y="79"/>
                        <a:pt x="102" y="88"/>
                        <a:pt x="101" y="80"/>
                      </a:cubicBezTo>
                      <a:close/>
                      <a:moveTo>
                        <a:pt x="262" y="89"/>
                      </a:moveTo>
                      <a:cubicBezTo>
                        <a:pt x="262" y="89"/>
                        <a:pt x="262" y="89"/>
                        <a:pt x="262" y="89"/>
                      </a:cubicBezTo>
                      <a:cubicBezTo>
                        <a:pt x="267" y="87"/>
                        <a:pt x="275" y="87"/>
                        <a:pt x="275" y="80"/>
                      </a:cubicBezTo>
                      <a:cubicBezTo>
                        <a:pt x="270" y="83"/>
                        <a:pt x="264" y="83"/>
                        <a:pt x="262" y="89"/>
                      </a:cubicBezTo>
                      <a:close/>
                      <a:moveTo>
                        <a:pt x="50" y="110"/>
                      </a:moveTo>
                      <a:cubicBezTo>
                        <a:pt x="50" y="110"/>
                        <a:pt x="50" y="110"/>
                        <a:pt x="50" y="110"/>
                      </a:cubicBezTo>
                      <a:cubicBezTo>
                        <a:pt x="47" y="113"/>
                        <a:pt x="39" y="112"/>
                        <a:pt x="40" y="120"/>
                      </a:cubicBezTo>
                      <a:cubicBezTo>
                        <a:pt x="53" y="119"/>
                        <a:pt x="54" y="105"/>
                        <a:pt x="68" y="104"/>
                      </a:cubicBezTo>
                      <a:cubicBezTo>
                        <a:pt x="72" y="94"/>
                        <a:pt x="83" y="90"/>
                        <a:pt x="89" y="82"/>
                      </a:cubicBezTo>
                      <a:cubicBezTo>
                        <a:pt x="73" y="88"/>
                        <a:pt x="63" y="100"/>
                        <a:pt x="50" y="110"/>
                      </a:cubicBezTo>
                      <a:close/>
                      <a:moveTo>
                        <a:pt x="138" y="84"/>
                      </a:moveTo>
                      <a:cubicBezTo>
                        <a:pt x="138" y="84"/>
                        <a:pt x="138" y="84"/>
                        <a:pt x="138" y="84"/>
                      </a:cubicBezTo>
                      <a:cubicBezTo>
                        <a:pt x="140" y="84"/>
                        <a:pt x="142" y="84"/>
                        <a:pt x="142" y="82"/>
                      </a:cubicBezTo>
                      <a:cubicBezTo>
                        <a:pt x="141" y="82"/>
                        <a:pt x="140" y="82"/>
                        <a:pt x="139" y="82"/>
                      </a:cubicBezTo>
                      <a:cubicBezTo>
                        <a:pt x="139" y="83"/>
                        <a:pt x="138" y="83"/>
                        <a:pt x="138" y="84"/>
                      </a:cubicBezTo>
                      <a:close/>
                      <a:moveTo>
                        <a:pt x="212" y="83"/>
                      </a:moveTo>
                      <a:cubicBezTo>
                        <a:pt x="212" y="83"/>
                        <a:pt x="212" y="83"/>
                        <a:pt x="212" y="83"/>
                      </a:cubicBezTo>
                      <a:cubicBezTo>
                        <a:pt x="200" y="82"/>
                        <a:pt x="197" y="90"/>
                        <a:pt x="191" y="94"/>
                      </a:cubicBezTo>
                      <a:cubicBezTo>
                        <a:pt x="197" y="95"/>
                        <a:pt x="199" y="92"/>
                        <a:pt x="203" y="90"/>
                      </a:cubicBezTo>
                      <a:cubicBezTo>
                        <a:pt x="202" y="93"/>
                        <a:pt x="198" y="93"/>
                        <a:pt x="199" y="97"/>
                      </a:cubicBezTo>
                      <a:cubicBezTo>
                        <a:pt x="206" y="98"/>
                        <a:pt x="212" y="91"/>
                        <a:pt x="215" y="85"/>
                      </a:cubicBezTo>
                      <a:cubicBezTo>
                        <a:pt x="210" y="87"/>
                        <a:pt x="214" y="86"/>
                        <a:pt x="212" y="83"/>
                      </a:cubicBezTo>
                      <a:close/>
                      <a:moveTo>
                        <a:pt x="201" y="82"/>
                      </a:moveTo>
                      <a:cubicBezTo>
                        <a:pt x="201" y="82"/>
                        <a:pt x="201" y="82"/>
                        <a:pt x="201" y="82"/>
                      </a:cubicBezTo>
                      <a:cubicBezTo>
                        <a:pt x="195" y="85"/>
                        <a:pt x="187" y="87"/>
                        <a:pt x="185" y="94"/>
                      </a:cubicBezTo>
                      <a:cubicBezTo>
                        <a:pt x="193" y="93"/>
                        <a:pt x="197" y="87"/>
                        <a:pt x="201" y="82"/>
                      </a:cubicBezTo>
                      <a:close/>
                      <a:moveTo>
                        <a:pt x="40" y="90"/>
                      </a:moveTo>
                      <a:cubicBezTo>
                        <a:pt x="40" y="90"/>
                        <a:pt x="40" y="90"/>
                        <a:pt x="40" y="90"/>
                      </a:cubicBezTo>
                      <a:cubicBezTo>
                        <a:pt x="42" y="92"/>
                        <a:pt x="45" y="87"/>
                        <a:pt x="42" y="87"/>
                      </a:cubicBezTo>
                      <a:cubicBezTo>
                        <a:pt x="42" y="88"/>
                        <a:pt x="40" y="89"/>
                        <a:pt x="40" y="90"/>
                      </a:cubicBezTo>
                      <a:close/>
                      <a:moveTo>
                        <a:pt x="243" y="107"/>
                      </a:moveTo>
                      <a:cubicBezTo>
                        <a:pt x="243" y="107"/>
                        <a:pt x="243" y="107"/>
                        <a:pt x="243" y="107"/>
                      </a:cubicBezTo>
                      <a:cubicBezTo>
                        <a:pt x="257" y="104"/>
                        <a:pt x="266" y="97"/>
                        <a:pt x="274" y="88"/>
                      </a:cubicBezTo>
                      <a:cubicBezTo>
                        <a:pt x="265" y="96"/>
                        <a:pt x="250" y="97"/>
                        <a:pt x="243" y="107"/>
                      </a:cubicBezTo>
                      <a:close/>
                      <a:moveTo>
                        <a:pt x="220" y="99"/>
                      </a:moveTo>
                      <a:cubicBezTo>
                        <a:pt x="220" y="99"/>
                        <a:pt x="220" y="99"/>
                        <a:pt x="220" y="99"/>
                      </a:cubicBezTo>
                      <a:cubicBezTo>
                        <a:pt x="226" y="106"/>
                        <a:pt x="231" y="96"/>
                        <a:pt x="238" y="96"/>
                      </a:cubicBezTo>
                      <a:cubicBezTo>
                        <a:pt x="235" y="93"/>
                        <a:pt x="236" y="90"/>
                        <a:pt x="233" y="89"/>
                      </a:cubicBezTo>
                      <a:cubicBezTo>
                        <a:pt x="228" y="92"/>
                        <a:pt x="223" y="95"/>
                        <a:pt x="220" y="99"/>
                      </a:cubicBezTo>
                      <a:close/>
                      <a:moveTo>
                        <a:pt x="273" y="101"/>
                      </a:moveTo>
                      <a:cubicBezTo>
                        <a:pt x="273" y="101"/>
                        <a:pt x="273" y="101"/>
                        <a:pt x="273" y="101"/>
                      </a:cubicBezTo>
                      <a:cubicBezTo>
                        <a:pt x="276" y="101"/>
                        <a:pt x="280" y="95"/>
                        <a:pt x="278" y="93"/>
                      </a:cubicBezTo>
                      <a:cubicBezTo>
                        <a:pt x="276" y="96"/>
                        <a:pt x="272" y="95"/>
                        <a:pt x="273" y="101"/>
                      </a:cubicBezTo>
                      <a:close/>
                      <a:moveTo>
                        <a:pt x="154" y="120"/>
                      </a:moveTo>
                      <a:cubicBezTo>
                        <a:pt x="154" y="120"/>
                        <a:pt x="154" y="120"/>
                        <a:pt x="154" y="120"/>
                      </a:cubicBezTo>
                      <a:cubicBezTo>
                        <a:pt x="154" y="118"/>
                        <a:pt x="157" y="119"/>
                        <a:pt x="159" y="118"/>
                      </a:cubicBezTo>
                      <a:cubicBezTo>
                        <a:pt x="161" y="108"/>
                        <a:pt x="179" y="107"/>
                        <a:pt x="178" y="98"/>
                      </a:cubicBezTo>
                      <a:cubicBezTo>
                        <a:pt x="168" y="102"/>
                        <a:pt x="154" y="109"/>
                        <a:pt x="154" y="120"/>
                      </a:cubicBezTo>
                      <a:close/>
                      <a:moveTo>
                        <a:pt x="177" y="94"/>
                      </a:moveTo>
                      <a:cubicBezTo>
                        <a:pt x="177" y="94"/>
                        <a:pt x="177" y="94"/>
                        <a:pt x="177" y="94"/>
                      </a:cubicBezTo>
                      <a:cubicBezTo>
                        <a:pt x="164" y="97"/>
                        <a:pt x="154" y="104"/>
                        <a:pt x="149" y="113"/>
                      </a:cubicBezTo>
                      <a:cubicBezTo>
                        <a:pt x="160" y="109"/>
                        <a:pt x="168" y="101"/>
                        <a:pt x="177" y="94"/>
                      </a:cubicBezTo>
                      <a:close/>
                      <a:moveTo>
                        <a:pt x="204" y="107"/>
                      </a:moveTo>
                      <a:cubicBezTo>
                        <a:pt x="204" y="107"/>
                        <a:pt x="204" y="107"/>
                        <a:pt x="204" y="107"/>
                      </a:cubicBezTo>
                      <a:cubicBezTo>
                        <a:pt x="210" y="105"/>
                        <a:pt x="220" y="100"/>
                        <a:pt x="218" y="94"/>
                      </a:cubicBezTo>
                      <a:cubicBezTo>
                        <a:pt x="214" y="100"/>
                        <a:pt x="204" y="98"/>
                        <a:pt x="204" y="107"/>
                      </a:cubicBezTo>
                      <a:close/>
                      <a:moveTo>
                        <a:pt x="88" y="102"/>
                      </a:moveTo>
                      <a:cubicBezTo>
                        <a:pt x="88" y="102"/>
                        <a:pt x="88" y="102"/>
                        <a:pt x="88" y="102"/>
                      </a:cubicBezTo>
                      <a:cubicBezTo>
                        <a:pt x="91" y="103"/>
                        <a:pt x="93" y="97"/>
                        <a:pt x="91" y="97"/>
                      </a:cubicBezTo>
                      <a:cubicBezTo>
                        <a:pt x="91" y="99"/>
                        <a:pt x="87" y="98"/>
                        <a:pt x="88" y="102"/>
                      </a:cubicBezTo>
                      <a:close/>
                      <a:moveTo>
                        <a:pt x="233" y="104"/>
                      </a:moveTo>
                      <a:cubicBezTo>
                        <a:pt x="233" y="104"/>
                        <a:pt x="233" y="104"/>
                        <a:pt x="233" y="104"/>
                      </a:cubicBezTo>
                      <a:cubicBezTo>
                        <a:pt x="240" y="105"/>
                        <a:pt x="244" y="101"/>
                        <a:pt x="247" y="97"/>
                      </a:cubicBezTo>
                      <a:cubicBezTo>
                        <a:pt x="240" y="97"/>
                        <a:pt x="233" y="97"/>
                        <a:pt x="233" y="104"/>
                      </a:cubicBezTo>
                      <a:close/>
                      <a:moveTo>
                        <a:pt x="28" y="102"/>
                      </a:moveTo>
                      <a:cubicBezTo>
                        <a:pt x="28" y="102"/>
                        <a:pt x="28" y="102"/>
                        <a:pt x="28" y="102"/>
                      </a:cubicBezTo>
                      <a:cubicBezTo>
                        <a:pt x="31" y="102"/>
                        <a:pt x="32" y="100"/>
                        <a:pt x="33" y="98"/>
                      </a:cubicBezTo>
                      <a:cubicBezTo>
                        <a:pt x="30" y="98"/>
                        <a:pt x="28" y="99"/>
                        <a:pt x="28" y="102"/>
                      </a:cubicBezTo>
                      <a:close/>
                      <a:moveTo>
                        <a:pt x="166" y="116"/>
                      </a:moveTo>
                      <a:cubicBezTo>
                        <a:pt x="166" y="116"/>
                        <a:pt x="166" y="116"/>
                        <a:pt x="166" y="116"/>
                      </a:cubicBezTo>
                      <a:cubicBezTo>
                        <a:pt x="176" y="111"/>
                        <a:pt x="190" y="110"/>
                        <a:pt x="195" y="99"/>
                      </a:cubicBezTo>
                      <a:cubicBezTo>
                        <a:pt x="180" y="100"/>
                        <a:pt x="175" y="110"/>
                        <a:pt x="166" y="116"/>
                      </a:cubicBezTo>
                      <a:close/>
                      <a:moveTo>
                        <a:pt x="82" y="118"/>
                      </a:moveTo>
                      <a:cubicBezTo>
                        <a:pt x="82" y="118"/>
                        <a:pt x="82" y="118"/>
                        <a:pt x="82" y="118"/>
                      </a:cubicBezTo>
                      <a:cubicBezTo>
                        <a:pt x="86" y="120"/>
                        <a:pt x="89" y="114"/>
                        <a:pt x="92" y="111"/>
                      </a:cubicBezTo>
                      <a:cubicBezTo>
                        <a:pt x="94" y="109"/>
                        <a:pt x="103" y="104"/>
                        <a:pt x="97" y="102"/>
                      </a:cubicBezTo>
                      <a:cubicBezTo>
                        <a:pt x="93" y="108"/>
                        <a:pt x="79" y="110"/>
                        <a:pt x="82" y="118"/>
                      </a:cubicBezTo>
                      <a:close/>
                      <a:moveTo>
                        <a:pt x="198" y="106"/>
                      </a:moveTo>
                      <a:cubicBezTo>
                        <a:pt x="198" y="106"/>
                        <a:pt x="198" y="106"/>
                        <a:pt x="198" y="106"/>
                      </a:cubicBezTo>
                      <a:cubicBezTo>
                        <a:pt x="184" y="116"/>
                        <a:pt x="168" y="123"/>
                        <a:pt x="158" y="138"/>
                      </a:cubicBezTo>
                      <a:cubicBezTo>
                        <a:pt x="167" y="137"/>
                        <a:pt x="171" y="131"/>
                        <a:pt x="176" y="126"/>
                      </a:cubicBezTo>
                      <a:cubicBezTo>
                        <a:pt x="186" y="121"/>
                        <a:pt x="197" y="117"/>
                        <a:pt x="201" y="107"/>
                      </a:cubicBezTo>
                      <a:cubicBezTo>
                        <a:pt x="200" y="107"/>
                        <a:pt x="200" y="105"/>
                        <a:pt x="198" y="106"/>
                      </a:cubicBezTo>
                      <a:close/>
                      <a:moveTo>
                        <a:pt x="133" y="112"/>
                      </a:moveTo>
                      <a:cubicBezTo>
                        <a:pt x="133" y="112"/>
                        <a:pt x="133" y="112"/>
                        <a:pt x="133" y="112"/>
                      </a:cubicBezTo>
                      <a:cubicBezTo>
                        <a:pt x="136" y="113"/>
                        <a:pt x="135" y="109"/>
                        <a:pt x="136" y="108"/>
                      </a:cubicBezTo>
                      <a:cubicBezTo>
                        <a:pt x="135" y="108"/>
                        <a:pt x="134" y="108"/>
                        <a:pt x="133" y="108"/>
                      </a:cubicBezTo>
                      <a:cubicBezTo>
                        <a:pt x="133" y="110"/>
                        <a:pt x="133" y="111"/>
                        <a:pt x="133" y="112"/>
                      </a:cubicBezTo>
                      <a:close/>
                      <a:moveTo>
                        <a:pt x="206" y="122"/>
                      </a:moveTo>
                      <a:cubicBezTo>
                        <a:pt x="206" y="122"/>
                        <a:pt x="206" y="122"/>
                        <a:pt x="206" y="122"/>
                      </a:cubicBezTo>
                      <a:cubicBezTo>
                        <a:pt x="205" y="127"/>
                        <a:pt x="206" y="125"/>
                        <a:pt x="205" y="130"/>
                      </a:cubicBezTo>
                      <a:cubicBezTo>
                        <a:pt x="220" y="129"/>
                        <a:pt x="224" y="118"/>
                        <a:pt x="233" y="112"/>
                      </a:cubicBezTo>
                      <a:cubicBezTo>
                        <a:pt x="233" y="110"/>
                        <a:pt x="232" y="109"/>
                        <a:pt x="231" y="108"/>
                      </a:cubicBezTo>
                      <a:cubicBezTo>
                        <a:pt x="225" y="117"/>
                        <a:pt x="217" y="123"/>
                        <a:pt x="206" y="122"/>
                      </a:cubicBezTo>
                      <a:close/>
                      <a:moveTo>
                        <a:pt x="26" y="120"/>
                      </a:moveTo>
                      <a:cubicBezTo>
                        <a:pt x="26" y="120"/>
                        <a:pt x="26" y="120"/>
                        <a:pt x="26" y="120"/>
                      </a:cubicBezTo>
                      <a:cubicBezTo>
                        <a:pt x="32" y="118"/>
                        <a:pt x="36" y="115"/>
                        <a:pt x="38" y="111"/>
                      </a:cubicBezTo>
                      <a:cubicBezTo>
                        <a:pt x="32" y="112"/>
                        <a:pt x="27" y="114"/>
                        <a:pt x="26" y="120"/>
                      </a:cubicBezTo>
                      <a:close/>
                      <a:moveTo>
                        <a:pt x="144" y="117"/>
                      </a:moveTo>
                      <a:cubicBezTo>
                        <a:pt x="144" y="117"/>
                        <a:pt x="144" y="117"/>
                        <a:pt x="144" y="117"/>
                      </a:cubicBezTo>
                      <a:cubicBezTo>
                        <a:pt x="138" y="105"/>
                        <a:pt x="126" y="124"/>
                        <a:pt x="121" y="129"/>
                      </a:cubicBezTo>
                      <a:cubicBezTo>
                        <a:pt x="129" y="127"/>
                        <a:pt x="131" y="126"/>
                        <a:pt x="135" y="122"/>
                      </a:cubicBezTo>
                      <a:cubicBezTo>
                        <a:pt x="136" y="124"/>
                        <a:pt x="137" y="126"/>
                        <a:pt x="140" y="126"/>
                      </a:cubicBezTo>
                      <a:cubicBezTo>
                        <a:pt x="141" y="119"/>
                        <a:pt x="146" y="119"/>
                        <a:pt x="152" y="122"/>
                      </a:cubicBezTo>
                      <a:cubicBezTo>
                        <a:pt x="151" y="119"/>
                        <a:pt x="149" y="117"/>
                        <a:pt x="144" y="117"/>
                      </a:cubicBezTo>
                      <a:close/>
                      <a:moveTo>
                        <a:pt x="196" y="121"/>
                      </a:moveTo>
                      <a:cubicBezTo>
                        <a:pt x="196" y="121"/>
                        <a:pt x="196" y="121"/>
                        <a:pt x="196" y="121"/>
                      </a:cubicBezTo>
                      <a:cubicBezTo>
                        <a:pt x="202" y="125"/>
                        <a:pt x="213" y="117"/>
                        <a:pt x="210" y="112"/>
                      </a:cubicBezTo>
                      <a:cubicBezTo>
                        <a:pt x="206" y="116"/>
                        <a:pt x="198" y="115"/>
                        <a:pt x="196" y="121"/>
                      </a:cubicBezTo>
                      <a:close/>
                      <a:moveTo>
                        <a:pt x="260" y="113"/>
                      </a:moveTo>
                      <a:cubicBezTo>
                        <a:pt x="260" y="113"/>
                        <a:pt x="260" y="113"/>
                        <a:pt x="260" y="113"/>
                      </a:cubicBezTo>
                      <a:cubicBezTo>
                        <a:pt x="247" y="124"/>
                        <a:pt x="233" y="134"/>
                        <a:pt x="223" y="146"/>
                      </a:cubicBezTo>
                      <a:cubicBezTo>
                        <a:pt x="232" y="146"/>
                        <a:pt x="237" y="138"/>
                        <a:pt x="243" y="134"/>
                      </a:cubicBezTo>
                      <a:cubicBezTo>
                        <a:pt x="251" y="128"/>
                        <a:pt x="262" y="124"/>
                        <a:pt x="266" y="115"/>
                      </a:cubicBezTo>
                      <a:cubicBezTo>
                        <a:pt x="265" y="114"/>
                        <a:pt x="263" y="113"/>
                        <a:pt x="260" y="113"/>
                      </a:cubicBezTo>
                      <a:close/>
                      <a:moveTo>
                        <a:pt x="198" y="152"/>
                      </a:moveTo>
                      <a:cubicBezTo>
                        <a:pt x="198" y="152"/>
                        <a:pt x="198" y="152"/>
                        <a:pt x="198" y="152"/>
                      </a:cubicBezTo>
                      <a:cubicBezTo>
                        <a:pt x="192" y="152"/>
                        <a:pt x="188" y="155"/>
                        <a:pt x="186" y="159"/>
                      </a:cubicBezTo>
                      <a:cubicBezTo>
                        <a:pt x="192" y="159"/>
                        <a:pt x="197" y="157"/>
                        <a:pt x="198" y="152"/>
                      </a:cubicBezTo>
                      <a:close/>
                      <a:moveTo>
                        <a:pt x="192" y="152"/>
                      </a:moveTo>
                      <a:cubicBezTo>
                        <a:pt x="192" y="152"/>
                        <a:pt x="192" y="152"/>
                        <a:pt x="192" y="152"/>
                      </a:cubicBezTo>
                      <a:cubicBezTo>
                        <a:pt x="192" y="150"/>
                        <a:pt x="192" y="149"/>
                        <a:pt x="191" y="148"/>
                      </a:cubicBezTo>
                      <a:cubicBezTo>
                        <a:pt x="185" y="148"/>
                        <a:pt x="180" y="151"/>
                        <a:pt x="180" y="158"/>
                      </a:cubicBezTo>
                      <a:cubicBezTo>
                        <a:pt x="185" y="157"/>
                        <a:pt x="188" y="153"/>
                        <a:pt x="192" y="152"/>
                      </a:cubicBezTo>
                      <a:close/>
                      <a:moveTo>
                        <a:pt x="214" y="145"/>
                      </a:moveTo>
                      <a:cubicBezTo>
                        <a:pt x="214" y="145"/>
                        <a:pt x="214" y="145"/>
                        <a:pt x="214" y="145"/>
                      </a:cubicBezTo>
                      <a:cubicBezTo>
                        <a:pt x="203" y="146"/>
                        <a:pt x="199" y="154"/>
                        <a:pt x="194" y="160"/>
                      </a:cubicBezTo>
                      <a:cubicBezTo>
                        <a:pt x="203" y="163"/>
                        <a:pt x="210" y="154"/>
                        <a:pt x="218" y="152"/>
                      </a:cubicBezTo>
                      <a:cubicBezTo>
                        <a:pt x="218" y="149"/>
                        <a:pt x="218" y="148"/>
                        <a:pt x="217" y="146"/>
                      </a:cubicBezTo>
                      <a:cubicBezTo>
                        <a:pt x="227" y="135"/>
                        <a:pt x="242" y="128"/>
                        <a:pt x="251" y="115"/>
                      </a:cubicBezTo>
                      <a:cubicBezTo>
                        <a:pt x="231" y="117"/>
                        <a:pt x="226" y="134"/>
                        <a:pt x="214" y="145"/>
                      </a:cubicBezTo>
                      <a:close/>
                      <a:moveTo>
                        <a:pt x="220" y="131"/>
                      </a:moveTo>
                      <a:cubicBezTo>
                        <a:pt x="220" y="131"/>
                        <a:pt x="220" y="131"/>
                        <a:pt x="220" y="131"/>
                      </a:cubicBezTo>
                      <a:cubicBezTo>
                        <a:pt x="228" y="129"/>
                        <a:pt x="232" y="124"/>
                        <a:pt x="236" y="117"/>
                      </a:cubicBezTo>
                      <a:cubicBezTo>
                        <a:pt x="228" y="119"/>
                        <a:pt x="221" y="122"/>
                        <a:pt x="220" y="131"/>
                      </a:cubicBezTo>
                      <a:close/>
                      <a:moveTo>
                        <a:pt x="31" y="129"/>
                      </a:moveTo>
                      <a:cubicBezTo>
                        <a:pt x="31" y="129"/>
                        <a:pt x="31" y="129"/>
                        <a:pt x="31" y="129"/>
                      </a:cubicBezTo>
                      <a:cubicBezTo>
                        <a:pt x="34" y="127"/>
                        <a:pt x="41" y="122"/>
                        <a:pt x="36" y="120"/>
                      </a:cubicBezTo>
                      <a:cubicBezTo>
                        <a:pt x="35" y="123"/>
                        <a:pt x="27" y="125"/>
                        <a:pt x="31" y="129"/>
                      </a:cubicBezTo>
                      <a:close/>
                      <a:moveTo>
                        <a:pt x="41" y="146"/>
                      </a:moveTo>
                      <a:cubicBezTo>
                        <a:pt x="41" y="146"/>
                        <a:pt x="41" y="146"/>
                        <a:pt x="41" y="146"/>
                      </a:cubicBezTo>
                      <a:cubicBezTo>
                        <a:pt x="41" y="160"/>
                        <a:pt x="28" y="161"/>
                        <a:pt x="23" y="169"/>
                      </a:cubicBezTo>
                      <a:cubicBezTo>
                        <a:pt x="34" y="165"/>
                        <a:pt x="42" y="159"/>
                        <a:pt x="49" y="152"/>
                      </a:cubicBezTo>
                      <a:cubicBezTo>
                        <a:pt x="47" y="149"/>
                        <a:pt x="46" y="153"/>
                        <a:pt x="45" y="150"/>
                      </a:cubicBezTo>
                      <a:cubicBezTo>
                        <a:pt x="55" y="139"/>
                        <a:pt x="74" y="135"/>
                        <a:pt x="80" y="120"/>
                      </a:cubicBezTo>
                      <a:cubicBezTo>
                        <a:pt x="58" y="120"/>
                        <a:pt x="58" y="141"/>
                        <a:pt x="41" y="146"/>
                      </a:cubicBezTo>
                      <a:close/>
                      <a:moveTo>
                        <a:pt x="101" y="134"/>
                      </a:moveTo>
                      <a:cubicBezTo>
                        <a:pt x="101" y="134"/>
                        <a:pt x="101" y="134"/>
                        <a:pt x="101" y="134"/>
                      </a:cubicBezTo>
                      <a:cubicBezTo>
                        <a:pt x="98" y="136"/>
                        <a:pt x="93" y="141"/>
                        <a:pt x="89" y="141"/>
                      </a:cubicBezTo>
                      <a:cubicBezTo>
                        <a:pt x="89" y="141"/>
                        <a:pt x="89" y="138"/>
                        <a:pt x="87" y="139"/>
                      </a:cubicBezTo>
                      <a:cubicBezTo>
                        <a:pt x="82" y="141"/>
                        <a:pt x="79" y="145"/>
                        <a:pt x="75" y="149"/>
                      </a:cubicBezTo>
                      <a:cubicBezTo>
                        <a:pt x="72" y="146"/>
                        <a:pt x="67" y="151"/>
                        <a:pt x="66" y="155"/>
                      </a:cubicBezTo>
                      <a:cubicBezTo>
                        <a:pt x="77" y="153"/>
                        <a:pt x="81" y="143"/>
                        <a:pt x="91" y="144"/>
                      </a:cubicBezTo>
                      <a:cubicBezTo>
                        <a:pt x="83" y="154"/>
                        <a:pt x="68" y="156"/>
                        <a:pt x="63" y="168"/>
                      </a:cubicBezTo>
                      <a:cubicBezTo>
                        <a:pt x="68" y="166"/>
                        <a:pt x="63" y="174"/>
                        <a:pt x="66" y="173"/>
                      </a:cubicBezTo>
                      <a:cubicBezTo>
                        <a:pt x="75" y="164"/>
                        <a:pt x="86" y="158"/>
                        <a:pt x="96" y="150"/>
                      </a:cubicBezTo>
                      <a:cubicBezTo>
                        <a:pt x="94" y="150"/>
                        <a:pt x="94" y="149"/>
                        <a:pt x="93" y="148"/>
                      </a:cubicBezTo>
                      <a:cubicBezTo>
                        <a:pt x="97" y="144"/>
                        <a:pt x="107" y="143"/>
                        <a:pt x="103" y="136"/>
                      </a:cubicBezTo>
                      <a:cubicBezTo>
                        <a:pt x="111" y="132"/>
                        <a:pt x="118" y="128"/>
                        <a:pt x="121" y="120"/>
                      </a:cubicBezTo>
                      <a:cubicBezTo>
                        <a:pt x="112" y="121"/>
                        <a:pt x="107" y="129"/>
                        <a:pt x="101" y="134"/>
                      </a:cubicBezTo>
                      <a:close/>
                      <a:moveTo>
                        <a:pt x="156" y="130"/>
                      </a:moveTo>
                      <a:cubicBezTo>
                        <a:pt x="156" y="130"/>
                        <a:pt x="156" y="130"/>
                        <a:pt x="156" y="130"/>
                      </a:cubicBezTo>
                      <a:cubicBezTo>
                        <a:pt x="160" y="129"/>
                        <a:pt x="166" y="123"/>
                        <a:pt x="164" y="121"/>
                      </a:cubicBezTo>
                      <a:cubicBezTo>
                        <a:pt x="162" y="125"/>
                        <a:pt x="154" y="123"/>
                        <a:pt x="156" y="130"/>
                      </a:cubicBezTo>
                      <a:close/>
                      <a:moveTo>
                        <a:pt x="94" y="130"/>
                      </a:moveTo>
                      <a:cubicBezTo>
                        <a:pt x="94" y="130"/>
                        <a:pt x="94" y="130"/>
                        <a:pt x="94" y="130"/>
                      </a:cubicBezTo>
                      <a:cubicBezTo>
                        <a:pt x="98" y="130"/>
                        <a:pt x="106" y="127"/>
                        <a:pt x="102" y="124"/>
                      </a:cubicBezTo>
                      <a:cubicBezTo>
                        <a:pt x="99" y="126"/>
                        <a:pt x="96" y="126"/>
                        <a:pt x="94" y="130"/>
                      </a:cubicBezTo>
                      <a:close/>
                      <a:moveTo>
                        <a:pt x="168" y="145"/>
                      </a:moveTo>
                      <a:cubicBezTo>
                        <a:pt x="168" y="145"/>
                        <a:pt x="168" y="145"/>
                        <a:pt x="168" y="145"/>
                      </a:cubicBezTo>
                      <a:cubicBezTo>
                        <a:pt x="180" y="140"/>
                        <a:pt x="191" y="135"/>
                        <a:pt x="198" y="125"/>
                      </a:cubicBezTo>
                      <a:cubicBezTo>
                        <a:pt x="184" y="123"/>
                        <a:pt x="176" y="137"/>
                        <a:pt x="168" y="145"/>
                      </a:cubicBezTo>
                      <a:close/>
                      <a:moveTo>
                        <a:pt x="251" y="140"/>
                      </a:moveTo>
                      <a:cubicBezTo>
                        <a:pt x="251" y="140"/>
                        <a:pt x="251" y="140"/>
                        <a:pt x="251" y="140"/>
                      </a:cubicBezTo>
                      <a:cubicBezTo>
                        <a:pt x="248" y="143"/>
                        <a:pt x="240" y="148"/>
                        <a:pt x="245" y="153"/>
                      </a:cubicBezTo>
                      <a:cubicBezTo>
                        <a:pt x="254" y="144"/>
                        <a:pt x="264" y="136"/>
                        <a:pt x="273" y="126"/>
                      </a:cubicBezTo>
                      <a:cubicBezTo>
                        <a:pt x="264" y="129"/>
                        <a:pt x="257" y="134"/>
                        <a:pt x="251" y="140"/>
                      </a:cubicBezTo>
                      <a:close/>
                      <a:moveTo>
                        <a:pt x="266" y="124"/>
                      </a:moveTo>
                      <a:cubicBezTo>
                        <a:pt x="266" y="124"/>
                        <a:pt x="266" y="124"/>
                        <a:pt x="266" y="124"/>
                      </a:cubicBezTo>
                      <a:cubicBezTo>
                        <a:pt x="251" y="130"/>
                        <a:pt x="240" y="141"/>
                        <a:pt x="229" y="152"/>
                      </a:cubicBezTo>
                      <a:cubicBezTo>
                        <a:pt x="245" y="146"/>
                        <a:pt x="257" y="134"/>
                        <a:pt x="266" y="124"/>
                      </a:cubicBezTo>
                      <a:close/>
                      <a:moveTo>
                        <a:pt x="125" y="138"/>
                      </a:moveTo>
                      <a:cubicBezTo>
                        <a:pt x="125" y="138"/>
                        <a:pt x="125" y="138"/>
                        <a:pt x="125" y="138"/>
                      </a:cubicBezTo>
                      <a:cubicBezTo>
                        <a:pt x="132" y="137"/>
                        <a:pt x="136" y="134"/>
                        <a:pt x="140" y="131"/>
                      </a:cubicBezTo>
                      <a:cubicBezTo>
                        <a:pt x="135" y="126"/>
                        <a:pt x="128" y="133"/>
                        <a:pt x="125" y="138"/>
                      </a:cubicBezTo>
                      <a:close/>
                      <a:moveTo>
                        <a:pt x="70" y="135"/>
                      </a:moveTo>
                      <a:cubicBezTo>
                        <a:pt x="70" y="135"/>
                        <a:pt x="70" y="135"/>
                        <a:pt x="70" y="135"/>
                      </a:cubicBezTo>
                      <a:cubicBezTo>
                        <a:pt x="69" y="138"/>
                        <a:pt x="62" y="142"/>
                        <a:pt x="66" y="146"/>
                      </a:cubicBezTo>
                      <a:cubicBezTo>
                        <a:pt x="69" y="140"/>
                        <a:pt x="88" y="138"/>
                        <a:pt x="78" y="131"/>
                      </a:cubicBezTo>
                      <a:cubicBezTo>
                        <a:pt x="77" y="136"/>
                        <a:pt x="76" y="137"/>
                        <a:pt x="70" y="135"/>
                      </a:cubicBezTo>
                      <a:close/>
                      <a:moveTo>
                        <a:pt x="126" y="146"/>
                      </a:moveTo>
                      <a:cubicBezTo>
                        <a:pt x="126" y="146"/>
                        <a:pt x="126" y="146"/>
                        <a:pt x="126" y="146"/>
                      </a:cubicBezTo>
                      <a:cubicBezTo>
                        <a:pt x="136" y="143"/>
                        <a:pt x="145" y="139"/>
                        <a:pt x="150" y="131"/>
                      </a:cubicBezTo>
                      <a:cubicBezTo>
                        <a:pt x="142" y="136"/>
                        <a:pt x="130" y="137"/>
                        <a:pt x="126" y="146"/>
                      </a:cubicBezTo>
                      <a:close/>
                      <a:moveTo>
                        <a:pt x="27" y="139"/>
                      </a:moveTo>
                      <a:cubicBezTo>
                        <a:pt x="27" y="139"/>
                        <a:pt x="27" y="139"/>
                        <a:pt x="27" y="139"/>
                      </a:cubicBezTo>
                      <a:cubicBezTo>
                        <a:pt x="31" y="138"/>
                        <a:pt x="34" y="137"/>
                        <a:pt x="35" y="132"/>
                      </a:cubicBezTo>
                      <a:cubicBezTo>
                        <a:pt x="30" y="133"/>
                        <a:pt x="29" y="136"/>
                        <a:pt x="27" y="139"/>
                      </a:cubicBezTo>
                      <a:close/>
                      <a:moveTo>
                        <a:pt x="192" y="144"/>
                      </a:moveTo>
                      <a:cubicBezTo>
                        <a:pt x="192" y="144"/>
                        <a:pt x="192" y="144"/>
                        <a:pt x="192" y="144"/>
                      </a:cubicBezTo>
                      <a:cubicBezTo>
                        <a:pt x="198" y="143"/>
                        <a:pt x="206" y="138"/>
                        <a:pt x="204" y="134"/>
                      </a:cubicBezTo>
                      <a:cubicBezTo>
                        <a:pt x="199" y="137"/>
                        <a:pt x="193" y="138"/>
                        <a:pt x="192" y="144"/>
                      </a:cubicBezTo>
                      <a:close/>
                      <a:moveTo>
                        <a:pt x="212" y="140"/>
                      </a:moveTo>
                      <a:cubicBezTo>
                        <a:pt x="212" y="140"/>
                        <a:pt x="212" y="140"/>
                        <a:pt x="212" y="140"/>
                      </a:cubicBezTo>
                      <a:cubicBezTo>
                        <a:pt x="215" y="140"/>
                        <a:pt x="220" y="136"/>
                        <a:pt x="217" y="134"/>
                      </a:cubicBezTo>
                      <a:cubicBezTo>
                        <a:pt x="215" y="136"/>
                        <a:pt x="208" y="137"/>
                        <a:pt x="212" y="140"/>
                      </a:cubicBezTo>
                      <a:close/>
                      <a:moveTo>
                        <a:pt x="150" y="150"/>
                      </a:moveTo>
                      <a:cubicBezTo>
                        <a:pt x="150" y="150"/>
                        <a:pt x="150" y="150"/>
                        <a:pt x="150" y="150"/>
                      </a:cubicBezTo>
                      <a:cubicBezTo>
                        <a:pt x="148" y="147"/>
                        <a:pt x="141" y="153"/>
                        <a:pt x="144" y="155"/>
                      </a:cubicBezTo>
                      <a:cubicBezTo>
                        <a:pt x="157" y="153"/>
                        <a:pt x="164" y="145"/>
                        <a:pt x="171" y="136"/>
                      </a:cubicBezTo>
                      <a:cubicBezTo>
                        <a:pt x="162" y="139"/>
                        <a:pt x="156" y="144"/>
                        <a:pt x="150" y="150"/>
                      </a:cubicBezTo>
                      <a:close/>
                      <a:moveTo>
                        <a:pt x="257" y="149"/>
                      </a:moveTo>
                      <a:cubicBezTo>
                        <a:pt x="257" y="149"/>
                        <a:pt x="257" y="149"/>
                        <a:pt x="257" y="149"/>
                      </a:cubicBezTo>
                      <a:cubicBezTo>
                        <a:pt x="265" y="147"/>
                        <a:pt x="270" y="143"/>
                        <a:pt x="274" y="136"/>
                      </a:cubicBezTo>
                      <a:cubicBezTo>
                        <a:pt x="265" y="137"/>
                        <a:pt x="262" y="144"/>
                        <a:pt x="257" y="149"/>
                      </a:cubicBezTo>
                      <a:close/>
                      <a:moveTo>
                        <a:pt x="121" y="139"/>
                      </a:moveTo>
                      <a:cubicBezTo>
                        <a:pt x="121" y="139"/>
                        <a:pt x="121" y="139"/>
                        <a:pt x="121" y="139"/>
                      </a:cubicBezTo>
                      <a:cubicBezTo>
                        <a:pt x="113" y="137"/>
                        <a:pt x="101" y="147"/>
                        <a:pt x="100" y="152"/>
                      </a:cubicBezTo>
                      <a:cubicBezTo>
                        <a:pt x="105" y="146"/>
                        <a:pt x="117" y="146"/>
                        <a:pt x="121" y="139"/>
                      </a:cubicBezTo>
                      <a:close/>
                      <a:moveTo>
                        <a:pt x="66" y="177"/>
                      </a:moveTo>
                      <a:cubicBezTo>
                        <a:pt x="66" y="177"/>
                        <a:pt x="66" y="177"/>
                        <a:pt x="66" y="177"/>
                      </a:cubicBezTo>
                      <a:cubicBezTo>
                        <a:pt x="62" y="180"/>
                        <a:pt x="55" y="184"/>
                        <a:pt x="54" y="190"/>
                      </a:cubicBezTo>
                      <a:cubicBezTo>
                        <a:pt x="63" y="190"/>
                        <a:pt x="70" y="181"/>
                        <a:pt x="78" y="176"/>
                      </a:cubicBezTo>
                      <a:cubicBezTo>
                        <a:pt x="86" y="170"/>
                        <a:pt x="95" y="164"/>
                        <a:pt x="103" y="159"/>
                      </a:cubicBezTo>
                      <a:cubicBezTo>
                        <a:pt x="104" y="153"/>
                        <a:pt x="110" y="152"/>
                        <a:pt x="112" y="148"/>
                      </a:cubicBezTo>
                      <a:cubicBezTo>
                        <a:pt x="94" y="155"/>
                        <a:pt x="80" y="167"/>
                        <a:pt x="66" y="177"/>
                      </a:cubicBezTo>
                      <a:close/>
                      <a:moveTo>
                        <a:pt x="134" y="149"/>
                      </a:moveTo>
                      <a:cubicBezTo>
                        <a:pt x="134" y="149"/>
                        <a:pt x="134" y="149"/>
                        <a:pt x="134" y="149"/>
                      </a:cubicBezTo>
                      <a:cubicBezTo>
                        <a:pt x="140" y="150"/>
                        <a:pt x="141" y="146"/>
                        <a:pt x="144" y="144"/>
                      </a:cubicBezTo>
                      <a:cubicBezTo>
                        <a:pt x="149" y="144"/>
                        <a:pt x="154" y="144"/>
                        <a:pt x="154" y="139"/>
                      </a:cubicBezTo>
                      <a:cubicBezTo>
                        <a:pt x="145" y="140"/>
                        <a:pt x="139" y="142"/>
                        <a:pt x="134" y="149"/>
                      </a:cubicBezTo>
                      <a:close/>
                      <a:moveTo>
                        <a:pt x="203" y="144"/>
                      </a:moveTo>
                      <a:cubicBezTo>
                        <a:pt x="203" y="144"/>
                        <a:pt x="203" y="144"/>
                        <a:pt x="203" y="144"/>
                      </a:cubicBezTo>
                      <a:cubicBezTo>
                        <a:pt x="206" y="143"/>
                        <a:pt x="209" y="142"/>
                        <a:pt x="209" y="139"/>
                      </a:cubicBezTo>
                      <a:cubicBezTo>
                        <a:pt x="206" y="140"/>
                        <a:pt x="202" y="140"/>
                        <a:pt x="203" y="144"/>
                      </a:cubicBezTo>
                      <a:close/>
                      <a:moveTo>
                        <a:pt x="158" y="159"/>
                      </a:moveTo>
                      <a:cubicBezTo>
                        <a:pt x="158" y="159"/>
                        <a:pt x="158" y="159"/>
                        <a:pt x="158" y="159"/>
                      </a:cubicBezTo>
                      <a:cubicBezTo>
                        <a:pt x="169" y="154"/>
                        <a:pt x="185" y="154"/>
                        <a:pt x="189" y="141"/>
                      </a:cubicBezTo>
                      <a:cubicBezTo>
                        <a:pt x="177" y="148"/>
                        <a:pt x="167" y="149"/>
                        <a:pt x="158" y="159"/>
                      </a:cubicBezTo>
                      <a:close/>
                      <a:moveTo>
                        <a:pt x="17" y="152"/>
                      </a:moveTo>
                      <a:cubicBezTo>
                        <a:pt x="17" y="152"/>
                        <a:pt x="17" y="152"/>
                        <a:pt x="17" y="152"/>
                      </a:cubicBezTo>
                      <a:cubicBezTo>
                        <a:pt x="21" y="151"/>
                        <a:pt x="23" y="149"/>
                        <a:pt x="23" y="145"/>
                      </a:cubicBezTo>
                      <a:cubicBezTo>
                        <a:pt x="18" y="144"/>
                        <a:pt x="16" y="146"/>
                        <a:pt x="17" y="152"/>
                      </a:cubicBezTo>
                      <a:close/>
                      <a:moveTo>
                        <a:pt x="262" y="157"/>
                      </a:moveTo>
                      <a:cubicBezTo>
                        <a:pt x="262" y="157"/>
                        <a:pt x="262" y="157"/>
                        <a:pt x="262" y="157"/>
                      </a:cubicBezTo>
                      <a:cubicBezTo>
                        <a:pt x="269" y="155"/>
                        <a:pt x="272" y="151"/>
                        <a:pt x="274" y="145"/>
                      </a:cubicBezTo>
                      <a:cubicBezTo>
                        <a:pt x="267" y="146"/>
                        <a:pt x="265" y="151"/>
                        <a:pt x="262" y="157"/>
                      </a:cubicBezTo>
                      <a:close/>
                      <a:moveTo>
                        <a:pt x="271" y="158"/>
                      </a:moveTo>
                      <a:cubicBezTo>
                        <a:pt x="271" y="158"/>
                        <a:pt x="271" y="158"/>
                        <a:pt x="271" y="158"/>
                      </a:cubicBezTo>
                      <a:cubicBezTo>
                        <a:pt x="274" y="158"/>
                        <a:pt x="274" y="156"/>
                        <a:pt x="278" y="157"/>
                      </a:cubicBezTo>
                      <a:cubicBezTo>
                        <a:pt x="276" y="150"/>
                        <a:pt x="282" y="152"/>
                        <a:pt x="283" y="148"/>
                      </a:cubicBezTo>
                      <a:cubicBezTo>
                        <a:pt x="278" y="145"/>
                        <a:pt x="273" y="153"/>
                        <a:pt x="271" y="158"/>
                      </a:cubicBezTo>
                      <a:close/>
                      <a:moveTo>
                        <a:pt x="21" y="155"/>
                      </a:moveTo>
                      <a:cubicBezTo>
                        <a:pt x="21" y="155"/>
                        <a:pt x="21" y="155"/>
                        <a:pt x="21" y="155"/>
                      </a:cubicBezTo>
                      <a:cubicBezTo>
                        <a:pt x="25" y="156"/>
                        <a:pt x="25" y="152"/>
                        <a:pt x="30" y="153"/>
                      </a:cubicBezTo>
                      <a:cubicBezTo>
                        <a:pt x="30" y="151"/>
                        <a:pt x="30" y="149"/>
                        <a:pt x="30" y="148"/>
                      </a:cubicBezTo>
                      <a:cubicBezTo>
                        <a:pt x="26" y="150"/>
                        <a:pt x="21" y="150"/>
                        <a:pt x="21" y="155"/>
                      </a:cubicBezTo>
                      <a:close/>
                      <a:moveTo>
                        <a:pt x="126" y="162"/>
                      </a:moveTo>
                      <a:cubicBezTo>
                        <a:pt x="126" y="162"/>
                        <a:pt x="126" y="162"/>
                        <a:pt x="126" y="162"/>
                      </a:cubicBezTo>
                      <a:cubicBezTo>
                        <a:pt x="117" y="161"/>
                        <a:pt x="111" y="170"/>
                        <a:pt x="103" y="174"/>
                      </a:cubicBezTo>
                      <a:cubicBezTo>
                        <a:pt x="98" y="178"/>
                        <a:pt x="92" y="180"/>
                        <a:pt x="88" y="185"/>
                      </a:cubicBezTo>
                      <a:cubicBezTo>
                        <a:pt x="77" y="190"/>
                        <a:pt x="62" y="198"/>
                        <a:pt x="58" y="208"/>
                      </a:cubicBezTo>
                      <a:cubicBezTo>
                        <a:pt x="78" y="204"/>
                        <a:pt x="84" y="185"/>
                        <a:pt x="103" y="180"/>
                      </a:cubicBezTo>
                      <a:cubicBezTo>
                        <a:pt x="105" y="180"/>
                        <a:pt x="105" y="182"/>
                        <a:pt x="106" y="182"/>
                      </a:cubicBezTo>
                      <a:cubicBezTo>
                        <a:pt x="116" y="174"/>
                        <a:pt x="131" y="169"/>
                        <a:pt x="139" y="158"/>
                      </a:cubicBezTo>
                      <a:cubicBezTo>
                        <a:pt x="134" y="154"/>
                        <a:pt x="131" y="161"/>
                        <a:pt x="126" y="162"/>
                      </a:cubicBezTo>
                      <a:close/>
                      <a:moveTo>
                        <a:pt x="80" y="183"/>
                      </a:moveTo>
                      <a:cubicBezTo>
                        <a:pt x="80" y="183"/>
                        <a:pt x="80" y="183"/>
                        <a:pt x="80" y="183"/>
                      </a:cubicBezTo>
                      <a:cubicBezTo>
                        <a:pt x="92" y="176"/>
                        <a:pt x="104" y="168"/>
                        <a:pt x="116" y="160"/>
                      </a:cubicBezTo>
                      <a:cubicBezTo>
                        <a:pt x="116" y="165"/>
                        <a:pt x="117" y="161"/>
                        <a:pt x="120" y="162"/>
                      </a:cubicBezTo>
                      <a:cubicBezTo>
                        <a:pt x="122" y="157"/>
                        <a:pt x="130" y="158"/>
                        <a:pt x="131" y="152"/>
                      </a:cubicBezTo>
                      <a:cubicBezTo>
                        <a:pt x="127" y="149"/>
                        <a:pt x="124" y="156"/>
                        <a:pt x="120" y="158"/>
                      </a:cubicBezTo>
                      <a:cubicBezTo>
                        <a:pt x="120" y="156"/>
                        <a:pt x="120" y="154"/>
                        <a:pt x="117" y="154"/>
                      </a:cubicBezTo>
                      <a:cubicBezTo>
                        <a:pt x="97" y="164"/>
                        <a:pt x="80" y="179"/>
                        <a:pt x="63" y="191"/>
                      </a:cubicBezTo>
                      <a:cubicBezTo>
                        <a:pt x="57" y="195"/>
                        <a:pt x="47" y="198"/>
                        <a:pt x="46" y="206"/>
                      </a:cubicBezTo>
                      <a:cubicBezTo>
                        <a:pt x="60" y="202"/>
                        <a:pt x="69" y="191"/>
                        <a:pt x="80" y="183"/>
                      </a:cubicBezTo>
                      <a:close/>
                      <a:moveTo>
                        <a:pt x="212" y="167"/>
                      </a:moveTo>
                      <a:cubicBezTo>
                        <a:pt x="212" y="167"/>
                        <a:pt x="212" y="167"/>
                        <a:pt x="212" y="167"/>
                      </a:cubicBezTo>
                      <a:cubicBezTo>
                        <a:pt x="215" y="161"/>
                        <a:pt x="228" y="158"/>
                        <a:pt x="227" y="152"/>
                      </a:cubicBezTo>
                      <a:cubicBezTo>
                        <a:pt x="221" y="155"/>
                        <a:pt x="208" y="158"/>
                        <a:pt x="212" y="167"/>
                      </a:cubicBezTo>
                      <a:close/>
                      <a:moveTo>
                        <a:pt x="17" y="159"/>
                      </a:moveTo>
                      <a:cubicBezTo>
                        <a:pt x="17" y="159"/>
                        <a:pt x="17" y="159"/>
                        <a:pt x="17" y="159"/>
                      </a:cubicBezTo>
                      <a:cubicBezTo>
                        <a:pt x="17" y="163"/>
                        <a:pt x="17" y="167"/>
                        <a:pt x="17" y="171"/>
                      </a:cubicBezTo>
                      <a:cubicBezTo>
                        <a:pt x="24" y="170"/>
                        <a:pt x="22" y="160"/>
                        <a:pt x="26" y="157"/>
                      </a:cubicBezTo>
                      <a:cubicBezTo>
                        <a:pt x="22" y="157"/>
                        <a:pt x="20" y="158"/>
                        <a:pt x="17" y="159"/>
                      </a:cubicBezTo>
                      <a:close/>
                      <a:moveTo>
                        <a:pt x="41" y="174"/>
                      </a:moveTo>
                      <a:cubicBezTo>
                        <a:pt x="41" y="174"/>
                        <a:pt x="41" y="174"/>
                        <a:pt x="41" y="174"/>
                      </a:cubicBezTo>
                      <a:cubicBezTo>
                        <a:pt x="47" y="178"/>
                        <a:pt x="62" y="162"/>
                        <a:pt x="58" y="159"/>
                      </a:cubicBezTo>
                      <a:cubicBezTo>
                        <a:pt x="52" y="165"/>
                        <a:pt x="44" y="167"/>
                        <a:pt x="41" y="174"/>
                      </a:cubicBezTo>
                      <a:close/>
                      <a:moveTo>
                        <a:pt x="158" y="172"/>
                      </a:moveTo>
                      <a:cubicBezTo>
                        <a:pt x="158" y="172"/>
                        <a:pt x="158" y="172"/>
                        <a:pt x="158" y="172"/>
                      </a:cubicBezTo>
                      <a:cubicBezTo>
                        <a:pt x="157" y="168"/>
                        <a:pt x="167" y="164"/>
                        <a:pt x="170" y="159"/>
                      </a:cubicBezTo>
                      <a:cubicBezTo>
                        <a:pt x="154" y="162"/>
                        <a:pt x="143" y="169"/>
                        <a:pt x="134" y="178"/>
                      </a:cubicBezTo>
                      <a:cubicBezTo>
                        <a:pt x="138" y="177"/>
                        <a:pt x="143" y="176"/>
                        <a:pt x="140" y="181"/>
                      </a:cubicBezTo>
                      <a:cubicBezTo>
                        <a:pt x="146" y="177"/>
                        <a:pt x="158" y="171"/>
                        <a:pt x="158" y="172"/>
                      </a:cubicBezTo>
                      <a:close/>
                      <a:moveTo>
                        <a:pt x="162" y="172"/>
                      </a:moveTo>
                      <a:cubicBezTo>
                        <a:pt x="162" y="172"/>
                        <a:pt x="162" y="172"/>
                        <a:pt x="162" y="172"/>
                      </a:cubicBezTo>
                      <a:cubicBezTo>
                        <a:pt x="157" y="187"/>
                        <a:pt x="136" y="187"/>
                        <a:pt x="129" y="200"/>
                      </a:cubicBezTo>
                      <a:cubicBezTo>
                        <a:pt x="138" y="199"/>
                        <a:pt x="145" y="192"/>
                        <a:pt x="153" y="186"/>
                      </a:cubicBezTo>
                      <a:cubicBezTo>
                        <a:pt x="161" y="180"/>
                        <a:pt x="172" y="177"/>
                        <a:pt x="178" y="172"/>
                      </a:cubicBezTo>
                      <a:cubicBezTo>
                        <a:pt x="181" y="170"/>
                        <a:pt x="186" y="166"/>
                        <a:pt x="185" y="162"/>
                      </a:cubicBezTo>
                      <a:cubicBezTo>
                        <a:pt x="175" y="163"/>
                        <a:pt x="171" y="170"/>
                        <a:pt x="162" y="172"/>
                      </a:cubicBezTo>
                      <a:close/>
                      <a:moveTo>
                        <a:pt x="144" y="199"/>
                      </a:moveTo>
                      <a:cubicBezTo>
                        <a:pt x="144" y="199"/>
                        <a:pt x="144" y="199"/>
                        <a:pt x="144" y="199"/>
                      </a:cubicBezTo>
                      <a:cubicBezTo>
                        <a:pt x="159" y="195"/>
                        <a:pt x="168" y="179"/>
                        <a:pt x="181" y="178"/>
                      </a:cubicBezTo>
                      <a:cubicBezTo>
                        <a:pt x="176" y="187"/>
                        <a:pt x="162" y="187"/>
                        <a:pt x="158" y="197"/>
                      </a:cubicBezTo>
                      <a:cubicBezTo>
                        <a:pt x="173" y="194"/>
                        <a:pt x="183" y="181"/>
                        <a:pt x="192" y="173"/>
                      </a:cubicBezTo>
                      <a:cubicBezTo>
                        <a:pt x="196" y="170"/>
                        <a:pt x="202" y="169"/>
                        <a:pt x="204" y="164"/>
                      </a:cubicBezTo>
                      <a:cubicBezTo>
                        <a:pt x="204" y="163"/>
                        <a:pt x="204" y="162"/>
                        <a:pt x="203" y="162"/>
                      </a:cubicBezTo>
                      <a:cubicBezTo>
                        <a:pt x="183" y="174"/>
                        <a:pt x="159" y="182"/>
                        <a:pt x="144" y="199"/>
                      </a:cubicBezTo>
                      <a:close/>
                      <a:moveTo>
                        <a:pt x="33" y="169"/>
                      </a:moveTo>
                      <a:cubicBezTo>
                        <a:pt x="33" y="169"/>
                        <a:pt x="33" y="169"/>
                        <a:pt x="33" y="169"/>
                      </a:cubicBezTo>
                      <a:cubicBezTo>
                        <a:pt x="38" y="169"/>
                        <a:pt x="41" y="166"/>
                        <a:pt x="44" y="163"/>
                      </a:cubicBezTo>
                      <a:cubicBezTo>
                        <a:pt x="38" y="163"/>
                        <a:pt x="36" y="166"/>
                        <a:pt x="33" y="169"/>
                      </a:cubicBezTo>
                      <a:close/>
                      <a:moveTo>
                        <a:pt x="265" y="171"/>
                      </a:moveTo>
                      <a:cubicBezTo>
                        <a:pt x="265" y="171"/>
                        <a:pt x="265" y="171"/>
                        <a:pt x="265" y="171"/>
                      </a:cubicBezTo>
                      <a:cubicBezTo>
                        <a:pt x="267" y="169"/>
                        <a:pt x="271" y="164"/>
                        <a:pt x="269" y="163"/>
                      </a:cubicBezTo>
                      <a:cubicBezTo>
                        <a:pt x="268" y="166"/>
                        <a:pt x="260" y="167"/>
                        <a:pt x="265" y="171"/>
                      </a:cubicBezTo>
                      <a:close/>
                      <a:moveTo>
                        <a:pt x="136" y="164"/>
                      </a:moveTo>
                      <a:cubicBezTo>
                        <a:pt x="136" y="164"/>
                        <a:pt x="136" y="164"/>
                        <a:pt x="136" y="164"/>
                      </a:cubicBezTo>
                      <a:cubicBezTo>
                        <a:pt x="120" y="180"/>
                        <a:pt x="98" y="188"/>
                        <a:pt x="83" y="205"/>
                      </a:cubicBezTo>
                      <a:cubicBezTo>
                        <a:pt x="93" y="206"/>
                        <a:pt x="98" y="198"/>
                        <a:pt x="105" y="192"/>
                      </a:cubicBezTo>
                      <a:cubicBezTo>
                        <a:pt x="113" y="185"/>
                        <a:pt x="122" y="180"/>
                        <a:pt x="130" y="174"/>
                      </a:cubicBezTo>
                      <a:cubicBezTo>
                        <a:pt x="134" y="172"/>
                        <a:pt x="141" y="170"/>
                        <a:pt x="142" y="164"/>
                      </a:cubicBezTo>
                      <a:cubicBezTo>
                        <a:pt x="140" y="164"/>
                        <a:pt x="138" y="164"/>
                        <a:pt x="136" y="164"/>
                      </a:cubicBezTo>
                      <a:close/>
                      <a:moveTo>
                        <a:pt x="231" y="171"/>
                      </a:moveTo>
                      <a:cubicBezTo>
                        <a:pt x="231" y="171"/>
                        <a:pt x="231" y="171"/>
                        <a:pt x="231" y="171"/>
                      </a:cubicBezTo>
                      <a:cubicBezTo>
                        <a:pt x="229" y="165"/>
                        <a:pt x="223" y="170"/>
                        <a:pt x="220" y="168"/>
                      </a:cubicBezTo>
                      <a:cubicBezTo>
                        <a:pt x="215" y="174"/>
                        <a:pt x="204" y="167"/>
                        <a:pt x="203" y="177"/>
                      </a:cubicBezTo>
                      <a:cubicBezTo>
                        <a:pt x="207" y="176"/>
                        <a:pt x="213" y="175"/>
                        <a:pt x="218" y="174"/>
                      </a:cubicBezTo>
                      <a:cubicBezTo>
                        <a:pt x="228" y="173"/>
                        <a:pt x="240" y="175"/>
                        <a:pt x="245" y="169"/>
                      </a:cubicBezTo>
                      <a:cubicBezTo>
                        <a:pt x="240" y="165"/>
                        <a:pt x="235" y="168"/>
                        <a:pt x="231" y="171"/>
                      </a:cubicBezTo>
                      <a:close/>
                      <a:moveTo>
                        <a:pt x="279" y="181"/>
                      </a:moveTo>
                      <a:cubicBezTo>
                        <a:pt x="279" y="181"/>
                        <a:pt x="279" y="181"/>
                        <a:pt x="279" y="181"/>
                      </a:cubicBezTo>
                      <a:cubicBezTo>
                        <a:pt x="280" y="178"/>
                        <a:pt x="284" y="171"/>
                        <a:pt x="281" y="168"/>
                      </a:cubicBezTo>
                      <a:cubicBezTo>
                        <a:pt x="280" y="171"/>
                        <a:pt x="275" y="177"/>
                        <a:pt x="279" y="181"/>
                      </a:cubicBezTo>
                      <a:close/>
                      <a:moveTo>
                        <a:pt x="18" y="178"/>
                      </a:moveTo>
                      <a:cubicBezTo>
                        <a:pt x="18" y="178"/>
                        <a:pt x="18" y="178"/>
                        <a:pt x="18" y="178"/>
                      </a:cubicBezTo>
                      <a:cubicBezTo>
                        <a:pt x="19" y="178"/>
                        <a:pt x="19" y="171"/>
                        <a:pt x="17" y="176"/>
                      </a:cubicBezTo>
                      <a:cubicBezTo>
                        <a:pt x="17" y="176"/>
                        <a:pt x="17" y="178"/>
                        <a:pt x="18" y="178"/>
                      </a:cubicBezTo>
                      <a:close/>
                      <a:moveTo>
                        <a:pt x="21" y="180"/>
                      </a:moveTo>
                      <a:cubicBezTo>
                        <a:pt x="21" y="180"/>
                        <a:pt x="21" y="180"/>
                        <a:pt x="21" y="180"/>
                      </a:cubicBezTo>
                      <a:cubicBezTo>
                        <a:pt x="25" y="181"/>
                        <a:pt x="28" y="176"/>
                        <a:pt x="24" y="174"/>
                      </a:cubicBezTo>
                      <a:cubicBezTo>
                        <a:pt x="24" y="177"/>
                        <a:pt x="20" y="175"/>
                        <a:pt x="21" y="180"/>
                      </a:cubicBezTo>
                      <a:close/>
                      <a:moveTo>
                        <a:pt x="201" y="183"/>
                      </a:moveTo>
                      <a:cubicBezTo>
                        <a:pt x="201" y="183"/>
                        <a:pt x="201" y="183"/>
                        <a:pt x="201" y="183"/>
                      </a:cubicBezTo>
                      <a:cubicBezTo>
                        <a:pt x="199" y="188"/>
                        <a:pt x="200" y="195"/>
                        <a:pt x="204" y="197"/>
                      </a:cubicBezTo>
                      <a:cubicBezTo>
                        <a:pt x="225" y="195"/>
                        <a:pt x="236" y="196"/>
                        <a:pt x="259" y="195"/>
                      </a:cubicBezTo>
                      <a:cubicBezTo>
                        <a:pt x="260" y="189"/>
                        <a:pt x="263" y="180"/>
                        <a:pt x="259" y="176"/>
                      </a:cubicBezTo>
                      <a:cubicBezTo>
                        <a:pt x="239" y="178"/>
                        <a:pt x="217" y="178"/>
                        <a:pt x="201" y="183"/>
                      </a:cubicBezTo>
                      <a:close/>
                      <a:moveTo>
                        <a:pt x="40" y="186"/>
                      </a:moveTo>
                      <a:cubicBezTo>
                        <a:pt x="40" y="186"/>
                        <a:pt x="40" y="186"/>
                        <a:pt x="40" y="186"/>
                      </a:cubicBezTo>
                      <a:cubicBezTo>
                        <a:pt x="44" y="186"/>
                        <a:pt x="45" y="182"/>
                        <a:pt x="46" y="180"/>
                      </a:cubicBezTo>
                      <a:cubicBezTo>
                        <a:pt x="43" y="181"/>
                        <a:pt x="39" y="181"/>
                        <a:pt x="40" y="186"/>
                      </a:cubicBezTo>
                      <a:close/>
                      <a:moveTo>
                        <a:pt x="111" y="202"/>
                      </a:moveTo>
                      <a:cubicBezTo>
                        <a:pt x="111" y="202"/>
                        <a:pt x="111" y="202"/>
                        <a:pt x="111" y="202"/>
                      </a:cubicBezTo>
                      <a:cubicBezTo>
                        <a:pt x="119" y="201"/>
                        <a:pt x="139" y="194"/>
                        <a:pt x="136" y="182"/>
                      </a:cubicBezTo>
                      <a:cubicBezTo>
                        <a:pt x="129" y="190"/>
                        <a:pt x="116" y="193"/>
                        <a:pt x="111" y="202"/>
                      </a:cubicBezTo>
                      <a:close/>
                      <a:moveTo>
                        <a:pt x="42" y="192"/>
                      </a:moveTo>
                      <a:cubicBezTo>
                        <a:pt x="42" y="192"/>
                        <a:pt x="42" y="192"/>
                        <a:pt x="42" y="192"/>
                      </a:cubicBezTo>
                      <a:cubicBezTo>
                        <a:pt x="43" y="190"/>
                        <a:pt x="47" y="191"/>
                        <a:pt x="46" y="187"/>
                      </a:cubicBezTo>
                      <a:cubicBezTo>
                        <a:pt x="42" y="186"/>
                        <a:pt x="39" y="191"/>
                        <a:pt x="42" y="192"/>
                      </a:cubicBezTo>
                      <a:close/>
                      <a:moveTo>
                        <a:pt x="172" y="196"/>
                      </a:moveTo>
                      <a:cubicBezTo>
                        <a:pt x="172" y="196"/>
                        <a:pt x="172" y="196"/>
                        <a:pt x="172" y="196"/>
                      </a:cubicBezTo>
                      <a:cubicBezTo>
                        <a:pt x="177" y="195"/>
                        <a:pt x="182" y="194"/>
                        <a:pt x="182" y="188"/>
                      </a:cubicBezTo>
                      <a:cubicBezTo>
                        <a:pt x="177" y="190"/>
                        <a:pt x="173" y="191"/>
                        <a:pt x="172" y="196"/>
                      </a:cubicBezTo>
                      <a:close/>
                      <a:moveTo>
                        <a:pt x="44" y="197"/>
                      </a:moveTo>
                      <a:cubicBezTo>
                        <a:pt x="44" y="197"/>
                        <a:pt x="44" y="197"/>
                        <a:pt x="44" y="197"/>
                      </a:cubicBezTo>
                      <a:cubicBezTo>
                        <a:pt x="48" y="196"/>
                        <a:pt x="52" y="195"/>
                        <a:pt x="51" y="190"/>
                      </a:cubicBezTo>
                      <a:cubicBezTo>
                        <a:pt x="46" y="190"/>
                        <a:pt x="44" y="192"/>
                        <a:pt x="44" y="197"/>
                      </a:cubicBezTo>
                      <a:close/>
                      <a:moveTo>
                        <a:pt x="101" y="201"/>
                      </a:moveTo>
                      <a:cubicBezTo>
                        <a:pt x="101" y="201"/>
                        <a:pt x="101" y="201"/>
                        <a:pt x="101" y="201"/>
                      </a:cubicBezTo>
                      <a:cubicBezTo>
                        <a:pt x="108" y="199"/>
                        <a:pt x="115" y="196"/>
                        <a:pt x="117" y="190"/>
                      </a:cubicBezTo>
                      <a:cubicBezTo>
                        <a:pt x="111" y="193"/>
                        <a:pt x="105" y="196"/>
                        <a:pt x="101" y="201"/>
                      </a:cubicBezTo>
                      <a:close/>
                      <a:moveTo>
                        <a:pt x="191" y="197"/>
                      </a:moveTo>
                      <a:cubicBezTo>
                        <a:pt x="191" y="197"/>
                        <a:pt x="191" y="197"/>
                        <a:pt x="191" y="197"/>
                      </a:cubicBezTo>
                      <a:cubicBezTo>
                        <a:pt x="192" y="203"/>
                        <a:pt x="198" y="190"/>
                        <a:pt x="192" y="196"/>
                      </a:cubicBezTo>
                      <a:cubicBezTo>
                        <a:pt x="192" y="197"/>
                        <a:pt x="191" y="196"/>
                        <a:pt x="191" y="197"/>
                      </a:cubicBezTo>
                      <a:close/>
                      <a:moveTo>
                        <a:pt x="168" y="200"/>
                      </a:moveTo>
                      <a:cubicBezTo>
                        <a:pt x="168" y="200"/>
                        <a:pt x="168" y="200"/>
                        <a:pt x="168" y="200"/>
                      </a:cubicBezTo>
                      <a:cubicBezTo>
                        <a:pt x="163" y="200"/>
                        <a:pt x="159" y="198"/>
                        <a:pt x="156" y="201"/>
                      </a:cubicBezTo>
                      <a:cubicBezTo>
                        <a:pt x="152" y="202"/>
                        <a:pt x="153" y="198"/>
                        <a:pt x="149" y="199"/>
                      </a:cubicBezTo>
                      <a:cubicBezTo>
                        <a:pt x="148" y="202"/>
                        <a:pt x="144" y="201"/>
                        <a:pt x="142" y="202"/>
                      </a:cubicBezTo>
                      <a:cubicBezTo>
                        <a:pt x="138" y="203"/>
                        <a:pt x="139" y="199"/>
                        <a:pt x="135" y="200"/>
                      </a:cubicBezTo>
                      <a:cubicBezTo>
                        <a:pt x="127" y="208"/>
                        <a:pt x="118" y="200"/>
                        <a:pt x="108" y="208"/>
                      </a:cubicBezTo>
                      <a:cubicBezTo>
                        <a:pt x="105" y="203"/>
                        <a:pt x="92" y="204"/>
                        <a:pt x="89" y="209"/>
                      </a:cubicBezTo>
                      <a:cubicBezTo>
                        <a:pt x="125" y="209"/>
                        <a:pt x="154" y="204"/>
                        <a:pt x="185" y="200"/>
                      </a:cubicBezTo>
                      <a:cubicBezTo>
                        <a:pt x="183" y="194"/>
                        <a:pt x="174" y="200"/>
                        <a:pt x="168" y="200"/>
                      </a:cubicBezTo>
                      <a:close/>
                      <a:moveTo>
                        <a:pt x="27" y="202"/>
                      </a:moveTo>
                      <a:cubicBezTo>
                        <a:pt x="27" y="202"/>
                        <a:pt x="27" y="202"/>
                        <a:pt x="27" y="202"/>
                      </a:cubicBezTo>
                      <a:cubicBezTo>
                        <a:pt x="28" y="202"/>
                        <a:pt x="29" y="202"/>
                        <a:pt x="30" y="202"/>
                      </a:cubicBezTo>
                      <a:cubicBezTo>
                        <a:pt x="30" y="201"/>
                        <a:pt x="31" y="201"/>
                        <a:pt x="31" y="199"/>
                      </a:cubicBezTo>
                      <a:cubicBezTo>
                        <a:pt x="30" y="199"/>
                        <a:pt x="28" y="199"/>
                        <a:pt x="27" y="199"/>
                      </a:cubicBezTo>
                      <a:cubicBezTo>
                        <a:pt x="27" y="200"/>
                        <a:pt x="27" y="201"/>
                        <a:pt x="27" y="202"/>
                      </a:cubicBezTo>
                      <a:close/>
                      <a:moveTo>
                        <a:pt x="32" y="206"/>
                      </a:moveTo>
                      <a:cubicBezTo>
                        <a:pt x="32" y="206"/>
                        <a:pt x="32" y="206"/>
                        <a:pt x="32" y="206"/>
                      </a:cubicBezTo>
                      <a:cubicBezTo>
                        <a:pt x="37" y="205"/>
                        <a:pt x="42" y="211"/>
                        <a:pt x="42" y="204"/>
                      </a:cubicBezTo>
                      <a:cubicBezTo>
                        <a:pt x="38" y="205"/>
                        <a:pt x="36" y="203"/>
                        <a:pt x="33" y="201"/>
                      </a:cubicBezTo>
                      <a:cubicBezTo>
                        <a:pt x="33" y="203"/>
                        <a:pt x="32" y="204"/>
                        <a:pt x="32" y="206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id="{910BDC81-0C38-4F8B-AE34-A8B13E8BBD82}"/>
                  </a:ext>
                </a:extLst>
              </p:cNvPr>
              <p:cNvSpPr/>
              <p:nvPr/>
            </p:nvSpPr>
            <p:spPr>
              <a:xfrm>
                <a:off x="1985080" y="2600293"/>
                <a:ext cx="699726" cy="699726"/>
              </a:xfrm>
              <a:prstGeom prst="ellipse">
                <a:avLst/>
              </a:prstGeom>
              <a:solidFill>
                <a:srgbClr val="EAF6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YF补 汉仪夏日体" panose="020B0604000101010104" pitchFamily="34" charset="-128"/>
                    <a:ea typeface="YF补 汉仪夏日体" panose="020B0604000101010104" pitchFamily="34" charset="-128"/>
                    <a:cs typeface="YF补 汉仪夏日体" panose="020B0604000101010104" pitchFamily="34" charset="-128"/>
                  </a:rPr>
                  <a:t>04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F补 汉仪夏日体" panose="020B0604000101010104" pitchFamily="34" charset="-128"/>
                  <a:ea typeface="YF补 汉仪夏日体" panose="020B0604000101010104" pitchFamily="34" charset="-128"/>
                  <a:cs typeface="YF补 汉仪夏日体" panose="020B0604000101010104" pitchFamily="34" charset="-128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D6CC331E-A6F4-4D7A-9E4E-6DAB2FFDF492}"/>
                </a:ext>
              </a:extLst>
            </p:cNvPr>
            <p:cNvGrpSpPr/>
            <p:nvPr/>
          </p:nvGrpSpPr>
          <p:grpSpPr>
            <a:xfrm>
              <a:off x="3433013" y="2421039"/>
              <a:ext cx="2472589" cy="1398881"/>
              <a:chOff x="8266910" y="2209464"/>
              <a:chExt cx="2472589" cy="1398881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4727784-4FF6-4262-9EA5-164504D4A4BE}"/>
                  </a:ext>
                </a:extLst>
              </p:cNvPr>
              <p:cNvSpPr txBox="1"/>
              <p:nvPr/>
            </p:nvSpPr>
            <p:spPr>
              <a:xfrm>
                <a:off x="8266910" y="2209464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0" name="Text Placeholder 32">
                <a:extLst>
                  <a:ext uri="{FF2B5EF4-FFF2-40B4-BE49-F238E27FC236}">
                    <a16:creationId xmlns:a16="http://schemas.microsoft.com/office/drawing/2014/main" id="{141332EE-250F-4FE4-B8A4-D3BC65CFE5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86181" y="2626131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C4FF6762-947B-43C3-BE7D-2593173FBF0D}"/>
                </a:ext>
              </a:extLst>
            </p:cNvPr>
            <p:cNvGrpSpPr/>
            <p:nvPr/>
          </p:nvGrpSpPr>
          <p:grpSpPr>
            <a:xfrm>
              <a:off x="8193357" y="2421039"/>
              <a:ext cx="2472589" cy="1398881"/>
              <a:chOff x="8266910" y="2209464"/>
              <a:chExt cx="2472589" cy="1398881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CDA8639A-4B0F-4F99-B666-D20FFB325854}"/>
                  </a:ext>
                </a:extLst>
              </p:cNvPr>
              <p:cNvSpPr txBox="1"/>
              <p:nvPr/>
            </p:nvSpPr>
            <p:spPr>
              <a:xfrm>
                <a:off x="8266910" y="2209464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18" name="Text Placeholder 32">
                <a:extLst>
                  <a:ext uri="{FF2B5EF4-FFF2-40B4-BE49-F238E27FC236}">
                    <a16:creationId xmlns:a16="http://schemas.microsoft.com/office/drawing/2014/main" id="{F1434BF2-553C-4FAE-8588-0C12C95F09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86181" y="2626131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2AB0B14-59F5-4CA4-8D8A-7ED1C1F2B7E8}"/>
                </a:ext>
              </a:extLst>
            </p:cNvPr>
            <p:cNvSpPr txBox="1"/>
            <p:nvPr/>
          </p:nvSpPr>
          <p:spPr>
            <a:xfrm>
              <a:off x="1875187" y="4446286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4" name="Text Placeholder 32">
              <a:extLst>
                <a:ext uri="{FF2B5EF4-FFF2-40B4-BE49-F238E27FC236}">
                  <a16:creationId xmlns:a16="http://schemas.microsoft.com/office/drawing/2014/main" id="{2EDE1BD3-8FF3-4665-9548-2731E1D3CEA3}"/>
                </a:ext>
              </a:extLst>
            </p:cNvPr>
            <p:cNvSpPr txBox="1">
              <a:spLocks/>
            </p:cNvSpPr>
            <p:nvPr/>
          </p:nvSpPr>
          <p:spPr>
            <a:xfrm>
              <a:off x="1522958" y="4862953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930F799-AC67-490E-B161-E471AA64F98B}"/>
                </a:ext>
              </a:extLst>
            </p:cNvPr>
            <p:cNvSpPr txBox="1"/>
            <p:nvPr/>
          </p:nvSpPr>
          <p:spPr>
            <a:xfrm>
              <a:off x="6829262" y="4446286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6" name="Text Placeholder 32">
              <a:extLst>
                <a:ext uri="{FF2B5EF4-FFF2-40B4-BE49-F238E27FC236}">
                  <a16:creationId xmlns:a16="http://schemas.microsoft.com/office/drawing/2014/main" id="{C69BAC4E-8480-4EB5-8224-E4A4F70A3005}"/>
                </a:ext>
              </a:extLst>
            </p:cNvPr>
            <p:cNvSpPr txBox="1">
              <a:spLocks/>
            </p:cNvSpPr>
            <p:nvPr/>
          </p:nvSpPr>
          <p:spPr>
            <a:xfrm>
              <a:off x="6477033" y="4862953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7563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grpSp>
        <p:nvGrpSpPr>
          <p:cNvPr id="19" name="Group 16">
            <a:extLst>
              <a:ext uri="{FF2B5EF4-FFF2-40B4-BE49-F238E27FC236}">
                <a16:creationId xmlns:a16="http://schemas.microsoft.com/office/drawing/2014/main" id="{88D15B5C-541E-40D3-8C7E-5B72225CA1A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41326" y="1923266"/>
            <a:ext cx="1158875" cy="2000249"/>
            <a:chOff x="1449" y="1496"/>
            <a:chExt cx="730" cy="126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0EF88306-65DE-42CB-A233-8307195DA9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9" y="1496"/>
              <a:ext cx="730" cy="1260"/>
            </a:xfrm>
            <a:custGeom>
              <a:avLst/>
              <a:gdLst>
                <a:gd name="T0" fmla="*/ 609 w 684"/>
                <a:gd name="T1" fmla="*/ 553 h 1183"/>
                <a:gd name="T2" fmla="*/ 448 w 684"/>
                <a:gd name="T3" fmla="*/ 401 h 1183"/>
                <a:gd name="T4" fmla="*/ 269 w 684"/>
                <a:gd name="T5" fmla="*/ 315 h 1183"/>
                <a:gd name="T6" fmla="*/ 94 w 684"/>
                <a:gd name="T7" fmla="*/ 233 h 1183"/>
                <a:gd name="T8" fmla="*/ 88 w 684"/>
                <a:gd name="T9" fmla="*/ 655 h 1183"/>
                <a:gd name="T10" fmla="*/ 70 w 684"/>
                <a:gd name="T11" fmla="*/ 918 h 1183"/>
                <a:gd name="T12" fmla="*/ 139 w 684"/>
                <a:gd name="T13" fmla="*/ 1167 h 1183"/>
                <a:gd name="T14" fmla="*/ 202 w 684"/>
                <a:gd name="T15" fmla="*/ 975 h 1183"/>
                <a:gd name="T16" fmla="*/ 70 w 684"/>
                <a:gd name="T17" fmla="*/ 734 h 1183"/>
                <a:gd name="T18" fmla="*/ 278 w 684"/>
                <a:gd name="T19" fmla="*/ 562 h 1183"/>
                <a:gd name="T20" fmla="*/ 307 w 684"/>
                <a:gd name="T21" fmla="*/ 754 h 1183"/>
                <a:gd name="T22" fmla="*/ 323 w 684"/>
                <a:gd name="T23" fmla="*/ 769 h 1183"/>
                <a:gd name="T24" fmla="*/ 322 w 684"/>
                <a:gd name="T25" fmla="*/ 948 h 1183"/>
                <a:gd name="T26" fmla="*/ 345 w 684"/>
                <a:gd name="T27" fmla="*/ 765 h 1183"/>
                <a:gd name="T28" fmla="*/ 457 w 684"/>
                <a:gd name="T29" fmla="*/ 753 h 1183"/>
                <a:gd name="T30" fmla="*/ 553 w 684"/>
                <a:gd name="T31" fmla="*/ 815 h 1183"/>
                <a:gd name="T32" fmla="*/ 388 w 684"/>
                <a:gd name="T33" fmla="*/ 1179 h 1183"/>
                <a:gd name="T34" fmla="*/ 445 w 684"/>
                <a:gd name="T35" fmla="*/ 1002 h 1183"/>
                <a:gd name="T36" fmla="*/ 666 w 684"/>
                <a:gd name="T37" fmla="*/ 692 h 1183"/>
                <a:gd name="T38" fmla="*/ 200 w 684"/>
                <a:gd name="T39" fmla="*/ 558 h 1183"/>
                <a:gd name="T40" fmla="*/ 132 w 684"/>
                <a:gd name="T41" fmla="*/ 509 h 1183"/>
                <a:gd name="T42" fmla="*/ 123 w 684"/>
                <a:gd name="T43" fmla="*/ 61 h 1183"/>
                <a:gd name="T44" fmla="*/ 241 w 684"/>
                <a:gd name="T45" fmla="*/ 532 h 1183"/>
                <a:gd name="T46" fmla="*/ 388 w 684"/>
                <a:gd name="T47" fmla="*/ 620 h 1183"/>
                <a:gd name="T48" fmla="*/ 406 w 684"/>
                <a:gd name="T49" fmla="*/ 459 h 1183"/>
                <a:gd name="T50" fmla="*/ 305 w 684"/>
                <a:gd name="T51" fmla="*/ 567 h 1183"/>
                <a:gd name="T52" fmla="*/ 444 w 684"/>
                <a:gd name="T53" fmla="*/ 423 h 1183"/>
                <a:gd name="T54" fmla="*/ 423 w 684"/>
                <a:gd name="T55" fmla="*/ 643 h 1183"/>
                <a:gd name="T56" fmla="*/ 415 w 684"/>
                <a:gd name="T57" fmla="*/ 724 h 1183"/>
                <a:gd name="T58" fmla="*/ 428 w 684"/>
                <a:gd name="T59" fmla="*/ 654 h 1183"/>
                <a:gd name="T60" fmla="*/ 574 w 684"/>
                <a:gd name="T61" fmla="*/ 534 h 1183"/>
                <a:gd name="T62" fmla="*/ 415 w 684"/>
                <a:gd name="T63" fmla="*/ 724 h 1183"/>
                <a:gd name="T64" fmla="*/ 476 w 684"/>
                <a:gd name="T65" fmla="*/ 750 h 1183"/>
                <a:gd name="T66" fmla="*/ 607 w 684"/>
                <a:gd name="T67" fmla="*/ 631 h 1183"/>
                <a:gd name="T68" fmla="*/ 517 w 684"/>
                <a:gd name="T69" fmla="*/ 804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84" h="1183">
                  <a:moveTo>
                    <a:pt x="612" y="606"/>
                  </a:moveTo>
                  <a:cubicBezTo>
                    <a:pt x="615" y="584"/>
                    <a:pt x="613" y="565"/>
                    <a:pt x="609" y="553"/>
                  </a:cubicBezTo>
                  <a:cubicBezTo>
                    <a:pt x="599" y="516"/>
                    <a:pt x="568" y="479"/>
                    <a:pt x="517" y="483"/>
                  </a:cubicBezTo>
                  <a:cubicBezTo>
                    <a:pt x="514" y="445"/>
                    <a:pt x="477" y="404"/>
                    <a:pt x="448" y="401"/>
                  </a:cubicBezTo>
                  <a:cubicBezTo>
                    <a:pt x="329" y="387"/>
                    <a:pt x="263" y="490"/>
                    <a:pt x="263" y="490"/>
                  </a:cubicBezTo>
                  <a:cubicBezTo>
                    <a:pt x="263" y="490"/>
                    <a:pt x="253" y="433"/>
                    <a:pt x="269" y="315"/>
                  </a:cubicBezTo>
                  <a:cubicBezTo>
                    <a:pt x="290" y="158"/>
                    <a:pt x="232" y="0"/>
                    <a:pt x="116" y="36"/>
                  </a:cubicBezTo>
                  <a:cubicBezTo>
                    <a:pt x="0" y="72"/>
                    <a:pt x="71" y="136"/>
                    <a:pt x="94" y="233"/>
                  </a:cubicBezTo>
                  <a:cubicBezTo>
                    <a:pt x="117" y="330"/>
                    <a:pt x="117" y="454"/>
                    <a:pt x="110" y="505"/>
                  </a:cubicBezTo>
                  <a:cubicBezTo>
                    <a:pt x="104" y="546"/>
                    <a:pt x="92" y="624"/>
                    <a:pt x="88" y="655"/>
                  </a:cubicBezTo>
                  <a:cubicBezTo>
                    <a:pt x="69" y="678"/>
                    <a:pt x="57" y="697"/>
                    <a:pt x="54" y="711"/>
                  </a:cubicBezTo>
                  <a:cubicBezTo>
                    <a:pt x="45" y="741"/>
                    <a:pt x="31" y="868"/>
                    <a:pt x="70" y="918"/>
                  </a:cubicBezTo>
                  <a:cubicBezTo>
                    <a:pt x="109" y="969"/>
                    <a:pt x="148" y="980"/>
                    <a:pt x="177" y="979"/>
                  </a:cubicBezTo>
                  <a:cubicBezTo>
                    <a:pt x="203" y="1073"/>
                    <a:pt x="139" y="1167"/>
                    <a:pt x="139" y="1167"/>
                  </a:cubicBezTo>
                  <a:cubicBezTo>
                    <a:pt x="153" y="1174"/>
                    <a:pt x="153" y="1174"/>
                    <a:pt x="153" y="1174"/>
                  </a:cubicBezTo>
                  <a:cubicBezTo>
                    <a:pt x="220" y="1102"/>
                    <a:pt x="207" y="1002"/>
                    <a:pt x="202" y="975"/>
                  </a:cubicBezTo>
                  <a:cubicBezTo>
                    <a:pt x="215" y="971"/>
                    <a:pt x="223" y="966"/>
                    <a:pt x="223" y="966"/>
                  </a:cubicBezTo>
                  <a:cubicBezTo>
                    <a:pt x="50" y="954"/>
                    <a:pt x="64" y="794"/>
                    <a:pt x="70" y="734"/>
                  </a:cubicBezTo>
                  <a:cubicBezTo>
                    <a:pt x="76" y="674"/>
                    <a:pt x="155" y="611"/>
                    <a:pt x="205" y="572"/>
                  </a:cubicBezTo>
                  <a:cubicBezTo>
                    <a:pt x="254" y="533"/>
                    <a:pt x="270" y="550"/>
                    <a:pt x="278" y="562"/>
                  </a:cubicBezTo>
                  <a:cubicBezTo>
                    <a:pt x="326" y="637"/>
                    <a:pt x="384" y="625"/>
                    <a:pt x="408" y="655"/>
                  </a:cubicBezTo>
                  <a:cubicBezTo>
                    <a:pt x="432" y="685"/>
                    <a:pt x="388" y="757"/>
                    <a:pt x="307" y="754"/>
                  </a:cubicBezTo>
                  <a:cubicBezTo>
                    <a:pt x="226" y="751"/>
                    <a:pt x="207" y="675"/>
                    <a:pt x="207" y="675"/>
                  </a:cubicBezTo>
                  <a:cubicBezTo>
                    <a:pt x="216" y="753"/>
                    <a:pt x="271" y="775"/>
                    <a:pt x="323" y="769"/>
                  </a:cubicBezTo>
                  <a:cubicBezTo>
                    <a:pt x="342" y="782"/>
                    <a:pt x="376" y="814"/>
                    <a:pt x="370" y="868"/>
                  </a:cubicBezTo>
                  <a:cubicBezTo>
                    <a:pt x="363" y="933"/>
                    <a:pt x="322" y="948"/>
                    <a:pt x="322" y="948"/>
                  </a:cubicBezTo>
                  <a:cubicBezTo>
                    <a:pt x="322" y="948"/>
                    <a:pt x="390" y="939"/>
                    <a:pt x="390" y="866"/>
                  </a:cubicBezTo>
                  <a:cubicBezTo>
                    <a:pt x="390" y="808"/>
                    <a:pt x="363" y="777"/>
                    <a:pt x="345" y="765"/>
                  </a:cubicBezTo>
                  <a:cubicBezTo>
                    <a:pt x="366" y="759"/>
                    <a:pt x="386" y="749"/>
                    <a:pt x="400" y="738"/>
                  </a:cubicBezTo>
                  <a:cubicBezTo>
                    <a:pt x="409" y="745"/>
                    <a:pt x="427" y="755"/>
                    <a:pt x="457" y="753"/>
                  </a:cubicBezTo>
                  <a:cubicBezTo>
                    <a:pt x="456" y="773"/>
                    <a:pt x="463" y="815"/>
                    <a:pt x="523" y="817"/>
                  </a:cubicBezTo>
                  <a:cubicBezTo>
                    <a:pt x="534" y="817"/>
                    <a:pt x="544" y="816"/>
                    <a:pt x="553" y="815"/>
                  </a:cubicBezTo>
                  <a:cubicBezTo>
                    <a:pt x="559" y="845"/>
                    <a:pt x="569" y="952"/>
                    <a:pt x="418" y="982"/>
                  </a:cubicBezTo>
                  <a:cubicBezTo>
                    <a:pt x="418" y="982"/>
                    <a:pt x="425" y="1121"/>
                    <a:pt x="388" y="1179"/>
                  </a:cubicBezTo>
                  <a:cubicBezTo>
                    <a:pt x="408" y="1183"/>
                    <a:pt x="408" y="1183"/>
                    <a:pt x="408" y="1183"/>
                  </a:cubicBezTo>
                  <a:cubicBezTo>
                    <a:pt x="408" y="1183"/>
                    <a:pt x="446" y="1121"/>
                    <a:pt x="445" y="1002"/>
                  </a:cubicBezTo>
                  <a:cubicBezTo>
                    <a:pt x="445" y="1002"/>
                    <a:pt x="592" y="979"/>
                    <a:pt x="582" y="806"/>
                  </a:cubicBezTo>
                  <a:cubicBezTo>
                    <a:pt x="625" y="787"/>
                    <a:pt x="651" y="744"/>
                    <a:pt x="666" y="692"/>
                  </a:cubicBezTo>
                  <a:cubicBezTo>
                    <a:pt x="684" y="633"/>
                    <a:pt x="636" y="608"/>
                    <a:pt x="612" y="606"/>
                  </a:cubicBezTo>
                  <a:close/>
                  <a:moveTo>
                    <a:pt x="200" y="558"/>
                  </a:moveTo>
                  <a:cubicBezTo>
                    <a:pt x="162" y="583"/>
                    <a:pt x="132" y="608"/>
                    <a:pt x="109" y="632"/>
                  </a:cubicBezTo>
                  <a:cubicBezTo>
                    <a:pt x="111" y="609"/>
                    <a:pt x="122" y="580"/>
                    <a:pt x="132" y="509"/>
                  </a:cubicBezTo>
                  <a:cubicBezTo>
                    <a:pt x="146" y="422"/>
                    <a:pt x="128" y="293"/>
                    <a:pt x="113" y="228"/>
                  </a:cubicBezTo>
                  <a:cubicBezTo>
                    <a:pt x="100" y="171"/>
                    <a:pt x="31" y="75"/>
                    <a:pt x="123" y="61"/>
                  </a:cubicBezTo>
                  <a:cubicBezTo>
                    <a:pt x="254" y="41"/>
                    <a:pt x="256" y="256"/>
                    <a:pt x="250" y="311"/>
                  </a:cubicBezTo>
                  <a:cubicBezTo>
                    <a:pt x="244" y="359"/>
                    <a:pt x="241" y="500"/>
                    <a:pt x="241" y="532"/>
                  </a:cubicBezTo>
                  <a:cubicBezTo>
                    <a:pt x="230" y="538"/>
                    <a:pt x="217" y="546"/>
                    <a:pt x="200" y="558"/>
                  </a:cubicBezTo>
                  <a:close/>
                  <a:moveTo>
                    <a:pt x="388" y="620"/>
                  </a:moveTo>
                  <a:cubicBezTo>
                    <a:pt x="378" y="617"/>
                    <a:pt x="365" y="611"/>
                    <a:pt x="352" y="603"/>
                  </a:cubicBezTo>
                  <a:cubicBezTo>
                    <a:pt x="335" y="522"/>
                    <a:pt x="406" y="459"/>
                    <a:pt x="406" y="459"/>
                  </a:cubicBezTo>
                  <a:cubicBezTo>
                    <a:pt x="324" y="501"/>
                    <a:pt x="330" y="567"/>
                    <a:pt x="336" y="593"/>
                  </a:cubicBezTo>
                  <a:cubicBezTo>
                    <a:pt x="325" y="585"/>
                    <a:pt x="314" y="577"/>
                    <a:pt x="305" y="567"/>
                  </a:cubicBezTo>
                  <a:cubicBezTo>
                    <a:pt x="281" y="542"/>
                    <a:pt x="282" y="520"/>
                    <a:pt x="261" y="524"/>
                  </a:cubicBezTo>
                  <a:cubicBezTo>
                    <a:pt x="287" y="485"/>
                    <a:pt x="396" y="408"/>
                    <a:pt x="444" y="423"/>
                  </a:cubicBezTo>
                  <a:cubicBezTo>
                    <a:pt x="496" y="439"/>
                    <a:pt x="508" y="509"/>
                    <a:pt x="485" y="574"/>
                  </a:cubicBezTo>
                  <a:cubicBezTo>
                    <a:pt x="469" y="620"/>
                    <a:pt x="439" y="637"/>
                    <a:pt x="423" y="643"/>
                  </a:cubicBezTo>
                  <a:cubicBezTo>
                    <a:pt x="414" y="629"/>
                    <a:pt x="400" y="624"/>
                    <a:pt x="388" y="620"/>
                  </a:cubicBezTo>
                  <a:close/>
                  <a:moveTo>
                    <a:pt x="415" y="724"/>
                  </a:moveTo>
                  <a:cubicBezTo>
                    <a:pt x="420" y="717"/>
                    <a:pt x="424" y="710"/>
                    <a:pt x="426" y="703"/>
                  </a:cubicBezTo>
                  <a:cubicBezTo>
                    <a:pt x="431" y="681"/>
                    <a:pt x="431" y="666"/>
                    <a:pt x="428" y="654"/>
                  </a:cubicBezTo>
                  <a:cubicBezTo>
                    <a:pt x="510" y="623"/>
                    <a:pt x="514" y="552"/>
                    <a:pt x="516" y="508"/>
                  </a:cubicBezTo>
                  <a:cubicBezTo>
                    <a:pt x="531" y="508"/>
                    <a:pt x="558" y="512"/>
                    <a:pt x="574" y="534"/>
                  </a:cubicBezTo>
                  <a:cubicBezTo>
                    <a:pt x="597" y="567"/>
                    <a:pt x="601" y="681"/>
                    <a:pt x="508" y="721"/>
                  </a:cubicBezTo>
                  <a:cubicBezTo>
                    <a:pt x="444" y="748"/>
                    <a:pt x="422" y="735"/>
                    <a:pt x="415" y="724"/>
                  </a:cubicBezTo>
                  <a:close/>
                  <a:moveTo>
                    <a:pt x="517" y="804"/>
                  </a:moveTo>
                  <a:cubicBezTo>
                    <a:pt x="469" y="797"/>
                    <a:pt x="471" y="766"/>
                    <a:pt x="476" y="750"/>
                  </a:cubicBezTo>
                  <a:cubicBezTo>
                    <a:pt x="488" y="747"/>
                    <a:pt x="502" y="742"/>
                    <a:pt x="519" y="734"/>
                  </a:cubicBezTo>
                  <a:cubicBezTo>
                    <a:pt x="570" y="710"/>
                    <a:pt x="596" y="669"/>
                    <a:pt x="607" y="631"/>
                  </a:cubicBezTo>
                  <a:cubicBezTo>
                    <a:pt x="622" y="636"/>
                    <a:pt x="644" y="647"/>
                    <a:pt x="643" y="675"/>
                  </a:cubicBezTo>
                  <a:cubicBezTo>
                    <a:pt x="642" y="718"/>
                    <a:pt x="584" y="812"/>
                    <a:pt x="517" y="8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746E6BB8-2D9B-4919-822A-E4898FC3E33B}"/>
                </a:ext>
              </a:extLst>
            </p:cNvPr>
            <p:cNvSpPr/>
            <p:nvPr/>
          </p:nvSpPr>
          <p:spPr bwMode="auto">
            <a:xfrm>
              <a:off x="1760" y="2545"/>
              <a:ext cx="57" cy="47"/>
            </a:xfrm>
            <a:custGeom>
              <a:avLst/>
              <a:gdLst>
                <a:gd name="T0" fmla="*/ 0 w 54"/>
                <a:gd name="T1" fmla="*/ 18 h 44"/>
                <a:gd name="T2" fmla="*/ 54 w 54"/>
                <a:gd name="T3" fmla="*/ 0 h 44"/>
                <a:gd name="T4" fmla="*/ 46 w 54"/>
                <a:gd name="T5" fmla="*/ 44 h 44"/>
                <a:gd name="T6" fmla="*/ 39 w 54"/>
                <a:gd name="T7" fmla="*/ 23 h 44"/>
                <a:gd name="T8" fmla="*/ 0 w 54"/>
                <a:gd name="T9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4">
                  <a:moveTo>
                    <a:pt x="0" y="18"/>
                  </a:moveTo>
                  <a:cubicBezTo>
                    <a:pt x="0" y="18"/>
                    <a:pt x="30" y="19"/>
                    <a:pt x="54" y="0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28" y="31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EA0ABF4-BEB0-4952-9685-B64531128B0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451477" y="1942841"/>
            <a:ext cx="1209675" cy="1979613"/>
            <a:chOff x="3270" y="1510"/>
            <a:chExt cx="762" cy="1247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6B74A2CE-DF61-4F0C-BD7D-D3DCEF958A90}"/>
                </a:ext>
              </a:extLst>
            </p:cNvPr>
            <p:cNvSpPr/>
            <p:nvPr/>
          </p:nvSpPr>
          <p:spPr bwMode="auto">
            <a:xfrm>
              <a:off x="3616" y="2549"/>
              <a:ext cx="56" cy="46"/>
            </a:xfrm>
            <a:custGeom>
              <a:avLst/>
              <a:gdLst>
                <a:gd name="T0" fmla="*/ 0 w 54"/>
                <a:gd name="T1" fmla="*/ 18 h 44"/>
                <a:gd name="T2" fmla="*/ 54 w 54"/>
                <a:gd name="T3" fmla="*/ 0 h 44"/>
                <a:gd name="T4" fmla="*/ 46 w 54"/>
                <a:gd name="T5" fmla="*/ 44 h 44"/>
                <a:gd name="T6" fmla="*/ 39 w 54"/>
                <a:gd name="T7" fmla="*/ 23 h 44"/>
                <a:gd name="T8" fmla="*/ 0 w 54"/>
                <a:gd name="T9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4">
                  <a:moveTo>
                    <a:pt x="0" y="18"/>
                  </a:moveTo>
                  <a:cubicBezTo>
                    <a:pt x="0" y="18"/>
                    <a:pt x="29" y="19"/>
                    <a:pt x="54" y="0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28" y="31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3C0EF63E-F370-487B-98F9-A82B2CD3C6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0" y="1510"/>
              <a:ext cx="762" cy="1247"/>
            </a:xfrm>
            <a:custGeom>
              <a:avLst/>
              <a:gdLst>
                <a:gd name="T0" fmla="*/ 629 w 729"/>
                <a:gd name="T1" fmla="*/ 554 h 1195"/>
                <a:gd name="T2" fmla="*/ 512 w 729"/>
                <a:gd name="T3" fmla="*/ 454 h 1195"/>
                <a:gd name="T4" fmla="*/ 509 w 729"/>
                <a:gd name="T5" fmla="*/ 405 h 1195"/>
                <a:gd name="T6" fmla="*/ 591 w 729"/>
                <a:gd name="T7" fmla="*/ 78 h 1195"/>
                <a:gd name="T8" fmla="*/ 415 w 729"/>
                <a:gd name="T9" fmla="*/ 118 h 1195"/>
                <a:gd name="T10" fmla="*/ 276 w 729"/>
                <a:gd name="T11" fmla="*/ 309 h 1195"/>
                <a:gd name="T12" fmla="*/ 37 w 729"/>
                <a:gd name="T13" fmla="*/ 50 h 1195"/>
                <a:gd name="T14" fmla="*/ 151 w 729"/>
                <a:gd name="T15" fmla="*/ 585 h 1195"/>
                <a:gd name="T16" fmla="*/ 202 w 729"/>
                <a:gd name="T17" fmla="*/ 988 h 1195"/>
                <a:gd name="T18" fmla="*/ 160 w 729"/>
                <a:gd name="T19" fmla="*/ 1169 h 1195"/>
                <a:gd name="T20" fmla="*/ 135 w 729"/>
                <a:gd name="T21" fmla="*/ 904 h 1195"/>
                <a:gd name="T22" fmla="*/ 298 w 729"/>
                <a:gd name="T23" fmla="*/ 556 h 1195"/>
                <a:gd name="T24" fmla="*/ 447 w 729"/>
                <a:gd name="T25" fmla="*/ 694 h 1195"/>
                <a:gd name="T26" fmla="*/ 268 w 729"/>
                <a:gd name="T27" fmla="*/ 812 h 1195"/>
                <a:gd name="T28" fmla="*/ 373 w 729"/>
                <a:gd name="T29" fmla="*/ 737 h 1195"/>
                <a:gd name="T30" fmla="*/ 391 w 729"/>
                <a:gd name="T31" fmla="*/ 740 h 1195"/>
                <a:gd name="T32" fmla="*/ 440 w 729"/>
                <a:gd name="T33" fmla="*/ 778 h 1195"/>
                <a:gd name="T34" fmla="*/ 593 w 729"/>
                <a:gd name="T35" fmla="*/ 811 h 1195"/>
                <a:gd name="T36" fmla="*/ 460 w 729"/>
                <a:gd name="T37" fmla="*/ 992 h 1195"/>
                <a:gd name="T38" fmla="*/ 465 w 729"/>
                <a:gd name="T39" fmla="*/ 1195 h 1195"/>
                <a:gd name="T40" fmla="*/ 647 w 729"/>
                <a:gd name="T41" fmla="*/ 784 h 1195"/>
                <a:gd name="T42" fmla="*/ 437 w 729"/>
                <a:gd name="T43" fmla="*/ 585 h 1195"/>
                <a:gd name="T44" fmla="*/ 210 w 729"/>
                <a:gd name="T45" fmla="*/ 547 h 1195"/>
                <a:gd name="T46" fmla="*/ 54 w 729"/>
                <a:gd name="T47" fmla="*/ 143 h 1195"/>
                <a:gd name="T48" fmla="*/ 240 w 729"/>
                <a:gd name="T49" fmla="*/ 230 h 1195"/>
                <a:gd name="T50" fmla="*/ 374 w 729"/>
                <a:gd name="T51" fmla="*/ 387 h 1195"/>
                <a:gd name="T52" fmla="*/ 520 w 729"/>
                <a:gd name="T53" fmla="*/ 52 h 1195"/>
                <a:gd name="T54" fmla="*/ 468 w 729"/>
                <a:gd name="T55" fmla="*/ 505 h 1195"/>
                <a:gd name="T56" fmla="*/ 437 w 729"/>
                <a:gd name="T57" fmla="*/ 585 h 1195"/>
                <a:gd name="T58" fmla="*/ 494 w 729"/>
                <a:gd name="T59" fmla="*/ 673 h 1195"/>
                <a:gd name="T60" fmla="*/ 529 w 729"/>
                <a:gd name="T61" fmla="*/ 484 h 1195"/>
                <a:gd name="T62" fmla="*/ 429 w 729"/>
                <a:gd name="T63" fmla="*/ 736 h 1195"/>
                <a:gd name="T64" fmla="*/ 603 w 729"/>
                <a:gd name="T65" fmla="*/ 672 h 1195"/>
                <a:gd name="T66" fmla="*/ 691 w 729"/>
                <a:gd name="T67" fmla="*/ 638 h 1195"/>
                <a:gd name="T68" fmla="*/ 520 w 729"/>
                <a:gd name="T69" fmla="*/ 768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29" h="1195">
                  <a:moveTo>
                    <a:pt x="700" y="569"/>
                  </a:moveTo>
                  <a:cubicBezTo>
                    <a:pt x="676" y="543"/>
                    <a:pt x="646" y="548"/>
                    <a:pt x="629" y="554"/>
                  </a:cubicBezTo>
                  <a:cubicBezTo>
                    <a:pt x="629" y="543"/>
                    <a:pt x="629" y="534"/>
                    <a:pt x="629" y="528"/>
                  </a:cubicBezTo>
                  <a:cubicBezTo>
                    <a:pt x="629" y="504"/>
                    <a:pt x="601" y="415"/>
                    <a:pt x="512" y="454"/>
                  </a:cubicBezTo>
                  <a:cubicBezTo>
                    <a:pt x="508" y="455"/>
                    <a:pt x="504" y="457"/>
                    <a:pt x="501" y="459"/>
                  </a:cubicBezTo>
                  <a:cubicBezTo>
                    <a:pt x="498" y="447"/>
                    <a:pt x="498" y="427"/>
                    <a:pt x="509" y="405"/>
                  </a:cubicBezTo>
                  <a:cubicBezTo>
                    <a:pt x="528" y="366"/>
                    <a:pt x="597" y="273"/>
                    <a:pt x="606" y="211"/>
                  </a:cubicBezTo>
                  <a:cubicBezTo>
                    <a:pt x="614" y="149"/>
                    <a:pt x="602" y="102"/>
                    <a:pt x="591" y="78"/>
                  </a:cubicBezTo>
                  <a:cubicBezTo>
                    <a:pt x="580" y="53"/>
                    <a:pt x="554" y="23"/>
                    <a:pt x="514" y="23"/>
                  </a:cubicBezTo>
                  <a:cubicBezTo>
                    <a:pt x="474" y="23"/>
                    <a:pt x="426" y="50"/>
                    <a:pt x="415" y="118"/>
                  </a:cubicBezTo>
                  <a:cubicBezTo>
                    <a:pt x="405" y="185"/>
                    <a:pt x="346" y="432"/>
                    <a:pt x="315" y="482"/>
                  </a:cubicBezTo>
                  <a:cubicBezTo>
                    <a:pt x="315" y="482"/>
                    <a:pt x="283" y="384"/>
                    <a:pt x="276" y="309"/>
                  </a:cubicBezTo>
                  <a:cubicBezTo>
                    <a:pt x="269" y="234"/>
                    <a:pt x="258" y="133"/>
                    <a:pt x="188" y="67"/>
                  </a:cubicBezTo>
                  <a:cubicBezTo>
                    <a:pt x="117" y="0"/>
                    <a:pt x="58" y="38"/>
                    <a:pt x="37" y="50"/>
                  </a:cubicBezTo>
                  <a:cubicBezTo>
                    <a:pt x="17" y="62"/>
                    <a:pt x="0" y="93"/>
                    <a:pt x="35" y="161"/>
                  </a:cubicBezTo>
                  <a:cubicBezTo>
                    <a:pt x="69" y="228"/>
                    <a:pt x="116" y="381"/>
                    <a:pt x="151" y="585"/>
                  </a:cubicBezTo>
                  <a:cubicBezTo>
                    <a:pt x="113" y="616"/>
                    <a:pt x="74" y="669"/>
                    <a:pt x="68" y="769"/>
                  </a:cubicBezTo>
                  <a:cubicBezTo>
                    <a:pt x="59" y="931"/>
                    <a:pt x="166" y="940"/>
                    <a:pt x="202" y="988"/>
                  </a:cubicBezTo>
                  <a:cubicBezTo>
                    <a:pt x="238" y="1037"/>
                    <a:pt x="151" y="1155"/>
                    <a:pt x="151" y="1155"/>
                  </a:cubicBezTo>
                  <a:cubicBezTo>
                    <a:pt x="160" y="1169"/>
                    <a:pt x="160" y="1169"/>
                    <a:pt x="160" y="1169"/>
                  </a:cubicBezTo>
                  <a:cubicBezTo>
                    <a:pt x="198" y="1124"/>
                    <a:pt x="228" y="1059"/>
                    <a:pt x="234" y="1007"/>
                  </a:cubicBezTo>
                  <a:cubicBezTo>
                    <a:pt x="240" y="954"/>
                    <a:pt x="198" y="969"/>
                    <a:pt x="135" y="904"/>
                  </a:cubicBezTo>
                  <a:cubicBezTo>
                    <a:pt x="71" y="838"/>
                    <a:pt x="76" y="706"/>
                    <a:pt x="135" y="632"/>
                  </a:cubicBezTo>
                  <a:cubicBezTo>
                    <a:pt x="194" y="558"/>
                    <a:pt x="275" y="538"/>
                    <a:pt x="298" y="556"/>
                  </a:cubicBezTo>
                  <a:cubicBezTo>
                    <a:pt x="321" y="575"/>
                    <a:pt x="392" y="615"/>
                    <a:pt x="432" y="602"/>
                  </a:cubicBezTo>
                  <a:cubicBezTo>
                    <a:pt x="472" y="589"/>
                    <a:pt x="508" y="654"/>
                    <a:pt x="447" y="694"/>
                  </a:cubicBezTo>
                  <a:cubicBezTo>
                    <a:pt x="369" y="746"/>
                    <a:pt x="280" y="674"/>
                    <a:pt x="280" y="674"/>
                  </a:cubicBezTo>
                  <a:cubicBezTo>
                    <a:pt x="302" y="738"/>
                    <a:pt x="268" y="812"/>
                    <a:pt x="268" y="812"/>
                  </a:cubicBezTo>
                  <a:cubicBezTo>
                    <a:pt x="319" y="788"/>
                    <a:pt x="306" y="705"/>
                    <a:pt x="306" y="705"/>
                  </a:cubicBezTo>
                  <a:cubicBezTo>
                    <a:pt x="331" y="722"/>
                    <a:pt x="353" y="732"/>
                    <a:pt x="373" y="737"/>
                  </a:cubicBezTo>
                  <a:cubicBezTo>
                    <a:pt x="385" y="769"/>
                    <a:pt x="408" y="853"/>
                    <a:pt x="346" y="923"/>
                  </a:cubicBezTo>
                  <a:cubicBezTo>
                    <a:pt x="346" y="923"/>
                    <a:pt x="434" y="880"/>
                    <a:pt x="391" y="740"/>
                  </a:cubicBezTo>
                  <a:cubicBezTo>
                    <a:pt x="395" y="740"/>
                    <a:pt x="400" y="740"/>
                    <a:pt x="405" y="740"/>
                  </a:cubicBezTo>
                  <a:cubicBezTo>
                    <a:pt x="408" y="751"/>
                    <a:pt x="417" y="766"/>
                    <a:pt x="440" y="778"/>
                  </a:cubicBezTo>
                  <a:cubicBezTo>
                    <a:pt x="456" y="787"/>
                    <a:pt x="480" y="786"/>
                    <a:pt x="505" y="775"/>
                  </a:cubicBezTo>
                  <a:cubicBezTo>
                    <a:pt x="514" y="792"/>
                    <a:pt x="540" y="824"/>
                    <a:pt x="593" y="811"/>
                  </a:cubicBezTo>
                  <a:cubicBezTo>
                    <a:pt x="604" y="809"/>
                    <a:pt x="614" y="805"/>
                    <a:pt x="623" y="800"/>
                  </a:cubicBezTo>
                  <a:cubicBezTo>
                    <a:pt x="621" y="839"/>
                    <a:pt x="605" y="966"/>
                    <a:pt x="460" y="992"/>
                  </a:cubicBezTo>
                  <a:cubicBezTo>
                    <a:pt x="460" y="992"/>
                    <a:pt x="475" y="1138"/>
                    <a:pt x="439" y="1194"/>
                  </a:cubicBezTo>
                  <a:cubicBezTo>
                    <a:pt x="465" y="1195"/>
                    <a:pt x="465" y="1195"/>
                    <a:pt x="465" y="1195"/>
                  </a:cubicBezTo>
                  <a:cubicBezTo>
                    <a:pt x="465" y="1195"/>
                    <a:pt x="501" y="1143"/>
                    <a:pt x="485" y="1007"/>
                  </a:cubicBezTo>
                  <a:cubicBezTo>
                    <a:pt x="485" y="1007"/>
                    <a:pt x="636" y="1001"/>
                    <a:pt x="647" y="784"/>
                  </a:cubicBezTo>
                  <a:cubicBezTo>
                    <a:pt x="720" y="725"/>
                    <a:pt x="729" y="601"/>
                    <a:pt x="700" y="569"/>
                  </a:cubicBezTo>
                  <a:close/>
                  <a:moveTo>
                    <a:pt x="437" y="585"/>
                  </a:moveTo>
                  <a:cubicBezTo>
                    <a:pt x="381" y="593"/>
                    <a:pt x="339" y="562"/>
                    <a:pt x="309" y="545"/>
                  </a:cubicBezTo>
                  <a:cubicBezTo>
                    <a:pt x="280" y="528"/>
                    <a:pt x="246" y="525"/>
                    <a:pt x="210" y="547"/>
                  </a:cubicBezTo>
                  <a:cubicBezTo>
                    <a:pt x="200" y="552"/>
                    <a:pt x="187" y="559"/>
                    <a:pt x="172" y="569"/>
                  </a:cubicBezTo>
                  <a:cubicBezTo>
                    <a:pt x="161" y="511"/>
                    <a:pt x="103" y="226"/>
                    <a:pt x="54" y="143"/>
                  </a:cubicBezTo>
                  <a:cubicBezTo>
                    <a:pt x="4" y="59"/>
                    <a:pt x="91" y="56"/>
                    <a:pt x="106" y="58"/>
                  </a:cubicBezTo>
                  <a:cubicBezTo>
                    <a:pt x="141" y="63"/>
                    <a:pt x="228" y="130"/>
                    <a:pt x="240" y="230"/>
                  </a:cubicBezTo>
                  <a:cubicBezTo>
                    <a:pt x="252" y="331"/>
                    <a:pt x="269" y="478"/>
                    <a:pt x="314" y="536"/>
                  </a:cubicBezTo>
                  <a:cubicBezTo>
                    <a:pt x="314" y="536"/>
                    <a:pt x="346" y="484"/>
                    <a:pt x="374" y="387"/>
                  </a:cubicBezTo>
                  <a:cubicBezTo>
                    <a:pt x="402" y="290"/>
                    <a:pt x="432" y="177"/>
                    <a:pt x="440" y="130"/>
                  </a:cubicBezTo>
                  <a:cubicBezTo>
                    <a:pt x="447" y="82"/>
                    <a:pt x="470" y="40"/>
                    <a:pt x="520" y="52"/>
                  </a:cubicBezTo>
                  <a:cubicBezTo>
                    <a:pt x="569" y="64"/>
                    <a:pt x="597" y="151"/>
                    <a:pt x="568" y="231"/>
                  </a:cubicBezTo>
                  <a:cubicBezTo>
                    <a:pt x="541" y="306"/>
                    <a:pt x="452" y="400"/>
                    <a:pt x="468" y="505"/>
                  </a:cubicBezTo>
                  <a:cubicBezTo>
                    <a:pt x="454" y="536"/>
                    <a:pt x="450" y="572"/>
                    <a:pt x="449" y="585"/>
                  </a:cubicBezTo>
                  <a:cubicBezTo>
                    <a:pt x="445" y="585"/>
                    <a:pt x="441" y="585"/>
                    <a:pt x="437" y="585"/>
                  </a:cubicBezTo>
                  <a:close/>
                  <a:moveTo>
                    <a:pt x="429" y="736"/>
                  </a:moveTo>
                  <a:cubicBezTo>
                    <a:pt x="464" y="725"/>
                    <a:pt x="486" y="695"/>
                    <a:pt x="494" y="673"/>
                  </a:cubicBezTo>
                  <a:cubicBezTo>
                    <a:pt x="507" y="639"/>
                    <a:pt x="498" y="597"/>
                    <a:pt x="465" y="587"/>
                  </a:cubicBezTo>
                  <a:cubicBezTo>
                    <a:pt x="469" y="565"/>
                    <a:pt x="486" y="497"/>
                    <a:pt x="529" y="484"/>
                  </a:cubicBezTo>
                  <a:cubicBezTo>
                    <a:pt x="580" y="468"/>
                    <a:pt x="609" y="509"/>
                    <a:pt x="596" y="585"/>
                  </a:cubicBezTo>
                  <a:cubicBezTo>
                    <a:pt x="584" y="659"/>
                    <a:pt x="518" y="804"/>
                    <a:pt x="429" y="736"/>
                  </a:cubicBezTo>
                  <a:close/>
                  <a:moveTo>
                    <a:pt x="520" y="768"/>
                  </a:moveTo>
                  <a:cubicBezTo>
                    <a:pt x="554" y="749"/>
                    <a:pt x="586" y="716"/>
                    <a:pt x="603" y="672"/>
                  </a:cubicBezTo>
                  <a:cubicBezTo>
                    <a:pt x="616" y="636"/>
                    <a:pt x="622" y="606"/>
                    <a:pt x="626" y="581"/>
                  </a:cubicBezTo>
                  <a:cubicBezTo>
                    <a:pt x="680" y="564"/>
                    <a:pt x="696" y="608"/>
                    <a:pt x="691" y="638"/>
                  </a:cubicBezTo>
                  <a:cubicBezTo>
                    <a:pt x="687" y="669"/>
                    <a:pt x="664" y="771"/>
                    <a:pt x="595" y="789"/>
                  </a:cubicBezTo>
                  <a:cubicBezTo>
                    <a:pt x="547" y="802"/>
                    <a:pt x="527" y="781"/>
                    <a:pt x="520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Group 26">
            <a:extLst>
              <a:ext uri="{FF2B5EF4-FFF2-40B4-BE49-F238E27FC236}">
                <a16:creationId xmlns:a16="http://schemas.microsoft.com/office/drawing/2014/main" id="{A03D0213-D64E-4C90-9F78-2F894E087AE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50043" y="1944429"/>
            <a:ext cx="1200143" cy="1973263"/>
            <a:chOff x="5100" y="1511"/>
            <a:chExt cx="756" cy="124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EF910E6C-ED61-4912-A5C4-334FCD1E4E5E}"/>
                </a:ext>
              </a:extLst>
            </p:cNvPr>
            <p:cNvSpPr/>
            <p:nvPr/>
          </p:nvSpPr>
          <p:spPr bwMode="auto">
            <a:xfrm>
              <a:off x="5459" y="2603"/>
              <a:ext cx="57" cy="48"/>
            </a:xfrm>
            <a:custGeom>
              <a:avLst/>
              <a:gdLst>
                <a:gd name="T0" fmla="*/ 0 w 54"/>
                <a:gd name="T1" fmla="*/ 18 h 45"/>
                <a:gd name="T2" fmla="*/ 54 w 54"/>
                <a:gd name="T3" fmla="*/ 0 h 45"/>
                <a:gd name="T4" fmla="*/ 46 w 54"/>
                <a:gd name="T5" fmla="*/ 45 h 45"/>
                <a:gd name="T6" fmla="*/ 40 w 54"/>
                <a:gd name="T7" fmla="*/ 23 h 45"/>
                <a:gd name="T8" fmla="*/ 0 w 54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5">
                  <a:moveTo>
                    <a:pt x="0" y="18"/>
                  </a:moveTo>
                  <a:cubicBezTo>
                    <a:pt x="0" y="18"/>
                    <a:pt x="30" y="19"/>
                    <a:pt x="54" y="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29" y="31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1CBAAD37-EABF-4941-8D82-6115A8C6B4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0" y="1511"/>
              <a:ext cx="756" cy="1243"/>
            </a:xfrm>
            <a:custGeom>
              <a:avLst/>
              <a:gdLst>
                <a:gd name="T0" fmla="*/ 638 w 716"/>
                <a:gd name="T1" fmla="*/ 356 h 1179"/>
                <a:gd name="T2" fmla="*/ 533 w 716"/>
                <a:gd name="T3" fmla="*/ 162 h 1179"/>
                <a:gd name="T4" fmla="*/ 380 w 716"/>
                <a:gd name="T5" fmla="*/ 2 h 1179"/>
                <a:gd name="T6" fmla="*/ 296 w 716"/>
                <a:gd name="T7" fmla="*/ 488 h 1179"/>
                <a:gd name="T8" fmla="*/ 92 w 716"/>
                <a:gd name="T9" fmla="*/ 55 h 1179"/>
                <a:gd name="T10" fmla="*/ 132 w 716"/>
                <a:gd name="T11" fmla="*/ 487 h 1179"/>
                <a:gd name="T12" fmla="*/ 232 w 716"/>
                <a:gd name="T13" fmla="*/ 1045 h 1179"/>
                <a:gd name="T14" fmla="*/ 181 w 716"/>
                <a:gd name="T15" fmla="*/ 1178 h 1179"/>
                <a:gd name="T16" fmla="*/ 260 w 716"/>
                <a:gd name="T17" fmla="*/ 1045 h 1179"/>
                <a:gd name="T18" fmla="*/ 105 w 716"/>
                <a:gd name="T19" fmla="*/ 852 h 1179"/>
                <a:gd name="T20" fmla="*/ 154 w 716"/>
                <a:gd name="T21" fmla="*/ 431 h 1179"/>
                <a:gd name="T22" fmla="*/ 99 w 716"/>
                <a:gd name="T23" fmla="*/ 84 h 1179"/>
                <a:gd name="T24" fmla="*/ 297 w 716"/>
                <a:gd name="T25" fmla="*/ 549 h 1179"/>
                <a:gd name="T26" fmla="*/ 161 w 716"/>
                <a:gd name="T27" fmla="*/ 656 h 1179"/>
                <a:gd name="T28" fmla="*/ 399 w 716"/>
                <a:gd name="T29" fmla="*/ 516 h 1179"/>
                <a:gd name="T30" fmla="*/ 553 w 716"/>
                <a:gd name="T31" fmla="*/ 619 h 1179"/>
                <a:gd name="T32" fmla="*/ 319 w 716"/>
                <a:gd name="T33" fmla="*/ 793 h 1179"/>
                <a:gd name="T34" fmla="*/ 415 w 716"/>
                <a:gd name="T35" fmla="*/ 798 h 1179"/>
                <a:gd name="T36" fmla="*/ 438 w 716"/>
                <a:gd name="T37" fmla="*/ 814 h 1179"/>
                <a:gd name="T38" fmla="*/ 569 w 716"/>
                <a:gd name="T39" fmla="*/ 720 h 1179"/>
                <a:gd name="T40" fmla="*/ 547 w 716"/>
                <a:gd name="T41" fmla="*/ 720 h 1179"/>
                <a:gd name="T42" fmla="*/ 561 w 716"/>
                <a:gd name="T43" fmla="*/ 729 h 1179"/>
                <a:gd name="T44" fmla="*/ 414 w 716"/>
                <a:gd name="T45" fmla="*/ 667 h 1179"/>
                <a:gd name="T46" fmla="*/ 574 w 716"/>
                <a:gd name="T47" fmla="*/ 577 h 1179"/>
                <a:gd name="T48" fmla="*/ 485 w 716"/>
                <a:gd name="T49" fmla="*/ 1018 h 1179"/>
                <a:gd name="T50" fmla="*/ 492 w 716"/>
                <a:gd name="T51" fmla="*/ 1175 h 1179"/>
                <a:gd name="T52" fmla="*/ 671 w 716"/>
                <a:gd name="T53" fmla="*/ 840 h 1179"/>
                <a:gd name="T54" fmla="*/ 325 w 716"/>
                <a:gd name="T55" fmla="*/ 522 h 1179"/>
                <a:gd name="T56" fmla="*/ 325 w 716"/>
                <a:gd name="T57" fmla="*/ 142 h 1179"/>
                <a:gd name="T58" fmla="*/ 423 w 716"/>
                <a:gd name="T59" fmla="*/ 507 h 1179"/>
                <a:gd name="T60" fmla="*/ 325 w 716"/>
                <a:gd name="T61" fmla="*/ 522 h 1179"/>
                <a:gd name="T62" fmla="*/ 483 w 716"/>
                <a:gd name="T63" fmla="*/ 355 h 1179"/>
                <a:gd name="T64" fmla="*/ 652 w 716"/>
                <a:gd name="T65" fmla="*/ 186 h 1179"/>
                <a:gd name="T66" fmla="*/ 553 w 716"/>
                <a:gd name="T67" fmla="*/ 552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6" h="1179">
                  <a:moveTo>
                    <a:pt x="580" y="551"/>
                  </a:moveTo>
                  <a:cubicBezTo>
                    <a:pt x="582" y="527"/>
                    <a:pt x="593" y="449"/>
                    <a:pt x="638" y="356"/>
                  </a:cubicBezTo>
                  <a:cubicBezTo>
                    <a:pt x="691" y="244"/>
                    <a:pt x="716" y="90"/>
                    <a:pt x="605" y="79"/>
                  </a:cubicBezTo>
                  <a:cubicBezTo>
                    <a:pt x="555" y="74"/>
                    <a:pt x="544" y="134"/>
                    <a:pt x="533" y="162"/>
                  </a:cubicBezTo>
                  <a:cubicBezTo>
                    <a:pt x="522" y="190"/>
                    <a:pt x="488" y="280"/>
                    <a:pt x="488" y="280"/>
                  </a:cubicBezTo>
                  <a:cubicBezTo>
                    <a:pt x="488" y="280"/>
                    <a:pt x="523" y="6"/>
                    <a:pt x="380" y="2"/>
                  </a:cubicBezTo>
                  <a:cubicBezTo>
                    <a:pt x="279" y="0"/>
                    <a:pt x="298" y="136"/>
                    <a:pt x="301" y="167"/>
                  </a:cubicBezTo>
                  <a:cubicBezTo>
                    <a:pt x="303" y="197"/>
                    <a:pt x="301" y="456"/>
                    <a:pt x="296" y="488"/>
                  </a:cubicBezTo>
                  <a:cubicBezTo>
                    <a:pt x="296" y="488"/>
                    <a:pt x="271" y="422"/>
                    <a:pt x="265" y="349"/>
                  </a:cubicBezTo>
                  <a:cubicBezTo>
                    <a:pt x="259" y="276"/>
                    <a:pt x="259" y="1"/>
                    <a:pt x="92" y="55"/>
                  </a:cubicBezTo>
                  <a:cubicBezTo>
                    <a:pt x="0" y="84"/>
                    <a:pt x="49" y="194"/>
                    <a:pt x="63" y="228"/>
                  </a:cubicBezTo>
                  <a:cubicBezTo>
                    <a:pt x="76" y="262"/>
                    <a:pt x="128" y="408"/>
                    <a:pt x="132" y="487"/>
                  </a:cubicBezTo>
                  <a:cubicBezTo>
                    <a:pt x="137" y="582"/>
                    <a:pt x="111" y="639"/>
                    <a:pt x="89" y="707"/>
                  </a:cubicBezTo>
                  <a:cubicBezTo>
                    <a:pt x="67" y="774"/>
                    <a:pt x="33" y="942"/>
                    <a:pt x="232" y="1045"/>
                  </a:cubicBezTo>
                  <a:cubicBezTo>
                    <a:pt x="232" y="1045"/>
                    <a:pt x="234" y="1122"/>
                    <a:pt x="180" y="1174"/>
                  </a:cubicBezTo>
                  <a:cubicBezTo>
                    <a:pt x="181" y="1178"/>
                    <a:pt x="181" y="1178"/>
                    <a:pt x="181" y="1178"/>
                  </a:cubicBezTo>
                  <a:cubicBezTo>
                    <a:pt x="208" y="1179"/>
                    <a:pt x="208" y="1179"/>
                    <a:pt x="208" y="1179"/>
                  </a:cubicBezTo>
                  <a:cubicBezTo>
                    <a:pt x="208" y="1179"/>
                    <a:pt x="269" y="1095"/>
                    <a:pt x="260" y="1045"/>
                  </a:cubicBezTo>
                  <a:cubicBezTo>
                    <a:pt x="273" y="1038"/>
                    <a:pt x="273" y="1038"/>
                    <a:pt x="273" y="1038"/>
                  </a:cubicBezTo>
                  <a:cubicBezTo>
                    <a:pt x="273" y="1038"/>
                    <a:pt x="129" y="974"/>
                    <a:pt x="105" y="852"/>
                  </a:cubicBezTo>
                  <a:cubicBezTo>
                    <a:pt x="82" y="730"/>
                    <a:pt x="129" y="686"/>
                    <a:pt x="142" y="637"/>
                  </a:cubicBezTo>
                  <a:cubicBezTo>
                    <a:pt x="155" y="588"/>
                    <a:pt x="174" y="515"/>
                    <a:pt x="154" y="431"/>
                  </a:cubicBezTo>
                  <a:cubicBezTo>
                    <a:pt x="135" y="346"/>
                    <a:pt x="93" y="234"/>
                    <a:pt x="77" y="200"/>
                  </a:cubicBezTo>
                  <a:cubicBezTo>
                    <a:pt x="61" y="166"/>
                    <a:pt x="39" y="112"/>
                    <a:pt x="99" y="84"/>
                  </a:cubicBezTo>
                  <a:cubicBezTo>
                    <a:pt x="159" y="56"/>
                    <a:pt x="229" y="158"/>
                    <a:pt x="237" y="251"/>
                  </a:cubicBezTo>
                  <a:cubicBezTo>
                    <a:pt x="246" y="343"/>
                    <a:pt x="247" y="488"/>
                    <a:pt x="297" y="549"/>
                  </a:cubicBezTo>
                  <a:cubicBezTo>
                    <a:pt x="277" y="569"/>
                    <a:pt x="260" y="583"/>
                    <a:pt x="242" y="595"/>
                  </a:cubicBezTo>
                  <a:cubicBezTo>
                    <a:pt x="217" y="612"/>
                    <a:pt x="165" y="643"/>
                    <a:pt x="161" y="656"/>
                  </a:cubicBezTo>
                  <a:cubicBezTo>
                    <a:pt x="160" y="660"/>
                    <a:pt x="260" y="603"/>
                    <a:pt x="289" y="574"/>
                  </a:cubicBezTo>
                  <a:cubicBezTo>
                    <a:pt x="317" y="544"/>
                    <a:pt x="371" y="494"/>
                    <a:pt x="399" y="516"/>
                  </a:cubicBezTo>
                  <a:cubicBezTo>
                    <a:pt x="428" y="538"/>
                    <a:pt x="498" y="570"/>
                    <a:pt x="527" y="570"/>
                  </a:cubicBezTo>
                  <a:cubicBezTo>
                    <a:pt x="555" y="570"/>
                    <a:pt x="562" y="575"/>
                    <a:pt x="553" y="619"/>
                  </a:cubicBezTo>
                  <a:cubicBezTo>
                    <a:pt x="542" y="671"/>
                    <a:pt x="453" y="701"/>
                    <a:pt x="401" y="633"/>
                  </a:cubicBezTo>
                  <a:cubicBezTo>
                    <a:pt x="401" y="633"/>
                    <a:pt x="403" y="759"/>
                    <a:pt x="319" y="793"/>
                  </a:cubicBezTo>
                  <a:cubicBezTo>
                    <a:pt x="319" y="793"/>
                    <a:pt x="364" y="794"/>
                    <a:pt x="391" y="755"/>
                  </a:cubicBezTo>
                  <a:cubicBezTo>
                    <a:pt x="391" y="755"/>
                    <a:pt x="396" y="779"/>
                    <a:pt x="415" y="798"/>
                  </a:cubicBezTo>
                  <a:cubicBezTo>
                    <a:pt x="416" y="829"/>
                    <a:pt x="415" y="914"/>
                    <a:pt x="367" y="983"/>
                  </a:cubicBezTo>
                  <a:cubicBezTo>
                    <a:pt x="367" y="983"/>
                    <a:pt x="432" y="943"/>
                    <a:pt x="438" y="814"/>
                  </a:cubicBezTo>
                  <a:cubicBezTo>
                    <a:pt x="455" y="820"/>
                    <a:pt x="476" y="823"/>
                    <a:pt x="504" y="816"/>
                  </a:cubicBezTo>
                  <a:cubicBezTo>
                    <a:pt x="601" y="794"/>
                    <a:pt x="572" y="732"/>
                    <a:pt x="569" y="720"/>
                  </a:cubicBezTo>
                  <a:cubicBezTo>
                    <a:pt x="569" y="720"/>
                    <a:pt x="588" y="711"/>
                    <a:pt x="602" y="708"/>
                  </a:cubicBezTo>
                  <a:cubicBezTo>
                    <a:pt x="602" y="708"/>
                    <a:pt x="595" y="687"/>
                    <a:pt x="547" y="720"/>
                  </a:cubicBezTo>
                  <a:cubicBezTo>
                    <a:pt x="498" y="753"/>
                    <a:pt x="514" y="756"/>
                    <a:pt x="514" y="756"/>
                  </a:cubicBezTo>
                  <a:cubicBezTo>
                    <a:pt x="514" y="756"/>
                    <a:pt x="550" y="733"/>
                    <a:pt x="561" y="729"/>
                  </a:cubicBezTo>
                  <a:cubicBezTo>
                    <a:pt x="561" y="729"/>
                    <a:pt x="570" y="795"/>
                    <a:pt x="497" y="801"/>
                  </a:cubicBezTo>
                  <a:cubicBezTo>
                    <a:pt x="425" y="808"/>
                    <a:pt x="387" y="749"/>
                    <a:pt x="414" y="667"/>
                  </a:cubicBezTo>
                  <a:cubicBezTo>
                    <a:pt x="414" y="667"/>
                    <a:pt x="461" y="713"/>
                    <a:pt x="528" y="682"/>
                  </a:cubicBezTo>
                  <a:cubicBezTo>
                    <a:pt x="596" y="651"/>
                    <a:pt x="574" y="577"/>
                    <a:pt x="574" y="577"/>
                  </a:cubicBezTo>
                  <a:cubicBezTo>
                    <a:pt x="574" y="577"/>
                    <a:pt x="626" y="558"/>
                    <a:pt x="650" y="626"/>
                  </a:cubicBezTo>
                  <a:cubicBezTo>
                    <a:pt x="674" y="694"/>
                    <a:pt x="687" y="923"/>
                    <a:pt x="485" y="1018"/>
                  </a:cubicBezTo>
                  <a:cubicBezTo>
                    <a:pt x="485" y="1018"/>
                    <a:pt x="486" y="1134"/>
                    <a:pt x="474" y="1171"/>
                  </a:cubicBezTo>
                  <a:cubicBezTo>
                    <a:pt x="492" y="1175"/>
                    <a:pt x="492" y="1175"/>
                    <a:pt x="492" y="1175"/>
                  </a:cubicBezTo>
                  <a:cubicBezTo>
                    <a:pt x="492" y="1175"/>
                    <a:pt x="517" y="1126"/>
                    <a:pt x="509" y="1032"/>
                  </a:cubicBezTo>
                  <a:cubicBezTo>
                    <a:pt x="509" y="1032"/>
                    <a:pt x="626" y="983"/>
                    <a:pt x="671" y="840"/>
                  </a:cubicBezTo>
                  <a:cubicBezTo>
                    <a:pt x="715" y="700"/>
                    <a:pt x="694" y="549"/>
                    <a:pt x="580" y="551"/>
                  </a:cubicBezTo>
                  <a:close/>
                  <a:moveTo>
                    <a:pt x="325" y="522"/>
                  </a:moveTo>
                  <a:cubicBezTo>
                    <a:pt x="322" y="525"/>
                    <a:pt x="319" y="528"/>
                    <a:pt x="316" y="532"/>
                  </a:cubicBezTo>
                  <a:cubicBezTo>
                    <a:pt x="317" y="487"/>
                    <a:pt x="327" y="174"/>
                    <a:pt x="325" y="142"/>
                  </a:cubicBezTo>
                  <a:cubicBezTo>
                    <a:pt x="323" y="108"/>
                    <a:pt x="313" y="36"/>
                    <a:pt x="384" y="28"/>
                  </a:cubicBezTo>
                  <a:cubicBezTo>
                    <a:pt x="454" y="19"/>
                    <a:pt x="506" y="187"/>
                    <a:pt x="423" y="507"/>
                  </a:cubicBezTo>
                  <a:cubicBezTo>
                    <a:pt x="422" y="506"/>
                    <a:pt x="421" y="505"/>
                    <a:pt x="420" y="504"/>
                  </a:cubicBezTo>
                  <a:cubicBezTo>
                    <a:pt x="403" y="489"/>
                    <a:pt x="360" y="487"/>
                    <a:pt x="325" y="522"/>
                  </a:cubicBezTo>
                  <a:close/>
                  <a:moveTo>
                    <a:pt x="433" y="515"/>
                  </a:moveTo>
                  <a:cubicBezTo>
                    <a:pt x="441" y="488"/>
                    <a:pt x="467" y="405"/>
                    <a:pt x="483" y="355"/>
                  </a:cubicBezTo>
                  <a:cubicBezTo>
                    <a:pt x="501" y="295"/>
                    <a:pt x="561" y="140"/>
                    <a:pt x="575" y="128"/>
                  </a:cubicBezTo>
                  <a:cubicBezTo>
                    <a:pt x="590" y="116"/>
                    <a:pt x="639" y="92"/>
                    <a:pt x="652" y="186"/>
                  </a:cubicBezTo>
                  <a:cubicBezTo>
                    <a:pt x="666" y="280"/>
                    <a:pt x="616" y="329"/>
                    <a:pt x="590" y="398"/>
                  </a:cubicBezTo>
                  <a:cubicBezTo>
                    <a:pt x="567" y="459"/>
                    <a:pt x="551" y="522"/>
                    <a:pt x="553" y="552"/>
                  </a:cubicBezTo>
                  <a:cubicBezTo>
                    <a:pt x="498" y="552"/>
                    <a:pt x="455" y="531"/>
                    <a:pt x="433" y="5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28" name="Freeform 5">
            <a:extLst>
              <a:ext uri="{FF2B5EF4-FFF2-40B4-BE49-F238E27FC236}">
                <a16:creationId xmlns:a16="http://schemas.microsoft.com/office/drawing/2014/main" id="{5223AEC0-3586-4DC2-8415-10902531BCCC}"/>
              </a:ext>
            </a:extLst>
          </p:cNvPr>
          <p:cNvSpPr/>
          <p:nvPr/>
        </p:nvSpPr>
        <p:spPr bwMode="auto">
          <a:xfrm rot="5844680">
            <a:off x="4030120" y="2806823"/>
            <a:ext cx="675370" cy="687388"/>
          </a:xfrm>
          <a:custGeom>
            <a:avLst/>
            <a:gdLst>
              <a:gd name="T0" fmla="*/ 79 w 188"/>
              <a:gd name="T1" fmla="*/ 206 h 211"/>
              <a:gd name="T2" fmla="*/ 87 w 188"/>
              <a:gd name="T3" fmla="*/ 206 h 211"/>
              <a:gd name="T4" fmla="*/ 80 w 188"/>
              <a:gd name="T5" fmla="*/ 146 h 211"/>
              <a:gd name="T6" fmla="*/ 68 w 188"/>
              <a:gd name="T7" fmla="*/ 103 h 211"/>
              <a:gd name="T8" fmla="*/ 16 w 188"/>
              <a:gd name="T9" fmla="*/ 115 h 211"/>
              <a:gd name="T10" fmla="*/ 72 w 188"/>
              <a:gd name="T11" fmla="*/ 12 h 211"/>
              <a:gd name="T12" fmla="*/ 163 w 188"/>
              <a:gd name="T13" fmla="*/ 98 h 211"/>
              <a:gd name="T14" fmla="*/ 115 w 188"/>
              <a:gd name="T15" fmla="*/ 100 h 211"/>
              <a:gd name="T16" fmla="*/ 89 w 188"/>
              <a:gd name="T17" fmla="*/ 106 h 211"/>
              <a:gd name="T18" fmla="*/ 138 w 188"/>
              <a:gd name="T19" fmla="*/ 183 h 211"/>
              <a:gd name="T20" fmla="*/ 92 w 188"/>
              <a:gd name="T21" fmla="*/ 196 h 211"/>
              <a:gd name="T22" fmla="*/ 122 w 188"/>
              <a:gd name="T23" fmla="*/ 195 h 211"/>
              <a:gd name="T24" fmla="*/ 139 w 188"/>
              <a:gd name="T25" fmla="*/ 164 h 211"/>
              <a:gd name="T26" fmla="*/ 102 w 188"/>
              <a:gd name="T27" fmla="*/ 108 h 211"/>
              <a:gd name="T28" fmla="*/ 162 w 188"/>
              <a:gd name="T29" fmla="*/ 106 h 211"/>
              <a:gd name="T30" fmla="*/ 160 w 188"/>
              <a:gd name="T31" fmla="*/ 84 h 211"/>
              <a:gd name="T32" fmla="*/ 116 w 188"/>
              <a:gd name="T33" fmla="*/ 44 h 211"/>
              <a:gd name="T34" fmla="*/ 70 w 188"/>
              <a:gd name="T35" fmla="*/ 1 h 211"/>
              <a:gd name="T36" fmla="*/ 28 w 188"/>
              <a:gd name="T37" fmla="*/ 87 h 211"/>
              <a:gd name="T38" fmla="*/ 1 w 188"/>
              <a:gd name="T39" fmla="*/ 119 h 211"/>
              <a:gd name="T40" fmla="*/ 64 w 188"/>
              <a:gd name="T41" fmla="*/ 112 h 211"/>
              <a:gd name="T42" fmla="*/ 79 w 188"/>
              <a:gd name="T43" fmla="*/ 20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88" h="211">
                <a:moveTo>
                  <a:pt x="79" y="206"/>
                </a:moveTo>
                <a:cubicBezTo>
                  <a:pt x="79" y="211"/>
                  <a:pt x="87" y="211"/>
                  <a:pt x="87" y="206"/>
                </a:cubicBezTo>
                <a:cubicBezTo>
                  <a:pt x="87" y="186"/>
                  <a:pt x="84" y="165"/>
                  <a:pt x="80" y="146"/>
                </a:cubicBezTo>
                <a:cubicBezTo>
                  <a:pt x="79" y="138"/>
                  <a:pt x="76" y="106"/>
                  <a:pt x="68" y="103"/>
                </a:cubicBezTo>
                <a:cubicBezTo>
                  <a:pt x="60" y="100"/>
                  <a:pt x="27" y="115"/>
                  <a:pt x="16" y="115"/>
                </a:cubicBezTo>
                <a:cubicBezTo>
                  <a:pt x="45" y="88"/>
                  <a:pt x="54" y="46"/>
                  <a:pt x="72" y="12"/>
                </a:cubicBezTo>
                <a:cubicBezTo>
                  <a:pt x="100" y="43"/>
                  <a:pt x="132" y="70"/>
                  <a:pt x="163" y="98"/>
                </a:cubicBezTo>
                <a:cubicBezTo>
                  <a:pt x="147" y="98"/>
                  <a:pt x="131" y="100"/>
                  <a:pt x="115" y="100"/>
                </a:cubicBezTo>
                <a:cubicBezTo>
                  <a:pt x="113" y="100"/>
                  <a:pt x="80" y="96"/>
                  <a:pt x="89" y="106"/>
                </a:cubicBezTo>
                <a:cubicBezTo>
                  <a:pt x="110" y="128"/>
                  <a:pt x="128" y="153"/>
                  <a:pt x="138" y="183"/>
                </a:cubicBezTo>
                <a:cubicBezTo>
                  <a:pt x="129" y="185"/>
                  <a:pt x="96" y="188"/>
                  <a:pt x="92" y="196"/>
                </a:cubicBezTo>
                <a:cubicBezTo>
                  <a:pt x="85" y="207"/>
                  <a:pt x="121" y="196"/>
                  <a:pt x="122" y="195"/>
                </a:cubicBezTo>
                <a:cubicBezTo>
                  <a:pt x="147" y="189"/>
                  <a:pt x="150" y="189"/>
                  <a:pt x="139" y="164"/>
                </a:cubicBezTo>
                <a:cubicBezTo>
                  <a:pt x="130" y="143"/>
                  <a:pt x="117" y="125"/>
                  <a:pt x="102" y="108"/>
                </a:cubicBezTo>
                <a:cubicBezTo>
                  <a:pt x="122" y="109"/>
                  <a:pt x="142" y="106"/>
                  <a:pt x="162" y="106"/>
                </a:cubicBezTo>
                <a:cubicBezTo>
                  <a:pt x="188" y="106"/>
                  <a:pt x="173" y="96"/>
                  <a:pt x="160" y="84"/>
                </a:cubicBezTo>
                <a:cubicBezTo>
                  <a:pt x="145" y="71"/>
                  <a:pt x="130" y="58"/>
                  <a:pt x="116" y="44"/>
                </a:cubicBezTo>
                <a:cubicBezTo>
                  <a:pt x="109" y="38"/>
                  <a:pt x="79" y="0"/>
                  <a:pt x="70" y="1"/>
                </a:cubicBezTo>
                <a:cubicBezTo>
                  <a:pt x="57" y="3"/>
                  <a:pt x="35" y="75"/>
                  <a:pt x="28" y="87"/>
                </a:cubicBezTo>
                <a:cubicBezTo>
                  <a:pt x="24" y="93"/>
                  <a:pt x="0" y="115"/>
                  <a:pt x="1" y="119"/>
                </a:cubicBezTo>
                <a:cubicBezTo>
                  <a:pt x="4" y="133"/>
                  <a:pt x="56" y="116"/>
                  <a:pt x="64" y="112"/>
                </a:cubicBezTo>
                <a:cubicBezTo>
                  <a:pt x="73" y="141"/>
                  <a:pt x="79" y="179"/>
                  <a:pt x="79" y="20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C3CF6FD7-CDC5-41D7-A046-5D8A02A734B0}"/>
              </a:ext>
            </a:extLst>
          </p:cNvPr>
          <p:cNvSpPr/>
          <p:nvPr/>
        </p:nvSpPr>
        <p:spPr bwMode="auto">
          <a:xfrm rot="5844680">
            <a:off x="7417010" y="2806823"/>
            <a:ext cx="675370" cy="687388"/>
          </a:xfrm>
          <a:custGeom>
            <a:avLst/>
            <a:gdLst>
              <a:gd name="T0" fmla="*/ 79 w 188"/>
              <a:gd name="T1" fmla="*/ 206 h 211"/>
              <a:gd name="T2" fmla="*/ 87 w 188"/>
              <a:gd name="T3" fmla="*/ 206 h 211"/>
              <a:gd name="T4" fmla="*/ 80 w 188"/>
              <a:gd name="T5" fmla="*/ 146 h 211"/>
              <a:gd name="T6" fmla="*/ 68 w 188"/>
              <a:gd name="T7" fmla="*/ 103 h 211"/>
              <a:gd name="T8" fmla="*/ 16 w 188"/>
              <a:gd name="T9" fmla="*/ 115 h 211"/>
              <a:gd name="T10" fmla="*/ 72 w 188"/>
              <a:gd name="T11" fmla="*/ 12 h 211"/>
              <a:gd name="T12" fmla="*/ 163 w 188"/>
              <a:gd name="T13" fmla="*/ 98 h 211"/>
              <a:gd name="T14" fmla="*/ 115 w 188"/>
              <a:gd name="T15" fmla="*/ 100 h 211"/>
              <a:gd name="T16" fmla="*/ 89 w 188"/>
              <a:gd name="T17" fmla="*/ 106 h 211"/>
              <a:gd name="T18" fmla="*/ 138 w 188"/>
              <a:gd name="T19" fmla="*/ 183 h 211"/>
              <a:gd name="T20" fmla="*/ 92 w 188"/>
              <a:gd name="T21" fmla="*/ 196 h 211"/>
              <a:gd name="T22" fmla="*/ 122 w 188"/>
              <a:gd name="T23" fmla="*/ 195 h 211"/>
              <a:gd name="T24" fmla="*/ 139 w 188"/>
              <a:gd name="T25" fmla="*/ 164 h 211"/>
              <a:gd name="T26" fmla="*/ 102 w 188"/>
              <a:gd name="T27" fmla="*/ 108 h 211"/>
              <a:gd name="T28" fmla="*/ 162 w 188"/>
              <a:gd name="T29" fmla="*/ 106 h 211"/>
              <a:gd name="T30" fmla="*/ 160 w 188"/>
              <a:gd name="T31" fmla="*/ 84 h 211"/>
              <a:gd name="T32" fmla="*/ 116 w 188"/>
              <a:gd name="T33" fmla="*/ 44 h 211"/>
              <a:gd name="T34" fmla="*/ 70 w 188"/>
              <a:gd name="T35" fmla="*/ 1 h 211"/>
              <a:gd name="T36" fmla="*/ 28 w 188"/>
              <a:gd name="T37" fmla="*/ 87 h 211"/>
              <a:gd name="T38" fmla="*/ 1 w 188"/>
              <a:gd name="T39" fmla="*/ 119 h 211"/>
              <a:gd name="T40" fmla="*/ 64 w 188"/>
              <a:gd name="T41" fmla="*/ 112 h 211"/>
              <a:gd name="T42" fmla="*/ 79 w 188"/>
              <a:gd name="T43" fmla="*/ 20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88" h="211">
                <a:moveTo>
                  <a:pt x="79" y="206"/>
                </a:moveTo>
                <a:cubicBezTo>
                  <a:pt x="79" y="211"/>
                  <a:pt x="87" y="211"/>
                  <a:pt x="87" y="206"/>
                </a:cubicBezTo>
                <a:cubicBezTo>
                  <a:pt x="87" y="186"/>
                  <a:pt x="84" y="165"/>
                  <a:pt x="80" y="146"/>
                </a:cubicBezTo>
                <a:cubicBezTo>
                  <a:pt x="79" y="138"/>
                  <a:pt x="76" y="106"/>
                  <a:pt x="68" y="103"/>
                </a:cubicBezTo>
                <a:cubicBezTo>
                  <a:pt x="60" y="100"/>
                  <a:pt x="27" y="115"/>
                  <a:pt x="16" y="115"/>
                </a:cubicBezTo>
                <a:cubicBezTo>
                  <a:pt x="45" y="88"/>
                  <a:pt x="54" y="46"/>
                  <a:pt x="72" y="12"/>
                </a:cubicBezTo>
                <a:cubicBezTo>
                  <a:pt x="100" y="43"/>
                  <a:pt x="132" y="70"/>
                  <a:pt x="163" y="98"/>
                </a:cubicBezTo>
                <a:cubicBezTo>
                  <a:pt x="147" y="98"/>
                  <a:pt x="131" y="100"/>
                  <a:pt x="115" y="100"/>
                </a:cubicBezTo>
                <a:cubicBezTo>
                  <a:pt x="113" y="100"/>
                  <a:pt x="80" y="96"/>
                  <a:pt x="89" y="106"/>
                </a:cubicBezTo>
                <a:cubicBezTo>
                  <a:pt x="110" y="128"/>
                  <a:pt x="128" y="153"/>
                  <a:pt x="138" y="183"/>
                </a:cubicBezTo>
                <a:cubicBezTo>
                  <a:pt x="129" y="185"/>
                  <a:pt x="96" y="188"/>
                  <a:pt x="92" y="196"/>
                </a:cubicBezTo>
                <a:cubicBezTo>
                  <a:pt x="85" y="207"/>
                  <a:pt x="121" y="196"/>
                  <a:pt x="122" y="195"/>
                </a:cubicBezTo>
                <a:cubicBezTo>
                  <a:pt x="147" y="189"/>
                  <a:pt x="150" y="189"/>
                  <a:pt x="139" y="164"/>
                </a:cubicBezTo>
                <a:cubicBezTo>
                  <a:pt x="130" y="143"/>
                  <a:pt x="117" y="125"/>
                  <a:pt x="102" y="108"/>
                </a:cubicBezTo>
                <a:cubicBezTo>
                  <a:pt x="122" y="109"/>
                  <a:pt x="142" y="106"/>
                  <a:pt x="162" y="106"/>
                </a:cubicBezTo>
                <a:cubicBezTo>
                  <a:pt x="188" y="106"/>
                  <a:pt x="173" y="96"/>
                  <a:pt x="160" y="84"/>
                </a:cubicBezTo>
                <a:cubicBezTo>
                  <a:pt x="145" y="71"/>
                  <a:pt x="130" y="58"/>
                  <a:pt x="116" y="44"/>
                </a:cubicBezTo>
                <a:cubicBezTo>
                  <a:pt x="109" y="38"/>
                  <a:pt x="79" y="0"/>
                  <a:pt x="70" y="1"/>
                </a:cubicBezTo>
                <a:cubicBezTo>
                  <a:pt x="57" y="3"/>
                  <a:pt x="35" y="75"/>
                  <a:pt x="28" y="87"/>
                </a:cubicBezTo>
                <a:cubicBezTo>
                  <a:pt x="24" y="93"/>
                  <a:pt x="0" y="115"/>
                  <a:pt x="1" y="119"/>
                </a:cubicBezTo>
                <a:cubicBezTo>
                  <a:pt x="4" y="133"/>
                  <a:pt x="56" y="116"/>
                  <a:pt x="64" y="112"/>
                </a:cubicBezTo>
                <a:cubicBezTo>
                  <a:pt x="73" y="141"/>
                  <a:pt x="79" y="179"/>
                  <a:pt x="79" y="20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0" name="Text Placeholder 32">
            <a:extLst>
              <a:ext uri="{FF2B5EF4-FFF2-40B4-BE49-F238E27FC236}">
                <a16:creationId xmlns:a16="http://schemas.microsoft.com/office/drawing/2014/main" id="{0F8E78E6-C9C0-49C8-8177-1ED1B42E6965}"/>
              </a:ext>
            </a:extLst>
          </p:cNvPr>
          <p:cNvSpPr txBox="1">
            <a:spLocks/>
          </p:cNvSpPr>
          <p:nvPr/>
        </p:nvSpPr>
        <p:spPr>
          <a:xfrm>
            <a:off x="1608380" y="4648136"/>
            <a:ext cx="2253318" cy="9822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  <p:sp>
        <p:nvSpPr>
          <p:cNvPr id="31" name="文本框 36">
            <a:extLst>
              <a:ext uri="{FF2B5EF4-FFF2-40B4-BE49-F238E27FC236}">
                <a16:creationId xmlns:a16="http://schemas.microsoft.com/office/drawing/2014/main" id="{610CCB5C-13A0-49A6-8B2D-FDF1511B6BC2}"/>
              </a:ext>
            </a:extLst>
          </p:cNvPr>
          <p:cNvSpPr txBox="1"/>
          <p:nvPr/>
        </p:nvSpPr>
        <p:spPr>
          <a:xfrm>
            <a:off x="1714892" y="4186471"/>
            <a:ext cx="2040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YOUR TEXT </a:t>
            </a:r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5C8E0B6D-3559-43B8-849B-3151E5718C06}"/>
              </a:ext>
            </a:extLst>
          </p:cNvPr>
          <p:cNvSpPr txBox="1">
            <a:spLocks/>
          </p:cNvSpPr>
          <p:nvPr/>
        </p:nvSpPr>
        <p:spPr>
          <a:xfrm>
            <a:off x="4922652" y="4648136"/>
            <a:ext cx="2253318" cy="9822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  <p:sp>
        <p:nvSpPr>
          <p:cNvPr id="33" name="文本框 36">
            <a:extLst>
              <a:ext uri="{FF2B5EF4-FFF2-40B4-BE49-F238E27FC236}">
                <a16:creationId xmlns:a16="http://schemas.microsoft.com/office/drawing/2014/main" id="{84EE3745-0F8F-4E46-9944-67F514EE5934}"/>
              </a:ext>
            </a:extLst>
          </p:cNvPr>
          <p:cNvSpPr txBox="1"/>
          <p:nvPr/>
        </p:nvSpPr>
        <p:spPr>
          <a:xfrm>
            <a:off x="5029164" y="4186471"/>
            <a:ext cx="2040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YOUR TEXT 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F947AADF-78C0-4E79-A223-B188DBF5E0C1}"/>
              </a:ext>
            </a:extLst>
          </p:cNvPr>
          <p:cNvSpPr txBox="1">
            <a:spLocks/>
          </p:cNvSpPr>
          <p:nvPr/>
        </p:nvSpPr>
        <p:spPr>
          <a:xfrm>
            <a:off x="8330302" y="4648136"/>
            <a:ext cx="2253318" cy="9822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  <p:sp>
        <p:nvSpPr>
          <p:cNvPr id="35" name="文本框 36">
            <a:extLst>
              <a:ext uri="{FF2B5EF4-FFF2-40B4-BE49-F238E27FC236}">
                <a16:creationId xmlns:a16="http://schemas.microsoft.com/office/drawing/2014/main" id="{97E5B191-16C6-4E55-894E-C74E044CD50F}"/>
              </a:ext>
            </a:extLst>
          </p:cNvPr>
          <p:cNvSpPr txBox="1"/>
          <p:nvPr/>
        </p:nvSpPr>
        <p:spPr>
          <a:xfrm>
            <a:off x="8436814" y="4186471"/>
            <a:ext cx="2040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YOUR TEXT </a:t>
            </a:r>
          </a:p>
        </p:txBody>
      </p:sp>
    </p:spTree>
    <p:extLst>
      <p:ext uri="{BB962C8B-B14F-4D97-AF65-F5344CB8AC3E}">
        <p14:creationId xmlns:p14="http://schemas.microsoft.com/office/powerpoint/2010/main" val="2609401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7CA7998-80C6-43B5-B8E1-044FBC247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9" t="50000" r="25874" b="15979"/>
          <a:stretch/>
        </p:blipFill>
        <p:spPr>
          <a:xfrm>
            <a:off x="1645849" y="1603829"/>
            <a:ext cx="3704190" cy="3969656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48F56F56-2391-4B04-9D3E-EFCA6D031D55}"/>
              </a:ext>
            </a:extLst>
          </p:cNvPr>
          <p:cNvGrpSpPr/>
          <p:nvPr/>
        </p:nvGrpSpPr>
        <p:grpSpPr>
          <a:xfrm>
            <a:off x="6108700" y="2585045"/>
            <a:ext cx="4653907" cy="1941910"/>
            <a:chOff x="-1632269" y="3028665"/>
            <a:chExt cx="4653907" cy="194191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2622315-232B-4F8F-B8B2-52674F4C8D58}"/>
                </a:ext>
              </a:extLst>
            </p:cNvPr>
            <p:cNvSpPr txBox="1"/>
            <p:nvPr/>
          </p:nvSpPr>
          <p:spPr>
            <a:xfrm>
              <a:off x="-1632269" y="3028665"/>
              <a:ext cx="465390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PART 02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78C7734-22E2-417A-9206-190CA75A4D0C}"/>
                </a:ext>
              </a:extLst>
            </p:cNvPr>
            <p:cNvSpPr txBox="1"/>
            <p:nvPr/>
          </p:nvSpPr>
          <p:spPr>
            <a:xfrm>
              <a:off x="-1444948" y="4324244"/>
              <a:ext cx="42030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单击此处输入标题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4037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1891882-6B85-4DB3-8722-5B50D78DF3CB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lum bright="-40000" contrast="-40000"/>
          </a:blip>
          <a:stretch>
            <a:fillRect/>
          </a:stretch>
        </p:blipFill>
        <p:spPr>
          <a:xfrm flipH="1">
            <a:off x="7684844" y="2329416"/>
            <a:ext cx="2661182" cy="3266898"/>
          </a:xfrm>
          <a:prstGeom prst="rect">
            <a:avLst/>
          </a:prstGeom>
        </p:spPr>
      </p:pic>
      <p:sp>
        <p:nvSpPr>
          <p:cNvPr id="5" name="Freeform 1276">
            <a:extLst>
              <a:ext uri="{FF2B5EF4-FFF2-40B4-BE49-F238E27FC236}">
                <a16:creationId xmlns:a16="http://schemas.microsoft.com/office/drawing/2014/main" id="{824C0292-B9D6-49BF-8A91-4059B52354A2}"/>
              </a:ext>
            </a:extLst>
          </p:cNvPr>
          <p:cNvSpPr>
            <a:spLocks/>
          </p:cNvSpPr>
          <p:nvPr/>
        </p:nvSpPr>
        <p:spPr bwMode="auto">
          <a:xfrm>
            <a:off x="1536908" y="2597199"/>
            <a:ext cx="296608" cy="527350"/>
          </a:xfrm>
          <a:custGeom>
            <a:avLst/>
            <a:gdLst>
              <a:gd name="T0" fmla="*/ 3 w 25"/>
              <a:gd name="T1" fmla="*/ 33 h 41"/>
              <a:gd name="T2" fmla="*/ 25 w 25"/>
              <a:gd name="T3" fmla="*/ 2 h 41"/>
              <a:gd name="T4" fmla="*/ 22 w 25"/>
              <a:gd name="T5" fmla="*/ 1 h 41"/>
              <a:gd name="T6" fmla="*/ 16 w 25"/>
              <a:gd name="T7" fmla="*/ 38 h 41"/>
              <a:gd name="T8" fmla="*/ 18 w 25"/>
              <a:gd name="T9" fmla="*/ 39 h 41"/>
              <a:gd name="T10" fmla="*/ 25 w 25"/>
              <a:gd name="T11" fmla="*/ 3 h 41"/>
              <a:gd name="T12" fmla="*/ 22 w 25"/>
              <a:gd name="T13" fmla="*/ 2 h 41"/>
              <a:gd name="T14" fmla="*/ 2 w 25"/>
              <a:gd name="T15" fmla="*/ 31 h 41"/>
              <a:gd name="T16" fmla="*/ 3 w 25"/>
              <a:gd name="T17" fmla="*/ 3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" h="41">
                <a:moveTo>
                  <a:pt x="3" y="33"/>
                </a:moveTo>
                <a:cubicBezTo>
                  <a:pt x="15" y="27"/>
                  <a:pt x="24" y="15"/>
                  <a:pt x="25" y="2"/>
                </a:cubicBezTo>
                <a:cubicBezTo>
                  <a:pt x="25" y="1"/>
                  <a:pt x="23" y="0"/>
                  <a:pt x="22" y="1"/>
                </a:cubicBezTo>
                <a:cubicBezTo>
                  <a:pt x="17" y="13"/>
                  <a:pt x="21" y="26"/>
                  <a:pt x="16" y="38"/>
                </a:cubicBezTo>
                <a:cubicBezTo>
                  <a:pt x="15" y="40"/>
                  <a:pt x="17" y="41"/>
                  <a:pt x="18" y="39"/>
                </a:cubicBezTo>
                <a:cubicBezTo>
                  <a:pt x="24" y="28"/>
                  <a:pt x="19" y="14"/>
                  <a:pt x="25" y="3"/>
                </a:cubicBezTo>
                <a:cubicBezTo>
                  <a:pt x="24" y="2"/>
                  <a:pt x="23" y="2"/>
                  <a:pt x="22" y="2"/>
                </a:cubicBezTo>
                <a:cubicBezTo>
                  <a:pt x="21" y="15"/>
                  <a:pt x="13" y="25"/>
                  <a:pt x="2" y="31"/>
                </a:cubicBezTo>
                <a:cubicBezTo>
                  <a:pt x="0" y="32"/>
                  <a:pt x="2" y="34"/>
                  <a:pt x="3" y="3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8" name="Freeform 1277">
            <a:extLst>
              <a:ext uri="{FF2B5EF4-FFF2-40B4-BE49-F238E27FC236}">
                <a16:creationId xmlns:a16="http://schemas.microsoft.com/office/drawing/2014/main" id="{B8DDF734-B78F-40CD-95E2-E1DF6D1512EA}"/>
              </a:ext>
            </a:extLst>
          </p:cNvPr>
          <p:cNvSpPr>
            <a:spLocks/>
          </p:cNvSpPr>
          <p:nvPr/>
        </p:nvSpPr>
        <p:spPr bwMode="auto">
          <a:xfrm>
            <a:off x="1617061" y="3708008"/>
            <a:ext cx="336130" cy="437433"/>
          </a:xfrm>
          <a:custGeom>
            <a:avLst/>
            <a:gdLst>
              <a:gd name="T0" fmla="*/ 6 w 25"/>
              <a:gd name="T1" fmla="*/ 9 h 30"/>
              <a:gd name="T2" fmla="*/ 8 w 25"/>
              <a:gd name="T3" fmla="*/ 6 h 30"/>
              <a:gd name="T4" fmla="*/ 8 w 25"/>
              <a:gd name="T5" fmla="*/ 10 h 30"/>
              <a:gd name="T6" fmla="*/ 3 w 25"/>
              <a:gd name="T7" fmla="*/ 16 h 30"/>
              <a:gd name="T8" fmla="*/ 3 w 25"/>
              <a:gd name="T9" fmla="*/ 25 h 30"/>
              <a:gd name="T10" fmla="*/ 23 w 25"/>
              <a:gd name="T11" fmla="*/ 25 h 30"/>
              <a:gd name="T12" fmla="*/ 24 w 25"/>
              <a:gd name="T13" fmla="*/ 22 h 30"/>
              <a:gd name="T14" fmla="*/ 12 w 25"/>
              <a:gd name="T15" fmla="*/ 24 h 30"/>
              <a:gd name="T16" fmla="*/ 5 w 25"/>
              <a:gd name="T17" fmla="*/ 24 h 30"/>
              <a:gd name="T18" fmla="*/ 8 w 25"/>
              <a:gd name="T19" fmla="*/ 14 h 30"/>
              <a:gd name="T20" fmla="*/ 11 w 25"/>
              <a:gd name="T21" fmla="*/ 4 h 30"/>
              <a:gd name="T22" fmla="*/ 3 w 25"/>
              <a:gd name="T23" fmla="*/ 8 h 30"/>
              <a:gd name="T24" fmla="*/ 6 w 25"/>
              <a:gd name="T25" fmla="*/ 9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" h="30">
                <a:moveTo>
                  <a:pt x="6" y="9"/>
                </a:moveTo>
                <a:cubicBezTo>
                  <a:pt x="6" y="8"/>
                  <a:pt x="7" y="7"/>
                  <a:pt x="8" y="6"/>
                </a:cubicBezTo>
                <a:cubicBezTo>
                  <a:pt x="10" y="4"/>
                  <a:pt x="8" y="10"/>
                  <a:pt x="8" y="10"/>
                </a:cubicBezTo>
                <a:cubicBezTo>
                  <a:pt x="7" y="12"/>
                  <a:pt x="5" y="14"/>
                  <a:pt x="3" y="16"/>
                </a:cubicBezTo>
                <a:cubicBezTo>
                  <a:pt x="2" y="19"/>
                  <a:pt x="0" y="23"/>
                  <a:pt x="3" y="25"/>
                </a:cubicBezTo>
                <a:cubicBezTo>
                  <a:pt x="8" y="30"/>
                  <a:pt x="17" y="24"/>
                  <a:pt x="23" y="25"/>
                </a:cubicBezTo>
                <a:cubicBezTo>
                  <a:pt x="25" y="25"/>
                  <a:pt x="25" y="23"/>
                  <a:pt x="24" y="22"/>
                </a:cubicBezTo>
                <a:cubicBezTo>
                  <a:pt x="20" y="22"/>
                  <a:pt x="16" y="23"/>
                  <a:pt x="12" y="24"/>
                </a:cubicBezTo>
                <a:cubicBezTo>
                  <a:pt x="10" y="25"/>
                  <a:pt x="7" y="25"/>
                  <a:pt x="5" y="24"/>
                </a:cubicBezTo>
                <a:cubicBezTo>
                  <a:pt x="2" y="22"/>
                  <a:pt x="7" y="16"/>
                  <a:pt x="8" y="14"/>
                </a:cubicBezTo>
                <a:cubicBezTo>
                  <a:pt x="10" y="12"/>
                  <a:pt x="13" y="7"/>
                  <a:pt x="11" y="4"/>
                </a:cubicBezTo>
                <a:cubicBezTo>
                  <a:pt x="8" y="0"/>
                  <a:pt x="4" y="6"/>
                  <a:pt x="3" y="8"/>
                </a:cubicBezTo>
                <a:cubicBezTo>
                  <a:pt x="3" y="9"/>
                  <a:pt x="5" y="11"/>
                  <a:pt x="6" y="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9" name="Freeform 1278">
            <a:extLst>
              <a:ext uri="{FF2B5EF4-FFF2-40B4-BE49-F238E27FC236}">
                <a16:creationId xmlns:a16="http://schemas.microsoft.com/office/drawing/2014/main" id="{43727B97-35E3-415B-A231-B7F0270EC215}"/>
              </a:ext>
            </a:extLst>
          </p:cNvPr>
          <p:cNvSpPr>
            <a:spLocks/>
          </p:cNvSpPr>
          <p:nvPr/>
        </p:nvSpPr>
        <p:spPr bwMode="auto">
          <a:xfrm>
            <a:off x="1586200" y="4692227"/>
            <a:ext cx="366991" cy="592590"/>
          </a:xfrm>
          <a:custGeom>
            <a:avLst/>
            <a:gdLst>
              <a:gd name="T0" fmla="*/ 3 w 31"/>
              <a:gd name="T1" fmla="*/ 13 h 46"/>
              <a:gd name="T2" fmla="*/ 8 w 31"/>
              <a:gd name="T3" fmla="*/ 20 h 46"/>
              <a:gd name="T4" fmla="*/ 8 w 31"/>
              <a:gd name="T5" fmla="*/ 22 h 46"/>
              <a:gd name="T6" fmla="*/ 22 w 31"/>
              <a:gd name="T7" fmla="*/ 37 h 46"/>
              <a:gd name="T8" fmla="*/ 3 w 31"/>
              <a:gd name="T9" fmla="*/ 43 h 46"/>
              <a:gd name="T10" fmla="*/ 4 w 31"/>
              <a:gd name="T11" fmla="*/ 45 h 46"/>
              <a:gd name="T12" fmla="*/ 27 w 31"/>
              <a:gd name="T13" fmla="*/ 35 h 46"/>
              <a:gd name="T14" fmla="*/ 9 w 31"/>
              <a:gd name="T15" fmla="*/ 20 h 46"/>
              <a:gd name="T16" fmla="*/ 9 w 31"/>
              <a:gd name="T17" fmla="*/ 22 h 46"/>
              <a:gd name="T18" fmla="*/ 2 w 31"/>
              <a:gd name="T19" fmla="*/ 11 h 46"/>
              <a:gd name="T20" fmla="*/ 3 w 31"/>
              <a:gd name="T21" fmla="*/ 1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" h="46">
                <a:moveTo>
                  <a:pt x="3" y="13"/>
                </a:moveTo>
                <a:cubicBezTo>
                  <a:pt x="11" y="5"/>
                  <a:pt x="17" y="18"/>
                  <a:pt x="8" y="20"/>
                </a:cubicBezTo>
                <a:cubicBezTo>
                  <a:pt x="7" y="20"/>
                  <a:pt x="7" y="22"/>
                  <a:pt x="8" y="22"/>
                </a:cubicBezTo>
                <a:cubicBezTo>
                  <a:pt x="13" y="24"/>
                  <a:pt x="31" y="30"/>
                  <a:pt x="22" y="37"/>
                </a:cubicBezTo>
                <a:cubicBezTo>
                  <a:pt x="17" y="41"/>
                  <a:pt x="9" y="41"/>
                  <a:pt x="3" y="43"/>
                </a:cubicBezTo>
                <a:cubicBezTo>
                  <a:pt x="2" y="43"/>
                  <a:pt x="3" y="46"/>
                  <a:pt x="4" y="45"/>
                </a:cubicBezTo>
                <a:cubicBezTo>
                  <a:pt x="10" y="43"/>
                  <a:pt x="24" y="43"/>
                  <a:pt x="27" y="35"/>
                </a:cubicBezTo>
                <a:cubicBezTo>
                  <a:pt x="30" y="26"/>
                  <a:pt x="15" y="22"/>
                  <a:pt x="9" y="20"/>
                </a:cubicBezTo>
                <a:cubicBezTo>
                  <a:pt x="9" y="21"/>
                  <a:pt x="9" y="22"/>
                  <a:pt x="9" y="22"/>
                </a:cubicBezTo>
                <a:cubicBezTo>
                  <a:pt x="22" y="19"/>
                  <a:pt x="12" y="0"/>
                  <a:pt x="2" y="11"/>
                </a:cubicBezTo>
                <a:cubicBezTo>
                  <a:pt x="0" y="12"/>
                  <a:pt x="2" y="14"/>
                  <a:pt x="3" y="1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F006C1F-D04A-424B-97D6-549C5908BDEE}"/>
              </a:ext>
            </a:extLst>
          </p:cNvPr>
          <p:cNvGrpSpPr/>
          <p:nvPr/>
        </p:nvGrpSpPr>
        <p:grpSpPr>
          <a:xfrm>
            <a:off x="1986841" y="2466493"/>
            <a:ext cx="4374277" cy="925995"/>
            <a:chOff x="5162318" y="1822416"/>
            <a:chExt cx="4374277" cy="925995"/>
          </a:xfrm>
        </p:grpSpPr>
        <p:sp>
          <p:nvSpPr>
            <p:cNvPr id="11" name="文本框 36">
              <a:extLst>
                <a:ext uri="{FF2B5EF4-FFF2-40B4-BE49-F238E27FC236}">
                  <a16:creationId xmlns:a16="http://schemas.microsoft.com/office/drawing/2014/main" id="{D0CA97C6-7126-440F-9CF1-34492E038B1B}"/>
                </a:ext>
              </a:extLst>
            </p:cNvPr>
            <p:cNvSpPr txBox="1"/>
            <p:nvPr/>
          </p:nvSpPr>
          <p:spPr>
            <a:xfrm>
              <a:off x="5162318" y="1822416"/>
              <a:ext cx="3695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2" name="Text Placeholder 32">
              <a:extLst>
                <a:ext uri="{FF2B5EF4-FFF2-40B4-BE49-F238E27FC236}">
                  <a16:creationId xmlns:a16="http://schemas.microsoft.com/office/drawing/2014/main" id="{4E12E0B5-913B-43AA-822C-BADF08D31129}"/>
                </a:ext>
              </a:extLst>
            </p:cNvPr>
            <p:cNvSpPr txBox="1">
              <a:spLocks/>
            </p:cNvSpPr>
            <p:nvPr/>
          </p:nvSpPr>
          <p:spPr>
            <a:xfrm>
              <a:off x="5318535" y="2226980"/>
              <a:ext cx="4218060" cy="52143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76153B1-9F9C-4470-AD4A-D3CEC9B2853D}"/>
              </a:ext>
            </a:extLst>
          </p:cNvPr>
          <p:cNvGrpSpPr/>
          <p:nvPr/>
        </p:nvGrpSpPr>
        <p:grpSpPr>
          <a:xfrm>
            <a:off x="1986841" y="3535668"/>
            <a:ext cx="4374277" cy="925995"/>
            <a:chOff x="5162318" y="1822416"/>
            <a:chExt cx="4374277" cy="925995"/>
          </a:xfrm>
        </p:grpSpPr>
        <p:sp>
          <p:nvSpPr>
            <p:cNvPr id="14" name="文本框 36">
              <a:extLst>
                <a:ext uri="{FF2B5EF4-FFF2-40B4-BE49-F238E27FC236}">
                  <a16:creationId xmlns:a16="http://schemas.microsoft.com/office/drawing/2014/main" id="{97208B0B-5327-485F-916D-B5FA9C23F1F5}"/>
                </a:ext>
              </a:extLst>
            </p:cNvPr>
            <p:cNvSpPr txBox="1"/>
            <p:nvPr/>
          </p:nvSpPr>
          <p:spPr>
            <a:xfrm>
              <a:off x="5162318" y="1822416"/>
              <a:ext cx="3695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5" name="Text Placeholder 32">
              <a:extLst>
                <a:ext uri="{FF2B5EF4-FFF2-40B4-BE49-F238E27FC236}">
                  <a16:creationId xmlns:a16="http://schemas.microsoft.com/office/drawing/2014/main" id="{0DA3A3DB-2F8A-49A3-9F8C-359D301EBBE9}"/>
                </a:ext>
              </a:extLst>
            </p:cNvPr>
            <p:cNvSpPr txBox="1">
              <a:spLocks/>
            </p:cNvSpPr>
            <p:nvPr/>
          </p:nvSpPr>
          <p:spPr>
            <a:xfrm>
              <a:off x="5318535" y="2226980"/>
              <a:ext cx="4218060" cy="52143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5D6207E-C243-4AD9-93EE-0F07391A9E35}"/>
              </a:ext>
            </a:extLst>
          </p:cNvPr>
          <p:cNvGrpSpPr/>
          <p:nvPr/>
        </p:nvGrpSpPr>
        <p:grpSpPr>
          <a:xfrm>
            <a:off x="1986841" y="4637465"/>
            <a:ext cx="4374277" cy="925995"/>
            <a:chOff x="5162318" y="1822416"/>
            <a:chExt cx="4374277" cy="925995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3C4732B-16A6-4297-B857-1079564D7C13}"/>
                </a:ext>
              </a:extLst>
            </p:cNvPr>
            <p:cNvSpPr txBox="1"/>
            <p:nvPr/>
          </p:nvSpPr>
          <p:spPr>
            <a:xfrm>
              <a:off x="5162318" y="1822416"/>
              <a:ext cx="3695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8" name="Text Placeholder 32">
              <a:extLst>
                <a:ext uri="{FF2B5EF4-FFF2-40B4-BE49-F238E27FC236}">
                  <a16:creationId xmlns:a16="http://schemas.microsoft.com/office/drawing/2014/main" id="{819F4BFC-BF0B-4C57-9EBE-E1062F3748E8}"/>
                </a:ext>
              </a:extLst>
            </p:cNvPr>
            <p:cNvSpPr txBox="1">
              <a:spLocks/>
            </p:cNvSpPr>
            <p:nvPr/>
          </p:nvSpPr>
          <p:spPr>
            <a:xfrm>
              <a:off x="5318535" y="2226980"/>
              <a:ext cx="4218060" cy="52143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092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sp>
        <p:nvSpPr>
          <p:cNvPr id="4" name="Freeform 29">
            <a:extLst>
              <a:ext uri="{FF2B5EF4-FFF2-40B4-BE49-F238E27FC236}">
                <a16:creationId xmlns:a16="http://schemas.microsoft.com/office/drawing/2014/main" id="{3CA613CF-E545-4767-92C7-1739EA8CB9F2}"/>
              </a:ext>
            </a:extLst>
          </p:cNvPr>
          <p:cNvSpPr>
            <a:spLocks noEditPoints="1"/>
          </p:cNvSpPr>
          <p:nvPr/>
        </p:nvSpPr>
        <p:spPr bwMode="auto">
          <a:xfrm>
            <a:off x="1980555" y="2565460"/>
            <a:ext cx="1939444" cy="1468530"/>
          </a:xfrm>
          <a:custGeom>
            <a:avLst/>
            <a:gdLst>
              <a:gd name="T0" fmla="*/ 244 w 323"/>
              <a:gd name="T1" fmla="*/ 0 h 244"/>
              <a:gd name="T2" fmla="*/ 302 w 323"/>
              <a:gd name="T3" fmla="*/ 22 h 244"/>
              <a:gd name="T4" fmla="*/ 307 w 323"/>
              <a:gd name="T5" fmla="*/ 54 h 244"/>
              <a:gd name="T6" fmla="*/ 316 w 323"/>
              <a:gd name="T7" fmla="*/ 111 h 244"/>
              <a:gd name="T8" fmla="*/ 308 w 323"/>
              <a:gd name="T9" fmla="*/ 217 h 244"/>
              <a:gd name="T10" fmla="*/ 284 w 323"/>
              <a:gd name="T11" fmla="*/ 238 h 244"/>
              <a:gd name="T12" fmla="*/ 222 w 323"/>
              <a:gd name="T13" fmla="*/ 235 h 244"/>
              <a:gd name="T14" fmla="*/ 191 w 323"/>
              <a:gd name="T15" fmla="*/ 236 h 244"/>
              <a:gd name="T16" fmla="*/ 50 w 323"/>
              <a:gd name="T17" fmla="*/ 241 h 244"/>
              <a:gd name="T18" fmla="*/ 6 w 323"/>
              <a:gd name="T19" fmla="*/ 224 h 244"/>
              <a:gd name="T20" fmla="*/ 3 w 323"/>
              <a:gd name="T21" fmla="*/ 173 h 244"/>
              <a:gd name="T22" fmla="*/ 4 w 323"/>
              <a:gd name="T23" fmla="*/ 67 h 244"/>
              <a:gd name="T24" fmla="*/ 11 w 323"/>
              <a:gd name="T25" fmla="*/ 23 h 244"/>
              <a:gd name="T26" fmla="*/ 65 w 323"/>
              <a:gd name="T27" fmla="*/ 8 h 244"/>
              <a:gd name="T28" fmla="*/ 185 w 323"/>
              <a:gd name="T29" fmla="*/ 6 h 244"/>
              <a:gd name="T30" fmla="*/ 216 w 323"/>
              <a:gd name="T31" fmla="*/ 2 h 244"/>
              <a:gd name="T32" fmla="*/ 244 w 323"/>
              <a:gd name="T33" fmla="*/ 0 h 244"/>
              <a:gd name="T34" fmla="*/ 161 w 323"/>
              <a:gd name="T35" fmla="*/ 9 h 244"/>
              <a:gd name="T36" fmla="*/ 161 w 323"/>
              <a:gd name="T37" fmla="*/ 9 h 244"/>
              <a:gd name="T38" fmla="*/ 53 w 323"/>
              <a:gd name="T39" fmla="*/ 16 h 244"/>
              <a:gd name="T40" fmla="*/ 16 w 323"/>
              <a:gd name="T41" fmla="*/ 27 h 244"/>
              <a:gd name="T42" fmla="*/ 9 w 323"/>
              <a:gd name="T43" fmla="*/ 73 h 244"/>
              <a:gd name="T44" fmla="*/ 9 w 323"/>
              <a:gd name="T45" fmla="*/ 175 h 244"/>
              <a:gd name="T46" fmla="*/ 13 w 323"/>
              <a:gd name="T47" fmla="*/ 222 h 244"/>
              <a:gd name="T48" fmla="*/ 83 w 323"/>
              <a:gd name="T49" fmla="*/ 238 h 244"/>
              <a:gd name="T50" fmla="*/ 232 w 323"/>
              <a:gd name="T51" fmla="*/ 229 h 244"/>
              <a:gd name="T52" fmla="*/ 280 w 323"/>
              <a:gd name="T53" fmla="*/ 233 h 244"/>
              <a:gd name="T54" fmla="*/ 312 w 323"/>
              <a:gd name="T55" fmla="*/ 134 h 244"/>
              <a:gd name="T56" fmla="*/ 310 w 323"/>
              <a:gd name="T57" fmla="*/ 93 h 244"/>
              <a:gd name="T58" fmla="*/ 301 w 323"/>
              <a:gd name="T59" fmla="*/ 55 h 244"/>
              <a:gd name="T60" fmla="*/ 296 w 323"/>
              <a:gd name="T61" fmla="*/ 23 h 244"/>
              <a:gd name="T62" fmla="*/ 222 w 323"/>
              <a:gd name="T63" fmla="*/ 7 h 244"/>
              <a:gd name="T64" fmla="*/ 161 w 323"/>
              <a:gd name="T65" fmla="*/ 9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3" h="244">
                <a:moveTo>
                  <a:pt x="244" y="0"/>
                </a:moveTo>
                <a:cubicBezTo>
                  <a:pt x="261" y="1"/>
                  <a:pt x="293" y="7"/>
                  <a:pt x="302" y="22"/>
                </a:cubicBezTo>
                <a:cubicBezTo>
                  <a:pt x="305" y="28"/>
                  <a:pt x="306" y="46"/>
                  <a:pt x="307" y="54"/>
                </a:cubicBezTo>
                <a:cubicBezTo>
                  <a:pt x="309" y="69"/>
                  <a:pt x="315" y="88"/>
                  <a:pt x="316" y="111"/>
                </a:cubicBezTo>
                <a:cubicBezTo>
                  <a:pt x="319" y="149"/>
                  <a:pt x="323" y="191"/>
                  <a:pt x="308" y="217"/>
                </a:cubicBezTo>
                <a:cubicBezTo>
                  <a:pt x="304" y="224"/>
                  <a:pt x="294" y="235"/>
                  <a:pt x="284" y="238"/>
                </a:cubicBezTo>
                <a:cubicBezTo>
                  <a:pt x="266" y="244"/>
                  <a:pt x="240" y="235"/>
                  <a:pt x="222" y="235"/>
                </a:cubicBezTo>
                <a:cubicBezTo>
                  <a:pt x="212" y="234"/>
                  <a:pt x="202" y="235"/>
                  <a:pt x="191" y="236"/>
                </a:cubicBezTo>
                <a:cubicBezTo>
                  <a:pt x="146" y="237"/>
                  <a:pt x="101" y="244"/>
                  <a:pt x="50" y="241"/>
                </a:cubicBezTo>
                <a:cubicBezTo>
                  <a:pt x="30" y="239"/>
                  <a:pt x="12" y="237"/>
                  <a:pt x="6" y="224"/>
                </a:cubicBezTo>
                <a:cubicBezTo>
                  <a:pt x="0" y="214"/>
                  <a:pt x="3" y="187"/>
                  <a:pt x="3" y="173"/>
                </a:cubicBezTo>
                <a:cubicBezTo>
                  <a:pt x="3" y="133"/>
                  <a:pt x="4" y="104"/>
                  <a:pt x="4" y="67"/>
                </a:cubicBezTo>
                <a:cubicBezTo>
                  <a:pt x="4" y="50"/>
                  <a:pt x="3" y="32"/>
                  <a:pt x="11" y="23"/>
                </a:cubicBezTo>
                <a:cubicBezTo>
                  <a:pt x="19" y="15"/>
                  <a:pt x="46" y="10"/>
                  <a:pt x="65" y="8"/>
                </a:cubicBezTo>
                <a:cubicBezTo>
                  <a:pt x="109" y="3"/>
                  <a:pt x="149" y="7"/>
                  <a:pt x="185" y="6"/>
                </a:cubicBezTo>
                <a:cubicBezTo>
                  <a:pt x="196" y="5"/>
                  <a:pt x="206" y="3"/>
                  <a:pt x="216" y="2"/>
                </a:cubicBezTo>
                <a:cubicBezTo>
                  <a:pt x="225" y="1"/>
                  <a:pt x="233" y="0"/>
                  <a:pt x="244" y="0"/>
                </a:cubicBezTo>
                <a:close/>
                <a:moveTo>
                  <a:pt x="161" y="9"/>
                </a:moveTo>
                <a:cubicBezTo>
                  <a:pt x="161" y="9"/>
                  <a:pt x="161" y="9"/>
                  <a:pt x="161" y="9"/>
                </a:cubicBezTo>
                <a:cubicBezTo>
                  <a:pt x="124" y="9"/>
                  <a:pt x="87" y="10"/>
                  <a:pt x="53" y="16"/>
                </a:cubicBezTo>
                <a:cubicBezTo>
                  <a:pt x="41" y="18"/>
                  <a:pt x="22" y="21"/>
                  <a:pt x="16" y="27"/>
                </a:cubicBezTo>
                <a:cubicBezTo>
                  <a:pt x="8" y="36"/>
                  <a:pt x="9" y="52"/>
                  <a:pt x="9" y="73"/>
                </a:cubicBezTo>
                <a:cubicBezTo>
                  <a:pt x="9" y="114"/>
                  <a:pt x="9" y="141"/>
                  <a:pt x="9" y="175"/>
                </a:cubicBezTo>
                <a:cubicBezTo>
                  <a:pt x="10" y="194"/>
                  <a:pt x="7" y="214"/>
                  <a:pt x="13" y="222"/>
                </a:cubicBezTo>
                <a:cubicBezTo>
                  <a:pt x="24" y="235"/>
                  <a:pt x="55" y="238"/>
                  <a:pt x="83" y="238"/>
                </a:cubicBezTo>
                <a:cubicBezTo>
                  <a:pt x="132" y="238"/>
                  <a:pt x="190" y="227"/>
                  <a:pt x="232" y="229"/>
                </a:cubicBezTo>
                <a:cubicBezTo>
                  <a:pt x="251" y="230"/>
                  <a:pt x="269" y="236"/>
                  <a:pt x="280" y="233"/>
                </a:cubicBezTo>
                <a:cubicBezTo>
                  <a:pt x="314" y="225"/>
                  <a:pt x="314" y="176"/>
                  <a:pt x="312" y="134"/>
                </a:cubicBezTo>
                <a:cubicBezTo>
                  <a:pt x="312" y="120"/>
                  <a:pt x="312" y="106"/>
                  <a:pt x="310" y="93"/>
                </a:cubicBezTo>
                <a:cubicBezTo>
                  <a:pt x="308" y="80"/>
                  <a:pt x="303" y="67"/>
                  <a:pt x="301" y="55"/>
                </a:cubicBezTo>
                <a:cubicBezTo>
                  <a:pt x="299" y="42"/>
                  <a:pt x="301" y="31"/>
                  <a:pt x="296" y="23"/>
                </a:cubicBezTo>
                <a:cubicBezTo>
                  <a:pt x="285" y="6"/>
                  <a:pt x="250" y="5"/>
                  <a:pt x="222" y="7"/>
                </a:cubicBezTo>
                <a:cubicBezTo>
                  <a:pt x="202" y="8"/>
                  <a:pt x="182" y="10"/>
                  <a:pt x="161" y="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Freeform 29">
            <a:extLst>
              <a:ext uri="{FF2B5EF4-FFF2-40B4-BE49-F238E27FC236}">
                <a16:creationId xmlns:a16="http://schemas.microsoft.com/office/drawing/2014/main" id="{041F635D-EAD2-44BF-8122-74C48BD238EB}"/>
              </a:ext>
            </a:extLst>
          </p:cNvPr>
          <p:cNvSpPr>
            <a:spLocks noEditPoints="1"/>
          </p:cNvSpPr>
          <p:nvPr/>
        </p:nvSpPr>
        <p:spPr bwMode="auto">
          <a:xfrm>
            <a:off x="5126278" y="2565460"/>
            <a:ext cx="1939444" cy="1468530"/>
          </a:xfrm>
          <a:custGeom>
            <a:avLst/>
            <a:gdLst>
              <a:gd name="T0" fmla="*/ 244 w 323"/>
              <a:gd name="T1" fmla="*/ 0 h 244"/>
              <a:gd name="T2" fmla="*/ 302 w 323"/>
              <a:gd name="T3" fmla="*/ 22 h 244"/>
              <a:gd name="T4" fmla="*/ 307 w 323"/>
              <a:gd name="T5" fmla="*/ 54 h 244"/>
              <a:gd name="T6" fmla="*/ 316 w 323"/>
              <a:gd name="T7" fmla="*/ 111 h 244"/>
              <a:gd name="T8" fmla="*/ 308 w 323"/>
              <a:gd name="T9" fmla="*/ 217 h 244"/>
              <a:gd name="T10" fmla="*/ 284 w 323"/>
              <a:gd name="T11" fmla="*/ 238 h 244"/>
              <a:gd name="T12" fmla="*/ 222 w 323"/>
              <a:gd name="T13" fmla="*/ 235 h 244"/>
              <a:gd name="T14" fmla="*/ 191 w 323"/>
              <a:gd name="T15" fmla="*/ 236 h 244"/>
              <a:gd name="T16" fmla="*/ 50 w 323"/>
              <a:gd name="T17" fmla="*/ 241 h 244"/>
              <a:gd name="T18" fmla="*/ 6 w 323"/>
              <a:gd name="T19" fmla="*/ 224 h 244"/>
              <a:gd name="T20" fmla="*/ 3 w 323"/>
              <a:gd name="T21" fmla="*/ 173 h 244"/>
              <a:gd name="T22" fmla="*/ 4 w 323"/>
              <a:gd name="T23" fmla="*/ 67 h 244"/>
              <a:gd name="T24" fmla="*/ 11 w 323"/>
              <a:gd name="T25" fmla="*/ 23 h 244"/>
              <a:gd name="T26" fmla="*/ 65 w 323"/>
              <a:gd name="T27" fmla="*/ 8 h 244"/>
              <a:gd name="T28" fmla="*/ 185 w 323"/>
              <a:gd name="T29" fmla="*/ 6 h 244"/>
              <a:gd name="T30" fmla="*/ 216 w 323"/>
              <a:gd name="T31" fmla="*/ 2 h 244"/>
              <a:gd name="T32" fmla="*/ 244 w 323"/>
              <a:gd name="T33" fmla="*/ 0 h 244"/>
              <a:gd name="T34" fmla="*/ 161 w 323"/>
              <a:gd name="T35" fmla="*/ 9 h 244"/>
              <a:gd name="T36" fmla="*/ 161 w 323"/>
              <a:gd name="T37" fmla="*/ 9 h 244"/>
              <a:gd name="T38" fmla="*/ 53 w 323"/>
              <a:gd name="T39" fmla="*/ 16 h 244"/>
              <a:gd name="T40" fmla="*/ 16 w 323"/>
              <a:gd name="T41" fmla="*/ 27 h 244"/>
              <a:gd name="T42" fmla="*/ 9 w 323"/>
              <a:gd name="T43" fmla="*/ 73 h 244"/>
              <a:gd name="T44" fmla="*/ 9 w 323"/>
              <a:gd name="T45" fmla="*/ 175 h 244"/>
              <a:gd name="T46" fmla="*/ 13 w 323"/>
              <a:gd name="T47" fmla="*/ 222 h 244"/>
              <a:gd name="T48" fmla="*/ 83 w 323"/>
              <a:gd name="T49" fmla="*/ 238 h 244"/>
              <a:gd name="T50" fmla="*/ 232 w 323"/>
              <a:gd name="T51" fmla="*/ 229 h 244"/>
              <a:gd name="T52" fmla="*/ 280 w 323"/>
              <a:gd name="T53" fmla="*/ 233 h 244"/>
              <a:gd name="T54" fmla="*/ 312 w 323"/>
              <a:gd name="T55" fmla="*/ 134 h 244"/>
              <a:gd name="T56" fmla="*/ 310 w 323"/>
              <a:gd name="T57" fmla="*/ 93 h 244"/>
              <a:gd name="T58" fmla="*/ 301 w 323"/>
              <a:gd name="T59" fmla="*/ 55 h 244"/>
              <a:gd name="T60" fmla="*/ 296 w 323"/>
              <a:gd name="T61" fmla="*/ 23 h 244"/>
              <a:gd name="T62" fmla="*/ 222 w 323"/>
              <a:gd name="T63" fmla="*/ 7 h 244"/>
              <a:gd name="T64" fmla="*/ 161 w 323"/>
              <a:gd name="T65" fmla="*/ 9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3" h="244">
                <a:moveTo>
                  <a:pt x="244" y="0"/>
                </a:moveTo>
                <a:cubicBezTo>
                  <a:pt x="261" y="1"/>
                  <a:pt x="293" y="7"/>
                  <a:pt x="302" y="22"/>
                </a:cubicBezTo>
                <a:cubicBezTo>
                  <a:pt x="305" y="28"/>
                  <a:pt x="306" y="46"/>
                  <a:pt x="307" y="54"/>
                </a:cubicBezTo>
                <a:cubicBezTo>
                  <a:pt x="309" y="69"/>
                  <a:pt x="315" y="88"/>
                  <a:pt x="316" y="111"/>
                </a:cubicBezTo>
                <a:cubicBezTo>
                  <a:pt x="319" y="149"/>
                  <a:pt x="323" y="191"/>
                  <a:pt x="308" y="217"/>
                </a:cubicBezTo>
                <a:cubicBezTo>
                  <a:pt x="304" y="224"/>
                  <a:pt x="294" y="235"/>
                  <a:pt x="284" y="238"/>
                </a:cubicBezTo>
                <a:cubicBezTo>
                  <a:pt x="266" y="244"/>
                  <a:pt x="240" y="235"/>
                  <a:pt x="222" y="235"/>
                </a:cubicBezTo>
                <a:cubicBezTo>
                  <a:pt x="212" y="234"/>
                  <a:pt x="202" y="235"/>
                  <a:pt x="191" y="236"/>
                </a:cubicBezTo>
                <a:cubicBezTo>
                  <a:pt x="146" y="237"/>
                  <a:pt x="101" y="244"/>
                  <a:pt x="50" y="241"/>
                </a:cubicBezTo>
                <a:cubicBezTo>
                  <a:pt x="30" y="239"/>
                  <a:pt x="12" y="237"/>
                  <a:pt x="6" y="224"/>
                </a:cubicBezTo>
                <a:cubicBezTo>
                  <a:pt x="0" y="214"/>
                  <a:pt x="3" y="187"/>
                  <a:pt x="3" y="173"/>
                </a:cubicBezTo>
                <a:cubicBezTo>
                  <a:pt x="3" y="133"/>
                  <a:pt x="4" y="104"/>
                  <a:pt x="4" y="67"/>
                </a:cubicBezTo>
                <a:cubicBezTo>
                  <a:pt x="4" y="50"/>
                  <a:pt x="3" y="32"/>
                  <a:pt x="11" y="23"/>
                </a:cubicBezTo>
                <a:cubicBezTo>
                  <a:pt x="19" y="15"/>
                  <a:pt x="46" y="10"/>
                  <a:pt x="65" y="8"/>
                </a:cubicBezTo>
                <a:cubicBezTo>
                  <a:pt x="109" y="3"/>
                  <a:pt x="149" y="7"/>
                  <a:pt x="185" y="6"/>
                </a:cubicBezTo>
                <a:cubicBezTo>
                  <a:pt x="196" y="5"/>
                  <a:pt x="206" y="3"/>
                  <a:pt x="216" y="2"/>
                </a:cubicBezTo>
                <a:cubicBezTo>
                  <a:pt x="225" y="1"/>
                  <a:pt x="233" y="0"/>
                  <a:pt x="244" y="0"/>
                </a:cubicBezTo>
                <a:close/>
                <a:moveTo>
                  <a:pt x="161" y="9"/>
                </a:moveTo>
                <a:cubicBezTo>
                  <a:pt x="161" y="9"/>
                  <a:pt x="161" y="9"/>
                  <a:pt x="161" y="9"/>
                </a:cubicBezTo>
                <a:cubicBezTo>
                  <a:pt x="124" y="9"/>
                  <a:pt x="87" y="10"/>
                  <a:pt x="53" y="16"/>
                </a:cubicBezTo>
                <a:cubicBezTo>
                  <a:pt x="41" y="18"/>
                  <a:pt x="22" y="21"/>
                  <a:pt x="16" y="27"/>
                </a:cubicBezTo>
                <a:cubicBezTo>
                  <a:pt x="8" y="36"/>
                  <a:pt x="9" y="52"/>
                  <a:pt x="9" y="73"/>
                </a:cubicBezTo>
                <a:cubicBezTo>
                  <a:pt x="9" y="114"/>
                  <a:pt x="9" y="141"/>
                  <a:pt x="9" y="175"/>
                </a:cubicBezTo>
                <a:cubicBezTo>
                  <a:pt x="10" y="194"/>
                  <a:pt x="7" y="214"/>
                  <a:pt x="13" y="222"/>
                </a:cubicBezTo>
                <a:cubicBezTo>
                  <a:pt x="24" y="235"/>
                  <a:pt x="55" y="238"/>
                  <a:pt x="83" y="238"/>
                </a:cubicBezTo>
                <a:cubicBezTo>
                  <a:pt x="132" y="238"/>
                  <a:pt x="190" y="227"/>
                  <a:pt x="232" y="229"/>
                </a:cubicBezTo>
                <a:cubicBezTo>
                  <a:pt x="251" y="230"/>
                  <a:pt x="269" y="236"/>
                  <a:pt x="280" y="233"/>
                </a:cubicBezTo>
                <a:cubicBezTo>
                  <a:pt x="314" y="225"/>
                  <a:pt x="314" y="176"/>
                  <a:pt x="312" y="134"/>
                </a:cubicBezTo>
                <a:cubicBezTo>
                  <a:pt x="312" y="120"/>
                  <a:pt x="312" y="106"/>
                  <a:pt x="310" y="93"/>
                </a:cubicBezTo>
                <a:cubicBezTo>
                  <a:pt x="308" y="80"/>
                  <a:pt x="303" y="67"/>
                  <a:pt x="301" y="55"/>
                </a:cubicBezTo>
                <a:cubicBezTo>
                  <a:pt x="299" y="42"/>
                  <a:pt x="301" y="31"/>
                  <a:pt x="296" y="23"/>
                </a:cubicBezTo>
                <a:cubicBezTo>
                  <a:pt x="285" y="6"/>
                  <a:pt x="250" y="5"/>
                  <a:pt x="222" y="7"/>
                </a:cubicBezTo>
                <a:cubicBezTo>
                  <a:pt x="202" y="8"/>
                  <a:pt x="182" y="10"/>
                  <a:pt x="161" y="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29">
            <a:extLst>
              <a:ext uri="{FF2B5EF4-FFF2-40B4-BE49-F238E27FC236}">
                <a16:creationId xmlns:a16="http://schemas.microsoft.com/office/drawing/2014/main" id="{460D860D-E850-4A51-A493-21E8438C681B}"/>
              </a:ext>
            </a:extLst>
          </p:cNvPr>
          <p:cNvSpPr>
            <a:spLocks noEditPoints="1"/>
          </p:cNvSpPr>
          <p:nvPr/>
        </p:nvSpPr>
        <p:spPr bwMode="auto">
          <a:xfrm>
            <a:off x="8272001" y="2565460"/>
            <a:ext cx="1939444" cy="1468530"/>
          </a:xfrm>
          <a:custGeom>
            <a:avLst/>
            <a:gdLst>
              <a:gd name="T0" fmla="*/ 244 w 323"/>
              <a:gd name="T1" fmla="*/ 0 h 244"/>
              <a:gd name="T2" fmla="*/ 302 w 323"/>
              <a:gd name="T3" fmla="*/ 22 h 244"/>
              <a:gd name="T4" fmla="*/ 307 w 323"/>
              <a:gd name="T5" fmla="*/ 54 h 244"/>
              <a:gd name="T6" fmla="*/ 316 w 323"/>
              <a:gd name="T7" fmla="*/ 111 h 244"/>
              <a:gd name="T8" fmla="*/ 308 w 323"/>
              <a:gd name="T9" fmla="*/ 217 h 244"/>
              <a:gd name="T10" fmla="*/ 284 w 323"/>
              <a:gd name="T11" fmla="*/ 238 h 244"/>
              <a:gd name="T12" fmla="*/ 222 w 323"/>
              <a:gd name="T13" fmla="*/ 235 h 244"/>
              <a:gd name="T14" fmla="*/ 191 w 323"/>
              <a:gd name="T15" fmla="*/ 236 h 244"/>
              <a:gd name="T16" fmla="*/ 50 w 323"/>
              <a:gd name="T17" fmla="*/ 241 h 244"/>
              <a:gd name="T18" fmla="*/ 6 w 323"/>
              <a:gd name="T19" fmla="*/ 224 h 244"/>
              <a:gd name="T20" fmla="*/ 3 w 323"/>
              <a:gd name="T21" fmla="*/ 173 h 244"/>
              <a:gd name="T22" fmla="*/ 4 w 323"/>
              <a:gd name="T23" fmla="*/ 67 h 244"/>
              <a:gd name="T24" fmla="*/ 11 w 323"/>
              <a:gd name="T25" fmla="*/ 23 h 244"/>
              <a:gd name="T26" fmla="*/ 65 w 323"/>
              <a:gd name="T27" fmla="*/ 8 h 244"/>
              <a:gd name="T28" fmla="*/ 185 w 323"/>
              <a:gd name="T29" fmla="*/ 6 h 244"/>
              <a:gd name="T30" fmla="*/ 216 w 323"/>
              <a:gd name="T31" fmla="*/ 2 h 244"/>
              <a:gd name="T32" fmla="*/ 244 w 323"/>
              <a:gd name="T33" fmla="*/ 0 h 244"/>
              <a:gd name="T34" fmla="*/ 161 w 323"/>
              <a:gd name="T35" fmla="*/ 9 h 244"/>
              <a:gd name="T36" fmla="*/ 161 w 323"/>
              <a:gd name="T37" fmla="*/ 9 h 244"/>
              <a:gd name="T38" fmla="*/ 53 w 323"/>
              <a:gd name="T39" fmla="*/ 16 h 244"/>
              <a:gd name="T40" fmla="*/ 16 w 323"/>
              <a:gd name="T41" fmla="*/ 27 h 244"/>
              <a:gd name="T42" fmla="*/ 9 w 323"/>
              <a:gd name="T43" fmla="*/ 73 h 244"/>
              <a:gd name="T44" fmla="*/ 9 w 323"/>
              <a:gd name="T45" fmla="*/ 175 h 244"/>
              <a:gd name="T46" fmla="*/ 13 w 323"/>
              <a:gd name="T47" fmla="*/ 222 h 244"/>
              <a:gd name="T48" fmla="*/ 83 w 323"/>
              <a:gd name="T49" fmla="*/ 238 h 244"/>
              <a:gd name="T50" fmla="*/ 232 w 323"/>
              <a:gd name="T51" fmla="*/ 229 h 244"/>
              <a:gd name="T52" fmla="*/ 280 w 323"/>
              <a:gd name="T53" fmla="*/ 233 h 244"/>
              <a:gd name="T54" fmla="*/ 312 w 323"/>
              <a:gd name="T55" fmla="*/ 134 h 244"/>
              <a:gd name="T56" fmla="*/ 310 w 323"/>
              <a:gd name="T57" fmla="*/ 93 h 244"/>
              <a:gd name="T58" fmla="*/ 301 w 323"/>
              <a:gd name="T59" fmla="*/ 55 h 244"/>
              <a:gd name="T60" fmla="*/ 296 w 323"/>
              <a:gd name="T61" fmla="*/ 23 h 244"/>
              <a:gd name="T62" fmla="*/ 222 w 323"/>
              <a:gd name="T63" fmla="*/ 7 h 244"/>
              <a:gd name="T64" fmla="*/ 161 w 323"/>
              <a:gd name="T65" fmla="*/ 9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3" h="244">
                <a:moveTo>
                  <a:pt x="244" y="0"/>
                </a:moveTo>
                <a:cubicBezTo>
                  <a:pt x="261" y="1"/>
                  <a:pt x="293" y="7"/>
                  <a:pt x="302" y="22"/>
                </a:cubicBezTo>
                <a:cubicBezTo>
                  <a:pt x="305" y="28"/>
                  <a:pt x="306" y="46"/>
                  <a:pt x="307" y="54"/>
                </a:cubicBezTo>
                <a:cubicBezTo>
                  <a:pt x="309" y="69"/>
                  <a:pt x="315" y="88"/>
                  <a:pt x="316" y="111"/>
                </a:cubicBezTo>
                <a:cubicBezTo>
                  <a:pt x="319" y="149"/>
                  <a:pt x="323" y="191"/>
                  <a:pt x="308" y="217"/>
                </a:cubicBezTo>
                <a:cubicBezTo>
                  <a:pt x="304" y="224"/>
                  <a:pt x="294" y="235"/>
                  <a:pt x="284" y="238"/>
                </a:cubicBezTo>
                <a:cubicBezTo>
                  <a:pt x="266" y="244"/>
                  <a:pt x="240" y="235"/>
                  <a:pt x="222" y="235"/>
                </a:cubicBezTo>
                <a:cubicBezTo>
                  <a:pt x="212" y="234"/>
                  <a:pt x="202" y="235"/>
                  <a:pt x="191" y="236"/>
                </a:cubicBezTo>
                <a:cubicBezTo>
                  <a:pt x="146" y="237"/>
                  <a:pt x="101" y="244"/>
                  <a:pt x="50" y="241"/>
                </a:cubicBezTo>
                <a:cubicBezTo>
                  <a:pt x="30" y="239"/>
                  <a:pt x="12" y="237"/>
                  <a:pt x="6" y="224"/>
                </a:cubicBezTo>
                <a:cubicBezTo>
                  <a:pt x="0" y="214"/>
                  <a:pt x="3" y="187"/>
                  <a:pt x="3" y="173"/>
                </a:cubicBezTo>
                <a:cubicBezTo>
                  <a:pt x="3" y="133"/>
                  <a:pt x="4" y="104"/>
                  <a:pt x="4" y="67"/>
                </a:cubicBezTo>
                <a:cubicBezTo>
                  <a:pt x="4" y="50"/>
                  <a:pt x="3" y="32"/>
                  <a:pt x="11" y="23"/>
                </a:cubicBezTo>
                <a:cubicBezTo>
                  <a:pt x="19" y="15"/>
                  <a:pt x="46" y="10"/>
                  <a:pt x="65" y="8"/>
                </a:cubicBezTo>
                <a:cubicBezTo>
                  <a:pt x="109" y="3"/>
                  <a:pt x="149" y="7"/>
                  <a:pt x="185" y="6"/>
                </a:cubicBezTo>
                <a:cubicBezTo>
                  <a:pt x="196" y="5"/>
                  <a:pt x="206" y="3"/>
                  <a:pt x="216" y="2"/>
                </a:cubicBezTo>
                <a:cubicBezTo>
                  <a:pt x="225" y="1"/>
                  <a:pt x="233" y="0"/>
                  <a:pt x="244" y="0"/>
                </a:cubicBezTo>
                <a:close/>
                <a:moveTo>
                  <a:pt x="161" y="9"/>
                </a:moveTo>
                <a:cubicBezTo>
                  <a:pt x="161" y="9"/>
                  <a:pt x="161" y="9"/>
                  <a:pt x="161" y="9"/>
                </a:cubicBezTo>
                <a:cubicBezTo>
                  <a:pt x="124" y="9"/>
                  <a:pt x="87" y="10"/>
                  <a:pt x="53" y="16"/>
                </a:cubicBezTo>
                <a:cubicBezTo>
                  <a:pt x="41" y="18"/>
                  <a:pt x="22" y="21"/>
                  <a:pt x="16" y="27"/>
                </a:cubicBezTo>
                <a:cubicBezTo>
                  <a:pt x="8" y="36"/>
                  <a:pt x="9" y="52"/>
                  <a:pt x="9" y="73"/>
                </a:cubicBezTo>
                <a:cubicBezTo>
                  <a:pt x="9" y="114"/>
                  <a:pt x="9" y="141"/>
                  <a:pt x="9" y="175"/>
                </a:cubicBezTo>
                <a:cubicBezTo>
                  <a:pt x="10" y="194"/>
                  <a:pt x="7" y="214"/>
                  <a:pt x="13" y="222"/>
                </a:cubicBezTo>
                <a:cubicBezTo>
                  <a:pt x="24" y="235"/>
                  <a:pt x="55" y="238"/>
                  <a:pt x="83" y="238"/>
                </a:cubicBezTo>
                <a:cubicBezTo>
                  <a:pt x="132" y="238"/>
                  <a:pt x="190" y="227"/>
                  <a:pt x="232" y="229"/>
                </a:cubicBezTo>
                <a:cubicBezTo>
                  <a:pt x="251" y="230"/>
                  <a:pt x="269" y="236"/>
                  <a:pt x="280" y="233"/>
                </a:cubicBezTo>
                <a:cubicBezTo>
                  <a:pt x="314" y="225"/>
                  <a:pt x="314" y="176"/>
                  <a:pt x="312" y="134"/>
                </a:cubicBezTo>
                <a:cubicBezTo>
                  <a:pt x="312" y="120"/>
                  <a:pt x="312" y="106"/>
                  <a:pt x="310" y="93"/>
                </a:cubicBezTo>
                <a:cubicBezTo>
                  <a:pt x="308" y="80"/>
                  <a:pt x="303" y="67"/>
                  <a:pt x="301" y="55"/>
                </a:cubicBezTo>
                <a:cubicBezTo>
                  <a:pt x="299" y="42"/>
                  <a:pt x="301" y="31"/>
                  <a:pt x="296" y="23"/>
                </a:cubicBezTo>
                <a:cubicBezTo>
                  <a:pt x="285" y="6"/>
                  <a:pt x="250" y="5"/>
                  <a:pt x="222" y="7"/>
                </a:cubicBezTo>
                <a:cubicBezTo>
                  <a:pt x="202" y="8"/>
                  <a:pt x="182" y="10"/>
                  <a:pt x="161" y="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9" name="Group 25">
            <a:extLst>
              <a:ext uri="{FF2B5EF4-FFF2-40B4-BE49-F238E27FC236}">
                <a16:creationId xmlns:a16="http://schemas.microsoft.com/office/drawing/2014/main" id="{7F472255-2B9B-4EE1-A14C-91C736326C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44155" y="2914288"/>
            <a:ext cx="612244" cy="755632"/>
            <a:chOff x="3575" y="1824"/>
            <a:chExt cx="538" cy="66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A7B3D651-2A3B-494F-AFE7-4FEF584C5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" y="1878"/>
              <a:ext cx="60" cy="94"/>
            </a:xfrm>
            <a:custGeom>
              <a:avLst/>
              <a:gdLst>
                <a:gd name="T0" fmla="*/ 0 w 22"/>
                <a:gd name="T1" fmla="*/ 0 h 35"/>
                <a:gd name="T2" fmla="*/ 17 w 22"/>
                <a:gd name="T3" fmla="*/ 35 h 35"/>
                <a:gd name="T4" fmla="*/ 0 w 22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5">
                  <a:moveTo>
                    <a:pt x="0" y="0"/>
                  </a:moveTo>
                  <a:cubicBezTo>
                    <a:pt x="13" y="0"/>
                    <a:pt x="22" y="26"/>
                    <a:pt x="17" y="35"/>
                  </a:cubicBezTo>
                  <a:cubicBezTo>
                    <a:pt x="5" y="35"/>
                    <a:pt x="0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DE827ED-7290-4BAF-9370-7811467D6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" y="1824"/>
              <a:ext cx="49" cy="92"/>
            </a:xfrm>
            <a:custGeom>
              <a:avLst/>
              <a:gdLst>
                <a:gd name="T0" fmla="*/ 13 w 18"/>
                <a:gd name="T1" fmla="*/ 3 h 34"/>
                <a:gd name="T2" fmla="*/ 13 w 18"/>
                <a:gd name="T3" fmla="*/ 33 h 34"/>
                <a:gd name="T4" fmla="*/ 7 w 18"/>
                <a:gd name="T5" fmla="*/ 33 h 34"/>
                <a:gd name="T6" fmla="*/ 13 w 18"/>
                <a:gd name="T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4">
                  <a:moveTo>
                    <a:pt x="13" y="3"/>
                  </a:moveTo>
                  <a:cubicBezTo>
                    <a:pt x="18" y="14"/>
                    <a:pt x="17" y="24"/>
                    <a:pt x="13" y="33"/>
                  </a:cubicBezTo>
                  <a:cubicBezTo>
                    <a:pt x="11" y="31"/>
                    <a:pt x="9" y="34"/>
                    <a:pt x="7" y="33"/>
                  </a:cubicBezTo>
                  <a:cubicBezTo>
                    <a:pt x="5" y="23"/>
                    <a:pt x="0" y="0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28">
              <a:extLst>
                <a:ext uri="{FF2B5EF4-FFF2-40B4-BE49-F238E27FC236}">
                  <a16:creationId xmlns:a16="http://schemas.microsoft.com/office/drawing/2014/main" id="{77D51704-7FE7-446F-A6CF-0638AF20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" y="1964"/>
              <a:ext cx="95" cy="81"/>
            </a:xfrm>
            <a:custGeom>
              <a:avLst/>
              <a:gdLst>
                <a:gd name="T0" fmla="*/ 27 w 35"/>
                <a:gd name="T1" fmla="*/ 15 h 30"/>
                <a:gd name="T2" fmla="*/ 35 w 35"/>
                <a:gd name="T3" fmla="*/ 25 h 30"/>
                <a:gd name="T4" fmla="*/ 32 w 35"/>
                <a:gd name="T5" fmla="*/ 30 h 30"/>
                <a:gd name="T6" fmla="*/ 0 w 35"/>
                <a:gd name="T7" fmla="*/ 11 h 30"/>
                <a:gd name="T8" fmla="*/ 27 w 35"/>
                <a:gd name="T9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0">
                  <a:moveTo>
                    <a:pt x="27" y="15"/>
                  </a:moveTo>
                  <a:cubicBezTo>
                    <a:pt x="25" y="22"/>
                    <a:pt x="32" y="21"/>
                    <a:pt x="35" y="25"/>
                  </a:cubicBezTo>
                  <a:cubicBezTo>
                    <a:pt x="35" y="27"/>
                    <a:pt x="31" y="28"/>
                    <a:pt x="32" y="30"/>
                  </a:cubicBezTo>
                  <a:cubicBezTo>
                    <a:pt x="21" y="24"/>
                    <a:pt x="9" y="22"/>
                    <a:pt x="0" y="11"/>
                  </a:cubicBezTo>
                  <a:cubicBezTo>
                    <a:pt x="9" y="0"/>
                    <a:pt x="17" y="18"/>
                    <a:pt x="2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29">
              <a:extLst>
                <a:ext uri="{FF2B5EF4-FFF2-40B4-BE49-F238E27FC236}">
                  <a16:creationId xmlns:a16="http://schemas.microsoft.com/office/drawing/2014/main" id="{6FF70D90-278C-4322-BC43-F5A71A07E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1" y="1846"/>
              <a:ext cx="82" cy="102"/>
            </a:xfrm>
            <a:custGeom>
              <a:avLst/>
              <a:gdLst>
                <a:gd name="T0" fmla="*/ 22 w 30"/>
                <a:gd name="T1" fmla="*/ 0 h 38"/>
                <a:gd name="T2" fmla="*/ 15 w 30"/>
                <a:gd name="T3" fmla="*/ 38 h 38"/>
                <a:gd name="T4" fmla="*/ 22 w 30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8">
                  <a:moveTo>
                    <a:pt x="22" y="0"/>
                  </a:moveTo>
                  <a:cubicBezTo>
                    <a:pt x="30" y="15"/>
                    <a:pt x="18" y="25"/>
                    <a:pt x="15" y="38"/>
                  </a:cubicBezTo>
                  <a:cubicBezTo>
                    <a:pt x="0" y="31"/>
                    <a:pt x="12" y="6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30">
              <a:extLst>
                <a:ext uri="{FF2B5EF4-FFF2-40B4-BE49-F238E27FC236}">
                  <a16:creationId xmlns:a16="http://schemas.microsoft.com/office/drawing/2014/main" id="{BB44B2EA-C698-4298-B0C7-9EEB91BE5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0" y="2053"/>
              <a:ext cx="84" cy="60"/>
            </a:xfrm>
            <a:custGeom>
              <a:avLst/>
              <a:gdLst>
                <a:gd name="T0" fmla="*/ 6 w 31"/>
                <a:gd name="T1" fmla="*/ 0 h 22"/>
                <a:gd name="T2" fmla="*/ 31 w 31"/>
                <a:gd name="T3" fmla="*/ 12 h 22"/>
                <a:gd name="T4" fmla="*/ 0 w 31"/>
                <a:gd name="T5" fmla="*/ 5 h 22"/>
                <a:gd name="T6" fmla="*/ 6 w 31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2">
                  <a:moveTo>
                    <a:pt x="6" y="0"/>
                  </a:moveTo>
                  <a:cubicBezTo>
                    <a:pt x="15" y="4"/>
                    <a:pt x="23" y="8"/>
                    <a:pt x="31" y="12"/>
                  </a:cubicBezTo>
                  <a:cubicBezTo>
                    <a:pt x="23" y="22"/>
                    <a:pt x="9" y="14"/>
                    <a:pt x="0" y="5"/>
                  </a:cubicBezTo>
                  <a:cubicBezTo>
                    <a:pt x="1" y="3"/>
                    <a:pt x="4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31">
              <a:extLst>
                <a:ext uri="{FF2B5EF4-FFF2-40B4-BE49-F238E27FC236}">
                  <a16:creationId xmlns:a16="http://schemas.microsoft.com/office/drawing/2014/main" id="{24434934-9DE7-43DB-8C95-D6906B4F3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2121"/>
              <a:ext cx="89" cy="59"/>
            </a:xfrm>
            <a:custGeom>
              <a:avLst/>
              <a:gdLst>
                <a:gd name="T0" fmla="*/ 0 w 33"/>
                <a:gd name="T1" fmla="*/ 3 h 22"/>
                <a:gd name="T2" fmla="*/ 33 w 33"/>
                <a:gd name="T3" fmla="*/ 6 h 22"/>
                <a:gd name="T4" fmla="*/ 33 w 33"/>
                <a:gd name="T5" fmla="*/ 11 h 22"/>
                <a:gd name="T6" fmla="*/ 0 w 33"/>
                <a:gd name="T7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2">
                  <a:moveTo>
                    <a:pt x="0" y="3"/>
                  </a:moveTo>
                  <a:cubicBezTo>
                    <a:pt x="12" y="0"/>
                    <a:pt x="23" y="2"/>
                    <a:pt x="33" y="6"/>
                  </a:cubicBezTo>
                  <a:cubicBezTo>
                    <a:pt x="32" y="7"/>
                    <a:pt x="32" y="9"/>
                    <a:pt x="33" y="11"/>
                  </a:cubicBezTo>
                  <a:cubicBezTo>
                    <a:pt x="20" y="16"/>
                    <a:pt x="3" y="2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32">
              <a:extLst>
                <a:ext uri="{FF2B5EF4-FFF2-40B4-BE49-F238E27FC236}">
                  <a16:creationId xmlns:a16="http://schemas.microsoft.com/office/drawing/2014/main" id="{08D05079-E827-4C96-92E7-B08AED3F1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3" y="1908"/>
              <a:ext cx="62" cy="89"/>
            </a:xfrm>
            <a:custGeom>
              <a:avLst/>
              <a:gdLst>
                <a:gd name="T0" fmla="*/ 22 w 23"/>
                <a:gd name="T1" fmla="*/ 0 h 33"/>
                <a:gd name="T2" fmla="*/ 1 w 23"/>
                <a:gd name="T3" fmla="*/ 33 h 33"/>
                <a:gd name="T4" fmla="*/ 6 w 23"/>
                <a:gd name="T5" fmla="*/ 18 h 33"/>
                <a:gd name="T6" fmla="*/ 22 w 2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3">
                  <a:moveTo>
                    <a:pt x="22" y="0"/>
                  </a:moveTo>
                  <a:cubicBezTo>
                    <a:pt x="23" y="13"/>
                    <a:pt x="14" y="24"/>
                    <a:pt x="1" y="33"/>
                  </a:cubicBezTo>
                  <a:cubicBezTo>
                    <a:pt x="0" y="29"/>
                    <a:pt x="3" y="23"/>
                    <a:pt x="6" y="18"/>
                  </a:cubicBezTo>
                  <a:cubicBezTo>
                    <a:pt x="9" y="12"/>
                    <a:pt x="12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33">
              <a:extLst>
                <a:ext uri="{FF2B5EF4-FFF2-40B4-BE49-F238E27FC236}">
                  <a16:creationId xmlns:a16="http://schemas.microsoft.com/office/drawing/2014/main" id="{7742D886-B897-47B7-B0B8-F1242E0FB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2183"/>
              <a:ext cx="78" cy="65"/>
            </a:xfrm>
            <a:custGeom>
              <a:avLst/>
              <a:gdLst>
                <a:gd name="T0" fmla="*/ 24 w 29"/>
                <a:gd name="T1" fmla="*/ 10 h 24"/>
                <a:gd name="T2" fmla="*/ 28 w 29"/>
                <a:gd name="T3" fmla="*/ 15 h 24"/>
                <a:gd name="T4" fmla="*/ 4 w 29"/>
                <a:gd name="T5" fmla="*/ 24 h 24"/>
                <a:gd name="T6" fmla="*/ 0 w 29"/>
                <a:gd name="T7" fmla="*/ 16 h 24"/>
                <a:gd name="T8" fmla="*/ 29 w 29"/>
                <a:gd name="T9" fmla="*/ 8 h 24"/>
                <a:gd name="T10" fmla="*/ 24 w 29"/>
                <a:gd name="T11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4">
                  <a:moveTo>
                    <a:pt x="24" y="10"/>
                  </a:moveTo>
                  <a:cubicBezTo>
                    <a:pt x="22" y="12"/>
                    <a:pt x="28" y="12"/>
                    <a:pt x="28" y="15"/>
                  </a:cubicBezTo>
                  <a:cubicBezTo>
                    <a:pt x="22" y="24"/>
                    <a:pt x="12" y="21"/>
                    <a:pt x="4" y="24"/>
                  </a:cubicBezTo>
                  <a:cubicBezTo>
                    <a:pt x="3" y="21"/>
                    <a:pt x="1" y="19"/>
                    <a:pt x="0" y="16"/>
                  </a:cubicBezTo>
                  <a:cubicBezTo>
                    <a:pt x="10" y="11"/>
                    <a:pt x="22" y="0"/>
                    <a:pt x="29" y="8"/>
                  </a:cubicBezTo>
                  <a:cubicBezTo>
                    <a:pt x="27" y="9"/>
                    <a:pt x="25" y="11"/>
                    <a:pt x="2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34">
              <a:extLst>
                <a:ext uri="{FF2B5EF4-FFF2-40B4-BE49-F238E27FC236}">
                  <a16:creationId xmlns:a16="http://schemas.microsoft.com/office/drawing/2014/main" id="{77DFB760-96FC-4D6E-B4AE-0B19DF4FF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" y="2013"/>
              <a:ext cx="59" cy="62"/>
            </a:xfrm>
            <a:custGeom>
              <a:avLst/>
              <a:gdLst>
                <a:gd name="T0" fmla="*/ 21 w 22"/>
                <a:gd name="T1" fmla="*/ 1 h 23"/>
                <a:gd name="T2" fmla="*/ 1 w 22"/>
                <a:gd name="T3" fmla="*/ 17 h 23"/>
                <a:gd name="T4" fmla="*/ 21 w 22"/>
                <a:gd name="T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3">
                  <a:moveTo>
                    <a:pt x="21" y="1"/>
                  </a:moveTo>
                  <a:cubicBezTo>
                    <a:pt x="22" y="9"/>
                    <a:pt x="10" y="23"/>
                    <a:pt x="1" y="17"/>
                  </a:cubicBezTo>
                  <a:cubicBezTo>
                    <a:pt x="0" y="8"/>
                    <a:pt x="12" y="0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35">
              <a:extLst>
                <a:ext uri="{FF2B5EF4-FFF2-40B4-BE49-F238E27FC236}">
                  <a16:creationId xmlns:a16="http://schemas.microsoft.com/office/drawing/2014/main" id="{83235FDE-857B-4629-A266-B2FE32966E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3" y="1948"/>
              <a:ext cx="419" cy="540"/>
            </a:xfrm>
            <a:custGeom>
              <a:avLst/>
              <a:gdLst>
                <a:gd name="T0" fmla="*/ 149 w 155"/>
                <a:gd name="T1" fmla="*/ 133 h 200"/>
                <a:gd name="T2" fmla="*/ 155 w 155"/>
                <a:gd name="T3" fmla="*/ 167 h 200"/>
                <a:gd name="T4" fmla="*/ 153 w 155"/>
                <a:gd name="T5" fmla="*/ 184 h 200"/>
                <a:gd name="T6" fmla="*/ 119 w 155"/>
                <a:gd name="T7" fmla="*/ 191 h 200"/>
                <a:gd name="T8" fmla="*/ 102 w 155"/>
                <a:gd name="T9" fmla="*/ 181 h 200"/>
                <a:gd name="T10" fmla="*/ 82 w 155"/>
                <a:gd name="T11" fmla="*/ 170 h 200"/>
                <a:gd name="T12" fmla="*/ 19 w 155"/>
                <a:gd name="T13" fmla="*/ 117 h 200"/>
                <a:gd name="T14" fmla="*/ 42 w 155"/>
                <a:gd name="T15" fmla="*/ 7 h 200"/>
                <a:gd name="T16" fmla="*/ 138 w 155"/>
                <a:gd name="T17" fmla="*/ 60 h 200"/>
                <a:gd name="T18" fmla="*/ 137 w 155"/>
                <a:gd name="T19" fmla="*/ 132 h 200"/>
                <a:gd name="T20" fmla="*/ 126 w 155"/>
                <a:gd name="T21" fmla="*/ 55 h 200"/>
                <a:gd name="T22" fmla="*/ 36 w 155"/>
                <a:gd name="T23" fmla="*/ 21 h 200"/>
                <a:gd name="T24" fmla="*/ 77 w 155"/>
                <a:gd name="T25" fmla="*/ 143 h 200"/>
                <a:gd name="T26" fmla="*/ 98 w 155"/>
                <a:gd name="T27" fmla="*/ 157 h 200"/>
                <a:gd name="T28" fmla="*/ 45 w 155"/>
                <a:gd name="T29" fmla="*/ 89 h 200"/>
                <a:gd name="T30" fmla="*/ 72 w 155"/>
                <a:gd name="T31" fmla="*/ 74 h 200"/>
                <a:gd name="T32" fmla="*/ 96 w 155"/>
                <a:gd name="T33" fmla="*/ 60 h 200"/>
                <a:gd name="T34" fmla="*/ 131 w 155"/>
                <a:gd name="T35" fmla="*/ 137 h 200"/>
                <a:gd name="T36" fmla="*/ 81 w 155"/>
                <a:gd name="T37" fmla="*/ 94 h 200"/>
                <a:gd name="T38" fmla="*/ 71 w 155"/>
                <a:gd name="T39" fmla="*/ 79 h 200"/>
                <a:gd name="T40" fmla="*/ 72 w 155"/>
                <a:gd name="T41" fmla="*/ 103 h 200"/>
                <a:gd name="T42" fmla="*/ 64 w 155"/>
                <a:gd name="T43" fmla="*/ 97 h 200"/>
                <a:gd name="T44" fmla="*/ 104 w 155"/>
                <a:gd name="T45" fmla="*/ 152 h 200"/>
                <a:gd name="T46" fmla="*/ 88 w 155"/>
                <a:gd name="T47" fmla="*/ 72 h 200"/>
                <a:gd name="T48" fmla="*/ 76 w 155"/>
                <a:gd name="T49" fmla="*/ 74 h 200"/>
                <a:gd name="T50" fmla="*/ 109 w 155"/>
                <a:gd name="T51" fmla="*/ 173 h 200"/>
                <a:gd name="T52" fmla="*/ 115 w 155"/>
                <a:gd name="T53" fmla="*/ 155 h 200"/>
                <a:gd name="T54" fmla="*/ 116 w 155"/>
                <a:gd name="T55" fmla="*/ 158 h 200"/>
                <a:gd name="T56" fmla="*/ 108 w 155"/>
                <a:gd name="T57" fmla="*/ 154 h 200"/>
                <a:gd name="T58" fmla="*/ 129 w 155"/>
                <a:gd name="T59" fmla="*/ 155 h 200"/>
                <a:gd name="T60" fmla="*/ 135 w 155"/>
                <a:gd name="T61" fmla="*/ 145 h 200"/>
                <a:gd name="T62" fmla="*/ 144 w 155"/>
                <a:gd name="T63" fmla="*/ 144 h 200"/>
                <a:gd name="T64" fmla="*/ 144 w 155"/>
                <a:gd name="T65" fmla="*/ 137 h 200"/>
                <a:gd name="T66" fmla="*/ 122 w 155"/>
                <a:gd name="T67" fmla="*/ 160 h 200"/>
                <a:gd name="T68" fmla="*/ 129 w 155"/>
                <a:gd name="T69" fmla="*/ 155 h 200"/>
                <a:gd name="T70" fmla="*/ 98 w 155"/>
                <a:gd name="T71" fmla="*/ 173 h 200"/>
                <a:gd name="T72" fmla="*/ 96 w 155"/>
                <a:gd name="T73" fmla="*/ 177 h 200"/>
                <a:gd name="T74" fmla="*/ 98 w 155"/>
                <a:gd name="T75" fmla="*/ 173 h 200"/>
                <a:gd name="T76" fmla="*/ 91 w 155"/>
                <a:gd name="T77" fmla="*/ 176 h 200"/>
                <a:gd name="T78" fmla="*/ 91 w 155"/>
                <a:gd name="T79" fmla="*/ 176 h 200"/>
                <a:gd name="T80" fmla="*/ 110 w 155"/>
                <a:gd name="T81" fmla="*/ 183 h 200"/>
                <a:gd name="T82" fmla="*/ 110 w 155"/>
                <a:gd name="T83" fmla="*/ 183 h 200"/>
                <a:gd name="T84" fmla="*/ 113 w 155"/>
                <a:gd name="T85" fmla="*/ 185 h 200"/>
                <a:gd name="T86" fmla="*/ 113 w 155"/>
                <a:gd name="T87" fmla="*/ 185 h 200"/>
                <a:gd name="T88" fmla="*/ 125 w 155"/>
                <a:gd name="T89" fmla="*/ 177 h 200"/>
                <a:gd name="T90" fmla="*/ 134 w 155"/>
                <a:gd name="T91" fmla="*/ 163 h 200"/>
                <a:gd name="T92" fmla="*/ 122 w 155"/>
                <a:gd name="T93" fmla="*/ 171 h 200"/>
                <a:gd name="T94" fmla="*/ 119 w 155"/>
                <a:gd name="T95" fmla="*/ 171 h 200"/>
                <a:gd name="T96" fmla="*/ 122 w 155"/>
                <a:gd name="T97" fmla="*/ 171 h 200"/>
                <a:gd name="T98" fmla="*/ 137 w 155"/>
                <a:gd name="T99" fmla="*/ 166 h 200"/>
                <a:gd name="T100" fmla="*/ 138 w 155"/>
                <a:gd name="T101" fmla="*/ 161 h 200"/>
                <a:gd name="T102" fmla="*/ 137 w 155"/>
                <a:gd name="T103" fmla="*/ 166 h 200"/>
                <a:gd name="T104" fmla="*/ 127 w 155"/>
                <a:gd name="T105" fmla="*/ 182 h 200"/>
                <a:gd name="T106" fmla="*/ 127 w 155"/>
                <a:gd name="T107" fmla="*/ 182 h 200"/>
                <a:gd name="T108" fmla="*/ 144 w 155"/>
                <a:gd name="T109" fmla="*/ 184 h 200"/>
                <a:gd name="T110" fmla="*/ 141 w 155"/>
                <a:gd name="T111" fmla="*/ 176 h 200"/>
                <a:gd name="T112" fmla="*/ 127 w 155"/>
                <a:gd name="T113" fmla="*/ 190 h 200"/>
                <a:gd name="T114" fmla="*/ 128 w 155"/>
                <a:gd name="T115" fmla="*/ 189 h 200"/>
                <a:gd name="T116" fmla="*/ 127 w 155"/>
                <a:gd name="T117" fmla="*/ 190 h 200"/>
                <a:gd name="T118" fmla="*/ 131 w 155"/>
                <a:gd name="T119" fmla="*/ 188 h 200"/>
                <a:gd name="T120" fmla="*/ 132 w 155"/>
                <a:gd name="T121" fmla="*/ 183 h 200"/>
                <a:gd name="T122" fmla="*/ 131 w 155"/>
                <a:gd name="T123" fmla="*/ 18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5" h="200">
                  <a:moveTo>
                    <a:pt x="137" y="132"/>
                  </a:moveTo>
                  <a:cubicBezTo>
                    <a:pt x="140" y="135"/>
                    <a:pt x="145" y="130"/>
                    <a:pt x="149" y="133"/>
                  </a:cubicBezTo>
                  <a:cubicBezTo>
                    <a:pt x="154" y="141"/>
                    <a:pt x="155" y="148"/>
                    <a:pt x="149" y="153"/>
                  </a:cubicBezTo>
                  <a:cubicBezTo>
                    <a:pt x="152" y="158"/>
                    <a:pt x="154" y="163"/>
                    <a:pt x="155" y="167"/>
                  </a:cubicBezTo>
                  <a:cubicBezTo>
                    <a:pt x="154" y="170"/>
                    <a:pt x="153" y="172"/>
                    <a:pt x="149" y="174"/>
                  </a:cubicBezTo>
                  <a:cubicBezTo>
                    <a:pt x="150" y="177"/>
                    <a:pt x="154" y="182"/>
                    <a:pt x="153" y="184"/>
                  </a:cubicBezTo>
                  <a:cubicBezTo>
                    <a:pt x="144" y="190"/>
                    <a:pt x="135" y="195"/>
                    <a:pt x="125" y="200"/>
                  </a:cubicBezTo>
                  <a:cubicBezTo>
                    <a:pt x="123" y="199"/>
                    <a:pt x="121" y="194"/>
                    <a:pt x="119" y="191"/>
                  </a:cubicBezTo>
                  <a:cubicBezTo>
                    <a:pt x="116" y="190"/>
                    <a:pt x="111" y="193"/>
                    <a:pt x="108" y="192"/>
                  </a:cubicBezTo>
                  <a:cubicBezTo>
                    <a:pt x="106" y="189"/>
                    <a:pt x="104" y="185"/>
                    <a:pt x="102" y="181"/>
                  </a:cubicBezTo>
                  <a:cubicBezTo>
                    <a:pt x="97" y="181"/>
                    <a:pt x="92" y="183"/>
                    <a:pt x="89" y="182"/>
                  </a:cubicBezTo>
                  <a:cubicBezTo>
                    <a:pt x="86" y="178"/>
                    <a:pt x="84" y="174"/>
                    <a:pt x="82" y="170"/>
                  </a:cubicBezTo>
                  <a:cubicBezTo>
                    <a:pt x="84" y="168"/>
                    <a:pt x="87" y="165"/>
                    <a:pt x="90" y="163"/>
                  </a:cubicBezTo>
                  <a:cubicBezTo>
                    <a:pt x="70" y="151"/>
                    <a:pt x="36" y="143"/>
                    <a:pt x="19" y="117"/>
                  </a:cubicBezTo>
                  <a:cubicBezTo>
                    <a:pt x="2" y="94"/>
                    <a:pt x="0" y="65"/>
                    <a:pt x="5" y="45"/>
                  </a:cubicBezTo>
                  <a:cubicBezTo>
                    <a:pt x="12" y="30"/>
                    <a:pt x="21" y="17"/>
                    <a:pt x="42" y="7"/>
                  </a:cubicBezTo>
                  <a:cubicBezTo>
                    <a:pt x="57" y="1"/>
                    <a:pt x="72" y="0"/>
                    <a:pt x="83" y="3"/>
                  </a:cubicBezTo>
                  <a:cubicBezTo>
                    <a:pt x="101" y="10"/>
                    <a:pt x="131" y="33"/>
                    <a:pt x="138" y="60"/>
                  </a:cubicBezTo>
                  <a:cubicBezTo>
                    <a:pt x="141" y="70"/>
                    <a:pt x="137" y="82"/>
                    <a:pt x="136" y="92"/>
                  </a:cubicBezTo>
                  <a:cubicBezTo>
                    <a:pt x="133" y="107"/>
                    <a:pt x="126" y="117"/>
                    <a:pt x="137" y="132"/>
                  </a:cubicBezTo>
                  <a:close/>
                  <a:moveTo>
                    <a:pt x="126" y="55"/>
                  </a:moveTo>
                  <a:cubicBezTo>
                    <a:pt x="126" y="55"/>
                    <a:pt x="126" y="55"/>
                    <a:pt x="126" y="55"/>
                  </a:cubicBezTo>
                  <a:cubicBezTo>
                    <a:pt x="116" y="30"/>
                    <a:pt x="100" y="28"/>
                    <a:pt x="84" y="13"/>
                  </a:cubicBezTo>
                  <a:cubicBezTo>
                    <a:pt x="67" y="8"/>
                    <a:pt x="50" y="8"/>
                    <a:pt x="36" y="21"/>
                  </a:cubicBezTo>
                  <a:cubicBezTo>
                    <a:pt x="10" y="45"/>
                    <a:pt x="3" y="78"/>
                    <a:pt x="29" y="112"/>
                  </a:cubicBezTo>
                  <a:cubicBezTo>
                    <a:pt x="42" y="130"/>
                    <a:pt x="62" y="133"/>
                    <a:pt x="77" y="143"/>
                  </a:cubicBezTo>
                  <a:cubicBezTo>
                    <a:pt x="81" y="145"/>
                    <a:pt x="83" y="149"/>
                    <a:pt x="86" y="152"/>
                  </a:cubicBezTo>
                  <a:cubicBezTo>
                    <a:pt x="89" y="154"/>
                    <a:pt x="92" y="161"/>
                    <a:pt x="98" y="157"/>
                  </a:cubicBezTo>
                  <a:cubicBezTo>
                    <a:pt x="99" y="151"/>
                    <a:pt x="92" y="145"/>
                    <a:pt x="87" y="140"/>
                  </a:cubicBezTo>
                  <a:cubicBezTo>
                    <a:pt x="73" y="125"/>
                    <a:pt x="53" y="107"/>
                    <a:pt x="45" y="89"/>
                  </a:cubicBezTo>
                  <a:cubicBezTo>
                    <a:pt x="48" y="88"/>
                    <a:pt x="50" y="92"/>
                    <a:pt x="54" y="89"/>
                  </a:cubicBezTo>
                  <a:cubicBezTo>
                    <a:pt x="54" y="80"/>
                    <a:pt x="64" y="76"/>
                    <a:pt x="72" y="74"/>
                  </a:cubicBezTo>
                  <a:cubicBezTo>
                    <a:pt x="73" y="66"/>
                    <a:pt x="83" y="71"/>
                    <a:pt x="84" y="63"/>
                  </a:cubicBezTo>
                  <a:cubicBezTo>
                    <a:pt x="89" y="66"/>
                    <a:pt x="91" y="60"/>
                    <a:pt x="96" y="60"/>
                  </a:cubicBezTo>
                  <a:cubicBezTo>
                    <a:pt x="112" y="88"/>
                    <a:pt x="110" y="117"/>
                    <a:pt x="124" y="141"/>
                  </a:cubicBezTo>
                  <a:cubicBezTo>
                    <a:pt x="126" y="140"/>
                    <a:pt x="128" y="138"/>
                    <a:pt x="131" y="137"/>
                  </a:cubicBezTo>
                  <a:cubicBezTo>
                    <a:pt x="111" y="110"/>
                    <a:pt x="140" y="85"/>
                    <a:pt x="126" y="55"/>
                  </a:cubicBezTo>
                  <a:close/>
                  <a:moveTo>
                    <a:pt x="81" y="94"/>
                  </a:moveTo>
                  <a:cubicBezTo>
                    <a:pt x="81" y="94"/>
                    <a:pt x="81" y="94"/>
                    <a:pt x="81" y="94"/>
                  </a:cubicBezTo>
                  <a:cubicBezTo>
                    <a:pt x="76" y="91"/>
                    <a:pt x="75" y="81"/>
                    <a:pt x="71" y="79"/>
                  </a:cubicBezTo>
                  <a:cubicBezTo>
                    <a:pt x="70" y="80"/>
                    <a:pt x="68" y="80"/>
                    <a:pt x="67" y="81"/>
                  </a:cubicBezTo>
                  <a:cubicBezTo>
                    <a:pt x="67" y="86"/>
                    <a:pt x="80" y="98"/>
                    <a:pt x="72" y="103"/>
                  </a:cubicBezTo>
                  <a:cubicBezTo>
                    <a:pt x="68" y="97"/>
                    <a:pt x="65" y="91"/>
                    <a:pt x="61" y="84"/>
                  </a:cubicBezTo>
                  <a:cubicBezTo>
                    <a:pt x="51" y="88"/>
                    <a:pt x="61" y="93"/>
                    <a:pt x="64" y="97"/>
                  </a:cubicBezTo>
                  <a:cubicBezTo>
                    <a:pt x="65" y="100"/>
                    <a:pt x="63" y="102"/>
                    <a:pt x="65" y="106"/>
                  </a:cubicBezTo>
                  <a:cubicBezTo>
                    <a:pt x="79" y="116"/>
                    <a:pt x="91" y="137"/>
                    <a:pt x="104" y="152"/>
                  </a:cubicBezTo>
                  <a:cubicBezTo>
                    <a:pt x="109" y="150"/>
                    <a:pt x="113" y="147"/>
                    <a:pt x="116" y="144"/>
                  </a:cubicBezTo>
                  <a:cubicBezTo>
                    <a:pt x="104" y="119"/>
                    <a:pt x="104" y="90"/>
                    <a:pt x="88" y="72"/>
                  </a:cubicBezTo>
                  <a:cubicBezTo>
                    <a:pt x="82" y="75"/>
                    <a:pt x="92" y="82"/>
                    <a:pt x="86" y="85"/>
                  </a:cubicBezTo>
                  <a:cubicBezTo>
                    <a:pt x="83" y="81"/>
                    <a:pt x="82" y="71"/>
                    <a:pt x="76" y="74"/>
                  </a:cubicBezTo>
                  <a:cubicBezTo>
                    <a:pt x="81" y="80"/>
                    <a:pt x="87" y="88"/>
                    <a:pt x="81" y="94"/>
                  </a:cubicBezTo>
                  <a:close/>
                  <a:moveTo>
                    <a:pt x="109" y="173"/>
                  </a:moveTo>
                  <a:cubicBezTo>
                    <a:pt x="109" y="173"/>
                    <a:pt x="109" y="173"/>
                    <a:pt x="109" y="173"/>
                  </a:cubicBezTo>
                  <a:cubicBezTo>
                    <a:pt x="112" y="169"/>
                    <a:pt x="107" y="161"/>
                    <a:pt x="115" y="155"/>
                  </a:cubicBezTo>
                  <a:cubicBezTo>
                    <a:pt x="116" y="160"/>
                    <a:pt x="110" y="167"/>
                    <a:pt x="114" y="170"/>
                  </a:cubicBezTo>
                  <a:cubicBezTo>
                    <a:pt x="119" y="167"/>
                    <a:pt x="119" y="163"/>
                    <a:pt x="116" y="158"/>
                  </a:cubicBezTo>
                  <a:cubicBezTo>
                    <a:pt x="118" y="155"/>
                    <a:pt x="122" y="152"/>
                    <a:pt x="120" y="147"/>
                  </a:cubicBezTo>
                  <a:cubicBezTo>
                    <a:pt x="118" y="147"/>
                    <a:pt x="114" y="152"/>
                    <a:pt x="108" y="154"/>
                  </a:cubicBezTo>
                  <a:cubicBezTo>
                    <a:pt x="110" y="160"/>
                    <a:pt x="104" y="169"/>
                    <a:pt x="109" y="173"/>
                  </a:cubicBezTo>
                  <a:close/>
                  <a:moveTo>
                    <a:pt x="129" y="155"/>
                  </a:moveTo>
                  <a:cubicBezTo>
                    <a:pt x="129" y="155"/>
                    <a:pt x="129" y="155"/>
                    <a:pt x="129" y="155"/>
                  </a:cubicBezTo>
                  <a:cubicBezTo>
                    <a:pt x="131" y="153"/>
                    <a:pt x="132" y="144"/>
                    <a:pt x="135" y="145"/>
                  </a:cubicBezTo>
                  <a:cubicBezTo>
                    <a:pt x="136" y="149"/>
                    <a:pt x="132" y="151"/>
                    <a:pt x="134" y="156"/>
                  </a:cubicBezTo>
                  <a:cubicBezTo>
                    <a:pt x="141" y="154"/>
                    <a:pt x="137" y="144"/>
                    <a:pt x="144" y="144"/>
                  </a:cubicBezTo>
                  <a:cubicBezTo>
                    <a:pt x="143" y="147"/>
                    <a:pt x="141" y="150"/>
                    <a:pt x="143" y="154"/>
                  </a:cubicBezTo>
                  <a:cubicBezTo>
                    <a:pt x="151" y="150"/>
                    <a:pt x="150" y="142"/>
                    <a:pt x="144" y="137"/>
                  </a:cubicBezTo>
                  <a:cubicBezTo>
                    <a:pt x="136" y="142"/>
                    <a:pt x="130" y="141"/>
                    <a:pt x="122" y="145"/>
                  </a:cubicBezTo>
                  <a:cubicBezTo>
                    <a:pt x="124" y="151"/>
                    <a:pt x="120" y="154"/>
                    <a:pt x="122" y="160"/>
                  </a:cubicBezTo>
                  <a:cubicBezTo>
                    <a:pt x="128" y="157"/>
                    <a:pt x="125" y="146"/>
                    <a:pt x="130" y="146"/>
                  </a:cubicBezTo>
                  <a:cubicBezTo>
                    <a:pt x="131" y="149"/>
                    <a:pt x="125" y="155"/>
                    <a:pt x="129" y="155"/>
                  </a:cubicBezTo>
                  <a:close/>
                  <a:moveTo>
                    <a:pt x="98" y="173"/>
                  </a:moveTo>
                  <a:cubicBezTo>
                    <a:pt x="98" y="173"/>
                    <a:pt x="98" y="173"/>
                    <a:pt x="98" y="173"/>
                  </a:cubicBezTo>
                  <a:cubicBezTo>
                    <a:pt x="97" y="171"/>
                    <a:pt x="98" y="170"/>
                    <a:pt x="97" y="168"/>
                  </a:cubicBezTo>
                  <a:cubicBezTo>
                    <a:pt x="94" y="170"/>
                    <a:pt x="96" y="174"/>
                    <a:pt x="96" y="177"/>
                  </a:cubicBezTo>
                  <a:cubicBezTo>
                    <a:pt x="107" y="176"/>
                    <a:pt x="103" y="163"/>
                    <a:pt x="107" y="157"/>
                  </a:cubicBezTo>
                  <a:cubicBezTo>
                    <a:pt x="98" y="157"/>
                    <a:pt x="104" y="169"/>
                    <a:pt x="98" y="173"/>
                  </a:cubicBezTo>
                  <a:close/>
                  <a:moveTo>
                    <a:pt x="91" y="176"/>
                  </a:moveTo>
                  <a:cubicBezTo>
                    <a:pt x="91" y="176"/>
                    <a:pt x="91" y="176"/>
                    <a:pt x="91" y="176"/>
                  </a:cubicBezTo>
                  <a:cubicBezTo>
                    <a:pt x="95" y="174"/>
                    <a:pt x="92" y="170"/>
                    <a:pt x="92" y="168"/>
                  </a:cubicBezTo>
                  <a:cubicBezTo>
                    <a:pt x="88" y="169"/>
                    <a:pt x="89" y="172"/>
                    <a:pt x="91" y="176"/>
                  </a:cubicBezTo>
                  <a:close/>
                  <a:moveTo>
                    <a:pt x="110" y="183"/>
                  </a:moveTo>
                  <a:cubicBezTo>
                    <a:pt x="110" y="183"/>
                    <a:pt x="110" y="183"/>
                    <a:pt x="110" y="183"/>
                  </a:cubicBezTo>
                  <a:cubicBezTo>
                    <a:pt x="110" y="180"/>
                    <a:pt x="108" y="176"/>
                    <a:pt x="105" y="178"/>
                  </a:cubicBezTo>
                  <a:cubicBezTo>
                    <a:pt x="105" y="180"/>
                    <a:pt x="107" y="184"/>
                    <a:pt x="110" y="183"/>
                  </a:cubicBezTo>
                  <a:close/>
                  <a:moveTo>
                    <a:pt x="113" y="185"/>
                  </a:moveTo>
                  <a:cubicBezTo>
                    <a:pt x="113" y="185"/>
                    <a:pt x="113" y="185"/>
                    <a:pt x="113" y="185"/>
                  </a:cubicBezTo>
                  <a:cubicBezTo>
                    <a:pt x="116" y="182"/>
                    <a:pt x="113" y="177"/>
                    <a:pt x="115" y="174"/>
                  </a:cubicBezTo>
                  <a:cubicBezTo>
                    <a:pt x="110" y="177"/>
                    <a:pt x="111" y="181"/>
                    <a:pt x="113" y="185"/>
                  </a:cubicBezTo>
                  <a:close/>
                  <a:moveTo>
                    <a:pt x="125" y="177"/>
                  </a:moveTo>
                  <a:cubicBezTo>
                    <a:pt x="125" y="177"/>
                    <a:pt x="125" y="177"/>
                    <a:pt x="125" y="177"/>
                  </a:cubicBezTo>
                  <a:cubicBezTo>
                    <a:pt x="129" y="174"/>
                    <a:pt x="128" y="170"/>
                    <a:pt x="130" y="167"/>
                  </a:cubicBezTo>
                  <a:cubicBezTo>
                    <a:pt x="132" y="170"/>
                    <a:pt x="137" y="167"/>
                    <a:pt x="134" y="163"/>
                  </a:cubicBezTo>
                  <a:cubicBezTo>
                    <a:pt x="127" y="167"/>
                    <a:pt x="121" y="170"/>
                    <a:pt x="125" y="177"/>
                  </a:cubicBezTo>
                  <a:close/>
                  <a:moveTo>
                    <a:pt x="122" y="171"/>
                  </a:moveTo>
                  <a:cubicBezTo>
                    <a:pt x="122" y="171"/>
                    <a:pt x="122" y="171"/>
                    <a:pt x="122" y="171"/>
                  </a:cubicBezTo>
                  <a:cubicBezTo>
                    <a:pt x="121" y="170"/>
                    <a:pt x="121" y="170"/>
                    <a:pt x="119" y="171"/>
                  </a:cubicBezTo>
                  <a:cubicBezTo>
                    <a:pt x="116" y="175"/>
                    <a:pt x="115" y="180"/>
                    <a:pt x="118" y="185"/>
                  </a:cubicBezTo>
                  <a:cubicBezTo>
                    <a:pt x="123" y="181"/>
                    <a:pt x="123" y="176"/>
                    <a:pt x="122" y="171"/>
                  </a:cubicBezTo>
                  <a:close/>
                  <a:moveTo>
                    <a:pt x="137" y="166"/>
                  </a:moveTo>
                  <a:cubicBezTo>
                    <a:pt x="137" y="166"/>
                    <a:pt x="137" y="166"/>
                    <a:pt x="137" y="166"/>
                  </a:cubicBezTo>
                  <a:cubicBezTo>
                    <a:pt x="138" y="165"/>
                    <a:pt x="139" y="165"/>
                    <a:pt x="140" y="164"/>
                  </a:cubicBezTo>
                  <a:cubicBezTo>
                    <a:pt x="139" y="163"/>
                    <a:pt x="139" y="162"/>
                    <a:pt x="138" y="161"/>
                  </a:cubicBezTo>
                  <a:cubicBezTo>
                    <a:pt x="137" y="161"/>
                    <a:pt x="136" y="162"/>
                    <a:pt x="135" y="163"/>
                  </a:cubicBezTo>
                  <a:cubicBezTo>
                    <a:pt x="136" y="164"/>
                    <a:pt x="136" y="165"/>
                    <a:pt x="137" y="166"/>
                  </a:cubicBezTo>
                  <a:close/>
                  <a:moveTo>
                    <a:pt x="127" y="182"/>
                  </a:moveTo>
                  <a:cubicBezTo>
                    <a:pt x="127" y="182"/>
                    <a:pt x="127" y="182"/>
                    <a:pt x="127" y="182"/>
                  </a:cubicBezTo>
                  <a:cubicBezTo>
                    <a:pt x="131" y="178"/>
                    <a:pt x="144" y="176"/>
                    <a:pt x="140" y="170"/>
                  </a:cubicBezTo>
                  <a:cubicBezTo>
                    <a:pt x="135" y="172"/>
                    <a:pt x="126" y="175"/>
                    <a:pt x="127" y="182"/>
                  </a:cubicBezTo>
                  <a:close/>
                  <a:moveTo>
                    <a:pt x="144" y="184"/>
                  </a:moveTo>
                  <a:cubicBezTo>
                    <a:pt x="144" y="184"/>
                    <a:pt x="144" y="184"/>
                    <a:pt x="144" y="184"/>
                  </a:cubicBezTo>
                  <a:cubicBezTo>
                    <a:pt x="145" y="183"/>
                    <a:pt x="147" y="182"/>
                    <a:pt x="148" y="181"/>
                  </a:cubicBezTo>
                  <a:cubicBezTo>
                    <a:pt x="147" y="177"/>
                    <a:pt x="144" y="176"/>
                    <a:pt x="141" y="176"/>
                  </a:cubicBezTo>
                  <a:cubicBezTo>
                    <a:pt x="141" y="179"/>
                    <a:pt x="142" y="181"/>
                    <a:pt x="144" y="184"/>
                  </a:cubicBezTo>
                  <a:close/>
                  <a:moveTo>
                    <a:pt x="127" y="190"/>
                  </a:moveTo>
                  <a:cubicBezTo>
                    <a:pt x="127" y="190"/>
                    <a:pt x="127" y="190"/>
                    <a:pt x="127" y="190"/>
                  </a:cubicBezTo>
                  <a:cubicBezTo>
                    <a:pt x="127" y="190"/>
                    <a:pt x="127" y="189"/>
                    <a:pt x="128" y="189"/>
                  </a:cubicBezTo>
                  <a:cubicBezTo>
                    <a:pt x="127" y="187"/>
                    <a:pt x="126" y="186"/>
                    <a:pt x="124" y="188"/>
                  </a:cubicBezTo>
                  <a:cubicBezTo>
                    <a:pt x="125" y="189"/>
                    <a:pt x="126" y="191"/>
                    <a:pt x="127" y="190"/>
                  </a:cubicBezTo>
                  <a:close/>
                  <a:moveTo>
                    <a:pt x="131" y="188"/>
                  </a:moveTo>
                  <a:cubicBezTo>
                    <a:pt x="131" y="188"/>
                    <a:pt x="131" y="188"/>
                    <a:pt x="131" y="188"/>
                  </a:cubicBezTo>
                  <a:cubicBezTo>
                    <a:pt x="133" y="187"/>
                    <a:pt x="135" y="186"/>
                    <a:pt x="134" y="184"/>
                  </a:cubicBezTo>
                  <a:cubicBezTo>
                    <a:pt x="133" y="184"/>
                    <a:pt x="132" y="184"/>
                    <a:pt x="132" y="183"/>
                  </a:cubicBezTo>
                  <a:cubicBezTo>
                    <a:pt x="131" y="184"/>
                    <a:pt x="130" y="184"/>
                    <a:pt x="130" y="184"/>
                  </a:cubicBezTo>
                  <a:cubicBezTo>
                    <a:pt x="131" y="186"/>
                    <a:pt x="131" y="187"/>
                    <a:pt x="131" y="1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36">
              <a:extLst>
                <a:ext uri="{FF2B5EF4-FFF2-40B4-BE49-F238E27FC236}">
                  <a16:creationId xmlns:a16="http://schemas.microsoft.com/office/drawing/2014/main" id="{3F415051-054C-4DAF-91D2-8B8922B4E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2259"/>
              <a:ext cx="78" cy="78"/>
            </a:xfrm>
            <a:custGeom>
              <a:avLst/>
              <a:gdLst>
                <a:gd name="T0" fmla="*/ 29 w 29"/>
                <a:gd name="T1" fmla="*/ 3 h 29"/>
                <a:gd name="T2" fmla="*/ 0 w 29"/>
                <a:gd name="T3" fmla="*/ 17 h 29"/>
                <a:gd name="T4" fmla="*/ 29 w 29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9">
                  <a:moveTo>
                    <a:pt x="29" y="3"/>
                  </a:moveTo>
                  <a:cubicBezTo>
                    <a:pt x="27" y="12"/>
                    <a:pt x="8" y="29"/>
                    <a:pt x="0" y="17"/>
                  </a:cubicBezTo>
                  <a:cubicBezTo>
                    <a:pt x="5" y="8"/>
                    <a:pt x="20" y="0"/>
                    <a:pt x="2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1" name="Group 39">
            <a:extLst>
              <a:ext uri="{FF2B5EF4-FFF2-40B4-BE49-F238E27FC236}">
                <a16:creationId xmlns:a16="http://schemas.microsoft.com/office/drawing/2014/main" id="{0225A8B9-3D14-4A70-B548-AD4FDF131F3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65585" y="2892026"/>
            <a:ext cx="660825" cy="800132"/>
            <a:chOff x="3375" y="1600"/>
            <a:chExt cx="925" cy="112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2" name="Freeform 40">
              <a:extLst>
                <a:ext uri="{FF2B5EF4-FFF2-40B4-BE49-F238E27FC236}">
                  <a16:creationId xmlns:a16="http://schemas.microsoft.com/office/drawing/2014/main" id="{D93B2211-00DE-4770-972C-02DB7B809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6" y="1772"/>
              <a:ext cx="180" cy="121"/>
            </a:xfrm>
            <a:custGeom>
              <a:avLst/>
              <a:gdLst>
                <a:gd name="T0" fmla="*/ 67 w 67"/>
                <a:gd name="T1" fmla="*/ 30 h 45"/>
                <a:gd name="T2" fmla="*/ 58 w 67"/>
                <a:gd name="T3" fmla="*/ 45 h 45"/>
                <a:gd name="T4" fmla="*/ 0 w 67"/>
                <a:gd name="T5" fmla="*/ 24 h 45"/>
                <a:gd name="T6" fmla="*/ 7 w 67"/>
                <a:gd name="T7" fmla="*/ 0 h 45"/>
                <a:gd name="T8" fmla="*/ 67 w 67"/>
                <a:gd name="T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5">
                  <a:moveTo>
                    <a:pt x="67" y="30"/>
                  </a:moveTo>
                  <a:cubicBezTo>
                    <a:pt x="65" y="37"/>
                    <a:pt x="62" y="43"/>
                    <a:pt x="58" y="45"/>
                  </a:cubicBezTo>
                  <a:cubicBezTo>
                    <a:pt x="40" y="30"/>
                    <a:pt x="16" y="30"/>
                    <a:pt x="0" y="24"/>
                  </a:cubicBezTo>
                  <a:cubicBezTo>
                    <a:pt x="5" y="12"/>
                    <a:pt x="2" y="7"/>
                    <a:pt x="7" y="0"/>
                  </a:cubicBezTo>
                  <a:cubicBezTo>
                    <a:pt x="22" y="7"/>
                    <a:pt x="52" y="19"/>
                    <a:pt x="6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41">
              <a:extLst>
                <a:ext uri="{FF2B5EF4-FFF2-40B4-BE49-F238E27FC236}">
                  <a16:creationId xmlns:a16="http://schemas.microsoft.com/office/drawing/2014/main" id="{76BBC55B-B82E-4800-BE28-CE6779C522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7" y="1946"/>
              <a:ext cx="127" cy="111"/>
            </a:xfrm>
            <a:custGeom>
              <a:avLst/>
              <a:gdLst>
                <a:gd name="T0" fmla="*/ 47 w 47"/>
                <a:gd name="T1" fmla="*/ 12 h 41"/>
                <a:gd name="T2" fmla="*/ 34 w 47"/>
                <a:gd name="T3" fmla="*/ 41 h 41"/>
                <a:gd name="T4" fmla="*/ 0 w 47"/>
                <a:gd name="T5" fmla="*/ 28 h 41"/>
                <a:gd name="T6" fmla="*/ 6 w 47"/>
                <a:gd name="T7" fmla="*/ 4 h 41"/>
                <a:gd name="T8" fmla="*/ 47 w 47"/>
                <a:gd name="T9" fmla="*/ 12 h 41"/>
                <a:gd name="T10" fmla="*/ 22 w 47"/>
                <a:gd name="T11" fmla="*/ 10 h 41"/>
                <a:gd name="T12" fmla="*/ 22 w 47"/>
                <a:gd name="T13" fmla="*/ 10 h 41"/>
                <a:gd name="T14" fmla="*/ 35 w 47"/>
                <a:gd name="T15" fmla="*/ 13 h 41"/>
                <a:gd name="T16" fmla="*/ 36 w 47"/>
                <a:gd name="T17" fmla="*/ 20 h 41"/>
                <a:gd name="T18" fmla="*/ 22 w 47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1">
                  <a:moveTo>
                    <a:pt x="47" y="12"/>
                  </a:moveTo>
                  <a:cubicBezTo>
                    <a:pt x="42" y="23"/>
                    <a:pt x="43" y="36"/>
                    <a:pt x="34" y="41"/>
                  </a:cubicBezTo>
                  <a:cubicBezTo>
                    <a:pt x="25" y="34"/>
                    <a:pt x="11" y="30"/>
                    <a:pt x="0" y="28"/>
                  </a:cubicBezTo>
                  <a:cubicBezTo>
                    <a:pt x="4" y="19"/>
                    <a:pt x="9" y="10"/>
                    <a:pt x="6" y="4"/>
                  </a:cubicBezTo>
                  <a:cubicBezTo>
                    <a:pt x="17" y="1"/>
                    <a:pt x="38" y="0"/>
                    <a:pt x="47" y="12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6" y="12"/>
                    <a:pt x="31" y="15"/>
                    <a:pt x="35" y="13"/>
                  </a:cubicBezTo>
                  <a:cubicBezTo>
                    <a:pt x="34" y="16"/>
                    <a:pt x="32" y="19"/>
                    <a:pt x="36" y="20"/>
                  </a:cubicBezTo>
                  <a:cubicBezTo>
                    <a:pt x="43" y="11"/>
                    <a:pt x="25" y="5"/>
                    <a:pt x="2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42">
              <a:extLst>
                <a:ext uri="{FF2B5EF4-FFF2-40B4-BE49-F238E27FC236}">
                  <a16:creationId xmlns:a16="http://schemas.microsoft.com/office/drawing/2014/main" id="{BC7AE50A-E784-40BB-8F27-6D51DBE5B8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7" y="2086"/>
              <a:ext cx="145" cy="108"/>
            </a:xfrm>
            <a:custGeom>
              <a:avLst/>
              <a:gdLst>
                <a:gd name="T0" fmla="*/ 54 w 54"/>
                <a:gd name="T1" fmla="*/ 12 h 40"/>
                <a:gd name="T2" fmla="*/ 44 w 54"/>
                <a:gd name="T3" fmla="*/ 40 h 40"/>
                <a:gd name="T4" fmla="*/ 0 w 54"/>
                <a:gd name="T5" fmla="*/ 25 h 40"/>
                <a:gd name="T6" fmla="*/ 10 w 54"/>
                <a:gd name="T7" fmla="*/ 0 h 40"/>
                <a:gd name="T8" fmla="*/ 54 w 54"/>
                <a:gd name="T9" fmla="*/ 12 h 40"/>
                <a:gd name="T10" fmla="*/ 32 w 54"/>
                <a:gd name="T11" fmla="*/ 27 h 40"/>
                <a:gd name="T12" fmla="*/ 32 w 54"/>
                <a:gd name="T13" fmla="*/ 27 h 40"/>
                <a:gd name="T14" fmla="*/ 42 w 54"/>
                <a:gd name="T15" fmla="*/ 31 h 40"/>
                <a:gd name="T16" fmla="*/ 45 w 54"/>
                <a:gd name="T17" fmla="*/ 23 h 40"/>
                <a:gd name="T18" fmla="*/ 32 w 54"/>
                <a:gd name="T19" fmla="*/ 27 h 40"/>
                <a:gd name="T20" fmla="*/ 12 w 54"/>
                <a:gd name="T21" fmla="*/ 15 h 40"/>
                <a:gd name="T22" fmla="*/ 12 w 54"/>
                <a:gd name="T23" fmla="*/ 15 h 40"/>
                <a:gd name="T24" fmla="*/ 22 w 54"/>
                <a:gd name="T25" fmla="*/ 20 h 40"/>
                <a:gd name="T26" fmla="*/ 12 w 54"/>
                <a:gd name="T2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40">
                  <a:moveTo>
                    <a:pt x="54" y="12"/>
                  </a:moveTo>
                  <a:cubicBezTo>
                    <a:pt x="52" y="20"/>
                    <a:pt x="52" y="34"/>
                    <a:pt x="44" y="40"/>
                  </a:cubicBezTo>
                  <a:cubicBezTo>
                    <a:pt x="34" y="35"/>
                    <a:pt x="16" y="26"/>
                    <a:pt x="0" y="25"/>
                  </a:cubicBezTo>
                  <a:cubicBezTo>
                    <a:pt x="4" y="17"/>
                    <a:pt x="2" y="5"/>
                    <a:pt x="10" y="0"/>
                  </a:cubicBezTo>
                  <a:cubicBezTo>
                    <a:pt x="24" y="4"/>
                    <a:pt x="37" y="4"/>
                    <a:pt x="54" y="12"/>
                  </a:cubicBezTo>
                  <a:close/>
                  <a:moveTo>
                    <a:pt x="32" y="27"/>
                  </a:moveTo>
                  <a:cubicBezTo>
                    <a:pt x="32" y="27"/>
                    <a:pt x="32" y="27"/>
                    <a:pt x="32" y="27"/>
                  </a:cubicBezTo>
                  <a:cubicBezTo>
                    <a:pt x="35" y="28"/>
                    <a:pt x="39" y="30"/>
                    <a:pt x="42" y="31"/>
                  </a:cubicBezTo>
                  <a:cubicBezTo>
                    <a:pt x="43" y="28"/>
                    <a:pt x="44" y="25"/>
                    <a:pt x="45" y="23"/>
                  </a:cubicBezTo>
                  <a:cubicBezTo>
                    <a:pt x="43" y="19"/>
                    <a:pt x="34" y="20"/>
                    <a:pt x="32" y="27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9" y="23"/>
                    <a:pt x="19" y="24"/>
                    <a:pt x="22" y="20"/>
                  </a:cubicBezTo>
                  <a:cubicBezTo>
                    <a:pt x="17" y="18"/>
                    <a:pt x="17" y="13"/>
                    <a:pt x="1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43">
              <a:extLst>
                <a:ext uri="{FF2B5EF4-FFF2-40B4-BE49-F238E27FC236}">
                  <a16:creationId xmlns:a16="http://schemas.microsoft.com/office/drawing/2014/main" id="{3DAD27EF-6F55-4DCF-9AD2-728DA5E832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97" y="2022"/>
              <a:ext cx="121" cy="102"/>
            </a:xfrm>
            <a:custGeom>
              <a:avLst/>
              <a:gdLst>
                <a:gd name="T0" fmla="*/ 45 w 45"/>
                <a:gd name="T1" fmla="*/ 16 h 38"/>
                <a:gd name="T2" fmla="*/ 28 w 45"/>
                <a:gd name="T3" fmla="*/ 38 h 38"/>
                <a:gd name="T4" fmla="*/ 0 w 45"/>
                <a:gd name="T5" fmla="*/ 28 h 38"/>
                <a:gd name="T6" fmla="*/ 4 w 45"/>
                <a:gd name="T7" fmla="*/ 4 h 38"/>
                <a:gd name="T8" fmla="*/ 45 w 45"/>
                <a:gd name="T9" fmla="*/ 16 h 38"/>
                <a:gd name="T10" fmla="*/ 10 w 45"/>
                <a:gd name="T11" fmla="*/ 18 h 38"/>
                <a:gd name="T12" fmla="*/ 10 w 45"/>
                <a:gd name="T13" fmla="*/ 18 h 38"/>
                <a:gd name="T14" fmla="*/ 10 w 45"/>
                <a:gd name="T15" fmla="*/ 22 h 38"/>
                <a:gd name="T16" fmla="*/ 22 w 45"/>
                <a:gd name="T17" fmla="*/ 17 h 38"/>
                <a:gd name="T18" fmla="*/ 10 w 45"/>
                <a:gd name="T19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8">
                  <a:moveTo>
                    <a:pt x="45" y="16"/>
                  </a:moveTo>
                  <a:cubicBezTo>
                    <a:pt x="41" y="27"/>
                    <a:pt x="36" y="35"/>
                    <a:pt x="28" y="38"/>
                  </a:cubicBezTo>
                  <a:cubicBezTo>
                    <a:pt x="21" y="36"/>
                    <a:pt x="11" y="26"/>
                    <a:pt x="0" y="28"/>
                  </a:cubicBezTo>
                  <a:cubicBezTo>
                    <a:pt x="0" y="20"/>
                    <a:pt x="6" y="10"/>
                    <a:pt x="4" y="4"/>
                  </a:cubicBezTo>
                  <a:cubicBezTo>
                    <a:pt x="14" y="0"/>
                    <a:pt x="32" y="8"/>
                    <a:pt x="45" y="16"/>
                  </a:cubicBezTo>
                  <a:close/>
                  <a:moveTo>
                    <a:pt x="10" y="18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20"/>
                    <a:pt x="10" y="22"/>
                  </a:cubicBezTo>
                  <a:cubicBezTo>
                    <a:pt x="17" y="26"/>
                    <a:pt x="20" y="21"/>
                    <a:pt x="22" y="17"/>
                  </a:cubicBezTo>
                  <a:cubicBezTo>
                    <a:pt x="17" y="14"/>
                    <a:pt x="13" y="15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4">
              <a:extLst>
                <a:ext uri="{FF2B5EF4-FFF2-40B4-BE49-F238E27FC236}">
                  <a16:creationId xmlns:a16="http://schemas.microsoft.com/office/drawing/2014/main" id="{AD3F9B25-7C76-4040-896F-73B37FAB02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6" y="2172"/>
              <a:ext cx="131" cy="102"/>
            </a:xfrm>
            <a:custGeom>
              <a:avLst/>
              <a:gdLst>
                <a:gd name="T0" fmla="*/ 49 w 49"/>
                <a:gd name="T1" fmla="*/ 10 h 38"/>
                <a:gd name="T2" fmla="*/ 38 w 49"/>
                <a:gd name="T3" fmla="*/ 37 h 38"/>
                <a:gd name="T4" fmla="*/ 2 w 49"/>
                <a:gd name="T5" fmla="*/ 26 h 38"/>
                <a:gd name="T6" fmla="*/ 8 w 49"/>
                <a:gd name="T7" fmla="*/ 1 h 38"/>
                <a:gd name="T8" fmla="*/ 49 w 49"/>
                <a:gd name="T9" fmla="*/ 10 h 38"/>
                <a:gd name="T10" fmla="*/ 30 w 49"/>
                <a:gd name="T11" fmla="*/ 27 h 38"/>
                <a:gd name="T12" fmla="*/ 30 w 49"/>
                <a:gd name="T13" fmla="*/ 27 h 38"/>
                <a:gd name="T14" fmla="*/ 36 w 49"/>
                <a:gd name="T15" fmla="*/ 16 h 38"/>
                <a:gd name="T16" fmla="*/ 30 w 49"/>
                <a:gd name="T17" fmla="*/ 27 h 38"/>
                <a:gd name="T18" fmla="*/ 13 w 49"/>
                <a:gd name="T19" fmla="*/ 23 h 38"/>
                <a:gd name="T20" fmla="*/ 13 w 49"/>
                <a:gd name="T21" fmla="*/ 23 h 38"/>
                <a:gd name="T22" fmla="*/ 19 w 49"/>
                <a:gd name="T23" fmla="*/ 13 h 38"/>
                <a:gd name="T24" fmla="*/ 13 w 49"/>
                <a:gd name="T25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38">
                  <a:moveTo>
                    <a:pt x="49" y="10"/>
                  </a:moveTo>
                  <a:cubicBezTo>
                    <a:pt x="46" y="18"/>
                    <a:pt x="42" y="30"/>
                    <a:pt x="38" y="37"/>
                  </a:cubicBezTo>
                  <a:cubicBezTo>
                    <a:pt x="30" y="38"/>
                    <a:pt x="16" y="30"/>
                    <a:pt x="2" y="26"/>
                  </a:cubicBezTo>
                  <a:cubicBezTo>
                    <a:pt x="0" y="19"/>
                    <a:pt x="10" y="8"/>
                    <a:pt x="8" y="1"/>
                  </a:cubicBezTo>
                  <a:cubicBezTo>
                    <a:pt x="20" y="0"/>
                    <a:pt x="35" y="6"/>
                    <a:pt x="49" y="10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5" y="32"/>
                    <a:pt x="39" y="17"/>
                    <a:pt x="36" y="16"/>
                  </a:cubicBezTo>
                  <a:cubicBezTo>
                    <a:pt x="35" y="22"/>
                    <a:pt x="31" y="21"/>
                    <a:pt x="30" y="27"/>
                  </a:cubicBez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8" y="20"/>
                    <a:pt x="15" y="17"/>
                    <a:pt x="19" y="13"/>
                  </a:cubicBezTo>
                  <a:cubicBezTo>
                    <a:pt x="13" y="8"/>
                    <a:pt x="8" y="21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5">
              <a:extLst>
                <a:ext uri="{FF2B5EF4-FFF2-40B4-BE49-F238E27FC236}">
                  <a16:creationId xmlns:a16="http://schemas.microsoft.com/office/drawing/2014/main" id="{5E642DBC-2E57-4777-BC81-87DAEDE25A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2" y="2051"/>
              <a:ext cx="156" cy="118"/>
            </a:xfrm>
            <a:custGeom>
              <a:avLst/>
              <a:gdLst>
                <a:gd name="T0" fmla="*/ 56 w 58"/>
                <a:gd name="T1" fmla="*/ 14 h 44"/>
                <a:gd name="T2" fmla="*/ 48 w 58"/>
                <a:gd name="T3" fmla="*/ 40 h 44"/>
                <a:gd name="T4" fmla="*/ 40 w 58"/>
                <a:gd name="T5" fmla="*/ 44 h 44"/>
                <a:gd name="T6" fmla="*/ 0 w 58"/>
                <a:gd name="T7" fmla="*/ 28 h 44"/>
                <a:gd name="T8" fmla="*/ 17 w 58"/>
                <a:gd name="T9" fmla="*/ 0 h 44"/>
                <a:gd name="T10" fmla="*/ 56 w 58"/>
                <a:gd name="T11" fmla="*/ 14 h 44"/>
                <a:gd name="T12" fmla="*/ 37 w 58"/>
                <a:gd name="T13" fmla="*/ 20 h 44"/>
                <a:gd name="T14" fmla="*/ 37 w 58"/>
                <a:gd name="T15" fmla="*/ 20 h 44"/>
                <a:gd name="T16" fmla="*/ 46 w 58"/>
                <a:gd name="T17" fmla="*/ 20 h 44"/>
                <a:gd name="T18" fmla="*/ 37 w 58"/>
                <a:gd name="T19" fmla="*/ 20 h 44"/>
                <a:gd name="T20" fmla="*/ 12 w 58"/>
                <a:gd name="T21" fmla="*/ 23 h 44"/>
                <a:gd name="T22" fmla="*/ 12 w 58"/>
                <a:gd name="T23" fmla="*/ 23 h 44"/>
                <a:gd name="T24" fmla="*/ 17 w 58"/>
                <a:gd name="T25" fmla="*/ 15 h 44"/>
                <a:gd name="T26" fmla="*/ 12 w 58"/>
                <a:gd name="T27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44">
                  <a:moveTo>
                    <a:pt x="56" y="14"/>
                  </a:moveTo>
                  <a:cubicBezTo>
                    <a:pt x="58" y="19"/>
                    <a:pt x="47" y="29"/>
                    <a:pt x="48" y="40"/>
                  </a:cubicBezTo>
                  <a:cubicBezTo>
                    <a:pt x="44" y="39"/>
                    <a:pt x="41" y="40"/>
                    <a:pt x="40" y="44"/>
                  </a:cubicBezTo>
                  <a:cubicBezTo>
                    <a:pt x="33" y="28"/>
                    <a:pt x="9" y="31"/>
                    <a:pt x="0" y="28"/>
                  </a:cubicBezTo>
                  <a:cubicBezTo>
                    <a:pt x="4" y="16"/>
                    <a:pt x="11" y="8"/>
                    <a:pt x="17" y="0"/>
                  </a:cubicBezTo>
                  <a:cubicBezTo>
                    <a:pt x="26" y="13"/>
                    <a:pt x="41" y="7"/>
                    <a:pt x="56" y="14"/>
                  </a:cubicBezTo>
                  <a:close/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41" y="21"/>
                    <a:pt x="44" y="22"/>
                    <a:pt x="46" y="20"/>
                  </a:cubicBezTo>
                  <a:cubicBezTo>
                    <a:pt x="44" y="15"/>
                    <a:pt x="40" y="18"/>
                    <a:pt x="37" y="20"/>
                  </a:cubicBezTo>
                  <a:close/>
                  <a:moveTo>
                    <a:pt x="12" y="23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16" y="27"/>
                    <a:pt x="20" y="15"/>
                    <a:pt x="17" y="15"/>
                  </a:cubicBezTo>
                  <a:cubicBezTo>
                    <a:pt x="15" y="16"/>
                    <a:pt x="13" y="18"/>
                    <a:pt x="1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6">
              <a:extLst>
                <a:ext uri="{FF2B5EF4-FFF2-40B4-BE49-F238E27FC236}">
                  <a16:creationId xmlns:a16="http://schemas.microsoft.com/office/drawing/2014/main" id="{1FAB08CD-3AD2-49D4-8ABA-EFE493917D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1" y="2277"/>
              <a:ext cx="131" cy="113"/>
            </a:xfrm>
            <a:custGeom>
              <a:avLst/>
              <a:gdLst>
                <a:gd name="T0" fmla="*/ 49 w 49"/>
                <a:gd name="T1" fmla="*/ 13 h 42"/>
                <a:gd name="T2" fmla="*/ 36 w 49"/>
                <a:gd name="T3" fmla="*/ 42 h 42"/>
                <a:gd name="T4" fmla="*/ 0 w 49"/>
                <a:gd name="T5" fmla="*/ 30 h 42"/>
                <a:gd name="T6" fmla="*/ 6 w 49"/>
                <a:gd name="T7" fmla="*/ 0 h 42"/>
                <a:gd name="T8" fmla="*/ 49 w 49"/>
                <a:gd name="T9" fmla="*/ 13 h 42"/>
                <a:gd name="T10" fmla="*/ 33 w 49"/>
                <a:gd name="T11" fmla="*/ 19 h 42"/>
                <a:gd name="T12" fmla="*/ 33 w 49"/>
                <a:gd name="T13" fmla="*/ 19 h 42"/>
                <a:gd name="T14" fmla="*/ 36 w 49"/>
                <a:gd name="T15" fmla="*/ 20 h 42"/>
                <a:gd name="T16" fmla="*/ 38 w 49"/>
                <a:gd name="T17" fmla="*/ 16 h 42"/>
                <a:gd name="T18" fmla="*/ 34 w 49"/>
                <a:gd name="T19" fmla="*/ 15 h 42"/>
                <a:gd name="T20" fmla="*/ 33 w 49"/>
                <a:gd name="T21" fmla="*/ 19 h 42"/>
                <a:gd name="T22" fmla="*/ 11 w 49"/>
                <a:gd name="T23" fmla="*/ 22 h 42"/>
                <a:gd name="T24" fmla="*/ 11 w 49"/>
                <a:gd name="T25" fmla="*/ 22 h 42"/>
                <a:gd name="T26" fmla="*/ 18 w 49"/>
                <a:gd name="T27" fmla="*/ 25 h 42"/>
                <a:gd name="T28" fmla="*/ 15 w 49"/>
                <a:gd name="T29" fmla="*/ 12 h 42"/>
                <a:gd name="T30" fmla="*/ 11 w 49"/>
                <a:gd name="T31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42">
                  <a:moveTo>
                    <a:pt x="49" y="13"/>
                  </a:moveTo>
                  <a:cubicBezTo>
                    <a:pt x="42" y="22"/>
                    <a:pt x="41" y="35"/>
                    <a:pt x="36" y="42"/>
                  </a:cubicBezTo>
                  <a:cubicBezTo>
                    <a:pt x="25" y="33"/>
                    <a:pt x="13" y="29"/>
                    <a:pt x="0" y="30"/>
                  </a:cubicBezTo>
                  <a:cubicBezTo>
                    <a:pt x="1" y="21"/>
                    <a:pt x="7" y="9"/>
                    <a:pt x="6" y="0"/>
                  </a:cubicBezTo>
                  <a:cubicBezTo>
                    <a:pt x="17" y="5"/>
                    <a:pt x="38" y="5"/>
                    <a:pt x="49" y="13"/>
                  </a:cubicBezTo>
                  <a:close/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4" y="19"/>
                    <a:pt x="35" y="19"/>
                    <a:pt x="36" y="20"/>
                  </a:cubicBezTo>
                  <a:cubicBezTo>
                    <a:pt x="37" y="19"/>
                    <a:pt x="37" y="18"/>
                    <a:pt x="38" y="16"/>
                  </a:cubicBezTo>
                  <a:cubicBezTo>
                    <a:pt x="37" y="16"/>
                    <a:pt x="35" y="16"/>
                    <a:pt x="34" y="15"/>
                  </a:cubicBezTo>
                  <a:cubicBezTo>
                    <a:pt x="34" y="16"/>
                    <a:pt x="33" y="17"/>
                    <a:pt x="33" y="19"/>
                  </a:cubicBezTo>
                  <a:close/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4" y="23"/>
                    <a:pt x="16" y="24"/>
                    <a:pt x="18" y="25"/>
                  </a:cubicBezTo>
                  <a:cubicBezTo>
                    <a:pt x="16" y="21"/>
                    <a:pt x="20" y="14"/>
                    <a:pt x="15" y="12"/>
                  </a:cubicBezTo>
                  <a:cubicBezTo>
                    <a:pt x="12" y="13"/>
                    <a:pt x="10" y="19"/>
                    <a:pt x="1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7">
              <a:extLst>
                <a:ext uri="{FF2B5EF4-FFF2-40B4-BE49-F238E27FC236}">
                  <a16:creationId xmlns:a16="http://schemas.microsoft.com/office/drawing/2014/main" id="{3CD69318-8D0A-4A6A-8B9F-190C45771A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23" y="2161"/>
              <a:ext cx="134" cy="113"/>
            </a:xfrm>
            <a:custGeom>
              <a:avLst/>
              <a:gdLst>
                <a:gd name="T0" fmla="*/ 50 w 50"/>
                <a:gd name="T1" fmla="*/ 10 h 42"/>
                <a:gd name="T2" fmla="*/ 38 w 50"/>
                <a:gd name="T3" fmla="*/ 42 h 42"/>
                <a:gd name="T4" fmla="*/ 0 w 50"/>
                <a:gd name="T5" fmla="*/ 31 h 42"/>
                <a:gd name="T6" fmla="*/ 10 w 50"/>
                <a:gd name="T7" fmla="*/ 0 h 42"/>
                <a:gd name="T8" fmla="*/ 50 w 50"/>
                <a:gd name="T9" fmla="*/ 10 h 42"/>
                <a:gd name="T10" fmla="*/ 10 w 50"/>
                <a:gd name="T11" fmla="*/ 27 h 42"/>
                <a:gd name="T12" fmla="*/ 10 w 50"/>
                <a:gd name="T13" fmla="*/ 27 h 42"/>
                <a:gd name="T14" fmla="*/ 24 w 50"/>
                <a:gd name="T15" fmla="*/ 30 h 42"/>
                <a:gd name="T16" fmla="*/ 17 w 50"/>
                <a:gd name="T17" fmla="*/ 19 h 42"/>
                <a:gd name="T18" fmla="*/ 27 w 50"/>
                <a:gd name="T19" fmla="*/ 13 h 42"/>
                <a:gd name="T20" fmla="*/ 10 w 50"/>
                <a:gd name="T21" fmla="*/ 2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2">
                  <a:moveTo>
                    <a:pt x="50" y="10"/>
                  </a:moveTo>
                  <a:cubicBezTo>
                    <a:pt x="50" y="22"/>
                    <a:pt x="45" y="33"/>
                    <a:pt x="38" y="42"/>
                  </a:cubicBezTo>
                  <a:cubicBezTo>
                    <a:pt x="24" y="33"/>
                    <a:pt x="14" y="34"/>
                    <a:pt x="0" y="31"/>
                  </a:cubicBezTo>
                  <a:cubicBezTo>
                    <a:pt x="5" y="17"/>
                    <a:pt x="7" y="13"/>
                    <a:pt x="10" y="0"/>
                  </a:cubicBezTo>
                  <a:cubicBezTo>
                    <a:pt x="22" y="1"/>
                    <a:pt x="37" y="8"/>
                    <a:pt x="50" y="10"/>
                  </a:cubicBezTo>
                  <a:close/>
                  <a:moveTo>
                    <a:pt x="10" y="27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4" y="27"/>
                    <a:pt x="19" y="27"/>
                    <a:pt x="24" y="30"/>
                  </a:cubicBezTo>
                  <a:cubicBezTo>
                    <a:pt x="29" y="24"/>
                    <a:pt x="13" y="26"/>
                    <a:pt x="17" y="19"/>
                  </a:cubicBezTo>
                  <a:cubicBezTo>
                    <a:pt x="20" y="17"/>
                    <a:pt x="24" y="16"/>
                    <a:pt x="27" y="13"/>
                  </a:cubicBezTo>
                  <a:cubicBezTo>
                    <a:pt x="15" y="8"/>
                    <a:pt x="12" y="15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48">
              <a:extLst>
                <a:ext uri="{FF2B5EF4-FFF2-40B4-BE49-F238E27FC236}">
                  <a16:creationId xmlns:a16="http://schemas.microsoft.com/office/drawing/2014/main" id="{6A7B7360-41AB-4D03-B059-56354BA003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2" y="2382"/>
              <a:ext cx="132" cy="107"/>
            </a:xfrm>
            <a:custGeom>
              <a:avLst/>
              <a:gdLst>
                <a:gd name="T0" fmla="*/ 49 w 49"/>
                <a:gd name="T1" fmla="*/ 11 h 40"/>
                <a:gd name="T2" fmla="*/ 35 w 49"/>
                <a:gd name="T3" fmla="*/ 40 h 40"/>
                <a:gd name="T4" fmla="*/ 3 w 49"/>
                <a:gd name="T5" fmla="*/ 31 h 40"/>
                <a:gd name="T6" fmla="*/ 11 w 49"/>
                <a:gd name="T7" fmla="*/ 0 h 40"/>
                <a:gd name="T8" fmla="*/ 49 w 49"/>
                <a:gd name="T9" fmla="*/ 11 h 40"/>
                <a:gd name="T10" fmla="*/ 29 w 49"/>
                <a:gd name="T11" fmla="*/ 29 h 40"/>
                <a:gd name="T12" fmla="*/ 29 w 49"/>
                <a:gd name="T13" fmla="*/ 29 h 40"/>
                <a:gd name="T14" fmla="*/ 36 w 49"/>
                <a:gd name="T15" fmla="*/ 24 h 40"/>
                <a:gd name="T16" fmla="*/ 29 w 49"/>
                <a:gd name="T17" fmla="*/ 29 h 40"/>
                <a:gd name="T18" fmla="*/ 15 w 49"/>
                <a:gd name="T19" fmla="*/ 26 h 40"/>
                <a:gd name="T20" fmla="*/ 15 w 49"/>
                <a:gd name="T21" fmla="*/ 26 h 40"/>
                <a:gd name="T22" fmla="*/ 20 w 49"/>
                <a:gd name="T23" fmla="*/ 24 h 40"/>
                <a:gd name="T24" fmla="*/ 14 w 49"/>
                <a:gd name="T25" fmla="*/ 17 h 40"/>
                <a:gd name="T26" fmla="*/ 15 w 49"/>
                <a:gd name="T27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40">
                  <a:moveTo>
                    <a:pt x="49" y="11"/>
                  </a:moveTo>
                  <a:cubicBezTo>
                    <a:pt x="46" y="18"/>
                    <a:pt x="45" y="35"/>
                    <a:pt x="35" y="40"/>
                  </a:cubicBezTo>
                  <a:cubicBezTo>
                    <a:pt x="26" y="35"/>
                    <a:pt x="13" y="30"/>
                    <a:pt x="3" y="31"/>
                  </a:cubicBezTo>
                  <a:cubicBezTo>
                    <a:pt x="0" y="23"/>
                    <a:pt x="11" y="12"/>
                    <a:pt x="11" y="0"/>
                  </a:cubicBezTo>
                  <a:cubicBezTo>
                    <a:pt x="20" y="5"/>
                    <a:pt x="40" y="5"/>
                    <a:pt x="49" y="11"/>
                  </a:cubicBezTo>
                  <a:close/>
                  <a:moveTo>
                    <a:pt x="29" y="29"/>
                  </a:moveTo>
                  <a:cubicBezTo>
                    <a:pt x="29" y="29"/>
                    <a:pt x="29" y="29"/>
                    <a:pt x="29" y="29"/>
                  </a:cubicBezTo>
                  <a:cubicBezTo>
                    <a:pt x="33" y="33"/>
                    <a:pt x="39" y="27"/>
                    <a:pt x="36" y="24"/>
                  </a:cubicBezTo>
                  <a:cubicBezTo>
                    <a:pt x="34" y="27"/>
                    <a:pt x="30" y="24"/>
                    <a:pt x="29" y="29"/>
                  </a:cubicBezTo>
                  <a:close/>
                  <a:moveTo>
                    <a:pt x="15" y="26"/>
                  </a:moveTo>
                  <a:cubicBezTo>
                    <a:pt x="15" y="26"/>
                    <a:pt x="15" y="26"/>
                    <a:pt x="15" y="26"/>
                  </a:cubicBezTo>
                  <a:cubicBezTo>
                    <a:pt x="16" y="23"/>
                    <a:pt x="18" y="25"/>
                    <a:pt x="20" y="24"/>
                  </a:cubicBezTo>
                  <a:cubicBezTo>
                    <a:pt x="16" y="22"/>
                    <a:pt x="19" y="18"/>
                    <a:pt x="14" y="17"/>
                  </a:cubicBezTo>
                  <a:cubicBezTo>
                    <a:pt x="12" y="21"/>
                    <a:pt x="12" y="24"/>
                    <a:pt x="1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49">
              <a:extLst>
                <a:ext uri="{FF2B5EF4-FFF2-40B4-BE49-F238E27FC236}">
                  <a16:creationId xmlns:a16="http://schemas.microsoft.com/office/drawing/2014/main" id="{8D3FCE2B-B60C-4B14-BC2F-18E78E873A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88" y="2282"/>
              <a:ext cx="131" cy="108"/>
            </a:xfrm>
            <a:custGeom>
              <a:avLst/>
              <a:gdLst>
                <a:gd name="T0" fmla="*/ 38 w 49"/>
                <a:gd name="T1" fmla="*/ 40 h 40"/>
                <a:gd name="T2" fmla="*/ 2 w 49"/>
                <a:gd name="T3" fmla="*/ 30 h 40"/>
                <a:gd name="T4" fmla="*/ 13 w 49"/>
                <a:gd name="T5" fmla="*/ 0 h 40"/>
                <a:gd name="T6" fmla="*/ 46 w 49"/>
                <a:gd name="T7" fmla="*/ 3 h 40"/>
                <a:gd name="T8" fmla="*/ 49 w 49"/>
                <a:gd name="T9" fmla="*/ 6 h 40"/>
                <a:gd name="T10" fmla="*/ 38 w 49"/>
                <a:gd name="T11" fmla="*/ 40 h 40"/>
                <a:gd name="T12" fmla="*/ 14 w 49"/>
                <a:gd name="T13" fmla="*/ 24 h 40"/>
                <a:gd name="T14" fmla="*/ 14 w 49"/>
                <a:gd name="T15" fmla="*/ 24 h 40"/>
                <a:gd name="T16" fmla="*/ 20 w 49"/>
                <a:gd name="T17" fmla="*/ 9 h 40"/>
                <a:gd name="T18" fmla="*/ 14 w 49"/>
                <a:gd name="T19" fmla="*/ 24 h 40"/>
                <a:gd name="T20" fmla="*/ 26 w 49"/>
                <a:gd name="T21" fmla="*/ 25 h 40"/>
                <a:gd name="T22" fmla="*/ 26 w 49"/>
                <a:gd name="T23" fmla="*/ 25 h 40"/>
                <a:gd name="T24" fmla="*/ 36 w 49"/>
                <a:gd name="T25" fmla="*/ 23 h 40"/>
                <a:gd name="T26" fmla="*/ 26 w 49"/>
                <a:gd name="T27" fmla="*/ 2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40">
                  <a:moveTo>
                    <a:pt x="38" y="40"/>
                  </a:moveTo>
                  <a:cubicBezTo>
                    <a:pt x="30" y="29"/>
                    <a:pt x="14" y="31"/>
                    <a:pt x="2" y="30"/>
                  </a:cubicBezTo>
                  <a:cubicBezTo>
                    <a:pt x="0" y="19"/>
                    <a:pt x="10" y="10"/>
                    <a:pt x="13" y="0"/>
                  </a:cubicBezTo>
                  <a:cubicBezTo>
                    <a:pt x="24" y="1"/>
                    <a:pt x="38" y="9"/>
                    <a:pt x="46" y="3"/>
                  </a:cubicBezTo>
                  <a:cubicBezTo>
                    <a:pt x="49" y="4"/>
                    <a:pt x="49" y="5"/>
                    <a:pt x="49" y="6"/>
                  </a:cubicBezTo>
                  <a:cubicBezTo>
                    <a:pt x="44" y="19"/>
                    <a:pt x="46" y="31"/>
                    <a:pt x="38" y="40"/>
                  </a:cubicBezTo>
                  <a:close/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8" y="26"/>
                    <a:pt x="27" y="11"/>
                    <a:pt x="20" y="9"/>
                  </a:cubicBezTo>
                  <a:cubicBezTo>
                    <a:pt x="17" y="13"/>
                    <a:pt x="8" y="21"/>
                    <a:pt x="14" y="24"/>
                  </a:cubicBezTo>
                  <a:close/>
                  <a:moveTo>
                    <a:pt x="26" y="25"/>
                  </a:moveTo>
                  <a:cubicBezTo>
                    <a:pt x="26" y="25"/>
                    <a:pt x="26" y="25"/>
                    <a:pt x="26" y="25"/>
                  </a:cubicBezTo>
                  <a:cubicBezTo>
                    <a:pt x="31" y="27"/>
                    <a:pt x="35" y="29"/>
                    <a:pt x="36" y="23"/>
                  </a:cubicBezTo>
                  <a:cubicBezTo>
                    <a:pt x="32" y="22"/>
                    <a:pt x="28" y="22"/>
                    <a:pt x="2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50">
              <a:extLst>
                <a:ext uri="{FF2B5EF4-FFF2-40B4-BE49-F238E27FC236}">
                  <a16:creationId xmlns:a16="http://schemas.microsoft.com/office/drawing/2014/main" id="{5BAB5C13-1CCC-4609-B4C0-9887826B49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8" y="2331"/>
              <a:ext cx="137" cy="107"/>
            </a:xfrm>
            <a:custGeom>
              <a:avLst/>
              <a:gdLst>
                <a:gd name="T0" fmla="*/ 51 w 51"/>
                <a:gd name="T1" fmla="*/ 9 h 40"/>
                <a:gd name="T2" fmla="*/ 33 w 51"/>
                <a:gd name="T3" fmla="*/ 40 h 40"/>
                <a:gd name="T4" fmla="*/ 6 w 51"/>
                <a:gd name="T5" fmla="*/ 32 h 40"/>
                <a:gd name="T6" fmla="*/ 13 w 51"/>
                <a:gd name="T7" fmla="*/ 0 h 40"/>
                <a:gd name="T8" fmla="*/ 51 w 51"/>
                <a:gd name="T9" fmla="*/ 9 h 40"/>
                <a:gd name="T10" fmla="*/ 13 w 51"/>
                <a:gd name="T11" fmla="*/ 24 h 40"/>
                <a:gd name="T12" fmla="*/ 13 w 51"/>
                <a:gd name="T13" fmla="*/ 24 h 40"/>
                <a:gd name="T14" fmla="*/ 22 w 51"/>
                <a:gd name="T15" fmla="*/ 23 h 40"/>
                <a:gd name="T16" fmla="*/ 24 w 51"/>
                <a:gd name="T17" fmla="*/ 12 h 40"/>
                <a:gd name="T18" fmla="*/ 13 w 51"/>
                <a:gd name="T19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0">
                  <a:moveTo>
                    <a:pt x="51" y="9"/>
                  </a:moveTo>
                  <a:cubicBezTo>
                    <a:pt x="42" y="18"/>
                    <a:pt x="44" y="34"/>
                    <a:pt x="33" y="40"/>
                  </a:cubicBezTo>
                  <a:cubicBezTo>
                    <a:pt x="29" y="32"/>
                    <a:pt x="14" y="28"/>
                    <a:pt x="6" y="32"/>
                  </a:cubicBezTo>
                  <a:cubicBezTo>
                    <a:pt x="0" y="25"/>
                    <a:pt x="10" y="5"/>
                    <a:pt x="13" y="0"/>
                  </a:cubicBezTo>
                  <a:cubicBezTo>
                    <a:pt x="23" y="3"/>
                    <a:pt x="36" y="2"/>
                    <a:pt x="51" y="9"/>
                  </a:cubicBezTo>
                  <a:close/>
                  <a:moveTo>
                    <a:pt x="13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7" y="25"/>
                    <a:pt x="20" y="25"/>
                    <a:pt x="22" y="23"/>
                  </a:cubicBezTo>
                  <a:cubicBezTo>
                    <a:pt x="13" y="21"/>
                    <a:pt x="20" y="13"/>
                    <a:pt x="24" y="12"/>
                  </a:cubicBezTo>
                  <a:cubicBezTo>
                    <a:pt x="16" y="6"/>
                    <a:pt x="12" y="19"/>
                    <a:pt x="1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51">
              <a:extLst>
                <a:ext uri="{FF2B5EF4-FFF2-40B4-BE49-F238E27FC236}">
                  <a16:creationId xmlns:a16="http://schemas.microsoft.com/office/drawing/2014/main" id="{2E8EBB25-C3CA-441B-943D-E610ABED62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2" y="1750"/>
              <a:ext cx="519" cy="323"/>
            </a:xfrm>
            <a:custGeom>
              <a:avLst/>
              <a:gdLst>
                <a:gd name="T0" fmla="*/ 115 w 193"/>
                <a:gd name="T1" fmla="*/ 36 h 120"/>
                <a:gd name="T2" fmla="*/ 173 w 193"/>
                <a:gd name="T3" fmla="*/ 120 h 120"/>
                <a:gd name="T4" fmla="*/ 0 w 193"/>
                <a:gd name="T5" fmla="*/ 39 h 120"/>
                <a:gd name="T6" fmla="*/ 146 w 193"/>
                <a:gd name="T7" fmla="*/ 52 h 120"/>
                <a:gd name="T8" fmla="*/ 129 w 193"/>
                <a:gd name="T9" fmla="*/ 58 h 120"/>
                <a:gd name="T10" fmla="*/ 146 w 193"/>
                <a:gd name="T11" fmla="*/ 52 h 120"/>
                <a:gd name="T12" fmla="*/ 105 w 193"/>
                <a:gd name="T13" fmla="*/ 79 h 120"/>
                <a:gd name="T14" fmla="*/ 105 w 193"/>
                <a:gd name="T15" fmla="*/ 79 h 120"/>
                <a:gd name="T16" fmla="*/ 37 w 193"/>
                <a:gd name="T17" fmla="*/ 16 h 120"/>
                <a:gd name="T18" fmla="*/ 37 w 193"/>
                <a:gd name="T19" fmla="*/ 16 h 120"/>
                <a:gd name="T20" fmla="*/ 93 w 193"/>
                <a:gd name="T21" fmla="*/ 32 h 120"/>
                <a:gd name="T22" fmla="*/ 114 w 193"/>
                <a:gd name="T23" fmla="*/ 50 h 120"/>
                <a:gd name="T24" fmla="*/ 121 w 193"/>
                <a:gd name="T25" fmla="*/ 43 h 120"/>
                <a:gd name="T26" fmla="*/ 168 w 193"/>
                <a:gd name="T27" fmla="*/ 67 h 120"/>
                <a:gd name="T28" fmla="*/ 170 w 193"/>
                <a:gd name="T29" fmla="*/ 62 h 120"/>
                <a:gd name="T30" fmla="*/ 147 w 193"/>
                <a:gd name="T31" fmla="*/ 99 h 120"/>
                <a:gd name="T32" fmla="*/ 184 w 193"/>
                <a:gd name="T33" fmla="*/ 77 h 120"/>
                <a:gd name="T34" fmla="*/ 147 w 193"/>
                <a:gd name="T35" fmla="*/ 99 h 120"/>
                <a:gd name="T36" fmla="*/ 12 w 193"/>
                <a:gd name="T37" fmla="*/ 22 h 120"/>
                <a:gd name="T38" fmla="*/ 12 w 193"/>
                <a:gd name="T39" fmla="*/ 22 h 120"/>
                <a:gd name="T40" fmla="*/ 15 w 193"/>
                <a:gd name="T41" fmla="*/ 41 h 120"/>
                <a:gd name="T42" fmla="*/ 15 w 193"/>
                <a:gd name="T43" fmla="*/ 41 h 120"/>
                <a:gd name="T44" fmla="*/ 52 w 193"/>
                <a:gd name="T45" fmla="*/ 60 h 120"/>
                <a:gd name="T46" fmla="*/ 52 w 193"/>
                <a:gd name="T47" fmla="*/ 60 h 120"/>
                <a:gd name="T48" fmla="*/ 140 w 193"/>
                <a:gd name="T49" fmla="*/ 76 h 120"/>
                <a:gd name="T50" fmla="*/ 140 w 193"/>
                <a:gd name="T51" fmla="*/ 76 h 120"/>
                <a:gd name="T52" fmla="*/ 54 w 193"/>
                <a:gd name="T53" fmla="*/ 40 h 120"/>
                <a:gd name="T54" fmla="*/ 54 w 193"/>
                <a:gd name="T55" fmla="*/ 40 h 120"/>
                <a:gd name="T56" fmla="*/ 62 w 193"/>
                <a:gd name="T57" fmla="*/ 50 h 120"/>
                <a:gd name="T58" fmla="*/ 62 w 193"/>
                <a:gd name="T59" fmla="*/ 50 h 120"/>
                <a:gd name="T60" fmla="*/ 67 w 193"/>
                <a:gd name="T61" fmla="*/ 68 h 120"/>
                <a:gd name="T62" fmla="*/ 67 w 193"/>
                <a:gd name="T63" fmla="*/ 68 h 120"/>
                <a:gd name="T64" fmla="*/ 75 w 193"/>
                <a:gd name="T65" fmla="*/ 73 h 120"/>
                <a:gd name="T66" fmla="*/ 75 w 193"/>
                <a:gd name="T67" fmla="*/ 73 h 120"/>
                <a:gd name="T68" fmla="*/ 112 w 193"/>
                <a:gd name="T69" fmla="*/ 87 h 120"/>
                <a:gd name="T70" fmla="*/ 112 w 193"/>
                <a:gd name="T71" fmla="*/ 87 h 120"/>
                <a:gd name="T72" fmla="*/ 135 w 193"/>
                <a:gd name="T73" fmla="*/ 94 h 120"/>
                <a:gd name="T74" fmla="*/ 135 w 193"/>
                <a:gd name="T75" fmla="*/ 94 h 120"/>
                <a:gd name="T76" fmla="*/ 159 w 193"/>
                <a:gd name="T77" fmla="*/ 104 h 120"/>
                <a:gd name="T78" fmla="*/ 159 w 193"/>
                <a:gd name="T79" fmla="*/ 104 h 120"/>
                <a:gd name="T80" fmla="*/ 62 w 193"/>
                <a:gd name="T81" fmla="*/ 66 h 120"/>
                <a:gd name="T82" fmla="*/ 62 w 193"/>
                <a:gd name="T83" fmla="*/ 66 h 120"/>
                <a:gd name="T84" fmla="*/ 126 w 193"/>
                <a:gd name="T85" fmla="*/ 91 h 120"/>
                <a:gd name="T86" fmla="*/ 126 w 193"/>
                <a:gd name="T87" fmla="*/ 91 h 120"/>
                <a:gd name="T88" fmla="*/ 41 w 193"/>
                <a:gd name="T89" fmla="*/ 62 h 120"/>
                <a:gd name="T90" fmla="*/ 48 w 193"/>
                <a:gd name="T91" fmla="*/ 58 h 120"/>
                <a:gd name="T92" fmla="*/ 41 w 193"/>
                <a:gd name="T93" fmla="*/ 62 h 120"/>
                <a:gd name="T94" fmla="*/ 134 w 193"/>
                <a:gd name="T95" fmla="*/ 102 h 120"/>
                <a:gd name="T96" fmla="*/ 140 w 193"/>
                <a:gd name="T97" fmla="*/ 9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3" h="120">
                  <a:moveTo>
                    <a:pt x="29" y="0"/>
                  </a:moveTo>
                  <a:cubicBezTo>
                    <a:pt x="54" y="9"/>
                    <a:pt x="87" y="25"/>
                    <a:pt x="115" y="36"/>
                  </a:cubicBezTo>
                  <a:cubicBezTo>
                    <a:pt x="141" y="46"/>
                    <a:pt x="170" y="51"/>
                    <a:pt x="193" y="69"/>
                  </a:cubicBezTo>
                  <a:cubicBezTo>
                    <a:pt x="192" y="86"/>
                    <a:pt x="179" y="102"/>
                    <a:pt x="173" y="120"/>
                  </a:cubicBezTo>
                  <a:cubicBezTo>
                    <a:pt x="147" y="120"/>
                    <a:pt x="125" y="102"/>
                    <a:pt x="98" y="90"/>
                  </a:cubicBezTo>
                  <a:cubicBezTo>
                    <a:pt x="68" y="76"/>
                    <a:pt x="20" y="66"/>
                    <a:pt x="0" y="39"/>
                  </a:cubicBezTo>
                  <a:cubicBezTo>
                    <a:pt x="0" y="21"/>
                    <a:pt x="13" y="1"/>
                    <a:pt x="29" y="0"/>
                  </a:cubicBezTo>
                  <a:close/>
                  <a:moveTo>
                    <a:pt x="146" y="52"/>
                  </a:moveTo>
                  <a:cubicBezTo>
                    <a:pt x="146" y="52"/>
                    <a:pt x="146" y="52"/>
                    <a:pt x="146" y="52"/>
                  </a:cubicBezTo>
                  <a:cubicBezTo>
                    <a:pt x="137" y="47"/>
                    <a:pt x="133" y="53"/>
                    <a:pt x="129" y="58"/>
                  </a:cubicBezTo>
                  <a:cubicBezTo>
                    <a:pt x="115" y="60"/>
                    <a:pt x="102" y="66"/>
                    <a:pt x="90" y="75"/>
                  </a:cubicBezTo>
                  <a:cubicBezTo>
                    <a:pt x="112" y="74"/>
                    <a:pt x="128" y="63"/>
                    <a:pt x="146" y="52"/>
                  </a:cubicBezTo>
                  <a:close/>
                  <a:moveTo>
                    <a:pt x="105" y="79"/>
                  </a:moveTo>
                  <a:cubicBezTo>
                    <a:pt x="105" y="79"/>
                    <a:pt x="105" y="79"/>
                    <a:pt x="105" y="79"/>
                  </a:cubicBezTo>
                  <a:cubicBezTo>
                    <a:pt x="118" y="78"/>
                    <a:pt x="128" y="70"/>
                    <a:pt x="139" y="64"/>
                  </a:cubicBezTo>
                  <a:cubicBezTo>
                    <a:pt x="126" y="64"/>
                    <a:pt x="114" y="69"/>
                    <a:pt x="105" y="79"/>
                  </a:cubicBezTo>
                  <a:close/>
                  <a:moveTo>
                    <a:pt x="37" y="16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46" y="17"/>
                    <a:pt x="69" y="32"/>
                    <a:pt x="76" y="25"/>
                  </a:cubicBezTo>
                  <a:cubicBezTo>
                    <a:pt x="63" y="22"/>
                    <a:pt x="45" y="7"/>
                    <a:pt x="37" y="16"/>
                  </a:cubicBezTo>
                  <a:close/>
                  <a:moveTo>
                    <a:pt x="93" y="32"/>
                  </a:moveTo>
                  <a:cubicBezTo>
                    <a:pt x="93" y="32"/>
                    <a:pt x="93" y="32"/>
                    <a:pt x="93" y="32"/>
                  </a:cubicBezTo>
                  <a:cubicBezTo>
                    <a:pt x="84" y="37"/>
                    <a:pt x="103" y="38"/>
                    <a:pt x="93" y="32"/>
                  </a:cubicBezTo>
                  <a:close/>
                  <a:moveTo>
                    <a:pt x="114" y="50"/>
                  </a:moveTo>
                  <a:cubicBezTo>
                    <a:pt x="114" y="50"/>
                    <a:pt x="114" y="50"/>
                    <a:pt x="114" y="50"/>
                  </a:cubicBezTo>
                  <a:cubicBezTo>
                    <a:pt x="117" y="48"/>
                    <a:pt x="128" y="48"/>
                    <a:pt x="121" y="43"/>
                  </a:cubicBezTo>
                  <a:cubicBezTo>
                    <a:pt x="120" y="46"/>
                    <a:pt x="111" y="47"/>
                    <a:pt x="114" y="50"/>
                  </a:cubicBezTo>
                  <a:close/>
                  <a:moveTo>
                    <a:pt x="168" y="67"/>
                  </a:moveTo>
                  <a:cubicBezTo>
                    <a:pt x="168" y="67"/>
                    <a:pt x="168" y="67"/>
                    <a:pt x="168" y="67"/>
                  </a:cubicBezTo>
                  <a:cubicBezTo>
                    <a:pt x="169" y="65"/>
                    <a:pt x="173" y="64"/>
                    <a:pt x="170" y="62"/>
                  </a:cubicBezTo>
                  <a:cubicBezTo>
                    <a:pt x="169" y="64"/>
                    <a:pt x="165" y="65"/>
                    <a:pt x="168" y="67"/>
                  </a:cubicBezTo>
                  <a:close/>
                  <a:moveTo>
                    <a:pt x="147" y="99"/>
                  </a:moveTo>
                  <a:cubicBezTo>
                    <a:pt x="147" y="99"/>
                    <a:pt x="147" y="99"/>
                    <a:pt x="147" y="99"/>
                  </a:cubicBezTo>
                  <a:cubicBezTo>
                    <a:pt x="161" y="95"/>
                    <a:pt x="172" y="86"/>
                    <a:pt x="184" y="77"/>
                  </a:cubicBezTo>
                  <a:cubicBezTo>
                    <a:pt x="183" y="72"/>
                    <a:pt x="181" y="68"/>
                    <a:pt x="174" y="66"/>
                  </a:cubicBezTo>
                  <a:cubicBezTo>
                    <a:pt x="182" y="85"/>
                    <a:pt x="154" y="83"/>
                    <a:pt x="147" y="99"/>
                  </a:cubicBezTo>
                  <a:close/>
                  <a:moveTo>
                    <a:pt x="12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17" y="25"/>
                    <a:pt x="27" y="12"/>
                    <a:pt x="21" y="11"/>
                  </a:cubicBezTo>
                  <a:cubicBezTo>
                    <a:pt x="19" y="17"/>
                    <a:pt x="13" y="14"/>
                    <a:pt x="12" y="22"/>
                  </a:cubicBezTo>
                  <a:close/>
                  <a:moveTo>
                    <a:pt x="15" y="41"/>
                  </a:moveTo>
                  <a:cubicBezTo>
                    <a:pt x="15" y="41"/>
                    <a:pt x="15" y="41"/>
                    <a:pt x="15" y="41"/>
                  </a:cubicBezTo>
                  <a:cubicBezTo>
                    <a:pt x="24" y="35"/>
                    <a:pt x="34" y="34"/>
                    <a:pt x="41" y="25"/>
                  </a:cubicBezTo>
                  <a:cubicBezTo>
                    <a:pt x="35" y="22"/>
                    <a:pt x="14" y="30"/>
                    <a:pt x="15" y="41"/>
                  </a:cubicBezTo>
                  <a:close/>
                  <a:moveTo>
                    <a:pt x="52" y="60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63" y="59"/>
                    <a:pt x="80" y="53"/>
                    <a:pt x="82" y="44"/>
                  </a:cubicBezTo>
                  <a:cubicBezTo>
                    <a:pt x="73" y="50"/>
                    <a:pt x="60" y="50"/>
                    <a:pt x="52" y="60"/>
                  </a:cubicBezTo>
                  <a:close/>
                  <a:moveTo>
                    <a:pt x="140" y="76"/>
                  </a:moveTo>
                  <a:cubicBezTo>
                    <a:pt x="140" y="76"/>
                    <a:pt x="140" y="76"/>
                    <a:pt x="140" y="76"/>
                  </a:cubicBezTo>
                  <a:cubicBezTo>
                    <a:pt x="145" y="78"/>
                    <a:pt x="149" y="76"/>
                    <a:pt x="150" y="70"/>
                  </a:cubicBezTo>
                  <a:cubicBezTo>
                    <a:pt x="145" y="68"/>
                    <a:pt x="143" y="72"/>
                    <a:pt x="140" y="76"/>
                  </a:cubicBezTo>
                  <a:close/>
                  <a:moveTo>
                    <a:pt x="54" y="40"/>
                  </a:moveTo>
                  <a:cubicBezTo>
                    <a:pt x="54" y="40"/>
                    <a:pt x="54" y="40"/>
                    <a:pt x="54" y="40"/>
                  </a:cubicBezTo>
                  <a:cubicBezTo>
                    <a:pt x="55" y="38"/>
                    <a:pt x="58" y="38"/>
                    <a:pt x="56" y="35"/>
                  </a:cubicBezTo>
                  <a:cubicBezTo>
                    <a:pt x="55" y="37"/>
                    <a:pt x="51" y="38"/>
                    <a:pt x="54" y="40"/>
                  </a:cubicBezTo>
                  <a:close/>
                  <a:moveTo>
                    <a:pt x="62" y="50"/>
                  </a:moveTo>
                  <a:cubicBezTo>
                    <a:pt x="62" y="50"/>
                    <a:pt x="62" y="50"/>
                    <a:pt x="62" y="50"/>
                  </a:cubicBezTo>
                  <a:cubicBezTo>
                    <a:pt x="64" y="46"/>
                    <a:pt x="79" y="46"/>
                    <a:pt x="71" y="41"/>
                  </a:cubicBezTo>
                  <a:cubicBezTo>
                    <a:pt x="71" y="48"/>
                    <a:pt x="57" y="42"/>
                    <a:pt x="62" y="50"/>
                  </a:cubicBezTo>
                  <a:close/>
                  <a:moveTo>
                    <a:pt x="67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81" y="67"/>
                    <a:pt x="92" y="61"/>
                    <a:pt x="103" y="54"/>
                  </a:cubicBezTo>
                  <a:cubicBezTo>
                    <a:pt x="89" y="55"/>
                    <a:pt x="78" y="62"/>
                    <a:pt x="67" y="68"/>
                  </a:cubicBezTo>
                  <a:close/>
                  <a:moveTo>
                    <a:pt x="75" y="73"/>
                  </a:moveTo>
                  <a:cubicBezTo>
                    <a:pt x="75" y="73"/>
                    <a:pt x="75" y="73"/>
                    <a:pt x="75" y="73"/>
                  </a:cubicBezTo>
                  <a:cubicBezTo>
                    <a:pt x="88" y="73"/>
                    <a:pt x="106" y="66"/>
                    <a:pt x="110" y="56"/>
                  </a:cubicBezTo>
                  <a:cubicBezTo>
                    <a:pt x="98" y="61"/>
                    <a:pt x="85" y="64"/>
                    <a:pt x="75" y="73"/>
                  </a:cubicBezTo>
                  <a:close/>
                  <a:moveTo>
                    <a:pt x="112" y="87"/>
                  </a:moveTo>
                  <a:cubicBezTo>
                    <a:pt x="112" y="87"/>
                    <a:pt x="112" y="87"/>
                    <a:pt x="112" y="87"/>
                  </a:cubicBezTo>
                  <a:cubicBezTo>
                    <a:pt x="123" y="88"/>
                    <a:pt x="131" y="78"/>
                    <a:pt x="140" y="72"/>
                  </a:cubicBezTo>
                  <a:cubicBezTo>
                    <a:pt x="127" y="70"/>
                    <a:pt x="119" y="77"/>
                    <a:pt x="112" y="87"/>
                  </a:cubicBezTo>
                  <a:close/>
                  <a:moveTo>
                    <a:pt x="135" y="94"/>
                  </a:moveTo>
                  <a:cubicBezTo>
                    <a:pt x="135" y="94"/>
                    <a:pt x="135" y="94"/>
                    <a:pt x="135" y="94"/>
                  </a:cubicBezTo>
                  <a:cubicBezTo>
                    <a:pt x="145" y="97"/>
                    <a:pt x="157" y="87"/>
                    <a:pt x="157" y="79"/>
                  </a:cubicBezTo>
                  <a:cubicBezTo>
                    <a:pt x="150" y="85"/>
                    <a:pt x="140" y="84"/>
                    <a:pt x="135" y="94"/>
                  </a:cubicBezTo>
                  <a:close/>
                  <a:moveTo>
                    <a:pt x="159" y="104"/>
                  </a:moveTo>
                  <a:cubicBezTo>
                    <a:pt x="159" y="104"/>
                    <a:pt x="159" y="104"/>
                    <a:pt x="159" y="104"/>
                  </a:cubicBezTo>
                  <a:cubicBezTo>
                    <a:pt x="163" y="97"/>
                    <a:pt x="178" y="99"/>
                    <a:pt x="175" y="90"/>
                  </a:cubicBezTo>
                  <a:cubicBezTo>
                    <a:pt x="171" y="95"/>
                    <a:pt x="157" y="96"/>
                    <a:pt x="159" y="104"/>
                  </a:cubicBezTo>
                  <a:close/>
                  <a:moveTo>
                    <a:pt x="62" y="66"/>
                  </a:moveTo>
                  <a:cubicBezTo>
                    <a:pt x="62" y="66"/>
                    <a:pt x="62" y="66"/>
                    <a:pt x="62" y="66"/>
                  </a:cubicBezTo>
                  <a:cubicBezTo>
                    <a:pt x="67" y="62"/>
                    <a:pt x="80" y="61"/>
                    <a:pt x="78" y="54"/>
                  </a:cubicBezTo>
                  <a:cubicBezTo>
                    <a:pt x="75" y="60"/>
                    <a:pt x="60" y="57"/>
                    <a:pt x="62" y="66"/>
                  </a:cubicBezTo>
                  <a:close/>
                  <a:moveTo>
                    <a:pt x="126" y="91"/>
                  </a:moveTo>
                  <a:cubicBezTo>
                    <a:pt x="126" y="91"/>
                    <a:pt x="126" y="91"/>
                    <a:pt x="126" y="91"/>
                  </a:cubicBezTo>
                  <a:cubicBezTo>
                    <a:pt x="133" y="89"/>
                    <a:pt x="139" y="85"/>
                    <a:pt x="145" y="80"/>
                  </a:cubicBezTo>
                  <a:cubicBezTo>
                    <a:pt x="138" y="80"/>
                    <a:pt x="125" y="83"/>
                    <a:pt x="126" y="91"/>
                  </a:cubicBezTo>
                  <a:close/>
                  <a:moveTo>
                    <a:pt x="41" y="62"/>
                  </a:moveTo>
                  <a:cubicBezTo>
                    <a:pt x="41" y="62"/>
                    <a:pt x="41" y="62"/>
                    <a:pt x="41" y="62"/>
                  </a:cubicBezTo>
                  <a:cubicBezTo>
                    <a:pt x="42" y="62"/>
                    <a:pt x="44" y="62"/>
                    <a:pt x="45" y="63"/>
                  </a:cubicBezTo>
                  <a:cubicBezTo>
                    <a:pt x="46" y="61"/>
                    <a:pt x="48" y="61"/>
                    <a:pt x="48" y="58"/>
                  </a:cubicBezTo>
                  <a:cubicBezTo>
                    <a:pt x="47" y="58"/>
                    <a:pt x="46" y="57"/>
                    <a:pt x="45" y="57"/>
                  </a:cubicBezTo>
                  <a:cubicBezTo>
                    <a:pt x="44" y="59"/>
                    <a:pt x="42" y="59"/>
                    <a:pt x="41" y="62"/>
                  </a:cubicBezTo>
                  <a:close/>
                  <a:moveTo>
                    <a:pt x="134" y="102"/>
                  </a:moveTo>
                  <a:cubicBezTo>
                    <a:pt x="134" y="102"/>
                    <a:pt x="134" y="102"/>
                    <a:pt x="134" y="102"/>
                  </a:cubicBezTo>
                  <a:cubicBezTo>
                    <a:pt x="136" y="103"/>
                    <a:pt x="137" y="103"/>
                    <a:pt x="139" y="104"/>
                  </a:cubicBezTo>
                  <a:cubicBezTo>
                    <a:pt x="140" y="102"/>
                    <a:pt x="141" y="99"/>
                    <a:pt x="140" y="98"/>
                  </a:cubicBezTo>
                  <a:cubicBezTo>
                    <a:pt x="138" y="101"/>
                    <a:pt x="135" y="100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52">
              <a:extLst>
                <a:ext uri="{FF2B5EF4-FFF2-40B4-BE49-F238E27FC236}">
                  <a16:creationId xmlns:a16="http://schemas.microsoft.com/office/drawing/2014/main" id="{FD916A3F-8DE8-4E40-A6AF-A987BBFC77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5" y="1600"/>
              <a:ext cx="925" cy="1120"/>
            </a:xfrm>
            <a:custGeom>
              <a:avLst/>
              <a:gdLst>
                <a:gd name="T0" fmla="*/ 249 w 344"/>
                <a:gd name="T1" fmla="*/ 344 h 417"/>
                <a:gd name="T2" fmla="*/ 219 w 344"/>
                <a:gd name="T3" fmla="*/ 417 h 417"/>
                <a:gd name="T4" fmla="*/ 10 w 344"/>
                <a:gd name="T5" fmla="*/ 333 h 417"/>
                <a:gd name="T6" fmla="*/ 2 w 344"/>
                <a:gd name="T7" fmla="*/ 302 h 417"/>
                <a:gd name="T8" fmla="*/ 117 w 344"/>
                <a:gd name="T9" fmla="*/ 0 h 417"/>
                <a:gd name="T10" fmla="*/ 330 w 344"/>
                <a:gd name="T11" fmla="*/ 78 h 417"/>
                <a:gd name="T12" fmla="*/ 116 w 344"/>
                <a:gd name="T13" fmla="*/ 12 h 417"/>
                <a:gd name="T14" fmla="*/ 75 w 344"/>
                <a:gd name="T15" fmla="*/ 107 h 417"/>
                <a:gd name="T16" fmla="*/ 27 w 344"/>
                <a:gd name="T17" fmla="*/ 249 h 417"/>
                <a:gd name="T18" fmla="*/ 92 w 344"/>
                <a:gd name="T19" fmla="*/ 335 h 417"/>
                <a:gd name="T20" fmla="*/ 320 w 344"/>
                <a:gd name="T21" fmla="*/ 82 h 417"/>
                <a:gd name="T22" fmla="*/ 326 w 344"/>
                <a:gd name="T23" fmla="*/ 105 h 417"/>
                <a:gd name="T24" fmla="*/ 332 w 344"/>
                <a:gd name="T25" fmla="*/ 99 h 417"/>
                <a:gd name="T26" fmla="*/ 326 w 344"/>
                <a:gd name="T27" fmla="*/ 105 h 417"/>
                <a:gd name="T28" fmla="*/ 330 w 344"/>
                <a:gd name="T29" fmla="*/ 114 h 417"/>
                <a:gd name="T30" fmla="*/ 330 w 344"/>
                <a:gd name="T31" fmla="*/ 114 h 417"/>
                <a:gd name="T32" fmla="*/ 301 w 344"/>
                <a:gd name="T33" fmla="*/ 167 h 417"/>
                <a:gd name="T34" fmla="*/ 301 w 344"/>
                <a:gd name="T35" fmla="*/ 167 h 417"/>
                <a:gd name="T36" fmla="*/ 296 w 344"/>
                <a:gd name="T37" fmla="*/ 186 h 417"/>
                <a:gd name="T38" fmla="*/ 296 w 344"/>
                <a:gd name="T39" fmla="*/ 186 h 417"/>
                <a:gd name="T40" fmla="*/ 285 w 344"/>
                <a:gd name="T41" fmla="*/ 213 h 417"/>
                <a:gd name="T42" fmla="*/ 285 w 344"/>
                <a:gd name="T43" fmla="*/ 213 h 417"/>
                <a:gd name="T44" fmla="*/ 278 w 344"/>
                <a:gd name="T45" fmla="*/ 237 h 417"/>
                <a:gd name="T46" fmla="*/ 278 w 344"/>
                <a:gd name="T47" fmla="*/ 237 h 417"/>
                <a:gd name="T48" fmla="*/ 276 w 344"/>
                <a:gd name="T49" fmla="*/ 250 h 417"/>
                <a:gd name="T50" fmla="*/ 260 w 344"/>
                <a:gd name="T51" fmla="*/ 262 h 417"/>
                <a:gd name="T52" fmla="*/ 265 w 344"/>
                <a:gd name="T53" fmla="*/ 252 h 417"/>
                <a:gd name="T54" fmla="*/ 246 w 344"/>
                <a:gd name="T55" fmla="*/ 311 h 417"/>
                <a:gd name="T56" fmla="*/ 271 w 344"/>
                <a:gd name="T57" fmla="*/ 274 h 417"/>
                <a:gd name="T58" fmla="*/ 246 w 344"/>
                <a:gd name="T59" fmla="*/ 311 h 417"/>
                <a:gd name="T60" fmla="*/ 248 w 344"/>
                <a:gd name="T61" fmla="*/ 296 h 417"/>
                <a:gd name="T62" fmla="*/ 248 w 344"/>
                <a:gd name="T63" fmla="*/ 296 h 417"/>
                <a:gd name="T64" fmla="*/ 230 w 344"/>
                <a:gd name="T65" fmla="*/ 341 h 417"/>
                <a:gd name="T66" fmla="*/ 256 w 344"/>
                <a:gd name="T67" fmla="*/ 307 h 417"/>
                <a:gd name="T68" fmla="*/ 231 w 344"/>
                <a:gd name="T69" fmla="*/ 329 h 417"/>
                <a:gd name="T70" fmla="*/ 237 w 344"/>
                <a:gd name="T71" fmla="*/ 319 h 417"/>
                <a:gd name="T72" fmla="*/ 228 w 344"/>
                <a:gd name="T73" fmla="*/ 364 h 417"/>
                <a:gd name="T74" fmla="*/ 241 w 344"/>
                <a:gd name="T75" fmla="*/ 341 h 417"/>
                <a:gd name="T76" fmla="*/ 210 w 344"/>
                <a:gd name="T77" fmla="*/ 383 h 417"/>
                <a:gd name="T78" fmla="*/ 216 w 344"/>
                <a:gd name="T79" fmla="*/ 394 h 417"/>
                <a:gd name="T80" fmla="*/ 210 w 344"/>
                <a:gd name="T81" fmla="*/ 383 h 417"/>
                <a:gd name="T82" fmla="*/ 226 w 344"/>
                <a:gd name="T83" fmla="*/ 378 h 417"/>
                <a:gd name="T84" fmla="*/ 226 w 344"/>
                <a:gd name="T85" fmla="*/ 378 h 417"/>
                <a:gd name="T86" fmla="*/ 63 w 344"/>
                <a:gd name="T87" fmla="*/ 338 h 417"/>
                <a:gd name="T88" fmla="*/ 68 w 344"/>
                <a:gd name="T89" fmla="*/ 335 h 417"/>
                <a:gd name="T90" fmla="*/ 63 w 344"/>
                <a:gd name="T91" fmla="*/ 338 h 417"/>
                <a:gd name="T92" fmla="*/ 162 w 344"/>
                <a:gd name="T93" fmla="*/ 383 h 417"/>
                <a:gd name="T94" fmla="*/ 162 w 344"/>
                <a:gd name="T95" fmla="*/ 383 h 417"/>
                <a:gd name="T96" fmla="*/ 202 w 344"/>
                <a:gd name="T97" fmla="*/ 404 h 417"/>
                <a:gd name="T98" fmla="*/ 212 w 344"/>
                <a:gd name="T99" fmla="*/ 402 h 417"/>
                <a:gd name="T100" fmla="*/ 171 w 344"/>
                <a:gd name="T101" fmla="*/ 394 h 417"/>
                <a:gd name="T102" fmla="*/ 190 w 344"/>
                <a:gd name="T103" fmla="*/ 39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4" h="417">
                  <a:moveTo>
                    <a:pt x="344" y="104"/>
                  </a:moveTo>
                  <a:cubicBezTo>
                    <a:pt x="313" y="169"/>
                    <a:pt x="285" y="265"/>
                    <a:pt x="249" y="344"/>
                  </a:cubicBezTo>
                  <a:cubicBezTo>
                    <a:pt x="245" y="354"/>
                    <a:pt x="240" y="362"/>
                    <a:pt x="237" y="372"/>
                  </a:cubicBezTo>
                  <a:cubicBezTo>
                    <a:pt x="231" y="387"/>
                    <a:pt x="229" y="406"/>
                    <a:pt x="219" y="417"/>
                  </a:cubicBezTo>
                  <a:cubicBezTo>
                    <a:pt x="194" y="410"/>
                    <a:pt x="167" y="399"/>
                    <a:pt x="140" y="388"/>
                  </a:cubicBezTo>
                  <a:cubicBezTo>
                    <a:pt x="99" y="371"/>
                    <a:pt x="53" y="345"/>
                    <a:pt x="10" y="333"/>
                  </a:cubicBezTo>
                  <a:cubicBezTo>
                    <a:pt x="3" y="330"/>
                    <a:pt x="10" y="321"/>
                    <a:pt x="7" y="316"/>
                  </a:cubicBezTo>
                  <a:cubicBezTo>
                    <a:pt x="7" y="311"/>
                    <a:pt x="0" y="303"/>
                    <a:pt x="2" y="302"/>
                  </a:cubicBezTo>
                  <a:cubicBezTo>
                    <a:pt x="10" y="274"/>
                    <a:pt x="18" y="250"/>
                    <a:pt x="30" y="216"/>
                  </a:cubicBezTo>
                  <a:cubicBezTo>
                    <a:pt x="55" y="143"/>
                    <a:pt x="72" y="52"/>
                    <a:pt x="117" y="0"/>
                  </a:cubicBezTo>
                  <a:cubicBezTo>
                    <a:pt x="139" y="9"/>
                    <a:pt x="164" y="16"/>
                    <a:pt x="188" y="24"/>
                  </a:cubicBezTo>
                  <a:cubicBezTo>
                    <a:pt x="243" y="42"/>
                    <a:pt x="289" y="68"/>
                    <a:pt x="330" y="78"/>
                  </a:cubicBezTo>
                  <a:cubicBezTo>
                    <a:pt x="337" y="86"/>
                    <a:pt x="336" y="97"/>
                    <a:pt x="344" y="104"/>
                  </a:cubicBezTo>
                  <a:close/>
                  <a:moveTo>
                    <a:pt x="116" y="12"/>
                  </a:moveTo>
                  <a:cubicBezTo>
                    <a:pt x="116" y="12"/>
                    <a:pt x="116" y="12"/>
                    <a:pt x="116" y="12"/>
                  </a:cubicBezTo>
                  <a:cubicBezTo>
                    <a:pt x="97" y="37"/>
                    <a:pt x="87" y="73"/>
                    <a:pt x="75" y="107"/>
                  </a:cubicBezTo>
                  <a:cubicBezTo>
                    <a:pt x="67" y="130"/>
                    <a:pt x="58" y="154"/>
                    <a:pt x="51" y="178"/>
                  </a:cubicBezTo>
                  <a:cubicBezTo>
                    <a:pt x="44" y="203"/>
                    <a:pt x="34" y="227"/>
                    <a:pt x="27" y="249"/>
                  </a:cubicBezTo>
                  <a:cubicBezTo>
                    <a:pt x="22" y="265"/>
                    <a:pt x="23" y="291"/>
                    <a:pt x="13" y="294"/>
                  </a:cubicBezTo>
                  <a:cubicBezTo>
                    <a:pt x="31" y="315"/>
                    <a:pt x="63" y="323"/>
                    <a:pt x="92" y="335"/>
                  </a:cubicBezTo>
                  <a:cubicBezTo>
                    <a:pt x="131" y="351"/>
                    <a:pt x="170" y="377"/>
                    <a:pt x="204" y="373"/>
                  </a:cubicBezTo>
                  <a:cubicBezTo>
                    <a:pt x="239" y="291"/>
                    <a:pt x="295" y="161"/>
                    <a:pt x="320" y="82"/>
                  </a:cubicBezTo>
                  <a:cubicBezTo>
                    <a:pt x="255" y="62"/>
                    <a:pt x="181" y="23"/>
                    <a:pt x="116" y="12"/>
                  </a:cubicBezTo>
                  <a:close/>
                  <a:moveTo>
                    <a:pt x="326" y="105"/>
                  </a:moveTo>
                  <a:cubicBezTo>
                    <a:pt x="326" y="105"/>
                    <a:pt x="326" y="105"/>
                    <a:pt x="326" y="105"/>
                  </a:cubicBezTo>
                  <a:cubicBezTo>
                    <a:pt x="327" y="102"/>
                    <a:pt x="330" y="101"/>
                    <a:pt x="332" y="99"/>
                  </a:cubicBezTo>
                  <a:cubicBezTo>
                    <a:pt x="330" y="98"/>
                    <a:pt x="330" y="96"/>
                    <a:pt x="327" y="95"/>
                  </a:cubicBezTo>
                  <a:cubicBezTo>
                    <a:pt x="327" y="98"/>
                    <a:pt x="322" y="103"/>
                    <a:pt x="326" y="105"/>
                  </a:cubicBezTo>
                  <a:close/>
                  <a:moveTo>
                    <a:pt x="330" y="114"/>
                  </a:moveTo>
                  <a:cubicBezTo>
                    <a:pt x="330" y="114"/>
                    <a:pt x="330" y="114"/>
                    <a:pt x="330" y="114"/>
                  </a:cubicBezTo>
                  <a:cubicBezTo>
                    <a:pt x="332" y="110"/>
                    <a:pt x="335" y="110"/>
                    <a:pt x="331" y="107"/>
                  </a:cubicBezTo>
                  <a:cubicBezTo>
                    <a:pt x="328" y="108"/>
                    <a:pt x="326" y="112"/>
                    <a:pt x="330" y="114"/>
                  </a:cubicBezTo>
                  <a:close/>
                  <a:moveTo>
                    <a:pt x="301" y="167"/>
                  </a:moveTo>
                  <a:cubicBezTo>
                    <a:pt x="301" y="167"/>
                    <a:pt x="301" y="167"/>
                    <a:pt x="301" y="167"/>
                  </a:cubicBezTo>
                  <a:cubicBezTo>
                    <a:pt x="306" y="158"/>
                    <a:pt x="320" y="152"/>
                    <a:pt x="319" y="140"/>
                  </a:cubicBezTo>
                  <a:cubicBezTo>
                    <a:pt x="314" y="148"/>
                    <a:pt x="301" y="157"/>
                    <a:pt x="301" y="167"/>
                  </a:cubicBezTo>
                  <a:close/>
                  <a:moveTo>
                    <a:pt x="296" y="186"/>
                  </a:moveTo>
                  <a:cubicBezTo>
                    <a:pt x="296" y="186"/>
                    <a:pt x="296" y="186"/>
                    <a:pt x="296" y="186"/>
                  </a:cubicBezTo>
                  <a:cubicBezTo>
                    <a:pt x="299" y="181"/>
                    <a:pt x="315" y="172"/>
                    <a:pt x="308" y="164"/>
                  </a:cubicBezTo>
                  <a:cubicBezTo>
                    <a:pt x="305" y="172"/>
                    <a:pt x="294" y="179"/>
                    <a:pt x="296" y="186"/>
                  </a:cubicBezTo>
                  <a:close/>
                  <a:moveTo>
                    <a:pt x="285" y="213"/>
                  </a:moveTo>
                  <a:cubicBezTo>
                    <a:pt x="285" y="213"/>
                    <a:pt x="285" y="213"/>
                    <a:pt x="285" y="213"/>
                  </a:cubicBezTo>
                  <a:cubicBezTo>
                    <a:pt x="290" y="207"/>
                    <a:pt x="302" y="200"/>
                    <a:pt x="300" y="189"/>
                  </a:cubicBezTo>
                  <a:cubicBezTo>
                    <a:pt x="296" y="196"/>
                    <a:pt x="283" y="203"/>
                    <a:pt x="285" y="213"/>
                  </a:cubicBezTo>
                  <a:close/>
                  <a:moveTo>
                    <a:pt x="278" y="237"/>
                  </a:moveTo>
                  <a:cubicBezTo>
                    <a:pt x="278" y="237"/>
                    <a:pt x="278" y="237"/>
                    <a:pt x="278" y="237"/>
                  </a:cubicBezTo>
                  <a:cubicBezTo>
                    <a:pt x="282" y="235"/>
                    <a:pt x="292" y="227"/>
                    <a:pt x="289" y="219"/>
                  </a:cubicBezTo>
                  <a:cubicBezTo>
                    <a:pt x="285" y="222"/>
                    <a:pt x="276" y="231"/>
                    <a:pt x="278" y="237"/>
                  </a:cubicBezTo>
                  <a:close/>
                  <a:moveTo>
                    <a:pt x="276" y="250"/>
                  </a:moveTo>
                  <a:cubicBezTo>
                    <a:pt x="276" y="250"/>
                    <a:pt x="276" y="250"/>
                    <a:pt x="276" y="250"/>
                  </a:cubicBezTo>
                  <a:cubicBezTo>
                    <a:pt x="269" y="261"/>
                    <a:pt x="286" y="238"/>
                    <a:pt x="276" y="250"/>
                  </a:cubicBezTo>
                  <a:close/>
                  <a:moveTo>
                    <a:pt x="260" y="262"/>
                  </a:moveTo>
                  <a:cubicBezTo>
                    <a:pt x="260" y="262"/>
                    <a:pt x="260" y="262"/>
                    <a:pt x="260" y="262"/>
                  </a:cubicBezTo>
                  <a:cubicBezTo>
                    <a:pt x="264" y="265"/>
                    <a:pt x="273" y="254"/>
                    <a:pt x="265" y="252"/>
                  </a:cubicBezTo>
                  <a:cubicBezTo>
                    <a:pt x="265" y="258"/>
                    <a:pt x="260" y="256"/>
                    <a:pt x="260" y="262"/>
                  </a:cubicBezTo>
                  <a:close/>
                  <a:moveTo>
                    <a:pt x="246" y="311"/>
                  </a:moveTo>
                  <a:cubicBezTo>
                    <a:pt x="246" y="311"/>
                    <a:pt x="246" y="311"/>
                    <a:pt x="246" y="311"/>
                  </a:cubicBezTo>
                  <a:cubicBezTo>
                    <a:pt x="253" y="296"/>
                    <a:pt x="265" y="293"/>
                    <a:pt x="271" y="274"/>
                  </a:cubicBezTo>
                  <a:cubicBezTo>
                    <a:pt x="271" y="273"/>
                    <a:pt x="270" y="272"/>
                    <a:pt x="268" y="271"/>
                  </a:cubicBezTo>
                  <a:cubicBezTo>
                    <a:pt x="262" y="284"/>
                    <a:pt x="247" y="297"/>
                    <a:pt x="246" y="311"/>
                  </a:cubicBezTo>
                  <a:close/>
                  <a:moveTo>
                    <a:pt x="248" y="296"/>
                  </a:moveTo>
                  <a:cubicBezTo>
                    <a:pt x="248" y="296"/>
                    <a:pt x="248" y="296"/>
                    <a:pt x="248" y="296"/>
                  </a:cubicBezTo>
                  <a:cubicBezTo>
                    <a:pt x="251" y="290"/>
                    <a:pt x="261" y="282"/>
                    <a:pt x="255" y="278"/>
                  </a:cubicBezTo>
                  <a:cubicBezTo>
                    <a:pt x="252" y="280"/>
                    <a:pt x="246" y="292"/>
                    <a:pt x="248" y="296"/>
                  </a:cubicBezTo>
                  <a:close/>
                  <a:moveTo>
                    <a:pt x="230" y="341"/>
                  </a:moveTo>
                  <a:cubicBezTo>
                    <a:pt x="230" y="341"/>
                    <a:pt x="230" y="341"/>
                    <a:pt x="230" y="341"/>
                  </a:cubicBezTo>
                  <a:cubicBezTo>
                    <a:pt x="240" y="341"/>
                    <a:pt x="242" y="323"/>
                    <a:pt x="252" y="323"/>
                  </a:cubicBezTo>
                  <a:cubicBezTo>
                    <a:pt x="250" y="318"/>
                    <a:pt x="259" y="313"/>
                    <a:pt x="256" y="307"/>
                  </a:cubicBezTo>
                  <a:cubicBezTo>
                    <a:pt x="247" y="317"/>
                    <a:pt x="239" y="330"/>
                    <a:pt x="230" y="341"/>
                  </a:cubicBezTo>
                  <a:close/>
                  <a:moveTo>
                    <a:pt x="231" y="329"/>
                  </a:moveTo>
                  <a:cubicBezTo>
                    <a:pt x="231" y="329"/>
                    <a:pt x="231" y="329"/>
                    <a:pt x="231" y="329"/>
                  </a:cubicBezTo>
                  <a:cubicBezTo>
                    <a:pt x="235" y="332"/>
                    <a:pt x="244" y="320"/>
                    <a:pt x="237" y="319"/>
                  </a:cubicBezTo>
                  <a:cubicBezTo>
                    <a:pt x="236" y="324"/>
                    <a:pt x="234" y="328"/>
                    <a:pt x="231" y="329"/>
                  </a:cubicBezTo>
                  <a:close/>
                  <a:moveTo>
                    <a:pt x="228" y="364"/>
                  </a:moveTo>
                  <a:cubicBezTo>
                    <a:pt x="228" y="364"/>
                    <a:pt x="228" y="364"/>
                    <a:pt x="228" y="364"/>
                  </a:cubicBezTo>
                  <a:cubicBezTo>
                    <a:pt x="236" y="368"/>
                    <a:pt x="241" y="346"/>
                    <a:pt x="241" y="341"/>
                  </a:cubicBezTo>
                  <a:cubicBezTo>
                    <a:pt x="236" y="347"/>
                    <a:pt x="231" y="353"/>
                    <a:pt x="228" y="364"/>
                  </a:cubicBezTo>
                  <a:close/>
                  <a:moveTo>
                    <a:pt x="210" y="383"/>
                  </a:moveTo>
                  <a:cubicBezTo>
                    <a:pt x="210" y="383"/>
                    <a:pt x="210" y="383"/>
                    <a:pt x="210" y="383"/>
                  </a:cubicBezTo>
                  <a:cubicBezTo>
                    <a:pt x="212" y="387"/>
                    <a:pt x="209" y="392"/>
                    <a:pt x="216" y="394"/>
                  </a:cubicBezTo>
                  <a:cubicBezTo>
                    <a:pt x="219" y="382"/>
                    <a:pt x="224" y="367"/>
                    <a:pt x="221" y="361"/>
                  </a:cubicBezTo>
                  <a:cubicBezTo>
                    <a:pt x="217" y="371"/>
                    <a:pt x="217" y="379"/>
                    <a:pt x="210" y="383"/>
                  </a:cubicBezTo>
                  <a:close/>
                  <a:moveTo>
                    <a:pt x="226" y="378"/>
                  </a:moveTo>
                  <a:cubicBezTo>
                    <a:pt x="226" y="378"/>
                    <a:pt x="226" y="378"/>
                    <a:pt x="226" y="378"/>
                  </a:cubicBezTo>
                  <a:cubicBezTo>
                    <a:pt x="226" y="378"/>
                    <a:pt x="226" y="379"/>
                    <a:pt x="226" y="379"/>
                  </a:cubicBezTo>
                  <a:cubicBezTo>
                    <a:pt x="214" y="386"/>
                    <a:pt x="235" y="379"/>
                    <a:pt x="226" y="378"/>
                  </a:cubicBezTo>
                  <a:close/>
                  <a:moveTo>
                    <a:pt x="63" y="338"/>
                  </a:moveTo>
                  <a:cubicBezTo>
                    <a:pt x="63" y="338"/>
                    <a:pt x="63" y="338"/>
                    <a:pt x="63" y="338"/>
                  </a:cubicBezTo>
                  <a:cubicBezTo>
                    <a:pt x="64" y="338"/>
                    <a:pt x="65" y="338"/>
                    <a:pt x="66" y="339"/>
                  </a:cubicBezTo>
                  <a:cubicBezTo>
                    <a:pt x="67" y="338"/>
                    <a:pt x="67" y="337"/>
                    <a:pt x="68" y="335"/>
                  </a:cubicBezTo>
                  <a:cubicBezTo>
                    <a:pt x="66" y="335"/>
                    <a:pt x="65" y="335"/>
                    <a:pt x="64" y="334"/>
                  </a:cubicBezTo>
                  <a:cubicBezTo>
                    <a:pt x="64" y="335"/>
                    <a:pt x="63" y="336"/>
                    <a:pt x="63" y="338"/>
                  </a:cubicBezTo>
                  <a:close/>
                  <a:moveTo>
                    <a:pt x="162" y="383"/>
                  </a:moveTo>
                  <a:cubicBezTo>
                    <a:pt x="162" y="383"/>
                    <a:pt x="162" y="383"/>
                    <a:pt x="162" y="383"/>
                  </a:cubicBezTo>
                  <a:cubicBezTo>
                    <a:pt x="168" y="384"/>
                    <a:pt x="176" y="391"/>
                    <a:pt x="178" y="383"/>
                  </a:cubicBezTo>
                  <a:cubicBezTo>
                    <a:pt x="173" y="384"/>
                    <a:pt x="165" y="377"/>
                    <a:pt x="162" y="383"/>
                  </a:cubicBezTo>
                  <a:close/>
                  <a:moveTo>
                    <a:pt x="202" y="404"/>
                  </a:moveTo>
                  <a:cubicBezTo>
                    <a:pt x="202" y="404"/>
                    <a:pt x="202" y="404"/>
                    <a:pt x="202" y="404"/>
                  </a:cubicBezTo>
                  <a:cubicBezTo>
                    <a:pt x="205" y="405"/>
                    <a:pt x="207" y="407"/>
                    <a:pt x="210" y="408"/>
                  </a:cubicBezTo>
                  <a:cubicBezTo>
                    <a:pt x="211" y="406"/>
                    <a:pt x="212" y="404"/>
                    <a:pt x="212" y="402"/>
                  </a:cubicBezTo>
                  <a:cubicBezTo>
                    <a:pt x="207" y="399"/>
                    <a:pt x="204" y="402"/>
                    <a:pt x="202" y="404"/>
                  </a:cubicBezTo>
                  <a:close/>
                  <a:moveTo>
                    <a:pt x="171" y="394"/>
                  </a:moveTo>
                  <a:cubicBezTo>
                    <a:pt x="171" y="394"/>
                    <a:pt x="171" y="394"/>
                    <a:pt x="171" y="394"/>
                  </a:cubicBezTo>
                  <a:cubicBezTo>
                    <a:pt x="178" y="397"/>
                    <a:pt x="186" y="402"/>
                    <a:pt x="190" y="398"/>
                  </a:cubicBezTo>
                  <a:cubicBezTo>
                    <a:pt x="185" y="393"/>
                    <a:pt x="176" y="390"/>
                    <a:pt x="171" y="3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53">
              <a:extLst>
                <a:ext uri="{FF2B5EF4-FFF2-40B4-BE49-F238E27FC236}">
                  <a16:creationId xmlns:a16="http://schemas.microsoft.com/office/drawing/2014/main" id="{20333C11-BD24-4206-BA77-AC582570D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121"/>
              <a:ext cx="116" cy="107"/>
            </a:xfrm>
            <a:custGeom>
              <a:avLst/>
              <a:gdLst>
                <a:gd name="T0" fmla="*/ 25 w 43"/>
                <a:gd name="T1" fmla="*/ 40 h 40"/>
                <a:gd name="T2" fmla="*/ 0 w 43"/>
                <a:gd name="T3" fmla="*/ 28 h 40"/>
                <a:gd name="T4" fmla="*/ 11 w 43"/>
                <a:gd name="T5" fmla="*/ 0 h 40"/>
                <a:gd name="T6" fmla="*/ 43 w 43"/>
                <a:gd name="T7" fmla="*/ 4 h 40"/>
                <a:gd name="T8" fmla="*/ 25 w 43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0">
                  <a:moveTo>
                    <a:pt x="25" y="40"/>
                  </a:moveTo>
                  <a:cubicBezTo>
                    <a:pt x="21" y="34"/>
                    <a:pt x="8" y="32"/>
                    <a:pt x="0" y="28"/>
                  </a:cubicBezTo>
                  <a:cubicBezTo>
                    <a:pt x="5" y="18"/>
                    <a:pt x="2" y="6"/>
                    <a:pt x="11" y="0"/>
                  </a:cubicBezTo>
                  <a:cubicBezTo>
                    <a:pt x="21" y="11"/>
                    <a:pt x="36" y="0"/>
                    <a:pt x="43" y="4"/>
                  </a:cubicBezTo>
                  <a:cubicBezTo>
                    <a:pt x="43" y="17"/>
                    <a:pt x="33" y="34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54">
              <a:extLst>
                <a:ext uri="{FF2B5EF4-FFF2-40B4-BE49-F238E27FC236}">
                  <a16:creationId xmlns:a16="http://schemas.microsoft.com/office/drawing/2014/main" id="{0B24D937-462D-4D67-9744-AAF6C664CE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2" y="2223"/>
              <a:ext cx="129" cy="108"/>
            </a:xfrm>
            <a:custGeom>
              <a:avLst/>
              <a:gdLst>
                <a:gd name="T0" fmla="*/ 48 w 48"/>
                <a:gd name="T1" fmla="*/ 11 h 40"/>
                <a:gd name="T2" fmla="*/ 33 w 48"/>
                <a:gd name="T3" fmla="*/ 40 h 40"/>
                <a:gd name="T4" fmla="*/ 0 w 48"/>
                <a:gd name="T5" fmla="*/ 31 h 40"/>
                <a:gd name="T6" fmla="*/ 10 w 48"/>
                <a:gd name="T7" fmla="*/ 0 h 40"/>
                <a:gd name="T8" fmla="*/ 48 w 48"/>
                <a:gd name="T9" fmla="*/ 11 h 40"/>
                <a:gd name="T10" fmla="*/ 9 w 48"/>
                <a:gd name="T11" fmla="*/ 24 h 40"/>
                <a:gd name="T12" fmla="*/ 9 w 48"/>
                <a:gd name="T13" fmla="*/ 24 h 40"/>
                <a:gd name="T14" fmla="*/ 34 w 48"/>
                <a:gd name="T15" fmla="*/ 26 h 40"/>
                <a:gd name="T16" fmla="*/ 14 w 48"/>
                <a:gd name="T17" fmla="*/ 18 h 40"/>
                <a:gd name="T18" fmla="*/ 13 w 48"/>
                <a:gd name="T19" fmla="*/ 14 h 40"/>
                <a:gd name="T20" fmla="*/ 9 w 48"/>
                <a:gd name="T21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40">
                  <a:moveTo>
                    <a:pt x="48" y="11"/>
                  </a:moveTo>
                  <a:cubicBezTo>
                    <a:pt x="40" y="20"/>
                    <a:pt x="43" y="32"/>
                    <a:pt x="33" y="40"/>
                  </a:cubicBezTo>
                  <a:cubicBezTo>
                    <a:pt x="23" y="31"/>
                    <a:pt x="10" y="30"/>
                    <a:pt x="0" y="31"/>
                  </a:cubicBezTo>
                  <a:cubicBezTo>
                    <a:pt x="0" y="22"/>
                    <a:pt x="2" y="10"/>
                    <a:pt x="10" y="0"/>
                  </a:cubicBezTo>
                  <a:cubicBezTo>
                    <a:pt x="21" y="10"/>
                    <a:pt x="38" y="3"/>
                    <a:pt x="48" y="11"/>
                  </a:cubicBezTo>
                  <a:close/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18" y="25"/>
                    <a:pt x="28" y="30"/>
                    <a:pt x="34" y="26"/>
                  </a:cubicBezTo>
                  <a:cubicBezTo>
                    <a:pt x="25" y="23"/>
                    <a:pt x="16" y="25"/>
                    <a:pt x="14" y="18"/>
                  </a:cubicBezTo>
                  <a:cubicBezTo>
                    <a:pt x="13" y="16"/>
                    <a:pt x="17" y="10"/>
                    <a:pt x="13" y="14"/>
                  </a:cubicBezTo>
                  <a:cubicBezTo>
                    <a:pt x="12" y="17"/>
                    <a:pt x="10" y="21"/>
                    <a:pt x="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7" name="Group 57">
            <a:extLst>
              <a:ext uri="{FF2B5EF4-FFF2-40B4-BE49-F238E27FC236}">
                <a16:creationId xmlns:a16="http://schemas.microsoft.com/office/drawing/2014/main" id="{AC32715C-42CC-427A-918B-EC9FA954918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27728" y="2953113"/>
            <a:ext cx="827999" cy="677970"/>
            <a:chOff x="3483" y="1500"/>
            <a:chExt cx="1159" cy="949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8" name="Freeform 58">
              <a:extLst>
                <a:ext uri="{FF2B5EF4-FFF2-40B4-BE49-F238E27FC236}">
                  <a16:creationId xmlns:a16="http://schemas.microsoft.com/office/drawing/2014/main" id="{4FFDCBCB-A27A-43BC-BE80-D79C846919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35" y="1720"/>
              <a:ext cx="468" cy="420"/>
            </a:xfrm>
            <a:custGeom>
              <a:avLst/>
              <a:gdLst>
                <a:gd name="T0" fmla="*/ 79 w 105"/>
                <a:gd name="T1" fmla="*/ 81 h 94"/>
                <a:gd name="T2" fmla="*/ 47 w 105"/>
                <a:gd name="T3" fmla="*/ 92 h 94"/>
                <a:gd name="T4" fmla="*/ 11 w 105"/>
                <a:gd name="T5" fmla="*/ 67 h 94"/>
                <a:gd name="T6" fmla="*/ 50 w 105"/>
                <a:gd name="T7" fmla="*/ 2 h 94"/>
                <a:gd name="T8" fmla="*/ 79 w 105"/>
                <a:gd name="T9" fmla="*/ 81 h 94"/>
                <a:gd name="T10" fmla="*/ 54 w 105"/>
                <a:gd name="T11" fmla="*/ 18 h 94"/>
                <a:gd name="T12" fmla="*/ 54 w 105"/>
                <a:gd name="T13" fmla="*/ 18 h 94"/>
                <a:gd name="T14" fmla="*/ 62 w 105"/>
                <a:gd name="T15" fmla="*/ 16 h 94"/>
                <a:gd name="T16" fmla="*/ 20 w 105"/>
                <a:gd name="T17" fmla="*/ 52 h 94"/>
                <a:gd name="T18" fmla="*/ 68 w 105"/>
                <a:gd name="T19" fmla="*/ 19 h 94"/>
                <a:gd name="T20" fmla="*/ 22 w 105"/>
                <a:gd name="T21" fmla="*/ 60 h 94"/>
                <a:gd name="T22" fmla="*/ 70 w 105"/>
                <a:gd name="T23" fmla="*/ 29 h 94"/>
                <a:gd name="T24" fmla="*/ 70 w 105"/>
                <a:gd name="T25" fmla="*/ 41 h 94"/>
                <a:gd name="T26" fmla="*/ 81 w 105"/>
                <a:gd name="T27" fmla="*/ 38 h 94"/>
                <a:gd name="T28" fmla="*/ 70 w 105"/>
                <a:gd name="T29" fmla="*/ 75 h 94"/>
                <a:gd name="T30" fmla="*/ 54 w 105"/>
                <a:gd name="T31" fmla="*/ 9 h 94"/>
                <a:gd name="T32" fmla="*/ 54 w 105"/>
                <a:gd name="T33" fmla="*/ 18 h 94"/>
                <a:gd name="T34" fmla="*/ 27 w 105"/>
                <a:gd name="T35" fmla="*/ 33 h 94"/>
                <a:gd name="T36" fmla="*/ 27 w 105"/>
                <a:gd name="T37" fmla="*/ 33 h 94"/>
                <a:gd name="T38" fmla="*/ 45 w 105"/>
                <a:gd name="T39" fmla="*/ 16 h 94"/>
                <a:gd name="T40" fmla="*/ 27 w 105"/>
                <a:gd name="T41" fmla="*/ 33 h 94"/>
                <a:gd name="T42" fmla="*/ 34 w 105"/>
                <a:gd name="T43" fmla="*/ 69 h 94"/>
                <a:gd name="T44" fmla="*/ 34 w 105"/>
                <a:gd name="T45" fmla="*/ 69 h 94"/>
                <a:gd name="T46" fmla="*/ 45 w 105"/>
                <a:gd name="T47" fmla="*/ 52 h 94"/>
                <a:gd name="T48" fmla="*/ 34 w 105"/>
                <a:gd name="T49" fmla="*/ 69 h 94"/>
                <a:gd name="T50" fmla="*/ 23 w 105"/>
                <a:gd name="T51" fmla="*/ 69 h 94"/>
                <a:gd name="T52" fmla="*/ 23 w 105"/>
                <a:gd name="T53" fmla="*/ 69 h 94"/>
                <a:gd name="T54" fmla="*/ 37 w 105"/>
                <a:gd name="T55" fmla="*/ 57 h 94"/>
                <a:gd name="T56" fmla="*/ 23 w 105"/>
                <a:gd name="T57" fmla="*/ 69 h 94"/>
                <a:gd name="T58" fmla="*/ 64 w 105"/>
                <a:gd name="T59" fmla="*/ 69 h 94"/>
                <a:gd name="T60" fmla="*/ 64 w 105"/>
                <a:gd name="T61" fmla="*/ 69 h 94"/>
                <a:gd name="T62" fmla="*/ 64 w 105"/>
                <a:gd name="T63" fmla="*/ 69 h 94"/>
                <a:gd name="T64" fmla="*/ 31 w 105"/>
                <a:gd name="T65" fmla="*/ 80 h 94"/>
                <a:gd name="T66" fmla="*/ 31 w 105"/>
                <a:gd name="T67" fmla="*/ 80 h 94"/>
                <a:gd name="T68" fmla="*/ 34 w 105"/>
                <a:gd name="T69" fmla="*/ 83 h 94"/>
                <a:gd name="T70" fmla="*/ 40 w 105"/>
                <a:gd name="T71" fmla="*/ 81 h 94"/>
                <a:gd name="T72" fmla="*/ 39 w 105"/>
                <a:gd name="T73" fmla="*/ 72 h 94"/>
                <a:gd name="T74" fmla="*/ 31 w 105"/>
                <a:gd name="T75" fmla="*/ 80 h 94"/>
                <a:gd name="T76" fmla="*/ 48 w 105"/>
                <a:gd name="T77" fmla="*/ 88 h 94"/>
                <a:gd name="T78" fmla="*/ 48 w 105"/>
                <a:gd name="T79" fmla="*/ 88 h 94"/>
                <a:gd name="T80" fmla="*/ 59 w 105"/>
                <a:gd name="T81" fmla="*/ 86 h 94"/>
                <a:gd name="T82" fmla="*/ 56 w 105"/>
                <a:gd name="T83" fmla="*/ 78 h 94"/>
                <a:gd name="T84" fmla="*/ 48 w 105"/>
                <a:gd name="T85" fmla="*/ 8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94">
                  <a:moveTo>
                    <a:pt x="79" y="81"/>
                  </a:moveTo>
                  <a:cubicBezTo>
                    <a:pt x="67" y="86"/>
                    <a:pt x="63" y="94"/>
                    <a:pt x="47" y="92"/>
                  </a:cubicBezTo>
                  <a:cubicBezTo>
                    <a:pt x="31" y="91"/>
                    <a:pt x="15" y="77"/>
                    <a:pt x="11" y="67"/>
                  </a:cubicBezTo>
                  <a:cubicBezTo>
                    <a:pt x="0" y="42"/>
                    <a:pt x="23" y="4"/>
                    <a:pt x="50" y="2"/>
                  </a:cubicBezTo>
                  <a:cubicBezTo>
                    <a:pt x="87" y="0"/>
                    <a:pt x="105" y="53"/>
                    <a:pt x="79" y="81"/>
                  </a:cubicBezTo>
                  <a:close/>
                  <a:moveTo>
                    <a:pt x="54" y="18"/>
                  </a:moveTo>
                  <a:cubicBezTo>
                    <a:pt x="54" y="18"/>
                    <a:pt x="54" y="18"/>
                    <a:pt x="54" y="18"/>
                  </a:cubicBezTo>
                  <a:cubicBezTo>
                    <a:pt x="58" y="19"/>
                    <a:pt x="60" y="11"/>
                    <a:pt x="62" y="16"/>
                  </a:cubicBezTo>
                  <a:cubicBezTo>
                    <a:pt x="53" y="33"/>
                    <a:pt x="28" y="34"/>
                    <a:pt x="20" y="52"/>
                  </a:cubicBezTo>
                  <a:cubicBezTo>
                    <a:pt x="39" y="43"/>
                    <a:pt x="50" y="28"/>
                    <a:pt x="68" y="19"/>
                  </a:cubicBezTo>
                  <a:cubicBezTo>
                    <a:pt x="59" y="39"/>
                    <a:pt x="32" y="41"/>
                    <a:pt x="22" y="60"/>
                  </a:cubicBezTo>
                  <a:cubicBezTo>
                    <a:pt x="39" y="56"/>
                    <a:pt x="52" y="36"/>
                    <a:pt x="70" y="29"/>
                  </a:cubicBezTo>
                  <a:cubicBezTo>
                    <a:pt x="68" y="34"/>
                    <a:pt x="69" y="36"/>
                    <a:pt x="70" y="41"/>
                  </a:cubicBezTo>
                  <a:cubicBezTo>
                    <a:pt x="76" y="42"/>
                    <a:pt x="77" y="34"/>
                    <a:pt x="81" y="38"/>
                  </a:cubicBezTo>
                  <a:cubicBezTo>
                    <a:pt x="79" y="51"/>
                    <a:pt x="78" y="65"/>
                    <a:pt x="70" y="75"/>
                  </a:cubicBezTo>
                  <a:cubicBezTo>
                    <a:pt x="99" y="63"/>
                    <a:pt x="83" y="9"/>
                    <a:pt x="54" y="9"/>
                  </a:cubicBezTo>
                  <a:cubicBezTo>
                    <a:pt x="50" y="13"/>
                    <a:pt x="53" y="12"/>
                    <a:pt x="54" y="18"/>
                  </a:cubicBezTo>
                  <a:close/>
                  <a:moveTo>
                    <a:pt x="27" y="33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31" y="27"/>
                    <a:pt x="46" y="23"/>
                    <a:pt x="45" y="16"/>
                  </a:cubicBezTo>
                  <a:cubicBezTo>
                    <a:pt x="40" y="22"/>
                    <a:pt x="24" y="25"/>
                    <a:pt x="27" y="33"/>
                  </a:cubicBezTo>
                  <a:close/>
                  <a:moveTo>
                    <a:pt x="34" y="69"/>
                  </a:moveTo>
                  <a:cubicBezTo>
                    <a:pt x="34" y="69"/>
                    <a:pt x="34" y="69"/>
                    <a:pt x="34" y="69"/>
                  </a:cubicBezTo>
                  <a:cubicBezTo>
                    <a:pt x="44" y="69"/>
                    <a:pt x="53" y="56"/>
                    <a:pt x="45" y="52"/>
                  </a:cubicBezTo>
                  <a:cubicBezTo>
                    <a:pt x="47" y="63"/>
                    <a:pt x="35" y="60"/>
                    <a:pt x="34" y="69"/>
                  </a:cubicBezTo>
                  <a:close/>
                  <a:moveTo>
                    <a:pt x="23" y="69"/>
                  </a:moveTo>
                  <a:cubicBezTo>
                    <a:pt x="23" y="69"/>
                    <a:pt x="23" y="69"/>
                    <a:pt x="23" y="69"/>
                  </a:cubicBezTo>
                  <a:cubicBezTo>
                    <a:pt x="32" y="68"/>
                    <a:pt x="34" y="62"/>
                    <a:pt x="37" y="57"/>
                  </a:cubicBezTo>
                  <a:cubicBezTo>
                    <a:pt x="31" y="59"/>
                    <a:pt x="26" y="63"/>
                    <a:pt x="23" y="69"/>
                  </a:cubicBezTo>
                  <a:close/>
                  <a:moveTo>
                    <a:pt x="64" y="69"/>
                  </a:moveTo>
                  <a:cubicBezTo>
                    <a:pt x="64" y="69"/>
                    <a:pt x="64" y="69"/>
                    <a:pt x="64" y="69"/>
                  </a:cubicBezTo>
                  <a:cubicBezTo>
                    <a:pt x="73" y="67"/>
                    <a:pt x="68" y="62"/>
                    <a:pt x="64" y="69"/>
                  </a:cubicBezTo>
                  <a:close/>
                  <a:moveTo>
                    <a:pt x="31" y="80"/>
                  </a:moveTo>
                  <a:cubicBezTo>
                    <a:pt x="31" y="80"/>
                    <a:pt x="31" y="80"/>
                    <a:pt x="31" y="80"/>
                  </a:cubicBezTo>
                  <a:cubicBezTo>
                    <a:pt x="33" y="80"/>
                    <a:pt x="34" y="82"/>
                    <a:pt x="34" y="83"/>
                  </a:cubicBezTo>
                  <a:cubicBezTo>
                    <a:pt x="37" y="83"/>
                    <a:pt x="38" y="81"/>
                    <a:pt x="40" y="81"/>
                  </a:cubicBezTo>
                  <a:cubicBezTo>
                    <a:pt x="42" y="77"/>
                    <a:pt x="39" y="76"/>
                    <a:pt x="39" y="72"/>
                  </a:cubicBezTo>
                  <a:cubicBezTo>
                    <a:pt x="34" y="73"/>
                    <a:pt x="32" y="75"/>
                    <a:pt x="31" y="80"/>
                  </a:cubicBezTo>
                  <a:close/>
                  <a:moveTo>
                    <a:pt x="48" y="88"/>
                  </a:moveTo>
                  <a:cubicBezTo>
                    <a:pt x="48" y="88"/>
                    <a:pt x="48" y="88"/>
                    <a:pt x="48" y="88"/>
                  </a:cubicBezTo>
                  <a:cubicBezTo>
                    <a:pt x="54" y="89"/>
                    <a:pt x="54" y="85"/>
                    <a:pt x="59" y="86"/>
                  </a:cubicBezTo>
                  <a:cubicBezTo>
                    <a:pt x="58" y="83"/>
                    <a:pt x="61" y="77"/>
                    <a:pt x="56" y="78"/>
                  </a:cubicBezTo>
                  <a:cubicBezTo>
                    <a:pt x="54" y="82"/>
                    <a:pt x="46" y="80"/>
                    <a:pt x="48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59">
              <a:extLst>
                <a:ext uri="{FF2B5EF4-FFF2-40B4-BE49-F238E27FC236}">
                  <a16:creationId xmlns:a16="http://schemas.microsoft.com/office/drawing/2014/main" id="{DF54DF3E-65E1-4736-89F3-4F437B7B0B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83" y="1500"/>
              <a:ext cx="1159" cy="949"/>
            </a:xfrm>
            <a:custGeom>
              <a:avLst/>
              <a:gdLst>
                <a:gd name="T0" fmla="*/ 242 w 260"/>
                <a:gd name="T1" fmla="*/ 44 h 212"/>
                <a:gd name="T2" fmla="*/ 259 w 260"/>
                <a:gd name="T3" fmla="*/ 143 h 212"/>
                <a:gd name="T4" fmla="*/ 199 w 260"/>
                <a:gd name="T5" fmla="*/ 210 h 212"/>
                <a:gd name="T6" fmla="*/ 12 w 260"/>
                <a:gd name="T7" fmla="*/ 196 h 212"/>
                <a:gd name="T8" fmla="*/ 17 w 260"/>
                <a:gd name="T9" fmla="*/ 48 h 212"/>
                <a:gd name="T10" fmla="*/ 40 w 260"/>
                <a:gd name="T11" fmla="*/ 30 h 212"/>
                <a:gd name="T12" fmla="*/ 74 w 260"/>
                <a:gd name="T13" fmla="*/ 40 h 212"/>
                <a:gd name="T14" fmla="*/ 160 w 260"/>
                <a:gd name="T15" fmla="*/ 2 h 212"/>
                <a:gd name="T16" fmla="*/ 214 w 260"/>
                <a:gd name="T17" fmla="*/ 37 h 212"/>
                <a:gd name="T18" fmla="*/ 118 w 260"/>
                <a:gd name="T19" fmla="*/ 31 h 212"/>
                <a:gd name="T20" fmla="*/ 118 w 260"/>
                <a:gd name="T21" fmla="*/ 31 h 212"/>
                <a:gd name="T22" fmla="*/ 104 w 260"/>
                <a:gd name="T23" fmla="*/ 44 h 212"/>
                <a:gd name="T24" fmla="*/ 144 w 260"/>
                <a:gd name="T25" fmla="*/ 14 h 212"/>
                <a:gd name="T26" fmla="*/ 104 w 260"/>
                <a:gd name="T27" fmla="*/ 44 h 212"/>
                <a:gd name="T28" fmla="*/ 140 w 260"/>
                <a:gd name="T29" fmla="*/ 30 h 212"/>
                <a:gd name="T30" fmla="*/ 140 w 260"/>
                <a:gd name="T31" fmla="*/ 30 h 212"/>
                <a:gd name="T32" fmla="*/ 141 w 260"/>
                <a:gd name="T33" fmla="*/ 33 h 212"/>
                <a:gd name="T34" fmla="*/ 144 w 260"/>
                <a:gd name="T35" fmla="*/ 39 h 212"/>
                <a:gd name="T36" fmla="*/ 161 w 260"/>
                <a:gd name="T37" fmla="*/ 17 h 212"/>
                <a:gd name="T38" fmla="*/ 160 w 260"/>
                <a:gd name="T39" fmla="*/ 31 h 212"/>
                <a:gd name="T40" fmla="*/ 172 w 260"/>
                <a:gd name="T41" fmla="*/ 17 h 212"/>
                <a:gd name="T42" fmla="*/ 161 w 260"/>
                <a:gd name="T43" fmla="*/ 39 h 212"/>
                <a:gd name="T44" fmla="*/ 178 w 260"/>
                <a:gd name="T45" fmla="*/ 53 h 212"/>
                <a:gd name="T46" fmla="*/ 175 w 260"/>
                <a:gd name="T47" fmla="*/ 47 h 212"/>
                <a:gd name="T48" fmla="*/ 169 w 260"/>
                <a:gd name="T49" fmla="*/ 42 h 212"/>
                <a:gd name="T50" fmla="*/ 161 w 260"/>
                <a:gd name="T51" fmla="*/ 39 h 212"/>
                <a:gd name="T52" fmla="*/ 42 w 260"/>
                <a:gd name="T53" fmla="*/ 42 h 212"/>
                <a:gd name="T54" fmla="*/ 42 w 260"/>
                <a:gd name="T55" fmla="*/ 42 h 212"/>
                <a:gd name="T56" fmla="*/ 64 w 260"/>
                <a:gd name="T57" fmla="*/ 44 h 212"/>
                <a:gd name="T58" fmla="*/ 64 w 260"/>
                <a:gd name="T59" fmla="*/ 44 h 212"/>
                <a:gd name="T60" fmla="*/ 155 w 260"/>
                <a:gd name="T61" fmla="*/ 40 h 212"/>
                <a:gd name="T62" fmla="*/ 160 w 260"/>
                <a:gd name="T63" fmla="*/ 39 h 212"/>
                <a:gd name="T64" fmla="*/ 155 w 260"/>
                <a:gd name="T65" fmla="*/ 40 h 212"/>
                <a:gd name="T66" fmla="*/ 74 w 260"/>
                <a:gd name="T67" fmla="*/ 113 h 212"/>
                <a:gd name="T68" fmla="*/ 191 w 260"/>
                <a:gd name="T69" fmla="*/ 89 h 212"/>
                <a:gd name="T70" fmla="*/ 74 w 260"/>
                <a:gd name="T71" fmla="*/ 113 h 212"/>
                <a:gd name="T72" fmla="*/ 74 w 260"/>
                <a:gd name="T73" fmla="*/ 50 h 212"/>
                <a:gd name="T74" fmla="*/ 74 w 260"/>
                <a:gd name="T75" fmla="*/ 50 h 212"/>
                <a:gd name="T76" fmla="*/ 96 w 260"/>
                <a:gd name="T77" fmla="*/ 48 h 212"/>
                <a:gd name="T78" fmla="*/ 96 w 260"/>
                <a:gd name="T79" fmla="*/ 48 h 212"/>
                <a:gd name="T80" fmla="*/ 203 w 260"/>
                <a:gd name="T81" fmla="*/ 48 h 212"/>
                <a:gd name="T82" fmla="*/ 200 w 260"/>
                <a:gd name="T83" fmla="*/ 44 h 212"/>
                <a:gd name="T84" fmla="*/ 206 w 260"/>
                <a:gd name="T85" fmla="*/ 53 h 212"/>
                <a:gd name="T86" fmla="*/ 211 w 260"/>
                <a:gd name="T87" fmla="*/ 44 h 212"/>
                <a:gd name="T88" fmla="*/ 208 w 260"/>
                <a:gd name="T89" fmla="*/ 61 h 212"/>
                <a:gd name="T90" fmla="*/ 208 w 260"/>
                <a:gd name="T91" fmla="*/ 53 h 212"/>
                <a:gd name="T92" fmla="*/ 182 w 260"/>
                <a:gd name="T93" fmla="*/ 54 h 212"/>
                <a:gd name="T94" fmla="*/ 182 w 260"/>
                <a:gd name="T95" fmla="*/ 54 h 212"/>
                <a:gd name="T96" fmla="*/ 185 w 260"/>
                <a:gd name="T97" fmla="*/ 62 h 212"/>
                <a:gd name="T98" fmla="*/ 185 w 260"/>
                <a:gd name="T99" fmla="*/ 58 h 212"/>
                <a:gd name="T100" fmla="*/ 17 w 260"/>
                <a:gd name="T101" fmla="*/ 68 h 212"/>
                <a:gd name="T102" fmla="*/ 11 w 260"/>
                <a:gd name="T103" fmla="*/ 144 h 212"/>
                <a:gd name="T104" fmla="*/ 53 w 260"/>
                <a:gd name="T105" fmla="*/ 197 h 212"/>
                <a:gd name="T106" fmla="*/ 196 w 260"/>
                <a:gd name="T107" fmla="*/ 202 h 212"/>
                <a:gd name="T108" fmla="*/ 245 w 260"/>
                <a:gd name="T109" fmla="*/ 78 h 212"/>
                <a:gd name="T110" fmla="*/ 133 w 260"/>
                <a:gd name="T111" fmla="*/ 161 h 212"/>
                <a:gd name="T112" fmla="*/ 79 w 260"/>
                <a:gd name="T113" fmla="*/ 68 h 212"/>
                <a:gd name="T114" fmla="*/ 233 w 260"/>
                <a:gd name="T115" fmla="*/ 70 h 212"/>
                <a:gd name="T116" fmla="*/ 225 w 260"/>
                <a:gd name="T117" fmla="*/ 6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0" h="212">
                  <a:moveTo>
                    <a:pt x="214" y="37"/>
                  </a:moveTo>
                  <a:cubicBezTo>
                    <a:pt x="225" y="38"/>
                    <a:pt x="233" y="42"/>
                    <a:pt x="242" y="44"/>
                  </a:cubicBezTo>
                  <a:cubicBezTo>
                    <a:pt x="246" y="53"/>
                    <a:pt x="247" y="64"/>
                    <a:pt x="253" y="71"/>
                  </a:cubicBezTo>
                  <a:cubicBezTo>
                    <a:pt x="253" y="95"/>
                    <a:pt x="260" y="119"/>
                    <a:pt x="259" y="143"/>
                  </a:cubicBezTo>
                  <a:cubicBezTo>
                    <a:pt x="258" y="165"/>
                    <a:pt x="249" y="193"/>
                    <a:pt x="233" y="202"/>
                  </a:cubicBezTo>
                  <a:cubicBezTo>
                    <a:pt x="226" y="206"/>
                    <a:pt x="210" y="208"/>
                    <a:pt x="199" y="210"/>
                  </a:cubicBezTo>
                  <a:cubicBezTo>
                    <a:pt x="182" y="212"/>
                    <a:pt x="162" y="212"/>
                    <a:pt x="147" y="211"/>
                  </a:cubicBezTo>
                  <a:cubicBezTo>
                    <a:pt x="101" y="210"/>
                    <a:pt x="48" y="207"/>
                    <a:pt x="12" y="196"/>
                  </a:cubicBezTo>
                  <a:cubicBezTo>
                    <a:pt x="4" y="173"/>
                    <a:pt x="0" y="134"/>
                    <a:pt x="2" y="103"/>
                  </a:cubicBezTo>
                  <a:cubicBezTo>
                    <a:pt x="2" y="82"/>
                    <a:pt x="11" y="62"/>
                    <a:pt x="17" y="48"/>
                  </a:cubicBezTo>
                  <a:cubicBezTo>
                    <a:pt x="21" y="47"/>
                    <a:pt x="25" y="44"/>
                    <a:pt x="31" y="45"/>
                  </a:cubicBezTo>
                  <a:cubicBezTo>
                    <a:pt x="35" y="40"/>
                    <a:pt x="34" y="34"/>
                    <a:pt x="40" y="30"/>
                  </a:cubicBezTo>
                  <a:cubicBezTo>
                    <a:pt x="49" y="24"/>
                    <a:pt x="61" y="27"/>
                    <a:pt x="74" y="26"/>
                  </a:cubicBezTo>
                  <a:cubicBezTo>
                    <a:pt x="78" y="31"/>
                    <a:pt x="73" y="34"/>
                    <a:pt x="74" y="40"/>
                  </a:cubicBezTo>
                  <a:cubicBezTo>
                    <a:pt x="100" y="40"/>
                    <a:pt x="106" y="6"/>
                    <a:pt x="129" y="2"/>
                  </a:cubicBezTo>
                  <a:cubicBezTo>
                    <a:pt x="136" y="0"/>
                    <a:pt x="150" y="2"/>
                    <a:pt x="160" y="2"/>
                  </a:cubicBezTo>
                  <a:cubicBezTo>
                    <a:pt x="168" y="2"/>
                    <a:pt x="187" y="3"/>
                    <a:pt x="192" y="5"/>
                  </a:cubicBezTo>
                  <a:cubicBezTo>
                    <a:pt x="205" y="10"/>
                    <a:pt x="204" y="27"/>
                    <a:pt x="214" y="37"/>
                  </a:cubicBezTo>
                  <a:close/>
                  <a:moveTo>
                    <a:pt x="118" y="31"/>
                  </a:moveTo>
                  <a:cubicBezTo>
                    <a:pt x="118" y="31"/>
                    <a:pt x="118" y="31"/>
                    <a:pt x="118" y="31"/>
                  </a:cubicBezTo>
                  <a:cubicBezTo>
                    <a:pt x="121" y="31"/>
                    <a:pt x="122" y="30"/>
                    <a:pt x="123" y="28"/>
                  </a:cubicBezTo>
                  <a:cubicBezTo>
                    <a:pt x="120" y="28"/>
                    <a:pt x="119" y="29"/>
                    <a:pt x="118" y="31"/>
                  </a:cubicBezTo>
                  <a:close/>
                  <a:moveTo>
                    <a:pt x="104" y="44"/>
                  </a:moveTo>
                  <a:cubicBezTo>
                    <a:pt x="104" y="44"/>
                    <a:pt x="104" y="44"/>
                    <a:pt x="104" y="44"/>
                  </a:cubicBezTo>
                  <a:cubicBezTo>
                    <a:pt x="111" y="42"/>
                    <a:pt x="117" y="40"/>
                    <a:pt x="124" y="39"/>
                  </a:cubicBezTo>
                  <a:cubicBezTo>
                    <a:pt x="125" y="26"/>
                    <a:pt x="146" y="24"/>
                    <a:pt x="144" y="14"/>
                  </a:cubicBezTo>
                  <a:cubicBezTo>
                    <a:pt x="134" y="14"/>
                    <a:pt x="135" y="28"/>
                    <a:pt x="124" y="23"/>
                  </a:cubicBezTo>
                  <a:cubicBezTo>
                    <a:pt x="126" y="38"/>
                    <a:pt x="109" y="34"/>
                    <a:pt x="104" y="44"/>
                  </a:cubicBezTo>
                  <a:close/>
                  <a:moveTo>
                    <a:pt x="140" y="30"/>
                  </a:moveTo>
                  <a:cubicBezTo>
                    <a:pt x="140" y="30"/>
                    <a:pt x="140" y="30"/>
                    <a:pt x="140" y="30"/>
                  </a:cubicBezTo>
                  <a:cubicBezTo>
                    <a:pt x="144" y="25"/>
                    <a:pt x="152" y="22"/>
                    <a:pt x="155" y="16"/>
                  </a:cubicBezTo>
                  <a:cubicBezTo>
                    <a:pt x="148" y="18"/>
                    <a:pt x="137" y="24"/>
                    <a:pt x="140" y="30"/>
                  </a:cubicBezTo>
                  <a:close/>
                  <a:moveTo>
                    <a:pt x="141" y="33"/>
                  </a:moveTo>
                  <a:cubicBezTo>
                    <a:pt x="141" y="33"/>
                    <a:pt x="141" y="33"/>
                    <a:pt x="141" y="33"/>
                  </a:cubicBezTo>
                  <a:cubicBezTo>
                    <a:pt x="134" y="30"/>
                    <a:pt x="131" y="32"/>
                    <a:pt x="129" y="37"/>
                  </a:cubicBezTo>
                  <a:cubicBezTo>
                    <a:pt x="134" y="38"/>
                    <a:pt x="141" y="36"/>
                    <a:pt x="144" y="39"/>
                  </a:cubicBezTo>
                  <a:cubicBezTo>
                    <a:pt x="146" y="35"/>
                    <a:pt x="150" y="33"/>
                    <a:pt x="152" y="30"/>
                  </a:cubicBezTo>
                  <a:cubicBezTo>
                    <a:pt x="155" y="27"/>
                    <a:pt x="167" y="19"/>
                    <a:pt x="161" y="17"/>
                  </a:cubicBezTo>
                  <a:cubicBezTo>
                    <a:pt x="152" y="19"/>
                    <a:pt x="150" y="30"/>
                    <a:pt x="141" y="33"/>
                  </a:cubicBezTo>
                  <a:close/>
                  <a:moveTo>
                    <a:pt x="160" y="31"/>
                  </a:moveTo>
                  <a:cubicBezTo>
                    <a:pt x="160" y="31"/>
                    <a:pt x="160" y="31"/>
                    <a:pt x="160" y="31"/>
                  </a:cubicBezTo>
                  <a:cubicBezTo>
                    <a:pt x="163" y="26"/>
                    <a:pt x="171" y="25"/>
                    <a:pt x="172" y="17"/>
                  </a:cubicBezTo>
                  <a:cubicBezTo>
                    <a:pt x="167" y="19"/>
                    <a:pt x="158" y="26"/>
                    <a:pt x="160" y="31"/>
                  </a:cubicBezTo>
                  <a:close/>
                  <a:moveTo>
                    <a:pt x="161" y="39"/>
                  </a:moveTo>
                  <a:cubicBezTo>
                    <a:pt x="161" y="39"/>
                    <a:pt x="161" y="39"/>
                    <a:pt x="161" y="39"/>
                  </a:cubicBezTo>
                  <a:cubicBezTo>
                    <a:pt x="164" y="47"/>
                    <a:pt x="172" y="49"/>
                    <a:pt x="178" y="53"/>
                  </a:cubicBezTo>
                  <a:cubicBezTo>
                    <a:pt x="185" y="47"/>
                    <a:pt x="194" y="43"/>
                    <a:pt x="197" y="34"/>
                  </a:cubicBezTo>
                  <a:cubicBezTo>
                    <a:pt x="185" y="34"/>
                    <a:pt x="186" y="46"/>
                    <a:pt x="175" y="47"/>
                  </a:cubicBezTo>
                  <a:cubicBezTo>
                    <a:pt x="179" y="38"/>
                    <a:pt x="192" y="37"/>
                    <a:pt x="194" y="26"/>
                  </a:cubicBezTo>
                  <a:cubicBezTo>
                    <a:pt x="181" y="26"/>
                    <a:pt x="179" y="44"/>
                    <a:pt x="169" y="42"/>
                  </a:cubicBezTo>
                  <a:cubicBezTo>
                    <a:pt x="174" y="34"/>
                    <a:pt x="183" y="31"/>
                    <a:pt x="188" y="23"/>
                  </a:cubicBezTo>
                  <a:cubicBezTo>
                    <a:pt x="176" y="20"/>
                    <a:pt x="174" y="38"/>
                    <a:pt x="161" y="39"/>
                  </a:cubicBezTo>
                  <a:close/>
                  <a:moveTo>
                    <a:pt x="42" y="42"/>
                  </a:moveTo>
                  <a:cubicBezTo>
                    <a:pt x="42" y="42"/>
                    <a:pt x="42" y="42"/>
                    <a:pt x="42" y="42"/>
                  </a:cubicBezTo>
                  <a:cubicBezTo>
                    <a:pt x="43" y="39"/>
                    <a:pt x="46" y="37"/>
                    <a:pt x="47" y="34"/>
                  </a:cubicBezTo>
                  <a:cubicBezTo>
                    <a:pt x="43" y="33"/>
                    <a:pt x="38" y="40"/>
                    <a:pt x="42" y="42"/>
                  </a:cubicBezTo>
                  <a:close/>
                  <a:moveTo>
                    <a:pt x="64" y="44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8" y="44"/>
                    <a:pt x="69" y="41"/>
                    <a:pt x="68" y="37"/>
                  </a:cubicBezTo>
                  <a:cubicBezTo>
                    <a:pt x="64" y="37"/>
                    <a:pt x="64" y="41"/>
                    <a:pt x="64" y="44"/>
                  </a:cubicBezTo>
                  <a:close/>
                  <a:moveTo>
                    <a:pt x="155" y="40"/>
                  </a:moveTo>
                  <a:cubicBezTo>
                    <a:pt x="155" y="40"/>
                    <a:pt x="155" y="40"/>
                    <a:pt x="155" y="40"/>
                  </a:cubicBezTo>
                  <a:cubicBezTo>
                    <a:pt x="157" y="40"/>
                    <a:pt x="157" y="42"/>
                    <a:pt x="158" y="42"/>
                  </a:cubicBezTo>
                  <a:cubicBezTo>
                    <a:pt x="158" y="40"/>
                    <a:pt x="160" y="40"/>
                    <a:pt x="160" y="39"/>
                  </a:cubicBezTo>
                  <a:cubicBezTo>
                    <a:pt x="158" y="39"/>
                    <a:pt x="158" y="38"/>
                    <a:pt x="157" y="37"/>
                  </a:cubicBezTo>
                  <a:cubicBezTo>
                    <a:pt x="157" y="39"/>
                    <a:pt x="155" y="39"/>
                    <a:pt x="155" y="40"/>
                  </a:cubicBezTo>
                  <a:close/>
                  <a:moveTo>
                    <a:pt x="74" y="113"/>
                  </a:moveTo>
                  <a:cubicBezTo>
                    <a:pt x="74" y="113"/>
                    <a:pt x="74" y="113"/>
                    <a:pt x="74" y="113"/>
                  </a:cubicBezTo>
                  <a:cubicBezTo>
                    <a:pt x="76" y="127"/>
                    <a:pt x="84" y="138"/>
                    <a:pt x="90" y="143"/>
                  </a:cubicBezTo>
                  <a:cubicBezTo>
                    <a:pt x="124" y="168"/>
                    <a:pt x="200" y="149"/>
                    <a:pt x="191" y="89"/>
                  </a:cubicBezTo>
                  <a:cubicBezTo>
                    <a:pt x="186" y="56"/>
                    <a:pt x="144" y="31"/>
                    <a:pt x="107" y="48"/>
                  </a:cubicBezTo>
                  <a:cubicBezTo>
                    <a:pt x="89" y="69"/>
                    <a:pt x="71" y="80"/>
                    <a:pt x="74" y="113"/>
                  </a:cubicBezTo>
                  <a:close/>
                  <a:moveTo>
                    <a:pt x="74" y="50"/>
                  </a:moveTo>
                  <a:cubicBezTo>
                    <a:pt x="74" y="50"/>
                    <a:pt x="74" y="50"/>
                    <a:pt x="74" y="50"/>
                  </a:cubicBezTo>
                  <a:cubicBezTo>
                    <a:pt x="76" y="48"/>
                    <a:pt x="81" y="48"/>
                    <a:pt x="81" y="44"/>
                  </a:cubicBezTo>
                  <a:cubicBezTo>
                    <a:pt x="77" y="43"/>
                    <a:pt x="70" y="47"/>
                    <a:pt x="74" y="50"/>
                  </a:cubicBezTo>
                  <a:close/>
                  <a:moveTo>
                    <a:pt x="96" y="48"/>
                  </a:moveTo>
                  <a:cubicBezTo>
                    <a:pt x="96" y="48"/>
                    <a:pt x="96" y="48"/>
                    <a:pt x="96" y="48"/>
                  </a:cubicBezTo>
                  <a:cubicBezTo>
                    <a:pt x="100" y="49"/>
                    <a:pt x="103" y="48"/>
                    <a:pt x="102" y="44"/>
                  </a:cubicBezTo>
                  <a:cubicBezTo>
                    <a:pt x="98" y="43"/>
                    <a:pt x="96" y="44"/>
                    <a:pt x="96" y="48"/>
                  </a:cubicBezTo>
                  <a:close/>
                  <a:moveTo>
                    <a:pt x="203" y="48"/>
                  </a:moveTo>
                  <a:cubicBezTo>
                    <a:pt x="203" y="48"/>
                    <a:pt x="203" y="48"/>
                    <a:pt x="203" y="48"/>
                  </a:cubicBezTo>
                  <a:cubicBezTo>
                    <a:pt x="203" y="46"/>
                    <a:pt x="204" y="45"/>
                    <a:pt x="205" y="44"/>
                  </a:cubicBezTo>
                  <a:cubicBezTo>
                    <a:pt x="203" y="44"/>
                    <a:pt x="202" y="44"/>
                    <a:pt x="200" y="44"/>
                  </a:cubicBezTo>
                  <a:cubicBezTo>
                    <a:pt x="200" y="46"/>
                    <a:pt x="201" y="48"/>
                    <a:pt x="203" y="48"/>
                  </a:cubicBezTo>
                  <a:close/>
                  <a:moveTo>
                    <a:pt x="206" y="53"/>
                  </a:moveTo>
                  <a:cubicBezTo>
                    <a:pt x="206" y="53"/>
                    <a:pt x="206" y="53"/>
                    <a:pt x="206" y="53"/>
                  </a:cubicBezTo>
                  <a:cubicBezTo>
                    <a:pt x="208" y="51"/>
                    <a:pt x="215" y="46"/>
                    <a:pt x="211" y="44"/>
                  </a:cubicBezTo>
                  <a:cubicBezTo>
                    <a:pt x="209" y="46"/>
                    <a:pt x="201" y="49"/>
                    <a:pt x="206" y="53"/>
                  </a:cubicBezTo>
                  <a:close/>
                  <a:moveTo>
                    <a:pt x="208" y="61"/>
                  </a:moveTo>
                  <a:cubicBezTo>
                    <a:pt x="208" y="61"/>
                    <a:pt x="208" y="61"/>
                    <a:pt x="208" y="61"/>
                  </a:cubicBezTo>
                  <a:cubicBezTo>
                    <a:pt x="209" y="59"/>
                    <a:pt x="215" y="53"/>
                    <a:pt x="208" y="53"/>
                  </a:cubicBezTo>
                  <a:cubicBezTo>
                    <a:pt x="208" y="57"/>
                    <a:pt x="202" y="59"/>
                    <a:pt x="208" y="61"/>
                  </a:cubicBezTo>
                  <a:close/>
                  <a:moveTo>
                    <a:pt x="182" y="54"/>
                  </a:moveTo>
                  <a:cubicBezTo>
                    <a:pt x="182" y="54"/>
                    <a:pt x="182" y="54"/>
                    <a:pt x="182" y="54"/>
                  </a:cubicBezTo>
                  <a:cubicBezTo>
                    <a:pt x="177" y="60"/>
                    <a:pt x="187" y="59"/>
                    <a:pt x="182" y="54"/>
                  </a:cubicBezTo>
                  <a:close/>
                  <a:moveTo>
                    <a:pt x="185" y="62"/>
                  </a:moveTo>
                  <a:cubicBezTo>
                    <a:pt x="185" y="62"/>
                    <a:pt x="185" y="62"/>
                    <a:pt x="185" y="62"/>
                  </a:cubicBezTo>
                  <a:cubicBezTo>
                    <a:pt x="188" y="63"/>
                    <a:pt x="190" y="62"/>
                    <a:pt x="191" y="59"/>
                  </a:cubicBezTo>
                  <a:cubicBezTo>
                    <a:pt x="189" y="59"/>
                    <a:pt x="188" y="57"/>
                    <a:pt x="185" y="58"/>
                  </a:cubicBezTo>
                  <a:cubicBezTo>
                    <a:pt x="185" y="59"/>
                    <a:pt x="185" y="61"/>
                    <a:pt x="185" y="62"/>
                  </a:cubicBezTo>
                  <a:close/>
                  <a:moveTo>
                    <a:pt x="17" y="68"/>
                  </a:moveTo>
                  <a:cubicBezTo>
                    <a:pt x="17" y="68"/>
                    <a:pt x="17" y="68"/>
                    <a:pt x="17" y="68"/>
                  </a:cubicBezTo>
                  <a:cubicBezTo>
                    <a:pt x="6" y="88"/>
                    <a:pt x="10" y="115"/>
                    <a:pt x="11" y="144"/>
                  </a:cubicBezTo>
                  <a:cubicBezTo>
                    <a:pt x="12" y="159"/>
                    <a:pt x="13" y="180"/>
                    <a:pt x="17" y="186"/>
                  </a:cubicBezTo>
                  <a:cubicBezTo>
                    <a:pt x="21" y="192"/>
                    <a:pt x="39" y="195"/>
                    <a:pt x="53" y="197"/>
                  </a:cubicBezTo>
                  <a:cubicBezTo>
                    <a:pt x="83" y="202"/>
                    <a:pt x="110" y="202"/>
                    <a:pt x="132" y="203"/>
                  </a:cubicBezTo>
                  <a:cubicBezTo>
                    <a:pt x="157" y="205"/>
                    <a:pt x="169" y="205"/>
                    <a:pt x="196" y="202"/>
                  </a:cubicBezTo>
                  <a:cubicBezTo>
                    <a:pt x="230" y="198"/>
                    <a:pt x="239" y="193"/>
                    <a:pt x="248" y="166"/>
                  </a:cubicBezTo>
                  <a:cubicBezTo>
                    <a:pt x="257" y="139"/>
                    <a:pt x="247" y="109"/>
                    <a:pt x="245" y="78"/>
                  </a:cubicBezTo>
                  <a:cubicBezTo>
                    <a:pt x="231" y="73"/>
                    <a:pt x="209" y="74"/>
                    <a:pt x="194" y="78"/>
                  </a:cubicBezTo>
                  <a:cubicBezTo>
                    <a:pt x="210" y="122"/>
                    <a:pt x="171" y="158"/>
                    <a:pt x="133" y="161"/>
                  </a:cubicBezTo>
                  <a:cubicBezTo>
                    <a:pt x="99" y="164"/>
                    <a:pt x="64" y="143"/>
                    <a:pt x="67" y="103"/>
                  </a:cubicBezTo>
                  <a:cubicBezTo>
                    <a:pt x="68" y="88"/>
                    <a:pt x="74" y="84"/>
                    <a:pt x="79" y="68"/>
                  </a:cubicBezTo>
                  <a:cubicBezTo>
                    <a:pt x="58" y="72"/>
                    <a:pt x="35" y="63"/>
                    <a:pt x="17" y="68"/>
                  </a:cubicBezTo>
                  <a:close/>
                  <a:moveTo>
                    <a:pt x="233" y="70"/>
                  </a:moveTo>
                  <a:cubicBezTo>
                    <a:pt x="233" y="70"/>
                    <a:pt x="233" y="70"/>
                    <a:pt x="233" y="70"/>
                  </a:cubicBezTo>
                  <a:cubicBezTo>
                    <a:pt x="235" y="65"/>
                    <a:pt x="225" y="66"/>
                    <a:pt x="225" y="68"/>
                  </a:cubicBezTo>
                  <a:cubicBezTo>
                    <a:pt x="227" y="70"/>
                    <a:pt x="229" y="70"/>
                    <a:pt x="23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0" name="Freeform 20">
            <a:extLst>
              <a:ext uri="{FF2B5EF4-FFF2-40B4-BE49-F238E27FC236}">
                <a16:creationId xmlns:a16="http://schemas.microsoft.com/office/drawing/2014/main" id="{C42F056D-7CCD-449E-B229-8B86ED378131}"/>
              </a:ext>
            </a:extLst>
          </p:cNvPr>
          <p:cNvSpPr>
            <a:spLocks noEditPoints="1"/>
          </p:cNvSpPr>
          <p:nvPr/>
        </p:nvSpPr>
        <p:spPr bwMode="auto">
          <a:xfrm rot="4796227">
            <a:off x="4423122" y="3033917"/>
            <a:ext cx="308904" cy="613518"/>
          </a:xfrm>
          <a:custGeom>
            <a:avLst/>
            <a:gdLst>
              <a:gd name="T0" fmla="*/ 132 w 132"/>
              <a:gd name="T1" fmla="*/ 120 h 265"/>
              <a:gd name="T2" fmla="*/ 56 w 132"/>
              <a:gd name="T3" fmla="*/ 260 h 265"/>
              <a:gd name="T4" fmla="*/ 11 w 132"/>
              <a:gd name="T5" fmla="*/ 200 h 265"/>
              <a:gd name="T6" fmla="*/ 0 w 132"/>
              <a:gd name="T7" fmla="*/ 80 h 265"/>
              <a:gd name="T8" fmla="*/ 71 w 132"/>
              <a:gd name="T9" fmla="*/ 0 h 265"/>
              <a:gd name="T10" fmla="*/ 9 w 132"/>
              <a:gd name="T11" fmla="*/ 80 h 265"/>
              <a:gd name="T12" fmla="*/ 33 w 132"/>
              <a:gd name="T13" fmla="*/ 94 h 265"/>
              <a:gd name="T14" fmla="*/ 36 w 132"/>
              <a:gd name="T15" fmla="*/ 234 h 265"/>
              <a:gd name="T16" fmla="*/ 67 w 132"/>
              <a:gd name="T17" fmla="*/ 97 h 265"/>
              <a:gd name="T18" fmla="*/ 71 w 132"/>
              <a:gd name="T19" fmla="*/ 10 h 265"/>
              <a:gd name="T20" fmla="*/ 80 w 132"/>
              <a:gd name="T21" fmla="*/ 15 h 265"/>
              <a:gd name="T22" fmla="*/ 84 w 132"/>
              <a:gd name="T23" fmla="*/ 15 h 265"/>
              <a:gd name="T24" fmla="*/ 80 w 132"/>
              <a:gd name="T25" fmla="*/ 10 h 265"/>
              <a:gd name="T26" fmla="*/ 88 w 132"/>
              <a:gd name="T27" fmla="*/ 30 h 265"/>
              <a:gd name="T28" fmla="*/ 97 w 132"/>
              <a:gd name="T29" fmla="*/ 18 h 265"/>
              <a:gd name="T30" fmla="*/ 93 w 132"/>
              <a:gd name="T31" fmla="*/ 38 h 265"/>
              <a:gd name="T32" fmla="*/ 103 w 132"/>
              <a:gd name="T33" fmla="*/ 25 h 265"/>
              <a:gd name="T34" fmla="*/ 99 w 132"/>
              <a:gd name="T35" fmla="*/ 44 h 265"/>
              <a:gd name="T36" fmla="*/ 106 w 132"/>
              <a:gd name="T37" fmla="*/ 42 h 265"/>
              <a:gd name="T38" fmla="*/ 99 w 132"/>
              <a:gd name="T39" fmla="*/ 44 h 265"/>
              <a:gd name="T40" fmla="*/ 103 w 132"/>
              <a:gd name="T41" fmla="*/ 51 h 265"/>
              <a:gd name="T42" fmla="*/ 103 w 132"/>
              <a:gd name="T43" fmla="*/ 51 h 265"/>
              <a:gd name="T44" fmla="*/ 111 w 132"/>
              <a:gd name="T45" fmla="*/ 85 h 265"/>
              <a:gd name="T46" fmla="*/ 111 w 132"/>
              <a:gd name="T47" fmla="*/ 85 h 265"/>
              <a:gd name="T48" fmla="*/ 114 w 132"/>
              <a:gd name="T49" fmla="*/ 95 h 265"/>
              <a:gd name="T50" fmla="*/ 114 w 132"/>
              <a:gd name="T51" fmla="*/ 95 h 265"/>
              <a:gd name="T52" fmla="*/ 97 w 132"/>
              <a:gd name="T53" fmla="*/ 109 h 265"/>
              <a:gd name="T54" fmla="*/ 96 w 132"/>
              <a:gd name="T55" fmla="*/ 103 h 265"/>
              <a:gd name="T56" fmla="*/ 65 w 132"/>
              <a:gd name="T57" fmla="*/ 127 h 265"/>
              <a:gd name="T58" fmla="*/ 74 w 132"/>
              <a:gd name="T59" fmla="*/ 118 h 265"/>
              <a:gd name="T60" fmla="*/ 65 w 132"/>
              <a:gd name="T61" fmla="*/ 127 h 265"/>
              <a:gd name="T62" fmla="*/ 62 w 132"/>
              <a:gd name="T63" fmla="*/ 149 h 265"/>
              <a:gd name="T64" fmla="*/ 62 w 132"/>
              <a:gd name="T65" fmla="*/ 149 h 265"/>
              <a:gd name="T66" fmla="*/ 61 w 132"/>
              <a:gd name="T67" fmla="*/ 191 h 265"/>
              <a:gd name="T68" fmla="*/ 61 w 132"/>
              <a:gd name="T69" fmla="*/ 191 h 265"/>
              <a:gd name="T70" fmla="*/ 50 w 132"/>
              <a:gd name="T71" fmla="*/ 205 h 265"/>
              <a:gd name="T72" fmla="*/ 50 w 132"/>
              <a:gd name="T73" fmla="*/ 205 h 265"/>
              <a:gd name="T74" fmla="*/ 44 w 132"/>
              <a:gd name="T75" fmla="*/ 238 h 265"/>
              <a:gd name="T76" fmla="*/ 44 w 132"/>
              <a:gd name="T77" fmla="*/ 238 h 265"/>
              <a:gd name="T78" fmla="*/ 23 w 132"/>
              <a:gd name="T79" fmla="*/ 247 h 265"/>
              <a:gd name="T80" fmla="*/ 23 w 132"/>
              <a:gd name="T81" fmla="*/ 247 h 265"/>
              <a:gd name="T82" fmla="*/ 27 w 132"/>
              <a:gd name="T83" fmla="*/ 246 h 265"/>
              <a:gd name="T84" fmla="*/ 27 w 132"/>
              <a:gd name="T85" fmla="*/ 246 h 265"/>
              <a:gd name="T86" fmla="*/ 36 w 132"/>
              <a:gd name="T87" fmla="*/ 249 h 265"/>
              <a:gd name="T88" fmla="*/ 36 w 132"/>
              <a:gd name="T89" fmla="*/ 249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2" h="265">
                <a:moveTo>
                  <a:pt x="106" y="13"/>
                </a:moveTo>
                <a:cubicBezTo>
                  <a:pt x="115" y="48"/>
                  <a:pt x="120" y="88"/>
                  <a:pt x="132" y="120"/>
                </a:cubicBezTo>
                <a:cubicBezTo>
                  <a:pt x="117" y="126"/>
                  <a:pt x="102" y="119"/>
                  <a:pt x="84" y="118"/>
                </a:cubicBezTo>
                <a:cubicBezTo>
                  <a:pt x="74" y="164"/>
                  <a:pt x="66" y="219"/>
                  <a:pt x="56" y="260"/>
                </a:cubicBezTo>
                <a:cubicBezTo>
                  <a:pt x="48" y="265"/>
                  <a:pt x="23" y="258"/>
                  <a:pt x="12" y="261"/>
                </a:cubicBezTo>
                <a:cubicBezTo>
                  <a:pt x="3" y="243"/>
                  <a:pt x="6" y="223"/>
                  <a:pt x="11" y="200"/>
                </a:cubicBezTo>
                <a:cubicBezTo>
                  <a:pt x="16" y="169"/>
                  <a:pt x="22" y="131"/>
                  <a:pt x="27" y="98"/>
                </a:cubicBezTo>
                <a:cubicBezTo>
                  <a:pt x="20" y="91"/>
                  <a:pt x="5" y="91"/>
                  <a:pt x="0" y="80"/>
                </a:cubicBezTo>
                <a:cubicBezTo>
                  <a:pt x="15" y="59"/>
                  <a:pt x="31" y="39"/>
                  <a:pt x="50" y="21"/>
                </a:cubicBezTo>
                <a:cubicBezTo>
                  <a:pt x="57" y="14"/>
                  <a:pt x="68" y="10"/>
                  <a:pt x="71" y="0"/>
                </a:cubicBezTo>
                <a:cubicBezTo>
                  <a:pt x="87" y="0"/>
                  <a:pt x="93" y="11"/>
                  <a:pt x="106" y="13"/>
                </a:cubicBezTo>
                <a:close/>
                <a:moveTo>
                  <a:pt x="9" y="80"/>
                </a:moveTo>
                <a:cubicBezTo>
                  <a:pt x="9" y="80"/>
                  <a:pt x="9" y="80"/>
                  <a:pt x="9" y="80"/>
                </a:cubicBezTo>
                <a:cubicBezTo>
                  <a:pt x="16" y="86"/>
                  <a:pt x="29" y="85"/>
                  <a:pt x="33" y="94"/>
                </a:cubicBezTo>
                <a:cubicBezTo>
                  <a:pt x="29" y="141"/>
                  <a:pt x="20" y="185"/>
                  <a:pt x="14" y="231"/>
                </a:cubicBezTo>
                <a:cubicBezTo>
                  <a:pt x="22" y="231"/>
                  <a:pt x="28" y="233"/>
                  <a:pt x="36" y="234"/>
                </a:cubicBezTo>
                <a:cubicBezTo>
                  <a:pt x="45" y="206"/>
                  <a:pt x="48" y="178"/>
                  <a:pt x="53" y="150"/>
                </a:cubicBezTo>
                <a:cubicBezTo>
                  <a:pt x="56" y="131"/>
                  <a:pt x="60" y="112"/>
                  <a:pt x="67" y="97"/>
                </a:cubicBezTo>
                <a:cubicBezTo>
                  <a:pt x="75" y="95"/>
                  <a:pt x="93" y="102"/>
                  <a:pt x="105" y="97"/>
                </a:cubicBezTo>
                <a:cubicBezTo>
                  <a:pt x="95" y="66"/>
                  <a:pt x="83" y="39"/>
                  <a:pt x="71" y="10"/>
                </a:cubicBezTo>
                <a:cubicBezTo>
                  <a:pt x="50" y="33"/>
                  <a:pt x="26" y="53"/>
                  <a:pt x="9" y="80"/>
                </a:cubicBezTo>
                <a:close/>
                <a:moveTo>
                  <a:pt x="80" y="15"/>
                </a:moveTo>
                <a:cubicBezTo>
                  <a:pt x="80" y="15"/>
                  <a:pt x="80" y="15"/>
                  <a:pt x="80" y="15"/>
                </a:cubicBezTo>
                <a:cubicBezTo>
                  <a:pt x="81" y="15"/>
                  <a:pt x="82" y="15"/>
                  <a:pt x="84" y="15"/>
                </a:cubicBezTo>
                <a:cubicBezTo>
                  <a:pt x="84" y="13"/>
                  <a:pt x="85" y="13"/>
                  <a:pt x="85" y="10"/>
                </a:cubicBezTo>
                <a:cubicBezTo>
                  <a:pt x="84" y="10"/>
                  <a:pt x="82" y="10"/>
                  <a:pt x="80" y="10"/>
                </a:cubicBezTo>
                <a:cubicBezTo>
                  <a:pt x="80" y="12"/>
                  <a:pt x="80" y="13"/>
                  <a:pt x="80" y="15"/>
                </a:cubicBezTo>
                <a:close/>
                <a:moveTo>
                  <a:pt x="88" y="30"/>
                </a:moveTo>
                <a:cubicBezTo>
                  <a:pt x="88" y="30"/>
                  <a:pt x="88" y="30"/>
                  <a:pt x="88" y="30"/>
                </a:cubicBezTo>
                <a:cubicBezTo>
                  <a:pt x="93" y="28"/>
                  <a:pt x="98" y="25"/>
                  <a:pt x="97" y="18"/>
                </a:cubicBezTo>
                <a:cubicBezTo>
                  <a:pt x="90" y="18"/>
                  <a:pt x="91" y="26"/>
                  <a:pt x="88" y="30"/>
                </a:cubicBezTo>
                <a:close/>
                <a:moveTo>
                  <a:pt x="93" y="38"/>
                </a:moveTo>
                <a:cubicBezTo>
                  <a:pt x="93" y="38"/>
                  <a:pt x="93" y="38"/>
                  <a:pt x="93" y="38"/>
                </a:cubicBezTo>
                <a:cubicBezTo>
                  <a:pt x="99" y="36"/>
                  <a:pt x="101" y="31"/>
                  <a:pt x="103" y="25"/>
                </a:cubicBezTo>
                <a:cubicBezTo>
                  <a:pt x="96" y="25"/>
                  <a:pt x="95" y="32"/>
                  <a:pt x="93" y="38"/>
                </a:cubicBezTo>
                <a:close/>
                <a:moveTo>
                  <a:pt x="99" y="44"/>
                </a:moveTo>
                <a:cubicBezTo>
                  <a:pt x="99" y="44"/>
                  <a:pt x="99" y="44"/>
                  <a:pt x="99" y="44"/>
                </a:cubicBezTo>
                <a:cubicBezTo>
                  <a:pt x="102" y="44"/>
                  <a:pt x="102" y="41"/>
                  <a:pt x="106" y="42"/>
                </a:cubicBezTo>
                <a:cubicBezTo>
                  <a:pt x="107" y="38"/>
                  <a:pt x="107" y="34"/>
                  <a:pt x="102" y="35"/>
                </a:cubicBezTo>
                <a:cubicBezTo>
                  <a:pt x="102" y="39"/>
                  <a:pt x="98" y="39"/>
                  <a:pt x="99" y="44"/>
                </a:cubicBezTo>
                <a:close/>
                <a:moveTo>
                  <a:pt x="103" y="51"/>
                </a:moveTo>
                <a:cubicBezTo>
                  <a:pt x="103" y="51"/>
                  <a:pt x="103" y="51"/>
                  <a:pt x="103" y="51"/>
                </a:cubicBezTo>
                <a:cubicBezTo>
                  <a:pt x="107" y="52"/>
                  <a:pt x="107" y="48"/>
                  <a:pt x="108" y="45"/>
                </a:cubicBezTo>
                <a:cubicBezTo>
                  <a:pt x="104" y="45"/>
                  <a:pt x="103" y="47"/>
                  <a:pt x="103" y="51"/>
                </a:cubicBezTo>
                <a:close/>
                <a:moveTo>
                  <a:pt x="111" y="85"/>
                </a:moveTo>
                <a:cubicBezTo>
                  <a:pt x="111" y="85"/>
                  <a:pt x="111" y="85"/>
                  <a:pt x="111" y="85"/>
                </a:cubicBezTo>
                <a:cubicBezTo>
                  <a:pt x="115" y="87"/>
                  <a:pt x="115" y="78"/>
                  <a:pt x="111" y="80"/>
                </a:cubicBezTo>
                <a:cubicBezTo>
                  <a:pt x="111" y="82"/>
                  <a:pt x="111" y="83"/>
                  <a:pt x="111" y="85"/>
                </a:cubicBezTo>
                <a:close/>
                <a:moveTo>
                  <a:pt x="114" y="95"/>
                </a:moveTo>
                <a:cubicBezTo>
                  <a:pt x="114" y="95"/>
                  <a:pt x="114" y="95"/>
                  <a:pt x="114" y="95"/>
                </a:cubicBezTo>
                <a:cubicBezTo>
                  <a:pt x="118" y="98"/>
                  <a:pt x="118" y="89"/>
                  <a:pt x="114" y="91"/>
                </a:cubicBezTo>
                <a:cubicBezTo>
                  <a:pt x="114" y="92"/>
                  <a:pt x="114" y="94"/>
                  <a:pt x="114" y="95"/>
                </a:cubicBezTo>
                <a:close/>
                <a:moveTo>
                  <a:pt x="97" y="109"/>
                </a:moveTo>
                <a:cubicBezTo>
                  <a:pt x="97" y="109"/>
                  <a:pt x="97" y="109"/>
                  <a:pt x="97" y="109"/>
                </a:cubicBezTo>
                <a:cubicBezTo>
                  <a:pt x="97" y="106"/>
                  <a:pt x="101" y="107"/>
                  <a:pt x="100" y="103"/>
                </a:cubicBezTo>
                <a:cubicBezTo>
                  <a:pt x="99" y="103"/>
                  <a:pt x="97" y="103"/>
                  <a:pt x="96" y="103"/>
                </a:cubicBezTo>
                <a:cubicBezTo>
                  <a:pt x="96" y="105"/>
                  <a:pt x="95" y="109"/>
                  <a:pt x="97" y="109"/>
                </a:cubicBezTo>
                <a:close/>
                <a:moveTo>
                  <a:pt x="65" y="127"/>
                </a:moveTo>
                <a:cubicBezTo>
                  <a:pt x="65" y="127"/>
                  <a:pt x="65" y="127"/>
                  <a:pt x="65" y="127"/>
                </a:cubicBezTo>
                <a:cubicBezTo>
                  <a:pt x="72" y="128"/>
                  <a:pt x="75" y="124"/>
                  <a:pt x="74" y="118"/>
                </a:cubicBezTo>
                <a:cubicBezTo>
                  <a:pt x="71" y="119"/>
                  <a:pt x="71" y="115"/>
                  <a:pt x="67" y="117"/>
                </a:cubicBezTo>
                <a:cubicBezTo>
                  <a:pt x="66" y="120"/>
                  <a:pt x="64" y="122"/>
                  <a:pt x="65" y="127"/>
                </a:cubicBezTo>
                <a:close/>
                <a:moveTo>
                  <a:pt x="62" y="149"/>
                </a:moveTo>
                <a:cubicBezTo>
                  <a:pt x="62" y="149"/>
                  <a:pt x="62" y="149"/>
                  <a:pt x="62" y="149"/>
                </a:cubicBezTo>
                <a:cubicBezTo>
                  <a:pt x="65" y="142"/>
                  <a:pt x="72" y="141"/>
                  <a:pt x="73" y="133"/>
                </a:cubicBezTo>
                <a:cubicBezTo>
                  <a:pt x="67" y="135"/>
                  <a:pt x="58" y="142"/>
                  <a:pt x="62" y="149"/>
                </a:cubicBezTo>
                <a:close/>
                <a:moveTo>
                  <a:pt x="61" y="191"/>
                </a:moveTo>
                <a:cubicBezTo>
                  <a:pt x="61" y="191"/>
                  <a:pt x="61" y="191"/>
                  <a:pt x="61" y="191"/>
                </a:cubicBezTo>
                <a:cubicBezTo>
                  <a:pt x="62" y="190"/>
                  <a:pt x="69" y="182"/>
                  <a:pt x="62" y="182"/>
                </a:cubicBezTo>
                <a:cubicBezTo>
                  <a:pt x="63" y="186"/>
                  <a:pt x="56" y="188"/>
                  <a:pt x="61" y="191"/>
                </a:cubicBezTo>
                <a:close/>
                <a:moveTo>
                  <a:pt x="50" y="205"/>
                </a:moveTo>
                <a:cubicBezTo>
                  <a:pt x="50" y="205"/>
                  <a:pt x="50" y="205"/>
                  <a:pt x="50" y="205"/>
                </a:cubicBezTo>
                <a:cubicBezTo>
                  <a:pt x="55" y="206"/>
                  <a:pt x="52" y="200"/>
                  <a:pt x="55" y="199"/>
                </a:cubicBezTo>
                <a:cubicBezTo>
                  <a:pt x="51" y="198"/>
                  <a:pt x="50" y="201"/>
                  <a:pt x="50" y="205"/>
                </a:cubicBezTo>
                <a:close/>
                <a:moveTo>
                  <a:pt x="44" y="238"/>
                </a:moveTo>
                <a:cubicBezTo>
                  <a:pt x="44" y="238"/>
                  <a:pt x="44" y="238"/>
                  <a:pt x="44" y="238"/>
                </a:cubicBezTo>
                <a:cubicBezTo>
                  <a:pt x="52" y="239"/>
                  <a:pt x="54" y="226"/>
                  <a:pt x="52" y="222"/>
                </a:cubicBezTo>
                <a:cubicBezTo>
                  <a:pt x="51" y="229"/>
                  <a:pt x="44" y="230"/>
                  <a:pt x="44" y="238"/>
                </a:cubicBezTo>
                <a:close/>
                <a:moveTo>
                  <a:pt x="23" y="247"/>
                </a:moveTo>
                <a:cubicBezTo>
                  <a:pt x="23" y="247"/>
                  <a:pt x="23" y="247"/>
                  <a:pt x="23" y="247"/>
                </a:cubicBezTo>
                <a:cubicBezTo>
                  <a:pt x="24" y="245"/>
                  <a:pt x="25" y="242"/>
                  <a:pt x="26" y="238"/>
                </a:cubicBezTo>
                <a:cubicBezTo>
                  <a:pt x="20" y="238"/>
                  <a:pt x="18" y="245"/>
                  <a:pt x="23" y="247"/>
                </a:cubicBezTo>
                <a:close/>
                <a:moveTo>
                  <a:pt x="27" y="246"/>
                </a:moveTo>
                <a:cubicBezTo>
                  <a:pt x="27" y="246"/>
                  <a:pt x="27" y="246"/>
                  <a:pt x="27" y="246"/>
                </a:cubicBezTo>
                <a:cubicBezTo>
                  <a:pt x="32" y="247"/>
                  <a:pt x="32" y="242"/>
                  <a:pt x="33" y="240"/>
                </a:cubicBezTo>
                <a:cubicBezTo>
                  <a:pt x="29" y="239"/>
                  <a:pt x="27" y="241"/>
                  <a:pt x="27" y="246"/>
                </a:cubicBezTo>
                <a:close/>
                <a:moveTo>
                  <a:pt x="36" y="249"/>
                </a:moveTo>
                <a:cubicBezTo>
                  <a:pt x="36" y="249"/>
                  <a:pt x="36" y="249"/>
                  <a:pt x="36" y="249"/>
                </a:cubicBezTo>
                <a:cubicBezTo>
                  <a:pt x="37" y="246"/>
                  <a:pt x="44" y="243"/>
                  <a:pt x="38" y="241"/>
                </a:cubicBezTo>
                <a:cubicBezTo>
                  <a:pt x="37" y="243"/>
                  <a:pt x="32" y="247"/>
                  <a:pt x="36" y="24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" name="Freeform 20">
            <a:extLst>
              <a:ext uri="{FF2B5EF4-FFF2-40B4-BE49-F238E27FC236}">
                <a16:creationId xmlns:a16="http://schemas.microsoft.com/office/drawing/2014/main" id="{C1A04A35-EE0B-4D4E-9C5C-FD995BA91DA4}"/>
              </a:ext>
            </a:extLst>
          </p:cNvPr>
          <p:cNvSpPr>
            <a:spLocks noEditPoints="1"/>
          </p:cNvSpPr>
          <p:nvPr/>
        </p:nvSpPr>
        <p:spPr bwMode="auto">
          <a:xfrm rot="4796227">
            <a:off x="7504469" y="3033917"/>
            <a:ext cx="308904" cy="613518"/>
          </a:xfrm>
          <a:custGeom>
            <a:avLst/>
            <a:gdLst>
              <a:gd name="T0" fmla="*/ 132 w 132"/>
              <a:gd name="T1" fmla="*/ 120 h 265"/>
              <a:gd name="T2" fmla="*/ 56 w 132"/>
              <a:gd name="T3" fmla="*/ 260 h 265"/>
              <a:gd name="T4" fmla="*/ 11 w 132"/>
              <a:gd name="T5" fmla="*/ 200 h 265"/>
              <a:gd name="T6" fmla="*/ 0 w 132"/>
              <a:gd name="T7" fmla="*/ 80 h 265"/>
              <a:gd name="T8" fmla="*/ 71 w 132"/>
              <a:gd name="T9" fmla="*/ 0 h 265"/>
              <a:gd name="T10" fmla="*/ 9 w 132"/>
              <a:gd name="T11" fmla="*/ 80 h 265"/>
              <a:gd name="T12" fmla="*/ 33 w 132"/>
              <a:gd name="T13" fmla="*/ 94 h 265"/>
              <a:gd name="T14" fmla="*/ 36 w 132"/>
              <a:gd name="T15" fmla="*/ 234 h 265"/>
              <a:gd name="T16" fmla="*/ 67 w 132"/>
              <a:gd name="T17" fmla="*/ 97 h 265"/>
              <a:gd name="T18" fmla="*/ 71 w 132"/>
              <a:gd name="T19" fmla="*/ 10 h 265"/>
              <a:gd name="T20" fmla="*/ 80 w 132"/>
              <a:gd name="T21" fmla="*/ 15 h 265"/>
              <a:gd name="T22" fmla="*/ 84 w 132"/>
              <a:gd name="T23" fmla="*/ 15 h 265"/>
              <a:gd name="T24" fmla="*/ 80 w 132"/>
              <a:gd name="T25" fmla="*/ 10 h 265"/>
              <a:gd name="T26" fmla="*/ 88 w 132"/>
              <a:gd name="T27" fmla="*/ 30 h 265"/>
              <a:gd name="T28" fmla="*/ 97 w 132"/>
              <a:gd name="T29" fmla="*/ 18 h 265"/>
              <a:gd name="T30" fmla="*/ 93 w 132"/>
              <a:gd name="T31" fmla="*/ 38 h 265"/>
              <a:gd name="T32" fmla="*/ 103 w 132"/>
              <a:gd name="T33" fmla="*/ 25 h 265"/>
              <a:gd name="T34" fmla="*/ 99 w 132"/>
              <a:gd name="T35" fmla="*/ 44 h 265"/>
              <a:gd name="T36" fmla="*/ 106 w 132"/>
              <a:gd name="T37" fmla="*/ 42 h 265"/>
              <a:gd name="T38" fmla="*/ 99 w 132"/>
              <a:gd name="T39" fmla="*/ 44 h 265"/>
              <a:gd name="T40" fmla="*/ 103 w 132"/>
              <a:gd name="T41" fmla="*/ 51 h 265"/>
              <a:gd name="T42" fmla="*/ 103 w 132"/>
              <a:gd name="T43" fmla="*/ 51 h 265"/>
              <a:gd name="T44" fmla="*/ 111 w 132"/>
              <a:gd name="T45" fmla="*/ 85 h 265"/>
              <a:gd name="T46" fmla="*/ 111 w 132"/>
              <a:gd name="T47" fmla="*/ 85 h 265"/>
              <a:gd name="T48" fmla="*/ 114 w 132"/>
              <a:gd name="T49" fmla="*/ 95 h 265"/>
              <a:gd name="T50" fmla="*/ 114 w 132"/>
              <a:gd name="T51" fmla="*/ 95 h 265"/>
              <a:gd name="T52" fmla="*/ 97 w 132"/>
              <a:gd name="T53" fmla="*/ 109 h 265"/>
              <a:gd name="T54" fmla="*/ 96 w 132"/>
              <a:gd name="T55" fmla="*/ 103 h 265"/>
              <a:gd name="T56" fmla="*/ 65 w 132"/>
              <a:gd name="T57" fmla="*/ 127 h 265"/>
              <a:gd name="T58" fmla="*/ 74 w 132"/>
              <a:gd name="T59" fmla="*/ 118 h 265"/>
              <a:gd name="T60" fmla="*/ 65 w 132"/>
              <a:gd name="T61" fmla="*/ 127 h 265"/>
              <a:gd name="T62" fmla="*/ 62 w 132"/>
              <a:gd name="T63" fmla="*/ 149 h 265"/>
              <a:gd name="T64" fmla="*/ 62 w 132"/>
              <a:gd name="T65" fmla="*/ 149 h 265"/>
              <a:gd name="T66" fmla="*/ 61 w 132"/>
              <a:gd name="T67" fmla="*/ 191 h 265"/>
              <a:gd name="T68" fmla="*/ 61 w 132"/>
              <a:gd name="T69" fmla="*/ 191 h 265"/>
              <a:gd name="T70" fmla="*/ 50 w 132"/>
              <a:gd name="T71" fmla="*/ 205 h 265"/>
              <a:gd name="T72" fmla="*/ 50 w 132"/>
              <a:gd name="T73" fmla="*/ 205 h 265"/>
              <a:gd name="T74" fmla="*/ 44 w 132"/>
              <a:gd name="T75" fmla="*/ 238 h 265"/>
              <a:gd name="T76" fmla="*/ 44 w 132"/>
              <a:gd name="T77" fmla="*/ 238 h 265"/>
              <a:gd name="T78" fmla="*/ 23 w 132"/>
              <a:gd name="T79" fmla="*/ 247 h 265"/>
              <a:gd name="T80" fmla="*/ 23 w 132"/>
              <a:gd name="T81" fmla="*/ 247 h 265"/>
              <a:gd name="T82" fmla="*/ 27 w 132"/>
              <a:gd name="T83" fmla="*/ 246 h 265"/>
              <a:gd name="T84" fmla="*/ 27 w 132"/>
              <a:gd name="T85" fmla="*/ 246 h 265"/>
              <a:gd name="T86" fmla="*/ 36 w 132"/>
              <a:gd name="T87" fmla="*/ 249 h 265"/>
              <a:gd name="T88" fmla="*/ 36 w 132"/>
              <a:gd name="T89" fmla="*/ 249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2" h="265">
                <a:moveTo>
                  <a:pt x="106" y="13"/>
                </a:moveTo>
                <a:cubicBezTo>
                  <a:pt x="115" y="48"/>
                  <a:pt x="120" y="88"/>
                  <a:pt x="132" y="120"/>
                </a:cubicBezTo>
                <a:cubicBezTo>
                  <a:pt x="117" y="126"/>
                  <a:pt x="102" y="119"/>
                  <a:pt x="84" y="118"/>
                </a:cubicBezTo>
                <a:cubicBezTo>
                  <a:pt x="74" y="164"/>
                  <a:pt x="66" y="219"/>
                  <a:pt x="56" y="260"/>
                </a:cubicBezTo>
                <a:cubicBezTo>
                  <a:pt x="48" y="265"/>
                  <a:pt x="23" y="258"/>
                  <a:pt x="12" y="261"/>
                </a:cubicBezTo>
                <a:cubicBezTo>
                  <a:pt x="3" y="243"/>
                  <a:pt x="6" y="223"/>
                  <a:pt x="11" y="200"/>
                </a:cubicBezTo>
                <a:cubicBezTo>
                  <a:pt x="16" y="169"/>
                  <a:pt x="22" y="131"/>
                  <a:pt x="27" y="98"/>
                </a:cubicBezTo>
                <a:cubicBezTo>
                  <a:pt x="20" y="91"/>
                  <a:pt x="5" y="91"/>
                  <a:pt x="0" y="80"/>
                </a:cubicBezTo>
                <a:cubicBezTo>
                  <a:pt x="15" y="59"/>
                  <a:pt x="31" y="39"/>
                  <a:pt x="50" y="21"/>
                </a:cubicBezTo>
                <a:cubicBezTo>
                  <a:pt x="57" y="14"/>
                  <a:pt x="68" y="10"/>
                  <a:pt x="71" y="0"/>
                </a:cubicBezTo>
                <a:cubicBezTo>
                  <a:pt x="87" y="0"/>
                  <a:pt x="93" y="11"/>
                  <a:pt x="106" y="13"/>
                </a:cubicBezTo>
                <a:close/>
                <a:moveTo>
                  <a:pt x="9" y="80"/>
                </a:moveTo>
                <a:cubicBezTo>
                  <a:pt x="9" y="80"/>
                  <a:pt x="9" y="80"/>
                  <a:pt x="9" y="80"/>
                </a:cubicBezTo>
                <a:cubicBezTo>
                  <a:pt x="16" y="86"/>
                  <a:pt x="29" y="85"/>
                  <a:pt x="33" y="94"/>
                </a:cubicBezTo>
                <a:cubicBezTo>
                  <a:pt x="29" y="141"/>
                  <a:pt x="20" y="185"/>
                  <a:pt x="14" y="231"/>
                </a:cubicBezTo>
                <a:cubicBezTo>
                  <a:pt x="22" y="231"/>
                  <a:pt x="28" y="233"/>
                  <a:pt x="36" y="234"/>
                </a:cubicBezTo>
                <a:cubicBezTo>
                  <a:pt x="45" y="206"/>
                  <a:pt x="48" y="178"/>
                  <a:pt x="53" y="150"/>
                </a:cubicBezTo>
                <a:cubicBezTo>
                  <a:pt x="56" y="131"/>
                  <a:pt x="60" y="112"/>
                  <a:pt x="67" y="97"/>
                </a:cubicBezTo>
                <a:cubicBezTo>
                  <a:pt x="75" y="95"/>
                  <a:pt x="93" y="102"/>
                  <a:pt x="105" y="97"/>
                </a:cubicBezTo>
                <a:cubicBezTo>
                  <a:pt x="95" y="66"/>
                  <a:pt x="83" y="39"/>
                  <a:pt x="71" y="10"/>
                </a:cubicBezTo>
                <a:cubicBezTo>
                  <a:pt x="50" y="33"/>
                  <a:pt x="26" y="53"/>
                  <a:pt x="9" y="80"/>
                </a:cubicBezTo>
                <a:close/>
                <a:moveTo>
                  <a:pt x="80" y="15"/>
                </a:moveTo>
                <a:cubicBezTo>
                  <a:pt x="80" y="15"/>
                  <a:pt x="80" y="15"/>
                  <a:pt x="80" y="15"/>
                </a:cubicBezTo>
                <a:cubicBezTo>
                  <a:pt x="81" y="15"/>
                  <a:pt x="82" y="15"/>
                  <a:pt x="84" y="15"/>
                </a:cubicBezTo>
                <a:cubicBezTo>
                  <a:pt x="84" y="13"/>
                  <a:pt x="85" y="13"/>
                  <a:pt x="85" y="10"/>
                </a:cubicBezTo>
                <a:cubicBezTo>
                  <a:pt x="84" y="10"/>
                  <a:pt x="82" y="10"/>
                  <a:pt x="80" y="10"/>
                </a:cubicBezTo>
                <a:cubicBezTo>
                  <a:pt x="80" y="12"/>
                  <a:pt x="80" y="13"/>
                  <a:pt x="80" y="15"/>
                </a:cubicBezTo>
                <a:close/>
                <a:moveTo>
                  <a:pt x="88" y="30"/>
                </a:moveTo>
                <a:cubicBezTo>
                  <a:pt x="88" y="30"/>
                  <a:pt x="88" y="30"/>
                  <a:pt x="88" y="30"/>
                </a:cubicBezTo>
                <a:cubicBezTo>
                  <a:pt x="93" y="28"/>
                  <a:pt x="98" y="25"/>
                  <a:pt x="97" y="18"/>
                </a:cubicBezTo>
                <a:cubicBezTo>
                  <a:pt x="90" y="18"/>
                  <a:pt x="91" y="26"/>
                  <a:pt x="88" y="30"/>
                </a:cubicBezTo>
                <a:close/>
                <a:moveTo>
                  <a:pt x="93" y="38"/>
                </a:moveTo>
                <a:cubicBezTo>
                  <a:pt x="93" y="38"/>
                  <a:pt x="93" y="38"/>
                  <a:pt x="93" y="38"/>
                </a:cubicBezTo>
                <a:cubicBezTo>
                  <a:pt x="99" y="36"/>
                  <a:pt x="101" y="31"/>
                  <a:pt x="103" y="25"/>
                </a:cubicBezTo>
                <a:cubicBezTo>
                  <a:pt x="96" y="25"/>
                  <a:pt x="95" y="32"/>
                  <a:pt x="93" y="38"/>
                </a:cubicBezTo>
                <a:close/>
                <a:moveTo>
                  <a:pt x="99" y="44"/>
                </a:moveTo>
                <a:cubicBezTo>
                  <a:pt x="99" y="44"/>
                  <a:pt x="99" y="44"/>
                  <a:pt x="99" y="44"/>
                </a:cubicBezTo>
                <a:cubicBezTo>
                  <a:pt x="102" y="44"/>
                  <a:pt x="102" y="41"/>
                  <a:pt x="106" y="42"/>
                </a:cubicBezTo>
                <a:cubicBezTo>
                  <a:pt x="107" y="38"/>
                  <a:pt x="107" y="34"/>
                  <a:pt x="102" y="35"/>
                </a:cubicBezTo>
                <a:cubicBezTo>
                  <a:pt x="102" y="39"/>
                  <a:pt x="98" y="39"/>
                  <a:pt x="99" y="44"/>
                </a:cubicBezTo>
                <a:close/>
                <a:moveTo>
                  <a:pt x="103" y="51"/>
                </a:moveTo>
                <a:cubicBezTo>
                  <a:pt x="103" y="51"/>
                  <a:pt x="103" y="51"/>
                  <a:pt x="103" y="51"/>
                </a:cubicBezTo>
                <a:cubicBezTo>
                  <a:pt x="107" y="52"/>
                  <a:pt x="107" y="48"/>
                  <a:pt x="108" y="45"/>
                </a:cubicBezTo>
                <a:cubicBezTo>
                  <a:pt x="104" y="45"/>
                  <a:pt x="103" y="47"/>
                  <a:pt x="103" y="51"/>
                </a:cubicBezTo>
                <a:close/>
                <a:moveTo>
                  <a:pt x="111" y="85"/>
                </a:moveTo>
                <a:cubicBezTo>
                  <a:pt x="111" y="85"/>
                  <a:pt x="111" y="85"/>
                  <a:pt x="111" y="85"/>
                </a:cubicBezTo>
                <a:cubicBezTo>
                  <a:pt x="115" y="87"/>
                  <a:pt x="115" y="78"/>
                  <a:pt x="111" y="80"/>
                </a:cubicBezTo>
                <a:cubicBezTo>
                  <a:pt x="111" y="82"/>
                  <a:pt x="111" y="83"/>
                  <a:pt x="111" y="85"/>
                </a:cubicBezTo>
                <a:close/>
                <a:moveTo>
                  <a:pt x="114" y="95"/>
                </a:moveTo>
                <a:cubicBezTo>
                  <a:pt x="114" y="95"/>
                  <a:pt x="114" y="95"/>
                  <a:pt x="114" y="95"/>
                </a:cubicBezTo>
                <a:cubicBezTo>
                  <a:pt x="118" y="98"/>
                  <a:pt x="118" y="89"/>
                  <a:pt x="114" y="91"/>
                </a:cubicBezTo>
                <a:cubicBezTo>
                  <a:pt x="114" y="92"/>
                  <a:pt x="114" y="94"/>
                  <a:pt x="114" y="95"/>
                </a:cubicBezTo>
                <a:close/>
                <a:moveTo>
                  <a:pt x="97" y="109"/>
                </a:moveTo>
                <a:cubicBezTo>
                  <a:pt x="97" y="109"/>
                  <a:pt x="97" y="109"/>
                  <a:pt x="97" y="109"/>
                </a:cubicBezTo>
                <a:cubicBezTo>
                  <a:pt x="97" y="106"/>
                  <a:pt x="101" y="107"/>
                  <a:pt x="100" y="103"/>
                </a:cubicBezTo>
                <a:cubicBezTo>
                  <a:pt x="99" y="103"/>
                  <a:pt x="97" y="103"/>
                  <a:pt x="96" y="103"/>
                </a:cubicBezTo>
                <a:cubicBezTo>
                  <a:pt x="96" y="105"/>
                  <a:pt x="95" y="109"/>
                  <a:pt x="97" y="109"/>
                </a:cubicBezTo>
                <a:close/>
                <a:moveTo>
                  <a:pt x="65" y="127"/>
                </a:moveTo>
                <a:cubicBezTo>
                  <a:pt x="65" y="127"/>
                  <a:pt x="65" y="127"/>
                  <a:pt x="65" y="127"/>
                </a:cubicBezTo>
                <a:cubicBezTo>
                  <a:pt x="72" y="128"/>
                  <a:pt x="75" y="124"/>
                  <a:pt x="74" y="118"/>
                </a:cubicBezTo>
                <a:cubicBezTo>
                  <a:pt x="71" y="119"/>
                  <a:pt x="71" y="115"/>
                  <a:pt x="67" y="117"/>
                </a:cubicBezTo>
                <a:cubicBezTo>
                  <a:pt x="66" y="120"/>
                  <a:pt x="64" y="122"/>
                  <a:pt x="65" y="127"/>
                </a:cubicBezTo>
                <a:close/>
                <a:moveTo>
                  <a:pt x="62" y="149"/>
                </a:moveTo>
                <a:cubicBezTo>
                  <a:pt x="62" y="149"/>
                  <a:pt x="62" y="149"/>
                  <a:pt x="62" y="149"/>
                </a:cubicBezTo>
                <a:cubicBezTo>
                  <a:pt x="65" y="142"/>
                  <a:pt x="72" y="141"/>
                  <a:pt x="73" y="133"/>
                </a:cubicBezTo>
                <a:cubicBezTo>
                  <a:pt x="67" y="135"/>
                  <a:pt x="58" y="142"/>
                  <a:pt x="62" y="149"/>
                </a:cubicBezTo>
                <a:close/>
                <a:moveTo>
                  <a:pt x="61" y="191"/>
                </a:moveTo>
                <a:cubicBezTo>
                  <a:pt x="61" y="191"/>
                  <a:pt x="61" y="191"/>
                  <a:pt x="61" y="191"/>
                </a:cubicBezTo>
                <a:cubicBezTo>
                  <a:pt x="62" y="190"/>
                  <a:pt x="69" y="182"/>
                  <a:pt x="62" y="182"/>
                </a:cubicBezTo>
                <a:cubicBezTo>
                  <a:pt x="63" y="186"/>
                  <a:pt x="56" y="188"/>
                  <a:pt x="61" y="191"/>
                </a:cubicBezTo>
                <a:close/>
                <a:moveTo>
                  <a:pt x="50" y="205"/>
                </a:moveTo>
                <a:cubicBezTo>
                  <a:pt x="50" y="205"/>
                  <a:pt x="50" y="205"/>
                  <a:pt x="50" y="205"/>
                </a:cubicBezTo>
                <a:cubicBezTo>
                  <a:pt x="55" y="206"/>
                  <a:pt x="52" y="200"/>
                  <a:pt x="55" y="199"/>
                </a:cubicBezTo>
                <a:cubicBezTo>
                  <a:pt x="51" y="198"/>
                  <a:pt x="50" y="201"/>
                  <a:pt x="50" y="205"/>
                </a:cubicBezTo>
                <a:close/>
                <a:moveTo>
                  <a:pt x="44" y="238"/>
                </a:moveTo>
                <a:cubicBezTo>
                  <a:pt x="44" y="238"/>
                  <a:pt x="44" y="238"/>
                  <a:pt x="44" y="238"/>
                </a:cubicBezTo>
                <a:cubicBezTo>
                  <a:pt x="52" y="239"/>
                  <a:pt x="54" y="226"/>
                  <a:pt x="52" y="222"/>
                </a:cubicBezTo>
                <a:cubicBezTo>
                  <a:pt x="51" y="229"/>
                  <a:pt x="44" y="230"/>
                  <a:pt x="44" y="238"/>
                </a:cubicBezTo>
                <a:close/>
                <a:moveTo>
                  <a:pt x="23" y="247"/>
                </a:moveTo>
                <a:cubicBezTo>
                  <a:pt x="23" y="247"/>
                  <a:pt x="23" y="247"/>
                  <a:pt x="23" y="247"/>
                </a:cubicBezTo>
                <a:cubicBezTo>
                  <a:pt x="24" y="245"/>
                  <a:pt x="25" y="242"/>
                  <a:pt x="26" y="238"/>
                </a:cubicBezTo>
                <a:cubicBezTo>
                  <a:pt x="20" y="238"/>
                  <a:pt x="18" y="245"/>
                  <a:pt x="23" y="247"/>
                </a:cubicBezTo>
                <a:close/>
                <a:moveTo>
                  <a:pt x="27" y="246"/>
                </a:moveTo>
                <a:cubicBezTo>
                  <a:pt x="27" y="246"/>
                  <a:pt x="27" y="246"/>
                  <a:pt x="27" y="246"/>
                </a:cubicBezTo>
                <a:cubicBezTo>
                  <a:pt x="32" y="247"/>
                  <a:pt x="32" y="242"/>
                  <a:pt x="33" y="240"/>
                </a:cubicBezTo>
                <a:cubicBezTo>
                  <a:pt x="29" y="239"/>
                  <a:pt x="27" y="241"/>
                  <a:pt x="27" y="246"/>
                </a:cubicBezTo>
                <a:close/>
                <a:moveTo>
                  <a:pt x="36" y="249"/>
                </a:moveTo>
                <a:cubicBezTo>
                  <a:pt x="36" y="249"/>
                  <a:pt x="36" y="249"/>
                  <a:pt x="36" y="249"/>
                </a:cubicBezTo>
                <a:cubicBezTo>
                  <a:pt x="37" y="246"/>
                  <a:pt x="44" y="243"/>
                  <a:pt x="38" y="241"/>
                </a:cubicBezTo>
                <a:cubicBezTo>
                  <a:pt x="37" y="243"/>
                  <a:pt x="32" y="247"/>
                  <a:pt x="36" y="24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362B538-E8D3-4B24-9C40-9E4096053C54}"/>
              </a:ext>
            </a:extLst>
          </p:cNvPr>
          <p:cNvSpPr txBox="1"/>
          <p:nvPr/>
        </p:nvSpPr>
        <p:spPr>
          <a:xfrm>
            <a:off x="1982898" y="4280150"/>
            <a:ext cx="1943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YOUR TEXT </a:t>
            </a:r>
          </a:p>
        </p:txBody>
      </p:sp>
      <p:sp>
        <p:nvSpPr>
          <p:cNvPr id="43" name="Text Placeholder 32">
            <a:extLst>
              <a:ext uri="{FF2B5EF4-FFF2-40B4-BE49-F238E27FC236}">
                <a16:creationId xmlns:a16="http://schemas.microsoft.com/office/drawing/2014/main" id="{6909985D-6474-414D-A122-19018602CDDC}"/>
              </a:ext>
            </a:extLst>
          </p:cNvPr>
          <p:cNvSpPr txBox="1">
            <a:spLocks/>
          </p:cNvSpPr>
          <p:nvPr/>
        </p:nvSpPr>
        <p:spPr>
          <a:xfrm>
            <a:off x="1887007" y="4696817"/>
            <a:ext cx="2270375" cy="9822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B2AB139-2A11-48CB-B80F-3BF9C76FB815}"/>
              </a:ext>
            </a:extLst>
          </p:cNvPr>
          <p:cNvSpPr txBox="1"/>
          <p:nvPr/>
        </p:nvSpPr>
        <p:spPr>
          <a:xfrm>
            <a:off x="5273522" y="4280150"/>
            <a:ext cx="1943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YOUR TEXT </a:t>
            </a:r>
          </a:p>
        </p:txBody>
      </p:sp>
      <p:sp>
        <p:nvSpPr>
          <p:cNvPr id="45" name="Text Placeholder 32">
            <a:extLst>
              <a:ext uri="{FF2B5EF4-FFF2-40B4-BE49-F238E27FC236}">
                <a16:creationId xmlns:a16="http://schemas.microsoft.com/office/drawing/2014/main" id="{C3EC3C70-995B-4BB8-8939-A605F3882E54}"/>
              </a:ext>
            </a:extLst>
          </p:cNvPr>
          <p:cNvSpPr txBox="1">
            <a:spLocks/>
          </p:cNvSpPr>
          <p:nvPr/>
        </p:nvSpPr>
        <p:spPr>
          <a:xfrm>
            <a:off x="5177631" y="4696817"/>
            <a:ext cx="2270375" cy="9822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6043581-0707-42D6-BE9C-6D1746234165}"/>
              </a:ext>
            </a:extLst>
          </p:cNvPr>
          <p:cNvSpPr txBox="1"/>
          <p:nvPr/>
        </p:nvSpPr>
        <p:spPr>
          <a:xfrm>
            <a:off x="8340277" y="4280150"/>
            <a:ext cx="1943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YOUR TEXT </a:t>
            </a:r>
          </a:p>
        </p:txBody>
      </p:sp>
      <p:sp>
        <p:nvSpPr>
          <p:cNvPr id="47" name="Text Placeholder 32">
            <a:extLst>
              <a:ext uri="{FF2B5EF4-FFF2-40B4-BE49-F238E27FC236}">
                <a16:creationId xmlns:a16="http://schemas.microsoft.com/office/drawing/2014/main" id="{848DA70B-6060-4F18-B011-C7F1447AED87}"/>
              </a:ext>
            </a:extLst>
          </p:cNvPr>
          <p:cNvSpPr txBox="1">
            <a:spLocks/>
          </p:cNvSpPr>
          <p:nvPr/>
        </p:nvSpPr>
        <p:spPr>
          <a:xfrm>
            <a:off x="8244386" y="4696817"/>
            <a:ext cx="2270375" cy="9822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</p:spTree>
    <p:extLst>
      <p:ext uri="{BB962C8B-B14F-4D97-AF65-F5344CB8AC3E}">
        <p14:creationId xmlns:p14="http://schemas.microsoft.com/office/powerpoint/2010/main" val="1226017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7EC38BC-4EFB-4127-BF9D-F2D9FCD32802}"/>
              </a:ext>
            </a:extLst>
          </p:cNvPr>
          <p:cNvGrpSpPr/>
          <p:nvPr/>
        </p:nvGrpSpPr>
        <p:grpSpPr>
          <a:xfrm>
            <a:off x="607284" y="2268239"/>
            <a:ext cx="10977433" cy="3714313"/>
            <a:chOff x="1142957" y="2268239"/>
            <a:chExt cx="10977433" cy="3714313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BD563BEF-6069-454B-A153-DFA3E7DBB8FA}"/>
                </a:ext>
              </a:extLst>
            </p:cNvPr>
            <p:cNvGrpSpPr/>
            <p:nvPr/>
          </p:nvGrpSpPr>
          <p:grpSpPr>
            <a:xfrm>
              <a:off x="2288946" y="2268239"/>
              <a:ext cx="7576008" cy="3028944"/>
              <a:chOff x="2288946" y="2268239"/>
              <a:chExt cx="7576008" cy="3028944"/>
            </a:xfrm>
          </p:grpSpPr>
          <p:sp>
            <p:nvSpPr>
              <p:cNvPr id="35" name="Freeform 793">
                <a:extLst>
                  <a:ext uri="{FF2B5EF4-FFF2-40B4-BE49-F238E27FC236}">
                    <a16:creationId xmlns:a16="http://schemas.microsoft.com/office/drawing/2014/main" id="{E42B9FE3-C8B1-48FC-B033-2C79EC02F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473" y="2804915"/>
                <a:ext cx="1941658" cy="464187"/>
              </a:xfrm>
              <a:custGeom>
                <a:avLst/>
                <a:gdLst>
                  <a:gd name="T0" fmla="*/ 3 w 157"/>
                  <a:gd name="T1" fmla="*/ 5 h 54"/>
                  <a:gd name="T2" fmla="*/ 151 w 157"/>
                  <a:gd name="T3" fmla="*/ 52 h 54"/>
                  <a:gd name="T4" fmla="*/ 153 w 157"/>
                  <a:gd name="T5" fmla="*/ 46 h 54"/>
                  <a:gd name="T6" fmla="*/ 4 w 157"/>
                  <a:gd name="T7" fmla="*/ 1 h 54"/>
                  <a:gd name="T8" fmla="*/ 3 w 157"/>
                  <a:gd name="T9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4">
                    <a:moveTo>
                      <a:pt x="3" y="5"/>
                    </a:moveTo>
                    <a:cubicBezTo>
                      <a:pt x="53" y="19"/>
                      <a:pt x="102" y="35"/>
                      <a:pt x="151" y="52"/>
                    </a:cubicBezTo>
                    <a:cubicBezTo>
                      <a:pt x="155" y="54"/>
                      <a:pt x="157" y="47"/>
                      <a:pt x="153" y="46"/>
                    </a:cubicBezTo>
                    <a:cubicBezTo>
                      <a:pt x="104" y="28"/>
                      <a:pt x="55" y="12"/>
                      <a:pt x="4" y="1"/>
                    </a:cubicBezTo>
                    <a:cubicBezTo>
                      <a:pt x="1" y="0"/>
                      <a:pt x="0" y="5"/>
                      <a:pt x="3" y="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Freeform 796">
                <a:extLst>
                  <a:ext uri="{FF2B5EF4-FFF2-40B4-BE49-F238E27FC236}">
                    <a16:creationId xmlns:a16="http://schemas.microsoft.com/office/drawing/2014/main" id="{F8BCE6E9-6C21-4C31-A2F1-E431FF4C50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1620" y="4514303"/>
                <a:ext cx="1508438" cy="502972"/>
              </a:xfrm>
              <a:custGeom>
                <a:avLst/>
                <a:gdLst>
                  <a:gd name="T0" fmla="*/ 4 w 192"/>
                  <a:gd name="T1" fmla="*/ 63 h 64"/>
                  <a:gd name="T2" fmla="*/ 188 w 192"/>
                  <a:gd name="T3" fmla="*/ 8 h 64"/>
                  <a:gd name="T4" fmla="*/ 187 w 192"/>
                  <a:gd name="T5" fmla="*/ 1 h 64"/>
                  <a:gd name="T6" fmla="*/ 3 w 192"/>
                  <a:gd name="T7" fmla="*/ 58 h 64"/>
                  <a:gd name="T8" fmla="*/ 4 w 192"/>
                  <a:gd name="T9" fmla="*/ 6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64">
                    <a:moveTo>
                      <a:pt x="4" y="63"/>
                    </a:moveTo>
                    <a:cubicBezTo>
                      <a:pt x="65" y="41"/>
                      <a:pt x="126" y="22"/>
                      <a:pt x="188" y="8"/>
                    </a:cubicBezTo>
                    <a:cubicBezTo>
                      <a:pt x="192" y="7"/>
                      <a:pt x="191" y="0"/>
                      <a:pt x="187" y="1"/>
                    </a:cubicBezTo>
                    <a:cubicBezTo>
                      <a:pt x="124" y="16"/>
                      <a:pt x="62" y="34"/>
                      <a:pt x="3" y="58"/>
                    </a:cubicBezTo>
                    <a:cubicBezTo>
                      <a:pt x="0" y="59"/>
                      <a:pt x="1" y="64"/>
                      <a:pt x="4" y="6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798">
                <a:extLst>
                  <a:ext uri="{FF2B5EF4-FFF2-40B4-BE49-F238E27FC236}">
                    <a16:creationId xmlns:a16="http://schemas.microsoft.com/office/drawing/2014/main" id="{320C9408-CC6B-4970-8899-3CC440B52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6138" y="3728182"/>
                <a:ext cx="672682" cy="599501"/>
              </a:xfrm>
              <a:custGeom>
                <a:avLst/>
                <a:gdLst>
                  <a:gd name="T0" fmla="*/ 6 w 86"/>
                  <a:gd name="T1" fmla="*/ 74 h 76"/>
                  <a:gd name="T2" fmla="*/ 84 w 86"/>
                  <a:gd name="T3" fmla="*/ 6 h 76"/>
                  <a:gd name="T4" fmla="*/ 81 w 86"/>
                  <a:gd name="T5" fmla="*/ 2 h 76"/>
                  <a:gd name="T6" fmla="*/ 2 w 86"/>
                  <a:gd name="T7" fmla="*/ 70 h 76"/>
                  <a:gd name="T8" fmla="*/ 6 w 86"/>
                  <a:gd name="T9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76">
                    <a:moveTo>
                      <a:pt x="6" y="74"/>
                    </a:moveTo>
                    <a:cubicBezTo>
                      <a:pt x="31" y="49"/>
                      <a:pt x="57" y="28"/>
                      <a:pt x="84" y="6"/>
                    </a:cubicBezTo>
                    <a:cubicBezTo>
                      <a:pt x="86" y="4"/>
                      <a:pt x="83" y="0"/>
                      <a:pt x="81" y="2"/>
                    </a:cubicBezTo>
                    <a:cubicBezTo>
                      <a:pt x="51" y="19"/>
                      <a:pt x="24" y="45"/>
                      <a:pt x="2" y="70"/>
                    </a:cubicBezTo>
                    <a:cubicBezTo>
                      <a:pt x="0" y="72"/>
                      <a:pt x="3" y="76"/>
                      <a:pt x="6" y="7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7462C5D4-2034-4B29-B625-0D58B27FA50E}"/>
                  </a:ext>
                </a:extLst>
              </p:cNvPr>
              <p:cNvGrpSpPr/>
              <p:nvPr/>
            </p:nvGrpSpPr>
            <p:grpSpPr>
              <a:xfrm>
                <a:off x="2288946" y="2268239"/>
                <a:ext cx="1068637" cy="1000863"/>
                <a:chOff x="1380665" y="2516498"/>
                <a:chExt cx="1068637" cy="1000863"/>
              </a:xfrm>
              <a:solidFill>
                <a:srgbClr val="595959"/>
              </a:solidFill>
            </p:grpSpPr>
            <p:sp>
              <p:nvSpPr>
                <p:cNvPr id="51" name="Freeform 792">
                  <a:extLst>
                    <a:ext uri="{FF2B5EF4-FFF2-40B4-BE49-F238E27FC236}">
                      <a16:creationId xmlns:a16="http://schemas.microsoft.com/office/drawing/2014/main" id="{643FE77E-B9D3-4CB6-8A45-3485436B23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0665" y="2516498"/>
                  <a:ext cx="952968" cy="1000863"/>
                </a:xfrm>
                <a:custGeom>
                  <a:avLst/>
                  <a:gdLst>
                    <a:gd name="T0" fmla="*/ 108 w 121"/>
                    <a:gd name="T1" fmla="*/ 85 h 128"/>
                    <a:gd name="T2" fmla="*/ 86 w 121"/>
                    <a:gd name="T3" fmla="*/ 13 h 128"/>
                    <a:gd name="T4" fmla="*/ 15 w 121"/>
                    <a:gd name="T5" fmla="*/ 41 h 128"/>
                    <a:gd name="T6" fmla="*/ 31 w 121"/>
                    <a:gd name="T7" fmla="*/ 111 h 128"/>
                    <a:gd name="T8" fmla="*/ 108 w 121"/>
                    <a:gd name="T9" fmla="*/ 86 h 128"/>
                    <a:gd name="T10" fmla="*/ 103 w 121"/>
                    <a:gd name="T11" fmla="*/ 83 h 128"/>
                    <a:gd name="T12" fmla="*/ 37 w 121"/>
                    <a:gd name="T13" fmla="*/ 107 h 128"/>
                    <a:gd name="T14" fmla="*/ 20 w 121"/>
                    <a:gd name="T15" fmla="*/ 44 h 128"/>
                    <a:gd name="T16" fmla="*/ 79 w 121"/>
                    <a:gd name="T17" fmla="*/ 17 h 128"/>
                    <a:gd name="T18" fmla="*/ 104 w 121"/>
                    <a:gd name="T19" fmla="*/ 83 h 128"/>
                    <a:gd name="T20" fmla="*/ 108 w 121"/>
                    <a:gd name="T21" fmla="*/ 85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1" h="128">
                      <a:moveTo>
                        <a:pt x="108" y="85"/>
                      </a:moveTo>
                      <a:cubicBezTo>
                        <a:pt x="121" y="59"/>
                        <a:pt x="114" y="27"/>
                        <a:pt x="86" y="13"/>
                      </a:cubicBezTo>
                      <a:cubicBezTo>
                        <a:pt x="58" y="0"/>
                        <a:pt x="30" y="17"/>
                        <a:pt x="15" y="41"/>
                      </a:cubicBezTo>
                      <a:cubicBezTo>
                        <a:pt x="0" y="65"/>
                        <a:pt x="7" y="96"/>
                        <a:pt x="31" y="111"/>
                      </a:cubicBezTo>
                      <a:cubicBezTo>
                        <a:pt x="59" y="128"/>
                        <a:pt x="94" y="113"/>
                        <a:pt x="108" y="86"/>
                      </a:cubicBezTo>
                      <a:cubicBezTo>
                        <a:pt x="110" y="82"/>
                        <a:pt x="105" y="80"/>
                        <a:pt x="103" y="83"/>
                      </a:cubicBezTo>
                      <a:cubicBezTo>
                        <a:pt x="88" y="104"/>
                        <a:pt x="63" y="120"/>
                        <a:pt x="37" y="107"/>
                      </a:cubicBezTo>
                      <a:cubicBezTo>
                        <a:pt x="14" y="95"/>
                        <a:pt x="6" y="65"/>
                        <a:pt x="20" y="44"/>
                      </a:cubicBezTo>
                      <a:cubicBezTo>
                        <a:pt x="33" y="24"/>
                        <a:pt x="55" y="8"/>
                        <a:pt x="79" y="17"/>
                      </a:cubicBezTo>
                      <a:cubicBezTo>
                        <a:pt x="107" y="27"/>
                        <a:pt x="115" y="57"/>
                        <a:pt x="104" y="83"/>
                      </a:cubicBezTo>
                      <a:cubicBezTo>
                        <a:pt x="103" y="86"/>
                        <a:pt x="107" y="88"/>
                        <a:pt x="108" y="85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CC0C6A68-2DE3-4F22-8F4B-D5CA4472FD8E}"/>
                    </a:ext>
                  </a:extLst>
                </p:cNvPr>
                <p:cNvSpPr txBox="1"/>
                <p:nvPr/>
              </p:nvSpPr>
              <p:spPr>
                <a:xfrm>
                  <a:off x="1519185" y="2694107"/>
                  <a:ext cx="93011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4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方正卡通简体" panose="03000509000000000000" pitchFamily="65" charset="-122"/>
                      <a:ea typeface="方正卡通简体" panose="03000509000000000000" pitchFamily="65" charset="-122"/>
                    </a:rPr>
                    <a:t>01</a:t>
                  </a:r>
                  <a:endParaRPr lang="zh-CN" altLang="en-US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卡通简体" panose="03000509000000000000" pitchFamily="65" charset="-122"/>
                    <a:ea typeface="方正卡通简体" panose="03000509000000000000" pitchFamily="65" charset="-122"/>
                  </a:endParaRPr>
                </a:p>
              </p:txBody>
            </p: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AFDB9148-0607-44DD-8A8F-465B391E8F9F}"/>
                  </a:ext>
                </a:extLst>
              </p:cNvPr>
              <p:cNvGrpSpPr/>
              <p:nvPr/>
            </p:nvGrpSpPr>
            <p:grpSpPr>
              <a:xfrm>
                <a:off x="4939761" y="2618166"/>
                <a:ext cx="1263826" cy="1244727"/>
                <a:chOff x="4031480" y="2866425"/>
                <a:chExt cx="1263826" cy="1244727"/>
              </a:xfrm>
              <a:solidFill>
                <a:srgbClr val="595959"/>
              </a:solidFill>
            </p:grpSpPr>
            <p:sp>
              <p:nvSpPr>
                <p:cNvPr id="49" name="Freeform 794">
                  <a:extLst>
                    <a:ext uri="{FF2B5EF4-FFF2-40B4-BE49-F238E27FC236}">
                      <a16:creationId xmlns:a16="http://schemas.microsoft.com/office/drawing/2014/main" id="{21C81812-F080-4587-B4A9-0CEF0DF439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1480" y="2866425"/>
                  <a:ext cx="1263826" cy="1244727"/>
                </a:xfrm>
                <a:custGeom>
                  <a:avLst/>
                  <a:gdLst>
                    <a:gd name="T0" fmla="*/ 114 w 161"/>
                    <a:gd name="T1" fmla="*/ 139 h 159"/>
                    <a:gd name="T2" fmla="*/ 140 w 161"/>
                    <a:gd name="T3" fmla="*/ 34 h 159"/>
                    <a:gd name="T4" fmla="*/ 56 w 161"/>
                    <a:gd name="T5" fmla="*/ 12 h 159"/>
                    <a:gd name="T6" fmla="*/ 16 w 161"/>
                    <a:gd name="T7" fmla="*/ 96 h 159"/>
                    <a:gd name="T8" fmla="*/ 114 w 161"/>
                    <a:gd name="T9" fmla="*/ 140 h 159"/>
                    <a:gd name="T10" fmla="*/ 112 w 161"/>
                    <a:gd name="T11" fmla="*/ 134 h 159"/>
                    <a:gd name="T12" fmla="*/ 21 w 161"/>
                    <a:gd name="T13" fmla="*/ 88 h 159"/>
                    <a:gd name="T14" fmla="*/ 61 w 161"/>
                    <a:gd name="T15" fmla="*/ 19 h 159"/>
                    <a:gd name="T16" fmla="*/ 134 w 161"/>
                    <a:gd name="T17" fmla="*/ 38 h 159"/>
                    <a:gd name="T18" fmla="*/ 112 w 161"/>
                    <a:gd name="T19" fmla="*/ 135 h 159"/>
                    <a:gd name="T20" fmla="*/ 114 w 161"/>
                    <a:gd name="T21" fmla="*/ 139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1" h="159">
                      <a:moveTo>
                        <a:pt x="114" y="139"/>
                      </a:moveTo>
                      <a:cubicBezTo>
                        <a:pt x="150" y="123"/>
                        <a:pt x="161" y="65"/>
                        <a:pt x="140" y="34"/>
                      </a:cubicBezTo>
                      <a:cubicBezTo>
                        <a:pt x="123" y="8"/>
                        <a:pt x="85" y="0"/>
                        <a:pt x="56" y="12"/>
                      </a:cubicBezTo>
                      <a:cubicBezTo>
                        <a:pt x="21" y="26"/>
                        <a:pt x="0" y="57"/>
                        <a:pt x="16" y="96"/>
                      </a:cubicBezTo>
                      <a:cubicBezTo>
                        <a:pt x="32" y="132"/>
                        <a:pt x="77" y="159"/>
                        <a:pt x="114" y="140"/>
                      </a:cubicBezTo>
                      <a:cubicBezTo>
                        <a:pt x="117" y="138"/>
                        <a:pt x="115" y="134"/>
                        <a:pt x="112" y="134"/>
                      </a:cubicBezTo>
                      <a:cubicBezTo>
                        <a:pt x="75" y="145"/>
                        <a:pt x="34" y="126"/>
                        <a:pt x="21" y="88"/>
                      </a:cubicBezTo>
                      <a:cubicBezTo>
                        <a:pt x="10" y="54"/>
                        <a:pt x="30" y="29"/>
                        <a:pt x="61" y="19"/>
                      </a:cubicBezTo>
                      <a:cubicBezTo>
                        <a:pt x="86" y="10"/>
                        <a:pt x="118" y="14"/>
                        <a:pt x="134" y="38"/>
                      </a:cubicBezTo>
                      <a:cubicBezTo>
                        <a:pt x="154" y="68"/>
                        <a:pt x="141" y="116"/>
                        <a:pt x="112" y="135"/>
                      </a:cubicBezTo>
                      <a:cubicBezTo>
                        <a:pt x="109" y="137"/>
                        <a:pt x="111" y="140"/>
                        <a:pt x="114" y="139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0" name="文本框 44">
                  <a:extLst>
                    <a:ext uri="{FF2B5EF4-FFF2-40B4-BE49-F238E27FC236}">
                      <a16:creationId xmlns:a16="http://schemas.microsoft.com/office/drawing/2014/main" id="{6E2D8753-B454-43C5-B0E2-1D84DE08F376}"/>
                    </a:ext>
                  </a:extLst>
                </p:cNvPr>
                <p:cNvSpPr txBox="1"/>
                <p:nvPr/>
              </p:nvSpPr>
              <p:spPr>
                <a:xfrm>
                  <a:off x="4308851" y="3132941"/>
                  <a:ext cx="93011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4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方正卡通简体" panose="03000509000000000000" pitchFamily="65" charset="-122"/>
                      <a:ea typeface="方正卡通简体" panose="03000509000000000000" pitchFamily="65" charset="-122"/>
                    </a:rPr>
                    <a:t>02</a:t>
                  </a:r>
                  <a:endParaRPr lang="zh-CN" altLang="en-US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卡通简体" panose="03000509000000000000" pitchFamily="65" charset="-122"/>
                    <a:ea typeface="方正卡通简体" panose="03000509000000000000" pitchFamily="65" charset="-122"/>
                  </a:endParaRPr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B7DF1897-03AB-4385-BCEC-A61997156058}"/>
                  </a:ext>
                </a:extLst>
              </p:cNvPr>
              <p:cNvGrpSpPr/>
              <p:nvPr/>
            </p:nvGrpSpPr>
            <p:grpSpPr>
              <a:xfrm>
                <a:off x="7065974" y="3950366"/>
                <a:ext cx="1212866" cy="1127874"/>
                <a:chOff x="6157693" y="4198625"/>
                <a:chExt cx="1212866" cy="1127874"/>
              </a:xfrm>
              <a:solidFill>
                <a:srgbClr val="595959"/>
              </a:solidFill>
            </p:grpSpPr>
            <p:sp>
              <p:nvSpPr>
                <p:cNvPr id="47" name="Freeform 797">
                  <a:extLst>
                    <a:ext uri="{FF2B5EF4-FFF2-40B4-BE49-F238E27FC236}">
                      <a16:creationId xmlns:a16="http://schemas.microsoft.com/office/drawing/2014/main" id="{B4E93F68-0A48-460C-8ECF-322C7F4C67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57693" y="4198625"/>
                  <a:ext cx="1212866" cy="1127874"/>
                </a:xfrm>
                <a:custGeom>
                  <a:avLst/>
                  <a:gdLst>
                    <a:gd name="T0" fmla="*/ 26 w 155"/>
                    <a:gd name="T1" fmla="*/ 42 h 144"/>
                    <a:gd name="T2" fmla="*/ 34 w 155"/>
                    <a:gd name="T3" fmla="*/ 122 h 144"/>
                    <a:gd name="T4" fmla="*/ 134 w 155"/>
                    <a:gd name="T5" fmla="*/ 104 h 144"/>
                    <a:gd name="T6" fmla="*/ 115 w 155"/>
                    <a:gd name="T7" fmla="*/ 21 h 144"/>
                    <a:gd name="T8" fmla="*/ 25 w 155"/>
                    <a:gd name="T9" fmla="*/ 43 h 144"/>
                    <a:gd name="T10" fmla="*/ 30 w 155"/>
                    <a:gd name="T11" fmla="*/ 46 h 144"/>
                    <a:gd name="T12" fmla="*/ 110 w 155"/>
                    <a:gd name="T13" fmla="*/ 25 h 144"/>
                    <a:gd name="T14" fmla="*/ 126 w 155"/>
                    <a:gd name="T15" fmla="*/ 104 h 144"/>
                    <a:gd name="T16" fmla="*/ 43 w 155"/>
                    <a:gd name="T17" fmla="*/ 120 h 144"/>
                    <a:gd name="T18" fmla="*/ 29 w 155"/>
                    <a:gd name="T19" fmla="*/ 46 h 144"/>
                    <a:gd name="T20" fmla="*/ 26 w 155"/>
                    <a:gd name="T21" fmla="*/ 42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55" h="144">
                      <a:moveTo>
                        <a:pt x="26" y="42"/>
                      </a:moveTo>
                      <a:cubicBezTo>
                        <a:pt x="0" y="66"/>
                        <a:pt x="7" y="102"/>
                        <a:pt x="34" y="122"/>
                      </a:cubicBezTo>
                      <a:cubicBezTo>
                        <a:pt x="65" y="144"/>
                        <a:pt x="111" y="134"/>
                        <a:pt x="134" y="104"/>
                      </a:cubicBezTo>
                      <a:cubicBezTo>
                        <a:pt x="155" y="78"/>
                        <a:pt x="142" y="38"/>
                        <a:pt x="115" y="21"/>
                      </a:cubicBezTo>
                      <a:cubicBezTo>
                        <a:pt x="85" y="0"/>
                        <a:pt x="42" y="11"/>
                        <a:pt x="25" y="43"/>
                      </a:cubicBezTo>
                      <a:cubicBezTo>
                        <a:pt x="23" y="46"/>
                        <a:pt x="28" y="49"/>
                        <a:pt x="30" y="46"/>
                      </a:cubicBezTo>
                      <a:cubicBezTo>
                        <a:pt x="49" y="20"/>
                        <a:pt x="81" y="8"/>
                        <a:pt x="110" y="25"/>
                      </a:cubicBezTo>
                      <a:cubicBezTo>
                        <a:pt x="135" y="40"/>
                        <a:pt x="150" y="81"/>
                        <a:pt x="126" y="104"/>
                      </a:cubicBezTo>
                      <a:cubicBezTo>
                        <a:pt x="104" y="125"/>
                        <a:pt x="70" y="135"/>
                        <a:pt x="43" y="120"/>
                      </a:cubicBezTo>
                      <a:cubicBezTo>
                        <a:pt x="15" y="104"/>
                        <a:pt x="7" y="70"/>
                        <a:pt x="29" y="46"/>
                      </a:cubicBezTo>
                      <a:cubicBezTo>
                        <a:pt x="32" y="44"/>
                        <a:pt x="28" y="40"/>
                        <a:pt x="26" y="42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8" name="文本框 45">
                  <a:extLst>
                    <a:ext uri="{FF2B5EF4-FFF2-40B4-BE49-F238E27FC236}">
                      <a16:creationId xmlns:a16="http://schemas.microsoft.com/office/drawing/2014/main" id="{CA5B825F-FF43-472B-B218-258FD9C6C010}"/>
                    </a:ext>
                  </a:extLst>
                </p:cNvPr>
                <p:cNvSpPr txBox="1"/>
                <p:nvPr/>
              </p:nvSpPr>
              <p:spPr>
                <a:xfrm>
                  <a:off x="6393452" y="4442579"/>
                  <a:ext cx="93011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4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方正卡通简体" panose="03000509000000000000" pitchFamily="65" charset="-122"/>
                      <a:ea typeface="方正卡通简体" panose="03000509000000000000" pitchFamily="65" charset="-122"/>
                    </a:rPr>
                    <a:t>04</a:t>
                  </a:r>
                  <a:endParaRPr lang="zh-CN" altLang="en-US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卡通简体" panose="03000509000000000000" pitchFamily="65" charset="-122"/>
                    <a:ea typeface="方正卡通简体" panose="03000509000000000000" pitchFamily="65" charset="-122"/>
                  </a:endParaRPr>
                </a:p>
              </p:txBody>
            </p:sp>
          </p:grpSp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CDEC6839-5A35-4001-8492-69347FFAB8C1}"/>
                  </a:ext>
                </a:extLst>
              </p:cNvPr>
              <p:cNvGrpSpPr/>
              <p:nvPr/>
            </p:nvGrpSpPr>
            <p:grpSpPr>
              <a:xfrm>
                <a:off x="8782212" y="3263314"/>
                <a:ext cx="1082742" cy="929736"/>
                <a:chOff x="7873931" y="3511573"/>
                <a:chExt cx="1082742" cy="929736"/>
              </a:xfrm>
              <a:solidFill>
                <a:srgbClr val="595959"/>
              </a:solidFill>
            </p:grpSpPr>
            <p:sp>
              <p:nvSpPr>
                <p:cNvPr id="45" name="Freeform 799">
                  <a:extLst>
                    <a:ext uri="{FF2B5EF4-FFF2-40B4-BE49-F238E27FC236}">
                      <a16:creationId xmlns:a16="http://schemas.microsoft.com/office/drawing/2014/main" id="{7ACE6F96-2A12-4FF1-96D1-D0DB2BFA07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3931" y="3511573"/>
                  <a:ext cx="1003928" cy="929736"/>
                </a:xfrm>
                <a:custGeom>
                  <a:avLst/>
                  <a:gdLst>
                    <a:gd name="T0" fmla="*/ 31 w 128"/>
                    <a:gd name="T1" fmla="*/ 19 h 119"/>
                    <a:gd name="T2" fmla="*/ 20 w 128"/>
                    <a:gd name="T3" fmla="*/ 95 h 119"/>
                    <a:gd name="T4" fmla="*/ 106 w 128"/>
                    <a:gd name="T5" fmla="*/ 99 h 119"/>
                    <a:gd name="T6" fmla="*/ 108 w 128"/>
                    <a:gd name="T7" fmla="*/ 24 h 119"/>
                    <a:gd name="T8" fmla="*/ 23 w 128"/>
                    <a:gd name="T9" fmla="*/ 22 h 119"/>
                    <a:gd name="T10" fmla="*/ 26 w 128"/>
                    <a:gd name="T11" fmla="*/ 26 h 119"/>
                    <a:gd name="T12" fmla="*/ 94 w 128"/>
                    <a:gd name="T13" fmla="*/ 23 h 119"/>
                    <a:gd name="T14" fmla="*/ 105 w 128"/>
                    <a:gd name="T15" fmla="*/ 90 h 119"/>
                    <a:gd name="T16" fmla="*/ 27 w 128"/>
                    <a:gd name="T17" fmla="*/ 93 h 119"/>
                    <a:gd name="T18" fmla="*/ 34 w 128"/>
                    <a:gd name="T19" fmla="*/ 23 h 119"/>
                    <a:gd name="T20" fmla="*/ 31 w 128"/>
                    <a:gd name="T21" fmla="*/ 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8" h="119">
                      <a:moveTo>
                        <a:pt x="31" y="19"/>
                      </a:moveTo>
                      <a:cubicBezTo>
                        <a:pt x="8" y="38"/>
                        <a:pt x="0" y="72"/>
                        <a:pt x="20" y="95"/>
                      </a:cubicBezTo>
                      <a:cubicBezTo>
                        <a:pt x="41" y="119"/>
                        <a:pt x="84" y="119"/>
                        <a:pt x="106" y="99"/>
                      </a:cubicBezTo>
                      <a:cubicBezTo>
                        <a:pt x="128" y="79"/>
                        <a:pt x="127" y="45"/>
                        <a:pt x="108" y="24"/>
                      </a:cubicBezTo>
                      <a:cubicBezTo>
                        <a:pt x="85" y="0"/>
                        <a:pt x="48" y="1"/>
                        <a:pt x="23" y="22"/>
                      </a:cubicBezTo>
                      <a:cubicBezTo>
                        <a:pt x="21" y="24"/>
                        <a:pt x="24" y="28"/>
                        <a:pt x="26" y="26"/>
                      </a:cubicBezTo>
                      <a:cubicBezTo>
                        <a:pt x="47" y="13"/>
                        <a:pt x="73" y="8"/>
                        <a:pt x="94" y="23"/>
                      </a:cubicBezTo>
                      <a:cubicBezTo>
                        <a:pt x="116" y="37"/>
                        <a:pt x="123" y="69"/>
                        <a:pt x="105" y="90"/>
                      </a:cubicBezTo>
                      <a:cubicBezTo>
                        <a:pt x="87" y="110"/>
                        <a:pt x="47" y="113"/>
                        <a:pt x="27" y="93"/>
                      </a:cubicBezTo>
                      <a:cubicBezTo>
                        <a:pt x="6" y="72"/>
                        <a:pt x="14" y="41"/>
                        <a:pt x="34" y="23"/>
                      </a:cubicBezTo>
                      <a:cubicBezTo>
                        <a:pt x="36" y="21"/>
                        <a:pt x="33" y="17"/>
                        <a:pt x="31" y="19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6" name="文本框 46">
                  <a:extLst>
                    <a:ext uri="{FF2B5EF4-FFF2-40B4-BE49-F238E27FC236}">
                      <a16:creationId xmlns:a16="http://schemas.microsoft.com/office/drawing/2014/main" id="{9FE98968-5F8D-4281-9895-C0A04188CE1A}"/>
                    </a:ext>
                  </a:extLst>
                </p:cNvPr>
                <p:cNvSpPr txBox="1"/>
                <p:nvPr/>
              </p:nvSpPr>
              <p:spPr>
                <a:xfrm>
                  <a:off x="8026556" y="3663555"/>
                  <a:ext cx="93011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4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方正卡通简体" panose="03000509000000000000" pitchFamily="65" charset="-122"/>
                      <a:ea typeface="方正卡通简体" panose="03000509000000000000" pitchFamily="65" charset="-122"/>
                    </a:rPr>
                    <a:t>05</a:t>
                  </a:r>
                  <a:endParaRPr lang="zh-CN" altLang="en-US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卡通简体" panose="03000509000000000000" pitchFamily="65" charset="-122"/>
                    <a:ea typeface="方正卡通简体" panose="03000509000000000000" pitchFamily="65" charset="-122"/>
                  </a:endParaRPr>
                </a:p>
              </p:txBody>
            </p:sp>
          </p:grp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032BDB9E-B26C-4C7D-9B3F-CC129D7795D5}"/>
                  </a:ext>
                </a:extLst>
              </p:cNvPr>
              <p:cNvGrpSpPr/>
              <p:nvPr/>
            </p:nvGrpSpPr>
            <p:grpSpPr>
              <a:xfrm>
                <a:off x="4891348" y="3828908"/>
                <a:ext cx="953966" cy="1468275"/>
                <a:chOff x="3983067" y="4077167"/>
                <a:chExt cx="953966" cy="1468275"/>
              </a:xfrm>
              <a:solidFill>
                <a:srgbClr val="595959"/>
              </a:solidFill>
            </p:grpSpPr>
            <p:sp>
              <p:nvSpPr>
                <p:cNvPr id="43" name="Freeform 795">
                  <a:extLst>
                    <a:ext uri="{FF2B5EF4-FFF2-40B4-BE49-F238E27FC236}">
                      <a16:creationId xmlns:a16="http://schemas.microsoft.com/office/drawing/2014/main" id="{E3BF1C38-32FD-45BA-ADF3-B9C90A913B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3067" y="4077167"/>
                  <a:ext cx="818757" cy="1468275"/>
                </a:xfrm>
                <a:custGeom>
                  <a:avLst/>
                  <a:gdLst>
                    <a:gd name="T0" fmla="*/ 98 w 144"/>
                    <a:gd name="T1" fmla="*/ 111 h 220"/>
                    <a:gd name="T2" fmla="*/ 16 w 144"/>
                    <a:gd name="T3" fmla="*/ 138 h 220"/>
                    <a:gd name="T4" fmla="*/ 49 w 144"/>
                    <a:gd name="T5" fmla="*/ 212 h 220"/>
                    <a:gd name="T6" fmla="*/ 133 w 144"/>
                    <a:gd name="T7" fmla="*/ 172 h 220"/>
                    <a:gd name="T8" fmla="*/ 92 w 144"/>
                    <a:gd name="T9" fmla="*/ 106 h 220"/>
                    <a:gd name="T10" fmla="*/ 95 w 144"/>
                    <a:gd name="T11" fmla="*/ 110 h 220"/>
                    <a:gd name="T12" fmla="*/ 138 w 144"/>
                    <a:gd name="T13" fmla="*/ 5 h 220"/>
                    <a:gd name="T14" fmla="*/ 133 w 144"/>
                    <a:gd name="T15" fmla="*/ 3 h 220"/>
                    <a:gd name="T16" fmla="*/ 89 w 144"/>
                    <a:gd name="T17" fmla="*/ 109 h 220"/>
                    <a:gd name="T18" fmla="*/ 92 w 144"/>
                    <a:gd name="T19" fmla="*/ 113 h 220"/>
                    <a:gd name="T20" fmla="*/ 122 w 144"/>
                    <a:gd name="T21" fmla="*/ 179 h 220"/>
                    <a:gd name="T22" fmla="*/ 48 w 144"/>
                    <a:gd name="T23" fmla="*/ 205 h 220"/>
                    <a:gd name="T24" fmla="*/ 28 w 144"/>
                    <a:gd name="T25" fmla="*/ 132 h 220"/>
                    <a:gd name="T26" fmla="*/ 96 w 144"/>
                    <a:gd name="T27" fmla="*/ 116 h 220"/>
                    <a:gd name="T28" fmla="*/ 98 w 144"/>
                    <a:gd name="T29" fmla="*/ 111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4" h="220">
                      <a:moveTo>
                        <a:pt x="98" y="111"/>
                      </a:moveTo>
                      <a:cubicBezTo>
                        <a:pt x="68" y="96"/>
                        <a:pt x="31" y="107"/>
                        <a:pt x="16" y="138"/>
                      </a:cubicBezTo>
                      <a:cubicBezTo>
                        <a:pt x="0" y="170"/>
                        <a:pt x="15" y="204"/>
                        <a:pt x="49" y="212"/>
                      </a:cubicBezTo>
                      <a:cubicBezTo>
                        <a:pt x="83" y="220"/>
                        <a:pt x="121" y="206"/>
                        <a:pt x="133" y="172"/>
                      </a:cubicBezTo>
                      <a:cubicBezTo>
                        <a:pt x="144" y="141"/>
                        <a:pt x="124" y="110"/>
                        <a:pt x="92" y="106"/>
                      </a:cubicBezTo>
                      <a:cubicBezTo>
                        <a:pt x="93" y="107"/>
                        <a:pt x="94" y="109"/>
                        <a:pt x="95" y="110"/>
                      </a:cubicBezTo>
                      <a:cubicBezTo>
                        <a:pt x="110" y="76"/>
                        <a:pt x="127" y="41"/>
                        <a:pt x="138" y="5"/>
                      </a:cubicBezTo>
                      <a:cubicBezTo>
                        <a:pt x="139" y="2"/>
                        <a:pt x="135" y="0"/>
                        <a:pt x="133" y="3"/>
                      </a:cubicBezTo>
                      <a:cubicBezTo>
                        <a:pt x="116" y="36"/>
                        <a:pt x="103" y="73"/>
                        <a:pt x="89" y="109"/>
                      </a:cubicBezTo>
                      <a:cubicBezTo>
                        <a:pt x="88" y="111"/>
                        <a:pt x="90" y="113"/>
                        <a:pt x="92" y="113"/>
                      </a:cubicBezTo>
                      <a:cubicBezTo>
                        <a:pt x="124" y="117"/>
                        <a:pt x="138" y="153"/>
                        <a:pt x="122" y="179"/>
                      </a:cubicBezTo>
                      <a:cubicBezTo>
                        <a:pt x="107" y="204"/>
                        <a:pt x="75" y="213"/>
                        <a:pt x="48" y="205"/>
                      </a:cubicBezTo>
                      <a:cubicBezTo>
                        <a:pt x="15" y="195"/>
                        <a:pt x="8" y="158"/>
                        <a:pt x="28" y="132"/>
                      </a:cubicBezTo>
                      <a:cubicBezTo>
                        <a:pt x="44" y="109"/>
                        <a:pt x="72" y="106"/>
                        <a:pt x="96" y="116"/>
                      </a:cubicBezTo>
                      <a:cubicBezTo>
                        <a:pt x="99" y="117"/>
                        <a:pt x="101" y="112"/>
                        <a:pt x="98" y="111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dirty="0"/>
                </a:p>
              </p:txBody>
            </p:sp>
            <p:sp>
              <p:nvSpPr>
                <p:cNvPr id="44" name="文本框 47">
                  <a:extLst>
                    <a:ext uri="{FF2B5EF4-FFF2-40B4-BE49-F238E27FC236}">
                      <a16:creationId xmlns:a16="http://schemas.microsoft.com/office/drawing/2014/main" id="{8D670092-AAAD-4FD1-BFAE-3CFB9169D324}"/>
                    </a:ext>
                  </a:extLst>
                </p:cNvPr>
                <p:cNvSpPr txBox="1"/>
                <p:nvPr/>
              </p:nvSpPr>
              <p:spPr>
                <a:xfrm>
                  <a:off x="4006916" y="4823485"/>
                  <a:ext cx="93011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4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方正卡通简体" panose="03000509000000000000" pitchFamily="65" charset="-122"/>
                      <a:ea typeface="方正卡通简体" panose="03000509000000000000" pitchFamily="65" charset="-122"/>
                    </a:rPr>
                    <a:t>03</a:t>
                  </a:r>
                  <a:endParaRPr lang="zh-CN" altLang="en-US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卡通简体" panose="03000509000000000000" pitchFamily="65" charset="-122"/>
                    <a:ea typeface="方正卡通简体" panose="03000509000000000000" pitchFamily="65" charset="-122"/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9351E7B-B07E-4BA8-8582-63ECAF25172D}"/>
                </a:ext>
              </a:extLst>
            </p:cNvPr>
            <p:cNvGrpSpPr/>
            <p:nvPr/>
          </p:nvGrpSpPr>
          <p:grpSpPr>
            <a:xfrm>
              <a:off x="1142957" y="3266106"/>
              <a:ext cx="2392522" cy="1398881"/>
              <a:chOff x="1573694" y="2152369"/>
              <a:chExt cx="2392522" cy="1398881"/>
            </a:xfrm>
          </p:grpSpPr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D5263A7-8F0B-4B02-A95E-DDD4B055AF7F}"/>
                  </a:ext>
                </a:extLst>
              </p:cNvPr>
              <p:cNvSpPr txBox="1"/>
              <p:nvPr/>
            </p:nvSpPr>
            <p:spPr>
              <a:xfrm>
                <a:off x="1925923" y="2152369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34" name="Text Placeholder 32">
                <a:extLst>
                  <a:ext uri="{FF2B5EF4-FFF2-40B4-BE49-F238E27FC236}">
                    <a16:creationId xmlns:a16="http://schemas.microsoft.com/office/drawing/2014/main" id="{DCB74D84-A61D-4203-BC46-4B2B940DF0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73694" y="2569036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BC4CF0E2-C455-4531-B826-F15FC1843E87}"/>
                </a:ext>
              </a:extLst>
            </p:cNvPr>
            <p:cNvGrpSpPr/>
            <p:nvPr/>
          </p:nvGrpSpPr>
          <p:grpSpPr>
            <a:xfrm>
              <a:off x="2510751" y="4583671"/>
              <a:ext cx="2392522" cy="1398881"/>
              <a:chOff x="1573694" y="2152369"/>
              <a:chExt cx="2392522" cy="1398881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07893F2F-E150-4356-ABE2-DEE4618FBF98}"/>
                  </a:ext>
                </a:extLst>
              </p:cNvPr>
              <p:cNvSpPr txBox="1"/>
              <p:nvPr/>
            </p:nvSpPr>
            <p:spPr>
              <a:xfrm>
                <a:off x="1925923" y="2152369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32" name="Text Placeholder 32">
                <a:extLst>
                  <a:ext uri="{FF2B5EF4-FFF2-40B4-BE49-F238E27FC236}">
                    <a16:creationId xmlns:a16="http://schemas.microsoft.com/office/drawing/2014/main" id="{34AB9D70-03AC-4584-AC08-82EF802699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73694" y="2569036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D682CB4F-505D-4A68-AF4E-570432C059AC}"/>
                </a:ext>
              </a:extLst>
            </p:cNvPr>
            <p:cNvGrpSpPr/>
            <p:nvPr/>
          </p:nvGrpSpPr>
          <p:grpSpPr>
            <a:xfrm>
              <a:off x="6100693" y="2429508"/>
              <a:ext cx="2472589" cy="1398881"/>
              <a:chOff x="8145717" y="2152369"/>
              <a:chExt cx="2472589" cy="1398881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057B2670-E4CC-4A7E-B55F-D46ABE589C0F}"/>
                  </a:ext>
                </a:extLst>
              </p:cNvPr>
              <p:cNvSpPr txBox="1"/>
              <p:nvPr/>
            </p:nvSpPr>
            <p:spPr>
              <a:xfrm>
                <a:off x="8145717" y="2152369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30" name="Text Placeholder 32">
                <a:extLst>
                  <a:ext uri="{FF2B5EF4-FFF2-40B4-BE49-F238E27FC236}">
                    <a16:creationId xmlns:a16="http://schemas.microsoft.com/office/drawing/2014/main" id="{B9977A26-942F-4E12-B651-6FAEC433E3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64988" y="2569036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79066372-A03A-4284-9405-E02921523CCE}"/>
                </a:ext>
              </a:extLst>
            </p:cNvPr>
            <p:cNvGrpSpPr/>
            <p:nvPr/>
          </p:nvGrpSpPr>
          <p:grpSpPr>
            <a:xfrm>
              <a:off x="8136138" y="4500776"/>
              <a:ext cx="2472589" cy="1398881"/>
              <a:chOff x="8145717" y="2152369"/>
              <a:chExt cx="2472589" cy="1398881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89EAE20A-B756-4594-925A-A7464CF7F004}"/>
                  </a:ext>
                </a:extLst>
              </p:cNvPr>
              <p:cNvSpPr txBox="1"/>
              <p:nvPr/>
            </p:nvSpPr>
            <p:spPr>
              <a:xfrm>
                <a:off x="8145717" y="2152369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8" name="Text Placeholder 32">
                <a:extLst>
                  <a:ext uri="{FF2B5EF4-FFF2-40B4-BE49-F238E27FC236}">
                    <a16:creationId xmlns:a16="http://schemas.microsoft.com/office/drawing/2014/main" id="{75F9352C-CBF0-49A1-BB04-12B1A0CD23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64988" y="2569036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85FB1D65-45F6-441B-895F-FD41C571D81D}"/>
                </a:ext>
              </a:extLst>
            </p:cNvPr>
            <p:cNvGrpSpPr/>
            <p:nvPr/>
          </p:nvGrpSpPr>
          <p:grpSpPr>
            <a:xfrm>
              <a:off x="9647801" y="2895859"/>
              <a:ext cx="2472589" cy="1398881"/>
              <a:chOff x="8145717" y="2152369"/>
              <a:chExt cx="2472589" cy="1398881"/>
            </a:xfrm>
          </p:grpSpPr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A83AC03-1C0C-4FDD-9B9D-B3AF9BBC2965}"/>
                  </a:ext>
                </a:extLst>
              </p:cNvPr>
              <p:cNvSpPr txBox="1"/>
              <p:nvPr/>
            </p:nvSpPr>
            <p:spPr>
              <a:xfrm>
                <a:off x="8145717" y="2152369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6" name="Text Placeholder 32">
                <a:extLst>
                  <a:ext uri="{FF2B5EF4-FFF2-40B4-BE49-F238E27FC236}">
                    <a16:creationId xmlns:a16="http://schemas.microsoft.com/office/drawing/2014/main" id="{FE470110-3EA6-418E-BC26-FB8EA93E0A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64988" y="2569036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0598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7CA7998-80C6-43B5-B8E1-044FBC247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9" t="50000" r="25874" b="15979"/>
          <a:stretch/>
        </p:blipFill>
        <p:spPr>
          <a:xfrm>
            <a:off x="1645849" y="1603829"/>
            <a:ext cx="3704190" cy="3969656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48F56F56-2391-4B04-9D3E-EFCA6D031D55}"/>
              </a:ext>
            </a:extLst>
          </p:cNvPr>
          <p:cNvGrpSpPr/>
          <p:nvPr/>
        </p:nvGrpSpPr>
        <p:grpSpPr>
          <a:xfrm>
            <a:off x="6108700" y="2585045"/>
            <a:ext cx="4653907" cy="1941910"/>
            <a:chOff x="-1632269" y="3028665"/>
            <a:chExt cx="4653907" cy="194191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2622315-232B-4F8F-B8B2-52674F4C8D58}"/>
                </a:ext>
              </a:extLst>
            </p:cNvPr>
            <p:cNvSpPr txBox="1"/>
            <p:nvPr/>
          </p:nvSpPr>
          <p:spPr>
            <a:xfrm>
              <a:off x="-1632269" y="3028665"/>
              <a:ext cx="465390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PART 03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78C7734-22E2-417A-9206-190CA75A4D0C}"/>
                </a:ext>
              </a:extLst>
            </p:cNvPr>
            <p:cNvSpPr txBox="1"/>
            <p:nvPr/>
          </p:nvSpPr>
          <p:spPr>
            <a:xfrm>
              <a:off x="-1444948" y="4324244"/>
              <a:ext cx="42030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单击此处输入标题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9555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sp>
        <p:nvSpPr>
          <p:cNvPr id="4" name="Freeform 22">
            <a:extLst>
              <a:ext uri="{FF2B5EF4-FFF2-40B4-BE49-F238E27FC236}">
                <a16:creationId xmlns:a16="http://schemas.microsoft.com/office/drawing/2014/main" id="{DB942AA1-33DD-4421-BC23-7D61462C2F94}"/>
              </a:ext>
            </a:extLst>
          </p:cNvPr>
          <p:cNvSpPr>
            <a:spLocks/>
          </p:cNvSpPr>
          <p:nvPr/>
        </p:nvSpPr>
        <p:spPr bwMode="auto">
          <a:xfrm>
            <a:off x="1604193" y="2262900"/>
            <a:ext cx="2253039" cy="1737969"/>
          </a:xfrm>
          <a:custGeom>
            <a:avLst/>
            <a:gdLst>
              <a:gd name="T0" fmla="*/ 404 w 414"/>
              <a:gd name="T1" fmla="*/ 304 h 319"/>
              <a:gd name="T2" fmla="*/ 205 w 414"/>
              <a:gd name="T3" fmla="*/ 299 h 319"/>
              <a:gd name="T4" fmla="*/ 38 w 414"/>
              <a:gd name="T5" fmla="*/ 295 h 319"/>
              <a:gd name="T6" fmla="*/ 38 w 414"/>
              <a:gd name="T7" fmla="*/ 157 h 319"/>
              <a:gd name="T8" fmla="*/ 33 w 414"/>
              <a:gd name="T9" fmla="*/ 6 h 319"/>
              <a:gd name="T10" fmla="*/ 25 w 414"/>
              <a:gd name="T11" fmla="*/ 6 h 319"/>
              <a:gd name="T12" fmla="*/ 23 w 414"/>
              <a:gd name="T13" fmla="*/ 157 h 319"/>
              <a:gd name="T14" fmla="*/ 25 w 414"/>
              <a:gd name="T15" fmla="*/ 295 h 319"/>
              <a:gd name="T16" fmla="*/ 7 w 414"/>
              <a:gd name="T17" fmla="*/ 295 h 319"/>
              <a:gd name="T18" fmla="*/ 7 w 414"/>
              <a:gd name="T19" fmla="*/ 306 h 319"/>
              <a:gd name="T20" fmla="*/ 25 w 414"/>
              <a:gd name="T21" fmla="*/ 308 h 319"/>
              <a:gd name="T22" fmla="*/ 38 w 414"/>
              <a:gd name="T23" fmla="*/ 309 h 319"/>
              <a:gd name="T24" fmla="*/ 205 w 414"/>
              <a:gd name="T25" fmla="*/ 314 h 319"/>
              <a:gd name="T26" fmla="*/ 404 w 414"/>
              <a:gd name="T27" fmla="*/ 319 h 319"/>
              <a:gd name="T28" fmla="*/ 404 w 414"/>
              <a:gd name="T29" fmla="*/ 304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4" h="319">
                <a:moveTo>
                  <a:pt x="404" y="304"/>
                </a:moveTo>
                <a:cubicBezTo>
                  <a:pt x="338" y="302"/>
                  <a:pt x="272" y="301"/>
                  <a:pt x="205" y="299"/>
                </a:cubicBezTo>
                <a:cubicBezTo>
                  <a:pt x="150" y="297"/>
                  <a:pt x="94" y="294"/>
                  <a:pt x="38" y="295"/>
                </a:cubicBezTo>
                <a:cubicBezTo>
                  <a:pt x="38" y="249"/>
                  <a:pt x="38" y="203"/>
                  <a:pt x="38" y="157"/>
                </a:cubicBezTo>
                <a:cubicBezTo>
                  <a:pt x="37" y="107"/>
                  <a:pt x="39" y="56"/>
                  <a:pt x="33" y="6"/>
                </a:cubicBezTo>
                <a:cubicBezTo>
                  <a:pt x="33" y="1"/>
                  <a:pt x="25" y="0"/>
                  <a:pt x="25" y="6"/>
                </a:cubicBezTo>
                <a:cubicBezTo>
                  <a:pt x="20" y="56"/>
                  <a:pt x="22" y="107"/>
                  <a:pt x="23" y="157"/>
                </a:cubicBezTo>
                <a:cubicBezTo>
                  <a:pt x="23" y="203"/>
                  <a:pt x="24" y="249"/>
                  <a:pt x="25" y="295"/>
                </a:cubicBezTo>
                <a:cubicBezTo>
                  <a:pt x="19" y="295"/>
                  <a:pt x="13" y="295"/>
                  <a:pt x="7" y="295"/>
                </a:cubicBezTo>
                <a:cubicBezTo>
                  <a:pt x="0" y="296"/>
                  <a:pt x="0" y="305"/>
                  <a:pt x="7" y="306"/>
                </a:cubicBezTo>
                <a:cubicBezTo>
                  <a:pt x="13" y="307"/>
                  <a:pt x="19" y="307"/>
                  <a:pt x="25" y="308"/>
                </a:cubicBezTo>
                <a:cubicBezTo>
                  <a:pt x="25" y="316"/>
                  <a:pt x="37" y="316"/>
                  <a:pt x="38" y="309"/>
                </a:cubicBezTo>
                <a:cubicBezTo>
                  <a:pt x="94" y="312"/>
                  <a:pt x="150" y="312"/>
                  <a:pt x="205" y="314"/>
                </a:cubicBezTo>
                <a:cubicBezTo>
                  <a:pt x="272" y="315"/>
                  <a:pt x="338" y="317"/>
                  <a:pt x="404" y="319"/>
                </a:cubicBezTo>
                <a:cubicBezTo>
                  <a:pt x="414" y="319"/>
                  <a:pt x="414" y="305"/>
                  <a:pt x="404" y="30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Freeform 23">
            <a:extLst>
              <a:ext uri="{FF2B5EF4-FFF2-40B4-BE49-F238E27FC236}">
                <a16:creationId xmlns:a16="http://schemas.microsoft.com/office/drawing/2014/main" id="{75443985-67D7-496D-9720-A44CE3050F5C}"/>
              </a:ext>
            </a:extLst>
          </p:cNvPr>
          <p:cNvSpPr>
            <a:spLocks noEditPoints="1"/>
          </p:cNvSpPr>
          <p:nvPr/>
        </p:nvSpPr>
        <p:spPr bwMode="auto">
          <a:xfrm>
            <a:off x="1942309" y="3419440"/>
            <a:ext cx="401313" cy="353914"/>
          </a:xfrm>
          <a:custGeom>
            <a:avLst/>
            <a:gdLst>
              <a:gd name="T0" fmla="*/ 73 w 74"/>
              <a:gd name="T1" fmla="*/ 10 h 65"/>
              <a:gd name="T2" fmla="*/ 67 w 74"/>
              <a:gd name="T3" fmla="*/ 4 h 65"/>
              <a:gd name="T4" fmla="*/ 11 w 74"/>
              <a:gd name="T5" fmla="*/ 1 h 65"/>
              <a:gd name="T6" fmla="*/ 3 w 74"/>
              <a:gd name="T7" fmla="*/ 5 h 65"/>
              <a:gd name="T8" fmla="*/ 2 w 74"/>
              <a:gd name="T9" fmla="*/ 51 h 65"/>
              <a:gd name="T10" fmla="*/ 3 w 74"/>
              <a:gd name="T11" fmla="*/ 53 h 65"/>
              <a:gd name="T12" fmla="*/ 5 w 74"/>
              <a:gd name="T13" fmla="*/ 59 h 65"/>
              <a:gd name="T14" fmla="*/ 66 w 74"/>
              <a:gd name="T15" fmla="*/ 60 h 65"/>
              <a:gd name="T16" fmla="*/ 69 w 74"/>
              <a:gd name="T17" fmla="*/ 58 h 65"/>
              <a:gd name="T18" fmla="*/ 73 w 74"/>
              <a:gd name="T19" fmla="*/ 53 h 65"/>
              <a:gd name="T20" fmla="*/ 73 w 74"/>
              <a:gd name="T21" fmla="*/ 10 h 65"/>
              <a:gd name="T22" fmla="*/ 10 w 74"/>
              <a:gd name="T23" fmla="*/ 51 h 65"/>
              <a:gd name="T24" fmla="*/ 10 w 74"/>
              <a:gd name="T25" fmla="*/ 50 h 65"/>
              <a:gd name="T26" fmla="*/ 14 w 74"/>
              <a:gd name="T27" fmla="*/ 13 h 65"/>
              <a:gd name="T28" fmla="*/ 61 w 74"/>
              <a:gd name="T29" fmla="*/ 16 h 65"/>
              <a:gd name="T30" fmla="*/ 62 w 74"/>
              <a:gd name="T31" fmla="*/ 50 h 65"/>
              <a:gd name="T32" fmla="*/ 10 w 74"/>
              <a:gd name="T33" fmla="*/ 5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4" h="65">
                <a:moveTo>
                  <a:pt x="73" y="10"/>
                </a:moveTo>
                <a:cubicBezTo>
                  <a:pt x="73" y="7"/>
                  <a:pt x="70" y="4"/>
                  <a:pt x="67" y="4"/>
                </a:cubicBezTo>
                <a:cubicBezTo>
                  <a:pt x="48" y="5"/>
                  <a:pt x="29" y="4"/>
                  <a:pt x="11" y="1"/>
                </a:cubicBezTo>
                <a:cubicBezTo>
                  <a:pt x="8" y="0"/>
                  <a:pt x="4" y="1"/>
                  <a:pt x="3" y="5"/>
                </a:cubicBezTo>
                <a:cubicBezTo>
                  <a:pt x="1" y="20"/>
                  <a:pt x="0" y="36"/>
                  <a:pt x="2" y="51"/>
                </a:cubicBezTo>
                <a:cubicBezTo>
                  <a:pt x="3" y="52"/>
                  <a:pt x="3" y="52"/>
                  <a:pt x="3" y="53"/>
                </a:cubicBezTo>
                <a:cubicBezTo>
                  <a:pt x="2" y="55"/>
                  <a:pt x="2" y="59"/>
                  <a:pt x="5" y="59"/>
                </a:cubicBezTo>
                <a:cubicBezTo>
                  <a:pt x="23" y="62"/>
                  <a:pt x="48" y="65"/>
                  <a:pt x="66" y="60"/>
                </a:cubicBezTo>
                <a:cubicBezTo>
                  <a:pt x="67" y="60"/>
                  <a:pt x="68" y="59"/>
                  <a:pt x="69" y="58"/>
                </a:cubicBezTo>
                <a:cubicBezTo>
                  <a:pt x="71" y="57"/>
                  <a:pt x="73" y="55"/>
                  <a:pt x="73" y="53"/>
                </a:cubicBezTo>
                <a:cubicBezTo>
                  <a:pt x="74" y="39"/>
                  <a:pt x="73" y="24"/>
                  <a:pt x="73" y="10"/>
                </a:cubicBezTo>
                <a:close/>
                <a:moveTo>
                  <a:pt x="10" y="51"/>
                </a:moveTo>
                <a:cubicBezTo>
                  <a:pt x="10" y="51"/>
                  <a:pt x="10" y="51"/>
                  <a:pt x="10" y="50"/>
                </a:cubicBezTo>
                <a:cubicBezTo>
                  <a:pt x="10" y="38"/>
                  <a:pt x="12" y="25"/>
                  <a:pt x="14" y="13"/>
                </a:cubicBezTo>
                <a:cubicBezTo>
                  <a:pt x="29" y="16"/>
                  <a:pt x="45" y="17"/>
                  <a:pt x="61" y="16"/>
                </a:cubicBezTo>
                <a:cubicBezTo>
                  <a:pt x="61" y="27"/>
                  <a:pt x="61" y="39"/>
                  <a:pt x="62" y="50"/>
                </a:cubicBezTo>
                <a:cubicBezTo>
                  <a:pt x="46" y="47"/>
                  <a:pt x="26" y="49"/>
                  <a:pt x="10" y="5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24">
            <a:extLst>
              <a:ext uri="{FF2B5EF4-FFF2-40B4-BE49-F238E27FC236}">
                <a16:creationId xmlns:a16="http://schemas.microsoft.com/office/drawing/2014/main" id="{58DECB6F-4706-470C-AD5C-88035436B062}"/>
              </a:ext>
            </a:extLst>
          </p:cNvPr>
          <p:cNvSpPr>
            <a:spLocks noEditPoints="1"/>
          </p:cNvSpPr>
          <p:nvPr/>
        </p:nvSpPr>
        <p:spPr bwMode="auto">
          <a:xfrm>
            <a:off x="2545860" y="3103444"/>
            <a:ext cx="458190" cy="603550"/>
          </a:xfrm>
          <a:custGeom>
            <a:avLst/>
            <a:gdLst>
              <a:gd name="T0" fmla="*/ 81 w 84"/>
              <a:gd name="T1" fmla="*/ 100 h 111"/>
              <a:gd name="T2" fmla="*/ 81 w 84"/>
              <a:gd name="T3" fmla="*/ 100 h 111"/>
              <a:gd name="T4" fmla="*/ 80 w 84"/>
              <a:gd name="T5" fmla="*/ 15 h 111"/>
              <a:gd name="T6" fmla="*/ 74 w 84"/>
              <a:gd name="T7" fmla="*/ 9 h 111"/>
              <a:gd name="T8" fmla="*/ 68 w 84"/>
              <a:gd name="T9" fmla="*/ 1 h 111"/>
              <a:gd name="T10" fmla="*/ 10 w 84"/>
              <a:gd name="T11" fmla="*/ 1 h 111"/>
              <a:gd name="T12" fmla="*/ 9 w 84"/>
              <a:gd name="T13" fmla="*/ 1 h 111"/>
              <a:gd name="T14" fmla="*/ 1 w 84"/>
              <a:gd name="T15" fmla="*/ 7 h 111"/>
              <a:gd name="T16" fmla="*/ 2 w 84"/>
              <a:gd name="T17" fmla="*/ 100 h 111"/>
              <a:gd name="T18" fmla="*/ 6 w 84"/>
              <a:gd name="T19" fmla="*/ 104 h 111"/>
              <a:gd name="T20" fmla="*/ 10 w 84"/>
              <a:gd name="T21" fmla="*/ 110 h 111"/>
              <a:gd name="T22" fmla="*/ 76 w 84"/>
              <a:gd name="T23" fmla="*/ 110 h 111"/>
              <a:gd name="T24" fmla="*/ 81 w 84"/>
              <a:gd name="T25" fmla="*/ 100 h 111"/>
              <a:gd name="T26" fmla="*/ 11 w 84"/>
              <a:gd name="T27" fmla="*/ 102 h 111"/>
              <a:gd name="T28" fmla="*/ 11 w 84"/>
              <a:gd name="T29" fmla="*/ 100 h 111"/>
              <a:gd name="T30" fmla="*/ 13 w 84"/>
              <a:gd name="T31" fmla="*/ 10 h 111"/>
              <a:gd name="T32" fmla="*/ 67 w 84"/>
              <a:gd name="T33" fmla="*/ 13 h 111"/>
              <a:gd name="T34" fmla="*/ 66 w 84"/>
              <a:gd name="T35" fmla="*/ 15 h 111"/>
              <a:gd name="T36" fmla="*/ 72 w 84"/>
              <a:gd name="T37" fmla="*/ 98 h 111"/>
              <a:gd name="T38" fmla="*/ 11 w 84"/>
              <a:gd name="T39" fmla="*/ 102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4" h="111">
                <a:moveTo>
                  <a:pt x="81" y="100"/>
                </a:moveTo>
                <a:cubicBezTo>
                  <a:pt x="81" y="100"/>
                  <a:pt x="81" y="100"/>
                  <a:pt x="81" y="100"/>
                </a:cubicBezTo>
                <a:cubicBezTo>
                  <a:pt x="82" y="72"/>
                  <a:pt x="81" y="43"/>
                  <a:pt x="80" y="15"/>
                </a:cubicBezTo>
                <a:cubicBezTo>
                  <a:pt x="79" y="11"/>
                  <a:pt x="77" y="9"/>
                  <a:pt x="74" y="9"/>
                </a:cubicBezTo>
                <a:cubicBezTo>
                  <a:pt x="75" y="5"/>
                  <a:pt x="72" y="1"/>
                  <a:pt x="68" y="1"/>
                </a:cubicBezTo>
                <a:cubicBezTo>
                  <a:pt x="49" y="0"/>
                  <a:pt x="29" y="2"/>
                  <a:pt x="10" y="1"/>
                </a:cubicBezTo>
                <a:cubicBezTo>
                  <a:pt x="9" y="1"/>
                  <a:pt x="9" y="1"/>
                  <a:pt x="9" y="1"/>
                </a:cubicBezTo>
                <a:cubicBezTo>
                  <a:pt x="6" y="0"/>
                  <a:pt x="1" y="2"/>
                  <a:pt x="1" y="7"/>
                </a:cubicBezTo>
                <a:cubicBezTo>
                  <a:pt x="0" y="38"/>
                  <a:pt x="0" y="69"/>
                  <a:pt x="2" y="100"/>
                </a:cubicBezTo>
                <a:cubicBezTo>
                  <a:pt x="3" y="103"/>
                  <a:pt x="4" y="104"/>
                  <a:pt x="6" y="104"/>
                </a:cubicBezTo>
                <a:cubicBezTo>
                  <a:pt x="5" y="107"/>
                  <a:pt x="6" y="110"/>
                  <a:pt x="10" y="110"/>
                </a:cubicBezTo>
                <a:cubicBezTo>
                  <a:pt x="32" y="111"/>
                  <a:pt x="54" y="110"/>
                  <a:pt x="76" y="110"/>
                </a:cubicBezTo>
                <a:cubicBezTo>
                  <a:pt x="82" y="111"/>
                  <a:pt x="84" y="104"/>
                  <a:pt x="81" y="100"/>
                </a:cubicBezTo>
                <a:close/>
                <a:moveTo>
                  <a:pt x="11" y="102"/>
                </a:moveTo>
                <a:cubicBezTo>
                  <a:pt x="11" y="101"/>
                  <a:pt x="11" y="101"/>
                  <a:pt x="11" y="100"/>
                </a:cubicBezTo>
                <a:cubicBezTo>
                  <a:pt x="13" y="70"/>
                  <a:pt x="14" y="40"/>
                  <a:pt x="13" y="10"/>
                </a:cubicBezTo>
                <a:cubicBezTo>
                  <a:pt x="31" y="13"/>
                  <a:pt x="49" y="15"/>
                  <a:pt x="67" y="13"/>
                </a:cubicBezTo>
                <a:cubicBezTo>
                  <a:pt x="67" y="13"/>
                  <a:pt x="66" y="14"/>
                  <a:pt x="66" y="15"/>
                </a:cubicBezTo>
                <a:cubicBezTo>
                  <a:pt x="67" y="42"/>
                  <a:pt x="69" y="70"/>
                  <a:pt x="72" y="98"/>
                </a:cubicBezTo>
                <a:cubicBezTo>
                  <a:pt x="51" y="97"/>
                  <a:pt x="31" y="98"/>
                  <a:pt x="11" y="10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Freeform 25">
            <a:extLst>
              <a:ext uri="{FF2B5EF4-FFF2-40B4-BE49-F238E27FC236}">
                <a16:creationId xmlns:a16="http://schemas.microsoft.com/office/drawing/2014/main" id="{8B04E92B-E50C-40A9-BF54-F06F74BAB654}"/>
              </a:ext>
            </a:extLst>
          </p:cNvPr>
          <p:cNvSpPr>
            <a:spLocks noEditPoints="1"/>
          </p:cNvSpPr>
          <p:nvPr/>
        </p:nvSpPr>
        <p:spPr bwMode="auto">
          <a:xfrm>
            <a:off x="3124129" y="2637799"/>
            <a:ext cx="455033" cy="1091316"/>
          </a:xfrm>
          <a:custGeom>
            <a:avLst/>
            <a:gdLst>
              <a:gd name="T0" fmla="*/ 82 w 84"/>
              <a:gd name="T1" fmla="*/ 87 h 182"/>
              <a:gd name="T2" fmla="*/ 74 w 84"/>
              <a:gd name="T3" fmla="*/ 6 h 182"/>
              <a:gd name="T4" fmla="*/ 67 w 84"/>
              <a:gd name="T5" fmla="*/ 3 h 182"/>
              <a:gd name="T6" fmla="*/ 61 w 84"/>
              <a:gd name="T7" fmla="*/ 0 h 182"/>
              <a:gd name="T8" fmla="*/ 21 w 84"/>
              <a:gd name="T9" fmla="*/ 2 h 182"/>
              <a:gd name="T10" fmla="*/ 8 w 84"/>
              <a:gd name="T11" fmla="*/ 6 h 182"/>
              <a:gd name="T12" fmla="*/ 0 w 84"/>
              <a:gd name="T13" fmla="*/ 12 h 182"/>
              <a:gd name="T14" fmla="*/ 7 w 84"/>
              <a:gd name="T15" fmla="*/ 171 h 182"/>
              <a:gd name="T16" fmla="*/ 9 w 84"/>
              <a:gd name="T17" fmla="*/ 173 h 182"/>
              <a:gd name="T18" fmla="*/ 13 w 84"/>
              <a:gd name="T19" fmla="*/ 179 h 182"/>
              <a:gd name="T20" fmla="*/ 73 w 84"/>
              <a:gd name="T21" fmla="*/ 182 h 182"/>
              <a:gd name="T22" fmla="*/ 80 w 84"/>
              <a:gd name="T23" fmla="*/ 178 h 182"/>
              <a:gd name="T24" fmla="*/ 81 w 84"/>
              <a:gd name="T25" fmla="*/ 175 h 182"/>
              <a:gd name="T26" fmla="*/ 82 w 84"/>
              <a:gd name="T27" fmla="*/ 87 h 182"/>
              <a:gd name="T28" fmla="*/ 16 w 84"/>
              <a:gd name="T29" fmla="*/ 169 h 182"/>
              <a:gd name="T30" fmla="*/ 13 w 84"/>
              <a:gd name="T31" fmla="*/ 14 h 182"/>
              <a:gd name="T32" fmla="*/ 13 w 84"/>
              <a:gd name="T33" fmla="*/ 10 h 182"/>
              <a:gd name="T34" fmla="*/ 36 w 84"/>
              <a:gd name="T35" fmla="*/ 13 h 182"/>
              <a:gd name="T36" fmla="*/ 61 w 84"/>
              <a:gd name="T37" fmla="*/ 13 h 182"/>
              <a:gd name="T38" fmla="*/ 64 w 84"/>
              <a:gd name="T39" fmla="*/ 12 h 182"/>
              <a:gd name="T40" fmla="*/ 70 w 84"/>
              <a:gd name="T41" fmla="*/ 91 h 182"/>
              <a:gd name="T42" fmla="*/ 72 w 84"/>
              <a:gd name="T43" fmla="*/ 169 h 182"/>
              <a:gd name="T44" fmla="*/ 16 w 84"/>
              <a:gd name="T45" fmla="*/ 169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82">
                <a:moveTo>
                  <a:pt x="82" y="87"/>
                </a:moveTo>
                <a:cubicBezTo>
                  <a:pt x="81" y="61"/>
                  <a:pt x="81" y="32"/>
                  <a:pt x="74" y="6"/>
                </a:cubicBezTo>
                <a:cubicBezTo>
                  <a:pt x="73" y="2"/>
                  <a:pt x="69" y="2"/>
                  <a:pt x="67" y="3"/>
                </a:cubicBezTo>
                <a:cubicBezTo>
                  <a:pt x="66" y="1"/>
                  <a:pt x="64" y="0"/>
                  <a:pt x="61" y="0"/>
                </a:cubicBezTo>
                <a:cubicBezTo>
                  <a:pt x="48" y="0"/>
                  <a:pt x="34" y="1"/>
                  <a:pt x="21" y="2"/>
                </a:cubicBezTo>
                <a:cubicBezTo>
                  <a:pt x="16" y="3"/>
                  <a:pt x="11" y="3"/>
                  <a:pt x="8" y="6"/>
                </a:cubicBezTo>
                <a:cubicBezTo>
                  <a:pt x="4" y="6"/>
                  <a:pt x="0" y="8"/>
                  <a:pt x="0" y="12"/>
                </a:cubicBezTo>
                <a:cubicBezTo>
                  <a:pt x="0" y="65"/>
                  <a:pt x="0" y="119"/>
                  <a:pt x="7" y="171"/>
                </a:cubicBezTo>
                <a:cubicBezTo>
                  <a:pt x="8" y="172"/>
                  <a:pt x="8" y="173"/>
                  <a:pt x="9" y="173"/>
                </a:cubicBezTo>
                <a:cubicBezTo>
                  <a:pt x="8" y="176"/>
                  <a:pt x="10" y="179"/>
                  <a:pt x="13" y="179"/>
                </a:cubicBezTo>
                <a:cubicBezTo>
                  <a:pt x="33" y="177"/>
                  <a:pt x="53" y="178"/>
                  <a:pt x="73" y="182"/>
                </a:cubicBezTo>
                <a:cubicBezTo>
                  <a:pt x="76" y="182"/>
                  <a:pt x="78" y="181"/>
                  <a:pt x="80" y="178"/>
                </a:cubicBezTo>
                <a:cubicBezTo>
                  <a:pt x="80" y="177"/>
                  <a:pt x="81" y="176"/>
                  <a:pt x="81" y="175"/>
                </a:cubicBezTo>
                <a:cubicBezTo>
                  <a:pt x="84" y="146"/>
                  <a:pt x="84" y="116"/>
                  <a:pt x="82" y="87"/>
                </a:cubicBezTo>
                <a:close/>
                <a:moveTo>
                  <a:pt x="16" y="169"/>
                </a:moveTo>
                <a:cubicBezTo>
                  <a:pt x="20" y="118"/>
                  <a:pt x="16" y="65"/>
                  <a:pt x="13" y="14"/>
                </a:cubicBezTo>
                <a:cubicBezTo>
                  <a:pt x="14" y="13"/>
                  <a:pt x="14" y="11"/>
                  <a:pt x="13" y="10"/>
                </a:cubicBezTo>
                <a:cubicBezTo>
                  <a:pt x="17" y="14"/>
                  <a:pt x="30" y="13"/>
                  <a:pt x="36" y="13"/>
                </a:cubicBezTo>
                <a:cubicBezTo>
                  <a:pt x="44" y="13"/>
                  <a:pt x="53" y="13"/>
                  <a:pt x="61" y="13"/>
                </a:cubicBezTo>
                <a:cubicBezTo>
                  <a:pt x="62" y="13"/>
                  <a:pt x="63" y="13"/>
                  <a:pt x="64" y="12"/>
                </a:cubicBezTo>
                <a:cubicBezTo>
                  <a:pt x="64" y="38"/>
                  <a:pt x="68" y="65"/>
                  <a:pt x="70" y="91"/>
                </a:cubicBezTo>
                <a:cubicBezTo>
                  <a:pt x="71" y="117"/>
                  <a:pt x="71" y="143"/>
                  <a:pt x="72" y="169"/>
                </a:cubicBezTo>
                <a:cubicBezTo>
                  <a:pt x="53" y="165"/>
                  <a:pt x="35" y="165"/>
                  <a:pt x="16" y="16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26">
            <a:extLst>
              <a:ext uri="{FF2B5EF4-FFF2-40B4-BE49-F238E27FC236}">
                <a16:creationId xmlns:a16="http://schemas.microsoft.com/office/drawing/2014/main" id="{F3B95925-7866-417E-967B-0A70463404EF}"/>
              </a:ext>
            </a:extLst>
          </p:cNvPr>
          <p:cNvSpPr>
            <a:spLocks/>
          </p:cNvSpPr>
          <p:nvPr/>
        </p:nvSpPr>
        <p:spPr bwMode="auto">
          <a:xfrm>
            <a:off x="2002349" y="2133341"/>
            <a:ext cx="1222899" cy="989065"/>
          </a:xfrm>
          <a:custGeom>
            <a:avLst/>
            <a:gdLst>
              <a:gd name="T0" fmla="*/ 222 w 225"/>
              <a:gd name="T1" fmla="*/ 6 h 182"/>
              <a:gd name="T2" fmla="*/ 216 w 225"/>
              <a:gd name="T3" fmla="*/ 0 h 182"/>
              <a:gd name="T4" fmla="*/ 193 w 225"/>
              <a:gd name="T5" fmla="*/ 1 h 182"/>
              <a:gd name="T6" fmla="*/ 175 w 225"/>
              <a:gd name="T7" fmla="*/ 3 h 182"/>
              <a:gd name="T8" fmla="*/ 175 w 225"/>
              <a:gd name="T9" fmla="*/ 9 h 182"/>
              <a:gd name="T10" fmla="*/ 193 w 225"/>
              <a:gd name="T11" fmla="*/ 12 h 182"/>
              <a:gd name="T12" fmla="*/ 210 w 225"/>
              <a:gd name="T13" fmla="*/ 12 h 182"/>
              <a:gd name="T14" fmla="*/ 210 w 225"/>
              <a:gd name="T15" fmla="*/ 15 h 182"/>
              <a:gd name="T16" fmla="*/ 200 w 225"/>
              <a:gd name="T17" fmla="*/ 14 h 182"/>
              <a:gd name="T18" fmla="*/ 102 w 225"/>
              <a:gd name="T19" fmla="*/ 96 h 182"/>
              <a:gd name="T20" fmla="*/ 3 w 225"/>
              <a:gd name="T21" fmla="*/ 176 h 182"/>
              <a:gd name="T22" fmla="*/ 6 w 225"/>
              <a:gd name="T23" fmla="*/ 181 h 182"/>
              <a:gd name="T24" fmla="*/ 108 w 225"/>
              <a:gd name="T25" fmla="*/ 108 h 182"/>
              <a:gd name="T26" fmla="*/ 209 w 225"/>
              <a:gd name="T27" fmla="*/ 23 h 182"/>
              <a:gd name="T28" fmla="*/ 209 w 225"/>
              <a:gd name="T29" fmla="*/ 22 h 182"/>
              <a:gd name="T30" fmla="*/ 209 w 225"/>
              <a:gd name="T31" fmla="*/ 26 h 182"/>
              <a:gd name="T32" fmla="*/ 207 w 225"/>
              <a:gd name="T33" fmla="*/ 42 h 182"/>
              <a:gd name="T34" fmla="*/ 217 w 225"/>
              <a:gd name="T35" fmla="*/ 45 h 182"/>
              <a:gd name="T36" fmla="*/ 222 w 225"/>
              <a:gd name="T37" fmla="*/ 6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" h="182">
                <a:moveTo>
                  <a:pt x="222" y="6"/>
                </a:moveTo>
                <a:cubicBezTo>
                  <a:pt x="222" y="3"/>
                  <a:pt x="220" y="0"/>
                  <a:pt x="216" y="0"/>
                </a:cubicBezTo>
                <a:cubicBezTo>
                  <a:pt x="208" y="0"/>
                  <a:pt x="201" y="0"/>
                  <a:pt x="193" y="1"/>
                </a:cubicBezTo>
                <a:cubicBezTo>
                  <a:pt x="187" y="1"/>
                  <a:pt x="180" y="0"/>
                  <a:pt x="175" y="3"/>
                </a:cubicBezTo>
                <a:cubicBezTo>
                  <a:pt x="173" y="5"/>
                  <a:pt x="173" y="8"/>
                  <a:pt x="175" y="9"/>
                </a:cubicBezTo>
                <a:cubicBezTo>
                  <a:pt x="180" y="12"/>
                  <a:pt x="187" y="11"/>
                  <a:pt x="193" y="12"/>
                </a:cubicBezTo>
                <a:cubicBezTo>
                  <a:pt x="199" y="12"/>
                  <a:pt x="204" y="12"/>
                  <a:pt x="210" y="12"/>
                </a:cubicBezTo>
                <a:cubicBezTo>
                  <a:pt x="210" y="13"/>
                  <a:pt x="210" y="14"/>
                  <a:pt x="210" y="15"/>
                </a:cubicBezTo>
                <a:cubicBezTo>
                  <a:pt x="208" y="13"/>
                  <a:pt x="203" y="11"/>
                  <a:pt x="200" y="14"/>
                </a:cubicBezTo>
                <a:cubicBezTo>
                  <a:pt x="167" y="41"/>
                  <a:pt x="135" y="70"/>
                  <a:pt x="102" y="96"/>
                </a:cubicBezTo>
                <a:cubicBezTo>
                  <a:pt x="70" y="122"/>
                  <a:pt x="31" y="146"/>
                  <a:pt x="3" y="176"/>
                </a:cubicBezTo>
                <a:cubicBezTo>
                  <a:pt x="0" y="179"/>
                  <a:pt x="3" y="182"/>
                  <a:pt x="6" y="181"/>
                </a:cubicBezTo>
                <a:cubicBezTo>
                  <a:pt x="43" y="164"/>
                  <a:pt x="76" y="133"/>
                  <a:pt x="108" y="108"/>
                </a:cubicBezTo>
                <a:cubicBezTo>
                  <a:pt x="142" y="80"/>
                  <a:pt x="177" y="53"/>
                  <a:pt x="209" y="23"/>
                </a:cubicBezTo>
                <a:cubicBezTo>
                  <a:pt x="209" y="22"/>
                  <a:pt x="209" y="22"/>
                  <a:pt x="209" y="22"/>
                </a:cubicBezTo>
                <a:cubicBezTo>
                  <a:pt x="209" y="23"/>
                  <a:pt x="209" y="24"/>
                  <a:pt x="209" y="26"/>
                </a:cubicBezTo>
                <a:cubicBezTo>
                  <a:pt x="208" y="31"/>
                  <a:pt x="206" y="36"/>
                  <a:pt x="207" y="42"/>
                </a:cubicBezTo>
                <a:cubicBezTo>
                  <a:pt x="208" y="46"/>
                  <a:pt x="214" y="48"/>
                  <a:pt x="217" y="45"/>
                </a:cubicBezTo>
                <a:cubicBezTo>
                  <a:pt x="225" y="36"/>
                  <a:pt x="224" y="17"/>
                  <a:pt x="222" y="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22">
            <a:extLst>
              <a:ext uri="{FF2B5EF4-FFF2-40B4-BE49-F238E27FC236}">
                <a16:creationId xmlns:a16="http://schemas.microsoft.com/office/drawing/2014/main" id="{224926CE-9693-484C-8F0D-59BC98CCA17A}"/>
              </a:ext>
            </a:extLst>
          </p:cNvPr>
          <p:cNvSpPr>
            <a:spLocks/>
          </p:cNvSpPr>
          <p:nvPr/>
        </p:nvSpPr>
        <p:spPr bwMode="auto">
          <a:xfrm>
            <a:off x="4963112" y="2262900"/>
            <a:ext cx="2253039" cy="1737969"/>
          </a:xfrm>
          <a:custGeom>
            <a:avLst/>
            <a:gdLst>
              <a:gd name="T0" fmla="*/ 404 w 414"/>
              <a:gd name="T1" fmla="*/ 304 h 319"/>
              <a:gd name="T2" fmla="*/ 205 w 414"/>
              <a:gd name="T3" fmla="*/ 299 h 319"/>
              <a:gd name="T4" fmla="*/ 38 w 414"/>
              <a:gd name="T5" fmla="*/ 295 h 319"/>
              <a:gd name="T6" fmla="*/ 38 w 414"/>
              <a:gd name="T7" fmla="*/ 157 h 319"/>
              <a:gd name="T8" fmla="*/ 33 w 414"/>
              <a:gd name="T9" fmla="*/ 6 h 319"/>
              <a:gd name="T10" fmla="*/ 25 w 414"/>
              <a:gd name="T11" fmla="*/ 6 h 319"/>
              <a:gd name="T12" fmla="*/ 23 w 414"/>
              <a:gd name="T13" fmla="*/ 157 h 319"/>
              <a:gd name="T14" fmla="*/ 25 w 414"/>
              <a:gd name="T15" fmla="*/ 295 h 319"/>
              <a:gd name="T16" fmla="*/ 7 w 414"/>
              <a:gd name="T17" fmla="*/ 295 h 319"/>
              <a:gd name="T18" fmla="*/ 7 w 414"/>
              <a:gd name="T19" fmla="*/ 306 h 319"/>
              <a:gd name="T20" fmla="*/ 25 w 414"/>
              <a:gd name="T21" fmla="*/ 308 h 319"/>
              <a:gd name="T22" fmla="*/ 38 w 414"/>
              <a:gd name="T23" fmla="*/ 309 h 319"/>
              <a:gd name="T24" fmla="*/ 205 w 414"/>
              <a:gd name="T25" fmla="*/ 314 h 319"/>
              <a:gd name="T26" fmla="*/ 404 w 414"/>
              <a:gd name="T27" fmla="*/ 319 h 319"/>
              <a:gd name="T28" fmla="*/ 404 w 414"/>
              <a:gd name="T29" fmla="*/ 304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4" h="319">
                <a:moveTo>
                  <a:pt x="404" y="304"/>
                </a:moveTo>
                <a:cubicBezTo>
                  <a:pt x="338" y="302"/>
                  <a:pt x="272" y="301"/>
                  <a:pt x="205" y="299"/>
                </a:cubicBezTo>
                <a:cubicBezTo>
                  <a:pt x="150" y="297"/>
                  <a:pt x="94" y="294"/>
                  <a:pt x="38" y="295"/>
                </a:cubicBezTo>
                <a:cubicBezTo>
                  <a:pt x="38" y="249"/>
                  <a:pt x="38" y="203"/>
                  <a:pt x="38" y="157"/>
                </a:cubicBezTo>
                <a:cubicBezTo>
                  <a:pt x="37" y="107"/>
                  <a:pt x="39" y="56"/>
                  <a:pt x="33" y="6"/>
                </a:cubicBezTo>
                <a:cubicBezTo>
                  <a:pt x="33" y="1"/>
                  <a:pt x="25" y="0"/>
                  <a:pt x="25" y="6"/>
                </a:cubicBezTo>
                <a:cubicBezTo>
                  <a:pt x="20" y="56"/>
                  <a:pt x="22" y="107"/>
                  <a:pt x="23" y="157"/>
                </a:cubicBezTo>
                <a:cubicBezTo>
                  <a:pt x="23" y="203"/>
                  <a:pt x="24" y="249"/>
                  <a:pt x="25" y="295"/>
                </a:cubicBezTo>
                <a:cubicBezTo>
                  <a:pt x="19" y="295"/>
                  <a:pt x="13" y="295"/>
                  <a:pt x="7" y="295"/>
                </a:cubicBezTo>
                <a:cubicBezTo>
                  <a:pt x="0" y="296"/>
                  <a:pt x="0" y="305"/>
                  <a:pt x="7" y="306"/>
                </a:cubicBezTo>
                <a:cubicBezTo>
                  <a:pt x="13" y="307"/>
                  <a:pt x="19" y="307"/>
                  <a:pt x="25" y="308"/>
                </a:cubicBezTo>
                <a:cubicBezTo>
                  <a:pt x="25" y="316"/>
                  <a:pt x="37" y="316"/>
                  <a:pt x="38" y="309"/>
                </a:cubicBezTo>
                <a:cubicBezTo>
                  <a:pt x="94" y="312"/>
                  <a:pt x="150" y="312"/>
                  <a:pt x="205" y="314"/>
                </a:cubicBezTo>
                <a:cubicBezTo>
                  <a:pt x="272" y="315"/>
                  <a:pt x="338" y="317"/>
                  <a:pt x="404" y="319"/>
                </a:cubicBezTo>
                <a:cubicBezTo>
                  <a:pt x="414" y="319"/>
                  <a:pt x="414" y="305"/>
                  <a:pt x="404" y="30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23">
            <a:extLst>
              <a:ext uri="{FF2B5EF4-FFF2-40B4-BE49-F238E27FC236}">
                <a16:creationId xmlns:a16="http://schemas.microsoft.com/office/drawing/2014/main" id="{9CA412B2-BAF4-49AF-AFC1-063BA3224AF6}"/>
              </a:ext>
            </a:extLst>
          </p:cNvPr>
          <p:cNvSpPr>
            <a:spLocks noEditPoints="1"/>
          </p:cNvSpPr>
          <p:nvPr/>
        </p:nvSpPr>
        <p:spPr bwMode="auto">
          <a:xfrm>
            <a:off x="5301228" y="3419440"/>
            <a:ext cx="401313" cy="353914"/>
          </a:xfrm>
          <a:custGeom>
            <a:avLst/>
            <a:gdLst>
              <a:gd name="T0" fmla="*/ 73 w 74"/>
              <a:gd name="T1" fmla="*/ 10 h 65"/>
              <a:gd name="T2" fmla="*/ 67 w 74"/>
              <a:gd name="T3" fmla="*/ 4 h 65"/>
              <a:gd name="T4" fmla="*/ 11 w 74"/>
              <a:gd name="T5" fmla="*/ 1 h 65"/>
              <a:gd name="T6" fmla="*/ 3 w 74"/>
              <a:gd name="T7" fmla="*/ 5 h 65"/>
              <a:gd name="T8" fmla="*/ 2 w 74"/>
              <a:gd name="T9" fmla="*/ 51 h 65"/>
              <a:gd name="T10" fmla="*/ 3 w 74"/>
              <a:gd name="T11" fmla="*/ 53 h 65"/>
              <a:gd name="T12" fmla="*/ 5 w 74"/>
              <a:gd name="T13" fmla="*/ 59 h 65"/>
              <a:gd name="T14" fmla="*/ 66 w 74"/>
              <a:gd name="T15" fmla="*/ 60 h 65"/>
              <a:gd name="T16" fmla="*/ 69 w 74"/>
              <a:gd name="T17" fmla="*/ 58 h 65"/>
              <a:gd name="T18" fmla="*/ 73 w 74"/>
              <a:gd name="T19" fmla="*/ 53 h 65"/>
              <a:gd name="T20" fmla="*/ 73 w 74"/>
              <a:gd name="T21" fmla="*/ 10 h 65"/>
              <a:gd name="T22" fmla="*/ 10 w 74"/>
              <a:gd name="T23" fmla="*/ 51 h 65"/>
              <a:gd name="T24" fmla="*/ 10 w 74"/>
              <a:gd name="T25" fmla="*/ 50 h 65"/>
              <a:gd name="T26" fmla="*/ 14 w 74"/>
              <a:gd name="T27" fmla="*/ 13 h 65"/>
              <a:gd name="T28" fmla="*/ 61 w 74"/>
              <a:gd name="T29" fmla="*/ 16 h 65"/>
              <a:gd name="T30" fmla="*/ 62 w 74"/>
              <a:gd name="T31" fmla="*/ 50 h 65"/>
              <a:gd name="T32" fmla="*/ 10 w 74"/>
              <a:gd name="T33" fmla="*/ 5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4" h="65">
                <a:moveTo>
                  <a:pt x="73" y="10"/>
                </a:moveTo>
                <a:cubicBezTo>
                  <a:pt x="73" y="7"/>
                  <a:pt x="70" y="4"/>
                  <a:pt x="67" y="4"/>
                </a:cubicBezTo>
                <a:cubicBezTo>
                  <a:pt x="48" y="5"/>
                  <a:pt x="29" y="4"/>
                  <a:pt x="11" y="1"/>
                </a:cubicBezTo>
                <a:cubicBezTo>
                  <a:pt x="8" y="0"/>
                  <a:pt x="4" y="1"/>
                  <a:pt x="3" y="5"/>
                </a:cubicBezTo>
                <a:cubicBezTo>
                  <a:pt x="1" y="20"/>
                  <a:pt x="0" y="36"/>
                  <a:pt x="2" y="51"/>
                </a:cubicBezTo>
                <a:cubicBezTo>
                  <a:pt x="3" y="52"/>
                  <a:pt x="3" y="52"/>
                  <a:pt x="3" y="53"/>
                </a:cubicBezTo>
                <a:cubicBezTo>
                  <a:pt x="2" y="55"/>
                  <a:pt x="2" y="59"/>
                  <a:pt x="5" y="59"/>
                </a:cubicBezTo>
                <a:cubicBezTo>
                  <a:pt x="23" y="62"/>
                  <a:pt x="48" y="65"/>
                  <a:pt x="66" y="60"/>
                </a:cubicBezTo>
                <a:cubicBezTo>
                  <a:pt x="67" y="60"/>
                  <a:pt x="68" y="59"/>
                  <a:pt x="69" y="58"/>
                </a:cubicBezTo>
                <a:cubicBezTo>
                  <a:pt x="71" y="57"/>
                  <a:pt x="73" y="55"/>
                  <a:pt x="73" y="53"/>
                </a:cubicBezTo>
                <a:cubicBezTo>
                  <a:pt x="74" y="39"/>
                  <a:pt x="73" y="24"/>
                  <a:pt x="73" y="10"/>
                </a:cubicBezTo>
                <a:close/>
                <a:moveTo>
                  <a:pt x="10" y="51"/>
                </a:moveTo>
                <a:cubicBezTo>
                  <a:pt x="10" y="51"/>
                  <a:pt x="10" y="51"/>
                  <a:pt x="10" y="50"/>
                </a:cubicBezTo>
                <a:cubicBezTo>
                  <a:pt x="10" y="38"/>
                  <a:pt x="12" y="25"/>
                  <a:pt x="14" y="13"/>
                </a:cubicBezTo>
                <a:cubicBezTo>
                  <a:pt x="29" y="16"/>
                  <a:pt x="45" y="17"/>
                  <a:pt x="61" y="16"/>
                </a:cubicBezTo>
                <a:cubicBezTo>
                  <a:pt x="61" y="27"/>
                  <a:pt x="61" y="39"/>
                  <a:pt x="62" y="50"/>
                </a:cubicBezTo>
                <a:cubicBezTo>
                  <a:pt x="46" y="47"/>
                  <a:pt x="26" y="49"/>
                  <a:pt x="10" y="5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24">
            <a:extLst>
              <a:ext uri="{FF2B5EF4-FFF2-40B4-BE49-F238E27FC236}">
                <a16:creationId xmlns:a16="http://schemas.microsoft.com/office/drawing/2014/main" id="{789D2042-E687-451F-970E-9A65D3219D59}"/>
              </a:ext>
            </a:extLst>
          </p:cNvPr>
          <p:cNvSpPr>
            <a:spLocks noEditPoints="1"/>
          </p:cNvSpPr>
          <p:nvPr/>
        </p:nvSpPr>
        <p:spPr bwMode="auto">
          <a:xfrm>
            <a:off x="5904779" y="3103444"/>
            <a:ext cx="458190" cy="603550"/>
          </a:xfrm>
          <a:custGeom>
            <a:avLst/>
            <a:gdLst>
              <a:gd name="T0" fmla="*/ 81 w 84"/>
              <a:gd name="T1" fmla="*/ 100 h 111"/>
              <a:gd name="T2" fmla="*/ 81 w 84"/>
              <a:gd name="T3" fmla="*/ 100 h 111"/>
              <a:gd name="T4" fmla="*/ 80 w 84"/>
              <a:gd name="T5" fmla="*/ 15 h 111"/>
              <a:gd name="T6" fmla="*/ 74 w 84"/>
              <a:gd name="T7" fmla="*/ 9 h 111"/>
              <a:gd name="T8" fmla="*/ 68 w 84"/>
              <a:gd name="T9" fmla="*/ 1 h 111"/>
              <a:gd name="T10" fmla="*/ 10 w 84"/>
              <a:gd name="T11" fmla="*/ 1 h 111"/>
              <a:gd name="T12" fmla="*/ 9 w 84"/>
              <a:gd name="T13" fmla="*/ 1 h 111"/>
              <a:gd name="T14" fmla="*/ 1 w 84"/>
              <a:gd name="T15" fmla="*/ 7 h 111"/>
              <a:gd name="T16" fmla="*/ 2 w 84"/>
              <a:gd name="T17" fmla="*/ 100 h 111"/>
              <a:gd name="T18" fmla="*/ 6 w 84"/>
              <a:gd name="T19" fmla="*/ 104 h 111"/>
              <a:gd name="T20" fmla="*/ 10 w 84"/>
              <a:gd name="T21" fmla="*/ 110 h 111"/>
              <a:gd name="T22" fmla="*/ 76 w 84"/>
              <a:gd name="T23" fmla="*/ 110 h 111"/>
              <a:gd name="T24" fmla="*/ 81 w 84"/>
              <a:gd name="T25" fmla="*/ 100 h 111"/>
              <a:gd name="T26" fmla="*/ 11 w 84"/>
              <a:gd name="T27" fmla="*/ 102 h 111"/>
              <a:gd name="T28" fmla="*/ 11 w 84"/>
              <a:gd name="T29" fmla="*/ 100 h 111"/>
              <a:gd name="T30" fmla="*/ 13 w 84"/>
              <a:gd name="T31" fmla="*/ 10 h 111"/>
              <a:gd name="T32" fmla="*/ 67 w 84"/>
              <a:gd name="T33" fmla="*/ 13 h 111"/>
              <a:gd name="T34" fmla="*/ 66 w 84"/>
              <a:gd name="T35" fmla="*/ 15 h 111"/>
              <a:gd name="T36" fmla="*/ 72 w 84"/>
              <a:gd name="T37" fmla="*/ 98 h 111"/>
              <a:gd name="T38" fmla="*/ 11 w 84"/>
              <a:gd name="T39" fmla="*/ 102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4" h="111">
                <a:moveTo>
                  <a:pt x="81" y="100"/>
                </a:moveTo>
                <a:cubicBezTo>
                  <a:pt x="81" y="100"/>
                  <a:pt x="81" y="100"/>
                  <a:pt x="81" y="100"/>
                </a:cubicBezTo>
                <a:cubicBezTo>
                  <a:pt x="82" y="72"/>
                  <a:pt x="81" y="43"/>
                  <a:pt x="80" y="15"/>
                </a:cubicBezTo>
                <a:cubicBezTo>
                  <a:pt x="79" y="11"/>
                  <a:pt x="77" y="9"/>
                  <a:pt x="74" y="9"/>
                </a:cubicBezTo>
                <a:cubicBezTo>
                  <a:pt x="75" y="5"/>
                  <a:pt x="72" y="1"/>
                  <a:pt x="68" y="1"/>
                </a:cubicBezTo>
                <a:cubicBezTo>
                  <a:pt x="49" y="0"/>
                  <a:pt x="29" y="2"/>
                  <a:pt x="10" y="1"/>
                </a:cubicBezTo>
                <a:cubicBezTo>
                  <a:pt x="9" y="1"/>
                  <a:pt x="9" y="1"/>
                  <a:pt x="9" y="1"/>
                </a:cubicBezTo>
                <a:cubicBezTo>
                  <a:pt x="6" y="0"/>
                  <a:pt x="1" y="2"/>
                  <a:pt x="1" y="7"/>
                </a:cubicBezTo>
                <a:cubicBezTo>
                  <a:pt x="0" y="38"/>
                  <a:pt x="0" y="69"/>
                  <a:pt x="2" y="100"/>
                </a:cubicBezTo>
                <a:cubicBezTo>
                  <a:pt x="3" y="103"/>
                  <a:pt x="4" y="104"/>
                  <a:pt x="6" y="104"/>
                </a:cubicBezTo>
                <a:cubicBezTo>
                  <a:pt x="5" y="107"/>
                  <a:pt x="6" y="110"/>
                  <a:pt x="10" y="110"/>
                </a:cubicBezTo>
                <a:cubicBezTo>
                  <a:pt x="32" y="111"/>
                  <a:pt x="54" y="110"/>
                  <a:pt x="76" y="110"/>
                </a:cubicBezTo>
                <a:cubicBezTo>
                  <a:pt x="82" y="111"/>
                  <a:pt x="84" y="104"/>
                  <a:pt x="81" y="100"/>
                </a:cubicBezTo>
                <a:close/>
                <a:moveTo>
                  <a:pt x="11" y="102"/>
                </a:moveTo>
                <a:cubicBezTo>
                  <a:pt x="11" y="101"/>
                  <a:pt x="11" y="101"/>
                  <a:pt x="11" y="100"/>
                </a:cubicBezTo>
                <a:cubicBezTo>
                  <a:pt x="13" y="70"/>
                  <a:pt x="14" y="40"/>
                  <a:pt x="13" y="10"/>
                </a:cubicBezTo>
                <a:cubicBezTo>
                  <a:pt x="31" y="13"/>
                  <a:pt x="49" y="15"/>
                  <a:pt x="67" y="13"/>
                </a:cubicBezTo>
                <a:cubicBezTo>
                  <a:pt x="67" y="13"/>
                  <a:pt x="66" y="14"/>
                  <a:pt x="66" y="15"/>
                </a:cubicBezTo>
                <a:cubicBezTo>
                  <a:pt x="67" y="42"/>
                  <a:pt x="69" y="70"/>
                  <a:pt x="72" y="98"/>
                </a:cubicBezTo>
                <a:cubicBezTo>
                  <a:pt x="51" y="97"/>
                  <a:pt x="31" y="98"/>
                  <a:pt x="11" y="10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25">
            <a:extLst>
              <a:ext uri="{FF2B5EF4-FFF2-40B4-BE49-F238E27FC236}">
                <a16:creationId xmlns:a16="http://schemas.microsoft.com/office/drawing/2014/main" id="{32E04319-9E30-4AFF-B006-B2F44A23B07F}"/>
              </a:ext>
            </a:extLst>
          </p:cNvPr>
          <p:cNvSpPr>
            <a:spLocks noEditPoints="1"/>
          </p:cNvSpPr>
          <p:nvPr/>
        </p:nvSpPr>
        <p:spPr bwMode="auto">
          <a:xfrm>
            <a:off x="6483048" y="2637799"/>
            <a:ext cx="455033" cy="1091316"/>
          </a:xfrm>
          <a:custGeom>
            <a:avLst/>
            <a:gdLst>
              <a:gd name="T0" fmla="*/ 82 w 84"/>
              <a:gd name="T1" fmla="*/ 87 h 182"/>
              <a:gd name="T2" fmla="*/ 74 w 84"/>
              <a:gd name="T3" fmla="*/ 6 h 182"/>
              <a:gd name="T4" fmla="*/ 67 w 84"/>
              <a:gd name="T5" fmla="*/ 3 h 182"/>
              <a:gd name="T6" fmla="*/ 61 w 84"/>
              <a:gd name="T7" fmla="*/ 0 h 182"/>
              <a:gd name="T8" fmla="*/ 21 w 84"/>
              <a:gd name="T9" fmla="*/ 2 h 182"/>
              <a:gd name="T10" fmla="*/ 8 w 84"/>
              <a:gd name="T11" fmla="*/ 6 h 182"/>
              <a:gd name="T12" fmla="*/ 0 w 84"/>
              <a:gd name="T13" fmla="*/ 12 h 182"/>
              <a:gd name="T14" fmla="*/ 7 w 84"/>
              <a:gd name="T15" fmla="*/ 171 h 182"/>
              <a:gd name="T16" fmla="*/ 9 w 84"/>
              <a:gd name="T17" fmla="*/ 173 h 182"/>
              <a:gd name="T18" fmla="*/ 13 w 84"/>
              <a:gd name="T19" fmla="*/ 179 h 182"/>
              <a:gd name="T20" fmla="*/ 73 w 84"/>
              <a:gd name="T21" fmla="*/ 182 h 182"/>
              <a:gd name="T22" fmla="*/ 80 w 84"/>
              <a:gd name="T23" fmla="*/ 178 h 182"/>
              <a:gd name="T24" fmla="*/ 81 w 84"/>
              <a:gd name="T25" fmla="*/ 175 h 182"/>
              <a:gd name="T26" fmla="*/ 82 w 84"/>
              <a:gd name="T27" fmla="*/ 87 h 182"/>
              <a:gd name="T28" fmla="*/ 16 w 84"/>
              <a:gd name="T29" fmla="*/ 169 h 182"/>
              <a:gd name="T30" fmla="*/ 13 w 84"/>
              <a:gd name="T31" fmla="*/ 14 h 182"/>
              <a:gd name="T32" fmla="*/ 13 w 84"/>
              <a:gd name="T33" fmla="*/ 10 h 182"/>
              <a:gd name="T34" fmla="*/ 36 w 84"/>
              <a:gd name="T35" fmla="*/ 13 h 182"/>
              <a:gd name="T36" fmla="*/ 61 w 84"/>
              <a:gd name="T37" fmla="*/ 13 h 182"/>
              <a:gd name="T38" fmla="*/ 64 w 84"/>
              <a:gd name="T39" fmla="*/ 12 h 182"/>
              <a:gd name="T40" fmla="*/ 70 w 84"/>
              <a:gd name="T41" fmla="*/ 91 h 182"/>
              <a:gd name="T42" fmla="*/ 72 w 84"/>
              <a:gd name="T43" fmla="*/ 169 h 182"/>
              <a:gd name="T44" fmla="*/ 16 w 84"/>
              <a:gd name="T45" fmla="*/ 169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82">
                <a:moveTo>
                  <a:pt x="82" y="87"/>
                </a:moveTo>
                <a:cubicBezTo>
                  <a:pt x="81" y="61"/>
                  <a:pt x="81" y="32"/>
                  <a:pt x="74" y="6"/>
                </a:cubicBezTo>
                <a:cubicBezTo>
                  <a:pt x="73" y="2"/>
                  <a:pt x="69" y="2"/>
                  <a:pt x="67" y="3"/>
                </a:cubicBezTo>
                <a:cubicBezTo>
                  <a:pt x="66" y="1"/>
                  <a:pt x="64" y="0"/>
                  <a:pt x="61" y="0"/>
                </a:cubicBezTo>
                <a:cubicBezTo>
                  <a:pt x="48" y="0"/>
                  <a:pt x="34" y="1"/>
                  <a:pt x="21" y="2"/>
                </a:cubicBezTo>
                <a:cubicBezTo>
                  <a:pt x="16" y="3"/>
                  <a:pt x="11" y="3"/>
                  <a:pt x="8" y="6"/>
                </a:cubicBezTo>
                <a:cubicBezTo>
                  <a:pt x="4" y="6"/>
                  <a:pt x="0" y="8"/>
                  <a:pt x="0" y="12"/>
                </a:cubicBezTo>
                <a:cubicBezTo>
                  <a:pt x="0" y="65"/>
                  <a:pt x="0" y="119"/>
                  <a:pt x="7" y="171"/>
                </a:cubicBezTo>
                <a:cubicBezTo>
                  <a:pt x="8" y="172"/>
                  <a:pt x="8" y="173"/>
                  <a:pt x="9" y="173"/>
                </a:cubicBezTo>
                <a:cubicBezTo>
                  <a:pt x="8" y="176"/>
                  <a:pt x="10" y="179"/>
                  <a:pt x="13" y="179"/>
                </a:cubicBezTo>
                <a:cubicBezTo>
                  <a:pt x="33" y="177"/>
                  <a:pt x="53" y="178"/>
                  <a:pt x="73" y="182"/>
                </a:cubicBezTo>
                <a:cubicBezTo>
                  <a:pt x="76" y="182"/>
                  <a:pt x="78" y="181"/>
                  <a:pt x="80" y="178"/>
                </a:cubicBezTo>
                <a:cubicBezTo>
                  <a:pt x="80" y="177"/>
                  <a:pt x="81" y="176"/>
                  <a:pt x="81" y="175"/>
                </a:cubicBezTo>
                <a:cubicBezTo>
                  <a:pt x="84" y="146"/>
                  <a:pt x="84" y="116"/>
                  <a:pt x="82" y="87"/>
                </a:cubicBezTo>
                <a:close/>
                <a:moveTo>
                  <a:pt x="16" y="169"/>
                </a:moveTo>
                <a:cubicBezTo>
                  <a:pt x="20" y="118"/>
                  <a:pt x="16" y="65"/>
                  <a:pt x="13" y="14"/>
                </a:cubicBezTo>
                <a:cubicBezTo>
                  <a:pt x="14" y="13"/>
                  <a:pt x="14" y="11"/>
                  <a:pt x="13" y="10"/>
                </a:cubicBezTo>
                <a:cubicBezTo>
                  <a:pt x="17" y="14"/>
                  <a:pt x="30" y="13"/>
                  <a:pt x="36" y="13"/>
                </a:cubicBezTo>
                <a:cubicBezTo>
                  <a:pt x="44" y="13"/>
                  <a:pt x="53" y="13"/>
                  <a:pt x="61" y="13"/>
                </a:cubicBezTo>
                <a:cubicBezTo>
                  <a:pt x="62" y="13"/>
                  <a:pt x="63" y="13"/>
                  <a:pt x="64" y="12"/>
                </a:cubicBezTo>
                <a:cubicBezTo>
                  <a:pt x="64" y="38"/>
                  <a:pt x="68" y="65"/>
                  <a:pt x="70" y="91"/>
                </a:cubicBezTo>
                <a:cubicBezTo>
                  <a:pt x="71" y="117"/>
                  <a:pt x="71" y="143"/>
                  <a:pt x="72" y="169"/>
                </a:cubicBezTo>
                <a:cubicBezTo>
                  <a:pt x="53" y="165"/>
                  <a:pt x="35" y="165"/>
                  <a:pt x="16" y="16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26">
            <a:extLst>
              <a:ext uri="{FF2B5EF4-FFF2-40B4-BE49-F238E27FC236}">
                <a16:creationId xmlns:a16="http://schemas.microsoft.com/office/drawing/2014/main" id="{D55CD25C-7EE9-4FF0-81B1-73373D1CA5F6}"/>
              </a:ext>
            </a:extLst>
          </p:cNvPr>
          <p:cNvSpPr>
            <a:spLocks/>
          </p:cNvSpPr>
          <p:nvPr/>
        </p:nvSpPr>
        <p:spPr bwMode="auto">
          <a:xfrm>
            <a:off x="5361268" y="2133341"/>
            <a:ext cx="1222899" cy="989065"/>
          </a:xfrm>
          <a:custGeom>
            <a:avLst/>
            <a:gdLst>
              <a:gd name="T0" fmla="*/ 222 w 225"/>
              <a:gd name="T1" fmla="*/ 6 h 182"/>
              <a:gd name="T2" fmla="*/ 216 w 225"/>
              <a:gd name="T3" fmla="*/ 0 h 182"/>
              <a:gd name="T4" fmla="*/ 193 w 225"/>
              <a:gd name="T5" fmla="*/ 1 h 182"/>
              <a:gd name="T6" fmla="*/ 175 w 225"/>
              <a:gd name="T7" fmla="*/ 3 h 182"/>
              <a:gd name="T8" fmla="*/ 175 w 225"/>
              <a:gd name="T9" fmla="*/ 9 h 182"/>
              <a:gd name="T10" fmla="*/ 193 w 225"/>
              <a:gd name="T11" fmla="*/ 12 h 182"/>
              <a:gd name="T12" fmla="*/ 210 w 225"/>
              <a:gd name="T13" fmla="*/ 12 h 182"/>
              <a:gd name="T14" fmla="*/ 210 w 225"/>
              <a:gd name="T15" fmla="*/ 15 h 182"/>
              <a:gd name="T16" fmla="*/ 200 w 225"/>
              <a:gd name="T17" fmla="*/ 14 h 182"/>
              <a:gd name="T18" fmla="*/ 102 w 225"/>
              <a:gd name="T19" fmla="*/ 96 h 182"/>
              <a:gd name="T20" fmla="*/ 3 w 225"/>
              <a:gd name="T21" fmla="*/ 176 h 182"/>
              <a:gd name="T22" fmla="*/ 6 w 225"/>
              <a:gd name="T23" fmla="*/ 181 h 182"/>
              <a:gd name="T24" fmla="*/ 108 w 225"/>
              <a:gd name="T25" fmla="*/ 108 h 182"/>
              <a:gd name="T26" fmla="*/ 209 w 225"/>
              <a:gd name="T27" fmla="*/ 23 h 182"/>
              <a:gd name="T28" fmla="*/ 209 w 225"/>
              <a:gd name="T29" fmla="*/ 22 h 182"/>
              <a:gd name="T30" fmla="*/ 209 w 225"/>
              <a:gd name="T31" fmla="*/ 26 h 182"/>
              <a:gd name="T32" fmla="*/ 207 w 225"/>
              <a:gd name="T33" fmla="*/ 42 h 182"/>
              <a:gd name="T34" fmla="*/ 217 w 225"/>
              <a:gd name="T35" fmla="*/ 45 h 182"/>
              <a:gd name="T36" fmla="*/ 222 w 225"/>
              <a:gd name="T37" fmla="*/ 6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" h="182">
                <a:moveTo>
                  <a:pt x="222" y="6"/>
                </a:moveTo>
                <a:cubicBezTo>
                  <a:pt x="222" y="3"/>
                  <a:pt x="220" y="0"/>
                  <a:pt x="216" y="0"/>
                </a:cubicBezTo>
                <a:cubicBezTo>
                  <a:pt x="208" y="0"/>
                  <a:pt x="201" y="0"/>
                  <a:pt x="193" y="1"/>
                </a:cubicBezTo>
                <a:cubicBezTo>
                  <a:pt x="187" y="1"/>
                  <a:pt x="180" y="0"/>
                  <a:pt x="175" y="3"/>
                </a:cubicBezTo>
                <a:cubicBezTo>
                  <a:pt x="173" y="5"/>
                  <a:pt x="173" y="8"/>
                  <a:pt x="175" y="9"/>
                </a:cubicBezTo>
                <a:cubicBezTo>
                  <a:pt x="180" y="12"/>
                  <a:pt x="187" y="11"/>
                  <a:pt x="193" y="12"/>
                </a:cubicBezTo>
                <a:cubicBezTo>
                  <a:pt x="199" y="12"/>
                  <a:pt x="204" y="12"/>
                  <a:pt x="210" y="12"/>
                </a:cubicBezTo>
                <a:cubicBezTo>
                  <a:pt x="210" y="13"/>
                  <a:pt x="210" y="14"/>
                  <a:pt x="210" y="15"/>
                </a:cubicBezTo>
                <a:cubicBezTo>
                  <a:pt x="208" y="13"/>
                  <a:pt x="203" y="11"/>
                  <a:pt x="200" y="14"/>
                </a:cubicBezTo>
                <a:cubicBezTo>
                  <a:pt x="167" y="41"/>
                  <a:pt x="135" y="70"/>
                  <a:pt x="102" y="96"/>
                </a:cubicBezTo>
                <a:cubicBezTo>
                  <a:pt x="70" y="122"/>
                  <a:pt x="31" y="146"/>
                  <a:pt x="3" y="176"/>
                </a:cubicBezTo>
                <a:cubicBezTo>
                  <a:pt x="0" y="179"/>
                  <a:pt x="3" y="182"/>
                  <a:pt x="6" y="181"/>
                </a:cubicBezTo>
                <a:cubicBezTo>
                  <a:pt x="43" y="164"/>
                  <a:pt x="76" y="133"/>
                  <a:pt x="108" y="108"/>
                </a:cubicBezTo>
                <a:cubicBezTo>
                  <a:pt x="142" y="80"/>
                  <a:pt x="177" y="53"/>
                  <a:pt x="209" y="23"/>
                </a:cubicBezTo>
                <a:cubicBezTo>
                  <a:pt x="209" y="22"/>
                  <a:pt x="209" y="22"/>
                  <a:pt x="209" y="22"/>
                </a:cubicBezTo>
                <a:cubicBezTo>
                  <a:pt x="209" y="23"/>
                  <a:pt x="209" y="24"/>
                  <a:pt x="209" y="26"/>
                </a:cubicBezTo>
                <a:cubicBezTo>
                  <a:pt x="208" y="31"/>
                  <a:pt x="206" y="36"/>
                  <a:pt x="207" y="42"/>
                </a:cubicBezTo>
                <a:cubicBezTo>
                  <a:pt x="208" y="46"/>
                  <a:pt x="214" y="48"/>
                  <a:pt x="217" y="45"/>
                </a:cubicBezTo>
                <a:cubicBezTo>
                  <a:pt x="225" y="36"/>
                  <a:pt x="224" y="17"/>
                  <a:pt x="222" y="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22">
            <a:extLst>
              <a:ext uri="{FF2B5EF4-FFF2-40B4-BE49-F238E27FC236}">
                <a16:creationId xmlns:a16="http://schemas.microsoft.com/office/drawing/2014/main" id="{13EB951B-CF1E-4E30-8428-3D3FE3621B55}"/>
              </a:ext>
            </a:extLst>
          </p:cNvPr>
          <p:cNvSpPr>
            <a:spLocks/>
          </p:cNvSpPr>
          <p:nvPr/>
        </p:nvSpPr>
        <p:spPr bwMode="auto">
          <a:xfrm>
            <a:off x="8334768" y="2262900"/>
            <a:ext cx="2253039" cy="1737969"/>
          </a:xfrm>
          <a:custGeom>
            <a:avLst/>
            <a:gdLst>
              <a:gd name="T0" fmla="*/ 404 w 414"/>
              <a:gd name="T1" fmla="*/ 304 h 319"/>
              <a:gd name="T2" fmla="*/ 205 w 414"/>
              <a:gd name="T3" fmla="*/ 299 h 319"/>
              <a:gd name="T4" fmla="*/ 38 w 414"/>
              <a:gd name="T5" fmla="*/ 295 h 319"/>
              <a:gd name="T6" fmla="*/ 38 w 414"/>
              <a:gd name="T7" fmla="*/ 157 h 319"/>
              <a:gd name="T8" fmla="*/ 33 w 414"/>
              <a:gd name="T9" fmla="*/ 6 h 319"/>
              <a:gd name="T10" fmla="*/ 25 w 414"/>
              <a:gd name="T11" fmla="*/ 6 h 319"/>
              <a:gd name="T12" fmla="*/ 23 w 414"/>
              <a:gd name="T13" fmla="*/ 157 h 319"/>
              <a:gd name="T14" fmla="*/ 25 w 414"/>
              <a:gd name="T15" fmla="*/ 295 h 319"/>
              <a:gd name="T16" fmla="*/ 7 w 414"/>
              <a:gd name="T17" fmla="*/ 295 h 319"/>
              <a:gd name="T18" fmla="*/ 7 w 414"/>
              <a:gd name="T19" fmla="*/ 306 h 319"/>
              <a:gd name="T20" fmla="*/ 25 w 414"/>
              <a:gd name="T21" fmla="*/ 308 h 319"/>
              <a:gd name="T22" fmla="*/ 38 w 414"/>
              <a:gd name="T23" fmla="*/ 309 h 319"/>
              <a:gd name="T24" fmla="*/ 205 w 414"/>
              <a:gd name="T25" fmla="*/ 314 h 319"/>
              <a:gd name="T26" fmla="*/ 404 w 414"/>
              <a:gd name="T27" fmla="*/ 319 h 319"/>
              <a:gd name="T28" fmla="*/ 404 w 414"/>
              <a:gd name="T29" fmla="*/ 304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4" h="319">
                <a:moveTo>
                  <a:pt x="404" y="304"/>
                </a:moveTo>
                <a:cubicBezTo>
                  <a:pt x="338" y="302"/>
                  <a:pt x="272" y="301"/>
                  <a:pt x="205" y="299"/>
                </a:cubicBezTo>
                <a:cubicBezTo>
                  <a:pt x="150" y="297"/>
                  <a:pt x="94" y="294"/>
                  <a:pt x="38" y="295"/>
                </a:cubicBezTo>
                <a:cubicBezTo>
                  <a:pt x="38" y="249"/>
                  <a:pt x="38" y="203"/>
                  <a:pt x="38" y="157"/>
                </a:cubicBezTo>
                <a:cubicBezTo>
                  <a:pt x="37" y="107"/>
                  <a:pt x="39" y="56"/>
                  <a:pt x="33" y="6"/>
                </a:cubicBezTo>
                <a:cubicBezTo>
                  <a:pt x="33" y="1"/>
                  <a:pt x="25" y="0"/>
                  <a:pt x="25" y="6"/>
                </a:cubicBezTo>
                <a:cubicBezTo>
                  <a:pt x="20" y="56"/>
                  <a:pt x="22" y="107"/>
                  <a:pt x="23" y="157"/>
                </a:cubicBezTo>
                <a:cubicBezTo>
                  <a:pt x="23" y="203"/>
                  <a:pt x="24" y="249"/>
                  <a:pt x="25" y="295"/>
                </a:cubicBezTo>
                <a:cubicBezTo>
                  <a:pt x="19" y="295"/>
                  <a:pt x="13" y="295"/>
                  <a:pt x="7" y="295"/>
                </a:cubicBezTo>
                <a:cubicBezTo>
                  <a:pt x="0" y="296"/>
                  <a:pt x="0" y="305"/>
                  <a:pt x="7" y="306"/>
                </a:cubicBezTo>
                <a:cubicBezTo>
                  <a:pt x="13" y="307"/>
                  <a:pt x="19" y="307"/>
                  <a:pt x="25" y="308"/>
                </a:cubicBezTo>
                <a:cubicBezTo>
                  <a:pt x="25" y="316"/>
                  <a:pt x="37" y="316"/>
                  <a:pt x="38" y="309"/>
                </a:cubicBezTo>
                <a:cubicBezTo>
                  <a:pt x="94" y="312"/>
                  <a:pt x="150" y="312"/>
                  <a:pt x="205" y="314"/>
                </a:cubicBezTo>
                <a:cubicBezTo>
                  <a:pt x="272" y="315"/>
                  <a:pt x="338" y="317"/>
                  <a:pt x="404" y="319"/>
                </a:cubicBezTo>
                <a:cubicBezTo>
                  <a:pt x="414" y="319"/>
                  <a:pt x="414" y="305"/>
                  <a:pt x="404" y="30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23">
            <a:extLst>
              <a:ext uri="{FF2B5EF4-FFF2-40B4-BE49-F238E27FC236}">
                <a16:creationId xmlns:a16="http://schemas.microsoft.com/office/drawing/2014/main" id="{0266D31E-2AE7-4951-86DE-861A143E4557}"/>
              </a:ext>
            </a:extLst>
          </p:cNvPr>
          <p:cNvSpPr>
            <a:spLocks noEditPoints="1"/>
          </p:cNvSpPr>
          <p:nvPr/>
        </p:nvSpPr>
        <p:spPr bwMode="auto">
          <a:xfrm>
            <a:off x="9359982" y="3288525"/>
            <a:ext cx="401313" cy="484829"/>
          </a:xfrm>
          <a:custGeom>
            <a:avLst/>
            <a:gdLst>
              <a:gd name="T0" fmla="*/ 73 w 74"/>
              <a:gd name="T1" fmla="*/ 10 h 65"/>
              <a:gd name="T2" fmla="*/ 67 w 74"/>
              <a:gd name="T3" fmla="*/ 4 h 65"/>
              <a:gd name="T4" fmla="*/ 11 w 74"/>
              <a:gd name="T5" fmla="*/ 1 h 65"/>
              <a:gd name="T6" fmla="*/ 3 w 74"/>
              <a:gd name="T7" fmla="*/ 5 h 65"/>
              <a:gd name="T8" fmla="*/ 2 w 74"/>
              <a:gd name="T9" fmla="*/ 51 h 65"/>
              <a:gd name="T10" fmla="*/ 3 w 74"/>
              <a:gd name="T11" fmla="*/ 53 h 65"/>
              <a:gd name="T12" fmla="*/ 5 w 74"/>
              <a:gd name="T13" fmla="*/ 59 h 65"/>
              <a:gd name="T14" fmla="*/ 66 w 74"/>
              <a:gd name="T15" fmla="*/ 60 h 65"/>
              <a:gd name="T16" fmla="*/ 69 w 74"/>
              <a:gd name="T17" fmla="*/ 58 h 65"/>
              <a:gd name="T18" fmla="*/ 73 w 74"/>
              <a:gd name="T19" fmla="*/ 53 h 65"/>
              <a:gd name="T20" fmla="*/ 73 w 74"/>
              <a:gd name="T21" fmla="*/ 10 h 65"/>
              <a:gd name="T22" fmla="*/ 10 w 74"/>
              <a:gd name="T23" fmla="*/ 51 h 65"/>
              <a:gd name="T24" fmla="*/ 10 w 74"/>
              <a:gd name="T25" fmla="*/ 50 h 65"/>
              <a:gd name="T26" fmla="*/ 14 w 74"/>
              <a:gd name="T27" fmla="*/ 13 h 65"/>
              <a:gd name="T28" fmla="*/ 61 w 74"/>
              <a:gd name="T29" fmla="*/ 16 h 65"/>
              <a:gd name="T30" fmla="*/ 62 w 74"/>
              <a:gd name="T31" fmla="*/ 50 h 65"/>
              <a:gd name="T32" fmla="*/ 10 w 74"/>
              <a:gd name="T33" fmla="*/ 5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4" h="65">
                <a:moveTo>
                  <a:pt x="73" y="10"/>
                </a:moveTo>
                <a:cubicBezTo>
                  <a:pt x="73" y="7"/>
                  <a:pt x="70" y="4"/>
                  <a:pt x="67" y="4"/>
                </a:cubicBezTo>
                <a:cubicBezTo>
                  <a:pt x="48" y="5"/>
                  <a:pt x="29" y="4"/>
                  <a:pt x="11" y="1"/>
                </a:cubicBezTo>
                <a:cubicBezTo>
                  <a:pt x="8" y="0"/>
                  <a:pt x="4" y="1"/>
                  <a:pt x="3" y="5"/>
                </a:cubicBezTo>
                <a:cubicBezTo>
                  <a:pt x="1" y="20"/>
                  <a:pt x="0" y="36"/>
                  <a:pt x="2" y="51"/>
                </a:cubicBezTo>
                <a:cubicBezTo>
                  <a:pt x="3" y="52"/>
                  <a:pt x="3" y="52"/>
                  <a:pt x="3" y="53"/>
                </a:cubicBezTo>
                <a:cubicBezTo>
                  <a:pt x="2" y="55"/>
                  <a:pt x="2" y="59"/>
                  <a:pt x="5" y="59"/>
                </a:cubicBezTo>
                <a:cubicBezTo>
                  <a:pt x="23" y="62"/>
                  <a:pt x="48" y="65"/>
                  <a:pt x="66" y="60"/>
                </a:cubicBezTo>
                <a:cubicBezTo>
                  <a:pt x="67" y="60"/>
                  <a:pt x="68" y="59"/>
                  <a:pt x="69" y="58"/>
                </a:cubicBezTo>
                <a:cubicBezTo>
                  <a:pt x="71" y="57"/>
                  <a:pt x="73" y="55"/>
                  <a:pt x="73" y="53"/>
                </a:cubicBezTo>
                <a:cubicBezTo>
                  <a:pt x="74" y="39"/>
                  <a:pt x="73" y="24"/>
                  <a:pt x="73" y="10"/>
                </a:cubicBezTo>
                <a:close/>
                <a:moveTo>
                  <a:pt x="10" y="51"/>
                </a:moveTo>
                <a:cubicBezTo>
                  <a:pt x="10" y="51"/>
                  <a:pt x="10" y="51"/>
                  <a:pt x="10" y="50"/>
                </a:cubicBezTo>
                <a:cubicBezTo>
                  <a:pt x="10" y="38"/>
                  <a:pt x="12" y="25"/>
                  <a:pt x="14" y="13"/>
                </a:cubicBezTo>
                <a:cubicBezTo>
                  <a:pt x="29" y="16"/>
                  <a:pt x="45" y="17"/>
                  <a:pt x="61" y="16"/>
                </a:cubicBezTo>
                <a:cubicBezTo>
                  <a:pt x="61" y="27"/>
                  <a:pt x="61" y="39"/>
                  <a:pt x="62" y="50"/>
                </a:cubicBezTo>
                <a:cubicBezTo>
                  <a:pt x="46" y="47"/>
                  <a:pt x="26" y="49"/>
                  <a:pt x="10" y="5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4">
            <a:extLst>
              <a:ext uri="{FF2B5EF4-FFF2-40B4-BE49-F238E27FC236}">
                <a16:creationId xmlns:a16="http://schemas.microsoft.com/office/drawing/2014/main" id="{BB285611-0156-4BCF-B6CE-46541D5629FE}"/>
              </a:ext>
            </a:extLst>
          </p:cNvPr>
          <p:cNvSpPr>
            <a:spLocks noEditPoints="1"/>
          </p:cNvSpPr>
          <p:nvPr/>
        </p:nvSpPr>
        <p:spPr bwMode="auto">
          <a:xfrm>
            <a:off x="9945456" y="3122406"/>
            <a:ext cx="458190" cy="584588"/>
          </a:xfrm>
          <a:custGeom>
            <a:avLst/>
            <a:gdLst>
              <a:gd name="T0" fmla="*/ 81 w 84"/>
              <a:gd name="T1" fmla="*/ 100 h 111"/>
              <a:gd name="T2" fmla="*/ 81 w 84"/>
              <a:gd name="T3" fmla="*/ 100 h 111"/>
              <a:gd name="T4" fmla="*/ 80 w 84"/>
              <a:gd name="T5" fmla="*/ 15 h 111"/>
              <a:gd name="T6" fmla="*/ 74 w 84"/>
              <a:gd name="T7" fmla="*/ 9 h 111"/>
              <a:gd name="T8" fmla="*/ 68 w 84"/>
              <a:gd name="T9" fmla="*/ 1 h 111"/>
              <a:gd name="T10" fmla="*/ 10 w 84"/>
              <a:gd name="T11" fmla="*/ 1 h 111"/>
              <a:gd name="T12" fmla="*/ 9 w 84"/>
              <a:gd name="T13" fmla="*/ 1 h 111"/>
              <a:gd name="T14" fmla="*/ 1 w 84"/>
              <a:gd name="T15" fmla="*/ 7 h 111"/>
              <a:gd name="T16" fmla="*/ 2 w 84"/>
              <a:gd name="T17" fmla="*/ 100 h 111"/>
              <a:gd name="T18" fmla="*/ 6 w 84"/>
              <a:gd name="T19" fmla="*/ 104 h 111"/>
              <a:gd name="T20" fmla="*/ 10 w 84"/>
              <a:gd name="T21" fmla="*/ 110 h 111"/>
              <a:gd name="T22" fmla="*/ 76 w 84"/>
              <a:gd name="T23" fmla="*/ 110 h 111"/>
              <a:gd name="T24" fmla="*/ 81 w 84"/>
              <a:gd name="T25" fmla="*/ 100 h 111"/>
              <a:gd name="T26" fmla="*/ 11 w 84"/>
              <a:gd name="T27" fmla="*/ 102 h 111"/>
              <a:gd name="T28" fmla="*/ 11 w 84"/>
              <a:gd name="T29" fmla="*/ 100 h 111"/>
              <a:gd name="T30" fmla="*/ 13 w 84"/>
              <a:gd name="T31" fmla="*/ 10 h 111"/>
              <a:gd name="T32" fmla="*/ 67 w 84"/>
              <a:gd name="T33" fmla="*/ 13 h 111"/>
              <a:gd name="T34" fmla="*/ 66 w 84"/>
              <a:gd name="T35" fmla="*/ 15 h 111"/>
              <a:gd name="T36" fmla="*/ 72 w 84"/>
              <a:gd name="T37" fmla="*/ 98 h 111"/>
              <a:gd name="T38" fmla="*/ 11 w 84"/>
              <a:gd name="T39" fmla="*/ 102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4" h="111">
                <a:moveTo>
                  <a:pt x="81" y="100"/>
                </a:moveTo>
                <a:cubicBezTo>
                  <a:pt x="81" y="100"/>
                  <a:pt x="81" y="100"/>
                  <a:pt x="81" y="100"/>
                </a:cubicBezTo>
                <a:cubicBezTo>
                  <a:pt x="82" y="72"/>
                  <a:pt x="81" y="43"/>
                  <a:pt x="80" y="15"/>
                </a:cubicBezTo>
                <a:cubicBezTo>
                  <a:pt x="79" y="11"/>
                  <a:pt x="77" y="9"/>
                  <a:pt x="74" y="9"/>
                </a:cubicBezTo>
                <a:cubicBezTo>
                  <a:pt x="75" y="5"/>
                  <a:pt x="72" y="1"/>
                  <a:pt x="68" y="1"/>
                </a:cubicBezTo>
                <a:cubicBezTo>
                  <a:pt x="49" y="0"/>
                  <a:pt x="29" y="2"/>
                  <a:pt x="10" y="1"/>
                </a:cubicBezTo>
                <a:cubicBezTo>
                  <a:pt x="9" y="1"/>
                  <a:pt x="9" y="1"/>
                  <a:pt x="9" y="1"/>
                </a:cubicBezTo>
                <a:cubicBezTo>
                  <a:pt x="6" y="0"/>
                  <a:pt x="1" y="2"/>
                  <a:pt x="1" y="7"/>
                </a:cubicBezTo>
                <a:cubicBezTo>
                  <a:pt x="0" y="38"/>
                  <a:pt x="0" y="69"/>
                  <a:pt x="2" y="100"/>
                </a:cubicBezTo>
                <a:cubicBezTo>
                  <a:pt x="3" y="103"/>
                  <a:pt x="4" y="104"/>
                  <a:pt x="6" y="104"/>
                </a:cubicBezTo>
                <a:cubicBezTo>
                  <a:pt x="5" y="107"/>
                  <a:pt x="6" y="110"/>
                  <a:pt x="10" y="110"/>
                </a:cubicBezTo>
                <a:cubicBezTo>
                  <a:pt x="32" y="111"/>
                  <a:pt x="54" y="110"/>
                  <a:pt x="76" y="110"/>
                </a:cubicBezTo>
                <a:cubicBezTo>
                  <a:pt x="82" y="111"/>
                  <a:pt x="84" y="104"/>
                  <a:pt x="81" y="100"/>
                </a:cubicBezTo>
                <a:close/>
                <a:moveTo>
                  <a:pt x="11" y="102"/>
                </a:moveTo>
                <a:cubicBezTo>
                  <a:pt x="11" y="101"/>
                  <a:pt x="11" y="101"/>
                  <a:pt x="11" y="100"/>
                </a:cubicBezTo>
                <a:cubicBezTo>
                  <a:pt x="13" y="70"/>
                  <a:pt x="14" y="40"/>
                  <a:pt x="13" y="10"/>
                </a:cubicBezTo>
                <a:cubicBezTo>
                  <a:pt x="31" y="13"/>
                  <a:pt x="49" y="15"/>
                  <a:pt x="67" y="13"/>
                </a:cubicBezTo>
                <a:cubicBezTo>
                  <a:pt x="67" y="13"/>
                  <a:pt x="66" y="14"/>
                  <a:pt x="66" y="15"/>
                </a:cubicBezTo>
                <a:cubicBezTo>
                  <a:pt x="67" y="42"/>
                  <a:pt x="69" y="70"/>
                  <a:pt x="72" y="98"/>
                </a:cubicBezTo>
                <a:cubicBezTo>
                  <a:pt x="51" y="97"/>
                  <a:pt x="31" y="98"/>
                  <a:pt x="11" y="10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5">
            <a:extLst>
              <a:ext uri="{FF2B5EF4-FFF2-40B4-BE49-F238E27FC236}">
                <a16:creationId xmlns:a16="http://schemas.microsoft.com/office/drawing/2014/main" id="{DCAACE96-984F-4F82-B449-BA27CAD8C6C7}"/>
              </a:ext>
            </a:extLst>
          </p:cNvPr>
          <p:cNvSpPr>
            <a:spLocks noEditPoints="1"/>
          </p:cNvSpPr>
          <p:nvPr/>
        </p:nvSpPr>
        <p:spPr bwMode="auto">
          <a:xfrm>
            <a:off x="8720187" y="2637799"/>
            <a:ext cx="455033" cy="1091316"/>
          </a:xfrm>
          <a:custGeom>
            <a:avLst/>
            <a:gdLst>
              <a:gd name="T0" fmla="*/ 82 w 84"/>
              <a:gd name="T1" fmla="*/ 87 h 182"/>
              <a:gd name="T2" fmla="*/ 74 w 84"/>
              <a:gd name="T3" fmla="*/ 6 h 182"/>
              <a:gd name="T4" fmla="*/ 67 w 84"/>
              <a:gd name="T5" fmla="*/ 3 h 182"/>
              <a:gd name="T6" fmla="*/ 61 w 84"/>
              <a:gd name="T7" fmla="*/ 0 h 182"/>
              <a:gd name="T8" fmla="*/ 21 w 84"/>
              <a:gd name="T9" fmla="*/ 2 h 182"/>
              <a:gd name="T10" fmla="*/ 8 w 84"/>
              <a:gd name="T11" fmla="*/ 6 h 182"/>
              <a:gd name="T12" fmla="*/ 0 w 84"/>
              <a:gd name="T13" fmla="*/ 12 h 182"/>
              <a:gd name="T14" fmla="*/ 7 w 84"/>
              <a:gd name="T15" fmla="*/ 171 h 182"/>
              <a:gd name="T16" fmla="*/ 9 w 84"/>
              <a:gd name="T17" fmla="*/ 173 h 182"/>
              <a:gd name="T18" fmla="*/ 13 w 84"/>
              <a:gd name="T19" fmla="*/ 179 h 182"/>
              <a:gd name="T20" fmla="*/ 73 w 84"/>
              <a:gd name="T21" fmla="*/ 182 h 182"/>
              <a:gd name="T22" fmla="*/ 80 w 84"/>
              <a:gd name="T23" fmla="*/ 178 h 182"/>
              <a:gd name="T24" fmla="*/ 81 w 84"/>
              <a:gd name="T25" fmla="*/ 175 h 182"/>
              <a:gd name="T26" fmla="*/ 82 w 84"/>
              <a:gd name="T27" fmla="*/ 87 h 182"/>
              <a:gd name="T28" fmla="*/ 16 w 84"/>
              <a:gd name="T29" fmla="*/ 169 h 182"/>
              <a:gd name="T30" fmla="*/ 13 w 84"/>
              <a:gd name="T31" fmla="*/ 14 h 182"/>
              <a:gd name="T32" fmla="*/ 13 w 84"/>
              <a:gd name="T33" fmla="*/ 10 h 182"/>
              <a:gd name="T34" fmla="*/ 36 w 84"/>
              <a:gd name="T35" fmla="*/ 13 h 182"/>
              <a:gd name="T36" fmla="*/ 61 w 84"/>
              <a:gd name="T37" fmla="*/ 13 h 182"/>
              <a:gd name="T38" fmla="*/ 64 w 84"/>
              <a:gd name="T39" fmla="*/ 12 h 182"/>
              <a:gd name="T40" fmla="*/ 70 w 84"/>
              <a:gd name="T41" fmla="*/ 91 h 182"/>
              <a:gd name="T42" fmla="*/ 72 w 84"/>
              <a:gd name="T43" fmla="*/ 169 h 182"/>
              <a:gd name="T44" fmla="*/ 16 w 84"/>
              <a:gd name="T45" fmla="*/ 169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82">
                <a:moveTo>
                  <a:pt x="82" y="87"/>
                </a:moveTo>
                <a:cubicBezTo>
                  <a:pt x="81" y="61"/>
                  <a:pt x="81" y="32"/>
                  <a:pt x="74" y="6"/>
                </a:cubicBezTo>
                <a:cubicBezTo>
                  <a:pt x="73" y="2"/>
                  <a:pt x="69" y="2"/>
                  <a:pt x="67" y="3"/>
                </a:cubicBezTo>
                <a:cubicBezTo>
                  <a:pt x="66" y="1"/>
                  <a:pt x="64" y="0"/>
                  <a:pt x="61" y="0"/>
                </a:cubicBezTo>
                <a:cubicBezTo>
                  <a:pt x="48" y="0"/>
                  <a:pt x="34" y="1"/>
                  <a:pt x="21" y="2"/>
                </a:cubicBezTo>
                <a:cubicBezTo>
                  <a:pt x="16" y="3"/>
                  <a:pt x="11" y="3"/>
                  <a:pt x="8" y="6"/>
                </a:cubicBezTo>
                <a:cubicBezTo>
                  <a:pt x="4" y="6"/>
                  <a:pt x="0" y="8"/>
                  <a:pt x="0" y="12"/>
                </a:cubicBezTo>
                <a:cubicBezTo>
                  <a:pt x="0" y="65"/>
                  <a:pt x="0" y="119"/>
                  <a:pt x="7" y="171"/>
                </a:cubicBezTo>
                <a:cubicBezTo>
                  <a:pt x="8" y="172"/>
                  <a:pt x="8" y="173"/>
                  <a:pt x="9" y="173"/>
                </a:cubicBezTo>
                <a:cubicBezTo>
                  <a:pt x="8" y="176"/>
                  <a:pt x="10" y="179"/>
                  <a:pt x="13" y="179"/>
                </a:cubicBezTo>
                <a:cubicBezTo>
                  <a:pt x="33" y="177"/>
                  <a:pt x="53" y="178"/>
                  <a:pt x="73" y="182"/>
                </a:cubicBezTo>
                <a:cubicBezTo>
                  <a:pt x="76" y="182"/>
                  <a:pt x="78" y="181"/>
                  <a:pt x="80" y="178"/>
                </a:cubicBezTo>
                <a:cubicBezTo>
                  <a:pt x="80" y="177"/>
                  <a:pt x="81" y="176"/>
                  <a:pt x="81" y="175"/>
                </a:cubicBezTo>
                <a:cubicBezTo>
                  <a:pt x="84" y="146"/>
                  <a:pt x="84" y="116"/>
                  <a:pt x="82" y="87"/>
                </a:cubicBezTo>
                <a:close/>
                <a:moveTo>
                  <a:pt x="16" y="169"/>
                </a:moveTo>
                <a:cubicBezTo>
                  <a:pt x="20" y="118"/>
                  <a:pt x="16" y="65"/>
                  <a:pt x="13" y="14"/>
                </a:cubicBezTo>
                <a:cubicBezTo>
                  <a:pt x="14" y="13"/>
                  <a:pt x="14" y="11"/>
                  <a:pt x="13" y="10"/>
                </a:cubicBezTo>
                <a:cubicBezTo>
                  <a:pt x="17" y="14"/>
                  <a:pt x="30" y="13"/>
                  <a:pt x="36" y="13"/>
                </a:cubicBezTo>
                <a:cubicBezTo>
                  <a:pt x="44" y="13"/>
                  <a:pt x="53" y="13"/>
                  <a:pt x="61" y="13"/>
                </a:cubicBezTo>
                <a:cubicBezTo>
                  <a:pt x="62" y="13"/>
                  <a:pt x="63" y="13"/>
                  <a:pt x="64" y="12"/>
                </a:cubicBezTo>
                <a:cubicBezTo>
                  <a:pt x="64" y="38"/>
                  <a:pt x="68" y="65"/>
                  <a:pt x="70" y="91"/>
                </a:cubicBezTo>
                <a:cubicBezTo>
                  <a:pt x="71" y="117"/>
                  <a:pt x="71" y="143"/>
                  <a:pt x="72" y="169"/>
                </a:cubicBezTo>
                <a:cubicBezTo>
                  <a:pt x="53" y="165"/>
                  <a:pt x="35" y="165"/>
                  <a:pt x="16" y="16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86DF4479-AB49-44D2-BAEB-11A81D4CA191}"/>
              </a:ext>
            </a:extLst>
          </p:cNvPr>
          <p:cNvSpPr>
            <a:spLocks/>
          </p:cNvSpPr>
          <p:nvPr/>
        </p:nvSpPr>
        <p:spPr bwMode="auto">
          <a:xfrm rot="4500000">
            <a:off x="8894080" y="1998689"/>
            <a:ext cx="1222899" cy="989065"/>
          </a:xfrm>
          <a:custGeom>
            <a:avLst/>
            <a:gdLst>
              <a:gd name="T0" fmla="*/ 222 w 225"/>
              <a:gd name="T1" fmla="*/ 6 h 182"/>
              <a:gd name="T2" fmla="*/ 216 w 225"/>
              <a:gd name="T3" fmla="*/ 0 h 182"/>
              <a:gd name="T4" fmla="*/ 193 w 225"/>
              <a:gd name="T5" fmla="*/ 1 h 182"/>
              <a:gd name="T6" fmla="*/ 175 w 225"/>
              <a:gd name="T7" fmla="*/ 3 h 182"/>
              <a:gd name="T8" fmla="*/ 175 w 225"/>
              <a:gd name="T9" fmla="*/ 9 h 182"/>
              <a:gd name="T10" fmla="*/ 193 w 225"/>
              <a:gd name="T11" fmla="*/ 12 h 182"/>
              <a:gd name="T12" fmla="*/ 210 w 225"/>
              <a:gd name="T13" fmla="*/ 12 h 182"/>
              <a:gd name="T14" fmla="*/ 210 w 225"/>
              <a:gd name="T15" fmla="*/ 15 h 182"/>
              <a:gd name="T16" fmla="*/ 200 w 225"/>
              <a:gd name="T17" fmla="*/ 14 h 182"/>
              <a:gd name="T18" fmla="*/ 102 w 225"/>
              <a:gd name="T19" fmla="*/ 96 h 182"/>
              <a:gd name="T20" fmla="*/ 3 w 225"/>
              <a:gd name="T21" fmla="*/ 176 h 182"/>
              <a:gd name="T22" fmla="*/ 6 w 225"/>
              <a:gd name="T23" fmla="*/ 181 h 182"/>
              <a:gd name="T24" fmla="*/ 108 w 225"/>
              <a:gd name="T25" fmla="*/ 108 h 182"/>
              <a:gd name="T26" fmla="*/ 209 w 225"/>
              <a:gd name="T27" fmla="*/ 23 h 182"/>
              <a:gd name="T28" fmla="*/ 209 w 225"/>
              <a:gd name="T29" fmla="*/ 22 h 182"/>
              <a:gd name="T30" fmla="*/ 209 w 225"/>
              <a:gd name="T31" fmla="*/ 26 h 182"/>
              <a:gd name="T32" fmla="*/ 207 w 225"/>
              <a:gd name="T33" fmla="*/ 42 h 182"/>
              <a:gd name="T34" fmla="*/ 217 w 225"/>
              <a:gd name="T35" fmla="*/ 45 h 182"/>
              <a:gd name="T36" fmla="*/ 222 w 225"/>
              <a:gd name="T37" fmla="*/ 6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" h="182">
                <a:moveTo>
                  <a:pt x="222" y="6"/>
                </a:moveTo>
                <a:cubicBezTo>
                  <a:pt x="222" y="3"/>
                  <a:pt x="220" y="0"/>
                  <a:pt x="216" y="0"/>
                </a:cubicBezTo>
                <a:cubicBezTo>
                  <a:pt x="208" y="0"/>
                  <a:pt x="201" y="0"/>
                  <a:pt x="193" y="1"/>
                </a:cubicBezTo>
                <a:cubicBezTo>
                  <a:pt x="187" y="1"/>
                  <a:pt x="180" y="0"/>
                  <a:pt x="175" y="3"/>
                </a:cubicBezTo>
                <a:cubicBezTo>
                  <a:pt x="173" y="5"/>
                  <a:pt x="173" y="8"/>
                  <a:pt x="175" y="9"/>
                </a:cubicBezTo>
                <a:cubicBezTo>
                  <a:pt x="180" y="12"/>
                  <a:pt x="187" y="11"/>
                  <a:pt x="193" y="12"/>
                </a:cubicBezTo>
                <a:cubicBezTo>
                  <a:pt x="199" y="12"/>
                  <a:pt x="204" y="12"/>
                  <a:pt x="210" y="12"/>
                </a:cubicBezTo>
                <a:cubicBezTo>
                  <a:pt x="210" y="13"/>
                  <a:pt x="210" y="14"/>
                  <a:pt x="210" y="15"/>
                </a:cubicBezTo>
                <a:cubicBezTo>
                  <a:pt x="208" y="13"/>
                  <a:pt x="203" y="11"/>
                  <a:pt x="200" y="14"/>
                </a:cubicBezTo>
                <a:cubicBezTo>
                  <a:pt x="167" y="41"/>
                  <a:pt x="135" y="70"/>
                  <a:pt x="102" y="96"/>
                </a:cubicBezTo>
                <a:cubicBezTo>
                  <a:pt x="70" y="122"/>
                  <a:pt x="31" y="146"/>
                  <a:pt x="3" y="176"/>
                </a:cubicBezTo>
                <a:cubicBezTo>
                  <a:pt x="0" y="179"/>
                  <a:pt x="3" y="182"/>
                  <a:pt x="6" y="181"/>
                </a:cubicBezTo>
                <a:cubicBezTo>
                  <a:pt x="43" y="164"/>
                  <a:pt x="76" y="133"/>
                  <a:pt x="108" y="108"/>
                </a:cubicBezTo>
                <a:cubicBezTo>
                  <a:pt x="142" y="80"/>
                  <a:pt x="177" y="53"/>
                  <a:pt x="209" y="23"/>
                </a:cubicBezTo>
                <a:cubicBezTo>
                  <a:pt x="209" y="22"/>
                  <a:pt x="209" y="22"/>
                  <a:pt x="209" y="22"/>
                </a:cubicBezTo>
                <a:cubicBezTo>
                  <a:pt x="209" y="23"/>
                  <a:pt x="209" y="24"/>
                  <a:pt x="209" y="26"/>
                </a:cubicBezTo>
                <a:cubicBezTo>
                  <a:pt x="208" y="31"/>
                  <a:pt x="206" y="36"/>
                  <a:pt x="207" y="42"/>
                </a:cubicBezTo>
                <a:cubicBezTo>
                  <a:pt x="208" y="46"/>
                  <a:pt x="214" y="48"/>
                  <a:pt x="217" y="45"/>
                </a:cubicBezTo>
                <a:cubicBezTo>
                  <a:pt x="225" y="36"/>
                  <a:pt x="224" y="17"/>
                  <a:pt x="222" y="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64B50CB-F5F6-4C23-87BB-709D91B231D8}"/>
              </a:ext>
            </a:extLst>
          </p:cNvPr>
          <p:cNvGrpSpPr/>
          <p:nvPr/>
        </p:nvGrpSpPr>
        <p:grpSpPr>
          <a:xfrm>
            <a:off x="1601798" y="4375768"/>
            <a:ext cx="2253318" cy="1443879"/>
            <a:chOff x="1427486" y="4426501"/>
            <a:chExt cx="2253318" cy="1443879"/>
          </a:xfrm>
        </p:grpSpPr>
        <p:sp>
          <p:nvSpPr>
            <p:cNvPr id="22" name="Text Placeholder 32">
              <a:extLst>
                <a:ext uri="{FF2B5EF4-FFF2-40B4-BE49-F238E27FC236}">
                  <a16:creationId xmlns:a16="http://schemas.microsoft.com/office/drawing/2014/main" id="{18133928-38FE-4ABB-B1EF-1EDC7B2F2BAA}"/>
                </a:ext>
              </a:extLst>
            </p:cNvPr>
            <p:cNvSpPr txBox="1">
              <a:spLocks/>
            </p:cNvSpPr>
            <p:nvPr/>
          </p:nvSpPr>
          <p:spPr>
            <a:xfrm>
              <a:off x="1427486" y="4888166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23" name="文本框 36">
              <a:extLst>
                <a:ext uri="{FF2B5EF4-FFF2-40B4-BE49-F238E27FC236}">
                  <a16:creationId xmlns:a16="http://schemas.microsoft.com/office/drawing/2014/main" id="{FBBC5CCE-1A70-4E6D-B284-33D8D6B9F0DF}"/>
                </a:ext>
              </a:extLst>
            </p:cNvPr>
            <p:cNvSpPr txBox="1"/>
            <p:nvPr/>
          </p:nvSpPr>
          <p:spPr>
            <a:xfrm>
              <a:off x="1533998" y="4426501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5F0AFDB-F3DE-485D-B12D-6AB21F217BB6}"/>
              </a:ext>
            </a:extLst>
          </p:cNvPr>
          <p:cNvGrpSpPr/>
          <p:nvPr/>
        </p:nvGrpSpPr>
        <p:grpSpPr>
          <a:xfrm>
            <a:off x="4962833" y="4375768"/>
            <a:ext cx="2253318" cy="1443879"/>
            <a:chOff x="1427486" y="4426501"/>
            <a:chExt cx="2253318" cy="1443879"/>
          </a:xfrm>
        </p:grpSpPr>
        <p:sp>
          <p:nvSpPr>
            <p:cNvPr id="25" name="Text Placeholder 32">
              <a:extLst>
                <a:ext uri="{FF2B5EF4-FFF2-40B4-BE49-F238E27FC236}">
                  <a16:creationId xmlns:a16="http://schemas.microsoft.com/office/drawing/2014/main" id="{85B0464D-F3BB-43DD-B0B7-72250C04CB9C}"/>
                </a:ext>
              </a:extLst>
            </p:cNvPr>
            <p:cNvSpPr txBox="1">
              <a:spLocks/>
            </p:cNvSpPr>
            <p:nvPr/>
          </p:nvSpPr>
          <p:spPr>
            <a:xfrm>
              <a:off x="1427486" y="4888166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26" name="文本框 36">
              <a:extLst>
                <a:ext uri="{FF2B5EF4-FFF2-40B4-BE49-F238E27FC236}">
                  <a16:creationId xmlns:a16="http://schemas.microsoft.com/office/drawing/2014/main" id="{8C8A25A2-CB87-4EC9-9E10-BB5A629E582E}"/>
                </a:ext>
              </a:extLst>
            </p:cNvPr>
            <p:cNvSpPr txBox="1"/>
            <p:nvPr/>
          </p:nvSpPr>
          <p:spPr>
            <a:xfrm>
              <a:off x="1533998" y="4426501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310A333D-8056-496B-BD44-F4610BA97AB1}"/>
              </a:ext>
            </a:extLst>
          </p:cNvPr>
          <p:cNvGrpSpPr/>
          <p:nvPr/>
        </p:nvGrpSpPr>
        <p:grpSpPr>
          <a:xfrm>
            <a:off x="8334628" y="4375768"/>
            <a:ext cx="2253318" cy="1443879"/>
            <a:chOff x="1427486" y="4426501"/>
            <a:chExt cx="2253318" cy="1443879"/>
          </a:xfrm>
        </p:grpSpPr>
        <p:sp>
          <p:nvSpPr>
            <p:cNvPr id="28" name="Text Placeholder 32">
              <a:extLst>
                <a:ext uri="{FF2B5EF4-FFF2-40B4-BE49-F238E27FC236}">
                  <a16:creationId xmlns:a16="http://schemas.microsoft.com/office/drawing/2014/main" id="{B0CACA41-AEBE-4261-9960-50893A682993}"/>
                </a:ext>
              </a:extLst>
            </p:cNvPr>
            <p:cNvSpPr txBox="1">
              <a:spLocks/>
            </p:cNvSpPr>
            <p:nvPr/>
          </p:nvSpPr>
          <p:spPr>
            <a:xfrm>
              <a:off x="1427486" y="4888166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29" name="文本框 36">
              <a:extLst>
                <a:ext uri="{FF2B5EF4-FFF2-40B4-BE49-F238E27FC236}">
                  <a16:creationId xmlns:a16="http://schemas.microsoft.com/office/drawing/2014/main" id="{C4E54E2A-66A0-40AF-AE7B-2C3805B72FE7}"/>
                </a:ext>
              </a:extLst>
            </p:cNvPr>
            <p:cNvSpPr txBox="1"/>
            <p:nvPr/>
          </p:nvSpPr>
          <p:spPr>
            <a:xfrm>
              <a:off x="1533998" y="4426501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3113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9821F02-03F3-446E-BA6D-F3A725D05F0E}"/>
              </a:ext>
            </a:extLst>
          </p:cNvPr>
          <p:cNvGrpSpPr/>
          <p:nvPr/>
        </p:nvGrpSpPr>
        <p:grpSpPr>
          <a:xfrm flipH="1">
            <a:off x="7735857" y="1970554"/>
            <a:ext cx="2952894" cy="3839332"/>
            <a:chOff x="2105026" y="2144713"/>
            <a:chExt cx="941388" cy="1106488"/>
          </a:xfrm>
        </p:grpSpPr>
        <p:sp>
          <p:nvSpPr>
            <p:cNvPr id="19" name="Freeform 167">
              <a:extLst>
                <a:ext uri="{FF2B5EF4-FFF2-40B4-BE49-F238E27FC236}">
                  <a16:creationId xmlns:a16="http://schemas.microsoft.com/office/drawing/2014/main" id="{247708CC-AECE-41A1-BF0D-7A97EF9655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9951" y="2506663"/>
              <a:ext cx="65088" cy="57150"/>
            </a:xfrm>
            <a:custGeom>
              <a:avLst/>
              <a:gdLst/>
              <a:ahLst/>
              <a:cxnLst>
                <a:cxn ang="0">
                  <a:pos x="11" y="13"/>
                </a:cxn>
                <a:cxn ang="0">
                  <a:pos x="16" y="14"/>
                </a:cxn>
                <a:cxn ang="0">
                  <a:pos x="20" y="12"/>
                </a:cxn>
                <a:cxn ang="0">
                  <a:pos x="28" y="3"/>
                </a:cxn>
                <a:cxn ang="0">
                  <a:pos x="36" y="1"/>
                </a:cxn>
                <a:cxn ang="0">
                  <a:pos x="54" y="1"/>
                </a:cxn>
                <a:cxn ang="0">
                  <a:pos x="70" y="3"/>
                </a:cxn>
                <a:cxn ang="0">
                  <a:pos x="86" y="10"/>
                </a:cxn>
                <a:cxn ang="0">
                  <a:pos x="101" y="18"/>
                </a:cxn>
                <a:cxn ang="0">
                  <a:pos x="112" y="28"/>
                </a:cxn>
                <a:cxn ang="0">
                  <a:pos x="121" y="41"/>
                </a:cxn>
                <a:cxn ang="0">
                  <a:pos x="124" y="55"/>
                </a:cxn>
                <a:cxn ang="0">
                  <a:pos x="124" y="62"/>
                </a:cxn>
                <a:cxn ang="0">
                  <a:pos x="120" y="75"/>
                </a:cxn>
                <a:cxn ang="0">
                  <a:pos x="110" y="86"/>
                </a:cxn>
                <a:cxn ang="0">
                  <a:pos x="97" y="96"/>
                </a:cxn>
                <a:cxn ang="0">
                  <a:pos x="81" y="103"/>
                </a:cxn>
                <a:cxn ang="0">
                  <a:pos x="64" y="107"/>
                </a:cxn>
                <a:cxn ang="0">
                  <a:pos x="47" y="107"/>
                </a:cxn>
                <a:cxn ang="0">
                  <a:pos x="32" y="103"/>
                </a:cxn>
                <a:cxn ang="0">
                  <a:pos x="18" y="94"/>
                </a:cxn>
                <a:cxn ang="0">
                  <a:pos x="11" y="83"/>
                </a:cxn>
                <a:cxn ang="0">
                  <a:pos x="2" y="64"/>
                </a:cxn>
                <a:cxn ang="0">
                  <a:pos x="1" y="45"/>
                </a:cxn>
                <a:cxn ang="0">
                  <a:pos x="6" y="23"/>
                </a:cxn>
                <a:cxn ang="0">
                  <a:pos x="11" y="13"/>
                </a:cxn>
                <a:cxn ang="0">
                  <a:pos x="58" y="87"/>
                </a:cxn>
                <a:cxn ang="0">
                  <a:pos x="74" y="83"/>
                </a:cxn>
                <a:cxn ang="0">
                  <a:pos x="85" y="75"/>
                </a:cxn>
                <a:cxn ang="0">
                  <a:pos x="91" y="64"/>
                </a:cxn>
                <a:cxn ang="0">
                  <a:pos x="92" y="52"/>
                </a:cxn>
                <a:cxn ang="0">
                  <a:pos x="88" y="42"/>
                </a:cxn>
                <a:cxn ang="0">
                  <a:pos x="79" y="32"/>
                </a:cxn>
                <a:cxn ang="0">
                  <a:pos x="66" y="27"/>
                </a:cxn>
                <a:cxn ang="0">
                  <a:pos x="50" y="27"/>
                </a:cxn>
                <a:cxn ang="0">
                  <a:pos x="43" y="30"/>
                </a:cxn>
                <a:cxn ang="0">
                  <a:pos x="33" y="37"/>
                </a:cxn>
                <a:cxn ang="0">
                  <a:pos x="28" y="46"/>
                </a:cxn>
                <a:cxn ang="0">
                  <a:pos x="27" y="57"/>
                </a:cxn>
                <a:cxn ang="0">
                  <a:pos x="30" y="66"/>
                </a:cxn>
                <a:cxn ang="0">
                  <a:pos x="35" y="75"/>
                </a:cxn>
                <a:cxn ang="0">
                  <a:pos x="43" y="82"/>
                </a:cxn>
                <a:cxn ang="0">
                  <a:pos x="52" y="86"/>
                </a:cxn>
                <a:cxn ang="0">
                  <a:pos x="58" y="87"/>
                </a:cxn>
              </a:cxnLst>
              <a:rect l="0" t="0" r="r" b="b"/>
              <a:pathLst>
                <a:path w="124" h="108">
                  <a:moveTo>
                    <a:pt x="11" y="13"/>
                  </a:moveTo>
                  <a:lnTo>
                    <a:pt x="11" y="13"/>
                  </a:lnTo>
                  <a:lnTo>
                    <a:pt x="13" y="14"/>
                  </a:lnTo>
                  <a:lnTo>
                    <a:pt x="16" y="14"/>
                  </a:lnTo>
                  <a:lnTo>
                    <a:pt x="18" y="13"/>
                  </a:lnTo>
                  <a:lnTo>
                    <a:pt x="20" y="12"/>
                  </a:lnTo>
                  <a:lnTo>
                    <a:pt x="25" y="7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6" y="1"/>
                  </a:lnTo>
                  <a:lnTo>
                    <a:pt x="45" y="0"/>
                  </a:lnTo>
                  <a:lnTo>
                    <a:pt x="54" y="1"/>
                  </a:lnTo>
                  <a:lnTo>
                    <a:pt x="61" y="2"/>
                  </a:lnTo>
                  <a:lnTo>
                    <a:pt x="70" y="3"/>
                  </a:lnTo>
                  <a:lnTo>
                    <a:pt x="78" y="6"/>
                  </a:lnTo>
                  <a:lnTo>
                    <a:pt x="86" y="10"/>
                  </a:lnTo>
                  <a:lnTo>
                    <a:pt x="93" y="13"/>
                  </a:lnTo>
                  <a:lnTo>
                    <a:pt x="101" y="18"/>
                  </a:lnTo>
                  <a:lnTo>
                    <a:pt x="107" y="22"/>
                  </a:lnTo>
                  <a:lnTo>
                    <a:pt x="112" y="28"/>
                  </a:lnTo>
                  <a:lnTo>
                    <a:pt x="117" y="34"/>
                  </a:lnTo>
                  <a:lnTo>
                    <a:pt x="121" y="41"/>
                  </a:lnTo>
                  <a:lnTo>
                    <a:pt x="123" y="47"/>
                  </a:lnTo>
                  <a:lnTo>
                    <a:pt x="124" y="55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2" y="68"/>
                  </a:lnTo>
                  <a:lnTo>
                    <a:pt x="120" y="75"/>
                  </a:lnTo>
                  <a:lnTo>
                    <a:pt x="116" y="80"/>
                  </a:lnTo>
                  <a:lnTo>
                    <a:pt x="110" y="86"/>
                  </a:lnTo>
                  <a:lnTo>
                    <a:pt x="104" y="91"/>
                  </a:lnTo>
                  <a:lnTo>
                    <a:pt x="97" y="96"/>
                  </a:lnTo>
                  <a:lnTo>
                    <a:pt x="90" y="100"/>
                  </a:lnTo>
                  <a:lnTo>
                    <a:pt x="81" y="103"/>
                  </a:lnTo>
                  <a:lnTo>
                    <a:pt x="73" y="106"/>
                  </a:lnTo>
                  <a:lnTo>
                    <a:pt x="64" y="107"/>
                  </a:lnTo>
                  <a:lnTo>
                    <a:pt x="56" y="108"/>
                  </a:lnTo>
                  <a:lnTo>
                    <a:pt x="47" y="107"/>
                  </a:lnTo>
                  <a:lnTo>
                    <a:pt x="40" y="106"/>
                  </a:lnTo>
                  <a:lnTo>
                    <a:pt x="32" y="103"/>
                  </a:lnTo>
                  <a:lnTo>
                    <a:pt x="25" y="100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11" y="83"/>
                  </a:lnTo>
                  <a:lnTo>
                    <a:pt x="5" y="74"/>
                  </a:lnTo>
                  <a:lnTo>
                    <a:pt x="2" y="64"/>
                  </a:lnTo>
                  <a:lnTo>
                    <a:pt x="0" y="55"/>
                  </a:lnTo>
                  <a:lnTo>
                    <a:pt x="1" y="45"/>
                  </a:lnTo>
                  <a:lnTo>
                    <a:pt x="3" y="34"/>
                  </a:lnTo>
                  <a:lnTo>
                    <a:pt x="6" y="23"/>
                  </a:lnTo>
                  <a:lnTo>
                    <a:pt x="11" y="13"/>
                  </a:lnTo>
                  <a:lnTo>
                    <a:pt x="11" y="13"/>
                  </a:lnTo>
                  <a:close/>
                  <a:moveTo>
                    <a:pt x="58" y="87"/>
                  </a:moveTo>
                  <a:lnTo>
                    <a:pt x="58" y="87"/>
                  </a:lnTo>
                  <a:lnTo>
                    <a:pt x="66" y="86"/>
                  </a:lnTo>
                  <a:lnTo>
                    <a:pt x="74" y="83"/>
                  </a:lnTo>
                  <a:lnTo>
                    <a:pt x="80" y="79"/>
                  </a:lnTo>
                  <a:lnTo>
                    <a:pt x="85" y="75"/>
                  </a:lnTo>
                  <a:lnTo>
                    <a:pt x="89" y="70"/>
                  </a:lnTo>
                  <a:lnTo>
                    <a:pt x="91" y="64"/>
                  </a:lnTo>
                  <a:lnTo>
                    <a:pt x="92" y="59"/>
                  </a:lnTo>
                  <a:lnTo>
                    <a:pt x="92" y="52"/>
                  </a:lnTo>
                  <a:lnTo>
                    <a:pt x="90" y="47"/>
                  </a:lnTo>
                  <a:lnTo>
                    <a:pt x="88" y="42"/>
                  </a:lnTo>
                  <a:lnTo>
                    <a:pt x="84" y="36"/>
                  </a:lnTo>
                  <a:lnTo>
                    <a:pt x="79" y="32"/>
                  </a:lnTo>
                  <a:lnTo>
                    <a:pt x="74" y="29"/>
                  </a:lnTo>
                  <a:lnTo>
                    <a:pt x="66" y="27"/>
                  </a:lnTo>
                  <a:lnTo>
                    <a:pt x="59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43" y="30"/>
                  </a:lnTo>
                  <a:lnTo>
                    <a:pt x="37" y="33"/>
                  </a:lnTo>
                  <a:lnTo>
                    <a:pt x="33" y="37"/>
                  </a:lnTo>
                  <a:lnTo>
                    <a:pt x="30" y="42"/>
                  </a:lnTo>
                  <a:lnTo>
                    <a:pt x="28" y="46"/>
                  </a:lnTo>
                  <a:lnTo>
                    <a:pt x="27" y="51"/>
                  </a:lnTo>
                  <a:lnTo>
                    <a:pt x="27" y="57"/>
                  </a:lnTo>
                  <a:lnTo>
                    <a:pt x="28" y="62"/>
                  </a:lnTo>
                  <a:lnTo>
                    <a:pt x="30" y="66"/>
                  </a:lnTo>
                  <a:lnTo>
                    <a:pt x="32" y="71"/>
                  </a:lnTo>
                  <a:lnTo>
                    <a:pt x="35" y="75"/>
                  </a:lnTo>
                  <a:lnTo>
                    <a:pt x="39" y="79"/>
                  </a:lnTo>
                  <a:lnTo>
                    <a:pt x="43" y="82"/>
                  </a:lnTo>
                  <a:lnTo>
                    <a:pt x="48" y="85"/>
                  </a:lnTo>
                  <a:lnTo>
                    <a:pt x="52" y="86"/>
                  </a:lnTo>
                  <a:lnTo>
                    <a:pt x="58" y="87"/>
                  </a:lnTo>
                  <a:lnTo>
                    <a:pt x="58" y="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168">
              <a:extLst>
                <a:ext uri="{FF2B5EF4-FFF2-40B4-BE49-F238E27FC236}">
                  <a16:creationId xmlns:a16="http://schemas.microsoft.com/office/drawing/2014/main" id="{A1816546-0844-4371-8E56-263893ACFF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05026" y="2144713"/>
              <a:ext cx="941388" cy="1106488"/>
            </a:xfrm>
            <a:custGeom>
              <a:avLst/>
              <a:gdLst/>
              <a:ahLst/>
              <a:cxnLst>
                <a:cxn ang="0">
                  <a:pos x="67" y="2002"/>
                </a:cxn>
                <a:cxn ang="0">
                  <a:pos x="421" y="1636"/>
                </a:cxn>
                <a:cxn ang="0">
                  <a:pos x="63" y="638"/>
                </a:cxn>
                <a:cxn ang="0">
                  <a:pos x="1053" y="22"/>
                </a:cxn>
                <a:cxn ang="0">
                  <a:pos x="1776" y="538"/>
                </a:cxn>
                <a:cxn ang="0">
                  <a:pos x="1375" y="898"/>
                </a:cxn>
                <a:cxn ang="0">
                  <a:pos x="826" y="761"/>
                </a:cxn>
                <a:cxn ang="0">
                  <a:pos x="290" y="959"/>
                </a:cxn>
                <a:cxn ang="0">
                  <a:pos x="765" y="1727"/>
                </a:cxn>
                <a:cxn ang="0">
                  <a:pos x="638" y="986"/>
                </a:cxn>
                <a:cxn ang="0">
                  <a:pos x="960" y="1183"/>
                </a:cxn>
                <a:cxn ang="0">
                  <a:pos x="1204" y="1031"/>
                </a:cxn>
                <a:cxn ang="0">
                  <a:pos x="1232" y="1305"/>
                </a:cxn>
                <a:cxn ang="0">
                  <a:pos x="26" y="764"/>
                </a:cxn>
                <a:cxn ang="0">
                  <a:pos x="109" y="651"/>
                </a:cxn>
                <a:cxn ang="0">
                  <a:pos x="996" y="67"/>
                </a:cxn>
                <a:cxn ang="0">
                  <a:pos x="1412" y="259"/>
                </a:cxn>
                <a:cxn ang="0">
                  <a:pos x="866" y="650"/>
                </a:cxn>
                <a:cxn ang="0">
                  <a:pos x="1693" y="433"/>
                </a:cxn>
                <a:cxn ang="0">
                  <a:pos x="919" y="332"/>
                </a:cxn>
                <a:cxn ang="0">
                  <a:pos x="204" y="642"/>
                </a:cxn>
                <a:cxn ang="0">
                  <a:pos x="942" y="387"/>
                </a:cxn>
                <a:cxn ang="0">
                  <a:pos x="419" y="563"/>
                </a:cxn>
                <a:cxn ang="0">
                  <a:pos x="1737" y="562"/>
                </a:cxn>
                <a:cxn ang="0">
                  <a:pos x="881" y="477"/>
                </a:cxn>
                <a:cxn ang="0">
                  <a:pos x="342" y="732"/>
                </a:cxn>
                <a:cxn ang="0">
                  <a:pos x="1381" y="500"/>
                </a:cxn>
                <a:cxn ang="0">
                  <a:pos x="1324" y="691"/>
                </a:cxn>
                <a:cxn ang="0">
                  <a:pos x="1201" y="668"/>
                </a:cxn>
                <a:cxn ang="0">
                  <a:pos x="1480" y="799"/>
                </a:cxn>
                <a:cxn ang="0">
                  <a:pos x="1387" y="676"/>
                </a:cxn>
                <a:cxn ang="0">
                  <a:pos x="856" y="893"/>
                </a:cxn>
                <a:cxn ang="0">
                  <a:pos x="600" y="1612"/>
                </a:cxn>
                <a:cxn ang="0">
                  <a:pos x="192" y="860"/>
                </a:cxn>
                <a:cxn ang="0">
                  <a:pos x="107" y="930"/>
                </a:cxn>
                <a:cxn ang="0">
                  <a:pos x="419" y="1514"/>
                </a:cxn>
                <a:cxn ang="0">
                  <a:pos x="155" y="872"/>
                </a:cxn>
                <a:cxn ang="0">
                  <a:pos x="714" y="917"/>
                </a:cxn>
                <a:cxn ang="0">
                  <a:pos x="954" y="1417"/>
                </a:cxn>
                <a:cxn ang="0">
                  <a:pos x="920" y="1339"/>
                </a:cxn>
                <a:cxn ang="0">
                  <a:pos x="889" y="1232"/>
                </a:cxn>
                <a:cxn ang="0">
                  <a:pos x="824" y="1188"/>
                </a:cxn>
                <a:cxn ang="0">
                  <a:pos x="813" y="1092"/>
                </a:cxn>
                <a:cxn ang="0">
                  <a:pos x="744" y="1053"/>
                </a:cxn>
                <a:cxn ang="0">
                  <a:pos x="1226" y="1052"/>
                </a:cxn>
                <a:cxn ang="0">
                  <a:pos x="1064" y="1140"/>
                </a:cxn>
                <a:cxn ang="0">
                  <a:pos x="1236" y="1093"/>
                </a:cxn>
                <a:cxn ang="0">
                  <a:pos x="1053" y="1427"/>
                </a:cxn>
                <a:cxn ang="0">
                  <a:pos x="1059" y="1288"/>
                </a:cxn>
                <a:cxn ang="0">
                  <a:pos x="1146" y="1237"/>
                </a:cxn>
                <a:cxn ang="0">
                  <a:pos x="1176" y="1487"/>
                </a:cxn>
                <a:cxn ang="0">
                  <a:pos x="1169" y="1592"/>
                </a:cxn>
                <a:cxn ang="0">
                  <a:pos x="875" y="1631"/>
                </a:cxn>
                <a:cxn ang="0">
                  <a:pos x="976" y="1609"/>
                </a:cxn>
                <a:cxn ang="0">
                  <a:pos x="1080" y="1660"/>
                </a:cxn>
                <a:cxn ang="0">
                  <a:pos x="1154" y="1732"/>
                </a:cxn>
                <a:cxn ang="0">
                  <a:pos x="389" y="1680"/>
                </a:cxn>
                <a:cxn ang="0">
                  <a:pos x="610" y="1703"/>
                </a:cxn>
                <a:cxn ang="0">
                  <a:pos x="363" y="1738"/>
                </a:cxn>
                <a:cxn ang="0">
                  <a:pos x="228" y="1794"/>
                </a:cxn>
                <a:cxn ang="0">
                  <a:pos x="690" y="2061"/>
                </a:cxn>
                <a:cxn ang="0">
                  <a:pos x="639" y="1847"/>
                </a:cxn>
              </a:cxnLst>
              <a:rect l="0" t="0" r="r" b="b"/>
              <a:pathLst>
                <a:path w="1779" h="2091">
                  <a:moveTo>
                    <a:pt x="968" y="1829"/>
                  </a:moveTo>
                  <a:lnTo>
                    <a:pt x="968" y="1829"/>
                  </a:lnTo>
                  <a:lnTo>
                    <a:pt x="974" y="1838"/>
                  </a:lnTo>
                  <a:lnTo>
                    <a:pt x="981" y="1844"/>
                  </a:lnTo>
                  <a:lnTo>
                    <a:pt x="998" y="1859"/>
                  </a:lnTo>
                  <a:lnTo>
                    <a:pt x="1015" y="1873"/>
                  </a:lnTo>
                  <a:lnTo>
                    <a:pt x="1031" y="1888"/>
                  </a:lnTo>
                  <a:lnTo>
                    <a:pt x="1038" y="1897"/>
                  </a:lnTo>
                  <a:lnTo>
                    <a:pt x="1045" y="1904"/>
                  </a:lnTo>
                  <a:lnTo>
                    <a:pt x="1051" y="1914"/>
                  </a:lnTo>
                  <a:lnTo>
                    <a:pt x="1056" y="1923"/>
                  </a:lnTo>
                  <a:lnTo>
                    <a:pt x="1060" y="1933"/>
                  </a:lnTo>
                  <a:lnTo>
                    <a:pt x="1063" y="1944"/>
                  </a:lnTo>
                  <a:lnTo>
                    <a:pt x="1064" y="1955"/>
                  </a:lnTo>
                  <a:lnTo>
                    <a:pt x="1063" y="1968"/>
                  </a:lnTo>
                  <a:lnTo>
                    <a:pt x="1063" y="1968"/>
                  </a:lnTo>
                  <a:lnTo>
                    <a:pt x="1031" y="1986"/>
                  </a:lnTo>
                  <a:lnTo>
                    <a:pt x="996" y="2002"/>
                  </a:lnTo>
                  <a:lnTo>
                    <a:pt x="962" y="2018"/>
                  </a:lnTo>
                  <a:lnTo>
                    <a:pt x="927" y="2033"/>
                  </a:lnTo>
                  <a:lnTo>
                    <a:pt x="889" y="2046"/>
                  </a:lnTo>
                  <a:lnTo>
                    <a:pt x="851" y="2058"/>
                  </a:lnTo>
                  <a:lnTo>
                    <a:pt x="810" y="2067"/>
                  </a:lnTo>
                  <a:lnTo>
                    <a:pt x="768" y="2076"/>
                  </a:lnTo>
                  <a:lnTo>
                    <a:pt x="768" y="2076"/>
                  </a:lnTo>
                  <a:lnTo>
                    <a:pt x="684" y="2083"/>
                  </a:lnTo>
                  <a:lnTo>
                    <a:pt x="642" y="2086"/>
                  </a:lnTo>
                  <a:lnTo>
                    <a:pt x="599" y="2089"/>
                  </a:lnTo>
                  <a:lnTo>
                    <a:pt x="557" y="2091"/>
                  </a:lnTo>
                  <a:lnTo>
                    <a:pt x="515" y="2091"/>
                  </a:lnTo>
                  <a:lnTo>
                    <a:pt x="473" y="2091"/>
                  </a:lnTo>
                  <a:lnTo>
                    <a:pt x="431" y="2090"/>
                  </a:lnTo>
                  <a:lnTo>
                    <a:pt x="390" y="2086"/>
                  </a:lnTo>
                  <a:lnTo>
                    <a:pt x="349" y="2083"/>
                  </a:lnTo>
                  <a:lnTo>
                    <a:pt x="309" y="2078"/>
                  </a:lnTo>
                  <a:lnTo>
                    <a:pt x="268" y="2070"/>
                  </a:lnTo>
                  <a:lnTo>
                    <a:pt x="230" y="2062"/>
                  </a:lnTo>
                  <a:lnTo>
                    <a:pt x="191" y="2051"/>
                  </a:lnTo>
                  <a:lnTo>
                    <a:pt x="153" y="2038"/>
                  </a:lnTo>
                  <a:lnTo>
                    <a:pt x="116" y="2024"/>
                  </a:lnTo>
                  <a:lnTo>
                    <a:pt x="116" y="2024"/>
                  </a:lnTo>
                  <a:lnTo>
                    <a:pt x="109" y="2023"/>
                  </a:lnTo>
                  <a:lnTo>
                    <a:pt x="101" y="2021"/>
                  </a:lnTo>
                  <a:lnTo>
                    <a:pt x="95" y="2019"/>
                  </a:lnTo>
                  <a:lnTo>
                    <a:pt x="88" y="2016"/>
                  </a:lnTo>
                  <a:lnTo>
                    <a:pt x="78" y="2009"/>
                  </a:lnTo>
                  <a:lnTo>
                    <a:pt x="67" y="2002"/>
                  </a:lnTo>
                  <a:lnTo>
                    <a:pt x="48" y="1986"/>
                  </a:lnTo>
                  <a:lnTo>
                    <a:pt x="37" y="1978"/>
                  </a:lnTo>
                  <a:lnTo>
                    <a:pt x="25" y="1973"/>
                  </a:lnTo>
                  <a:lnTo>
                    <a:pt x="25" y="1973"/>
                  </a:lnTo>
                  <a:lnTo>
                    <a:pt x="22" y="1965"/>
                  </a:lnTo>
                  <a:lnTo>
                    <a:pt x="21" y="1958"/>
                  </a:lnTo>
                  <a:lnTo>
                    <a:pt x="21" y="1952"/>
                  </a:lnTo>
                  <a:lnTo>
                    <a:pt x="22" y="1945"/>
                  </a:lnTo>
                  <a:lnTo>
                    <a:pt x="24" y="1938"/>
                  </a:lnTo>
                  <a:lnTo>
                    <a:pt x="27" y="1931"/>
                  </a:lnTo>
                  <a:lnTo>
                    <a:pt x="32" y="1926"/>
                  </a:lnTo>
                  <a:lnTo>
                    <a:pt x="37" y="1919"/>
                  </a:lnTo>
                  <a:lnTo>
                    <a:pt x="48" y="1907"/>
                  </a:lnTo>
                  <a:lnTo>
                    <a:pt x="61" y="1895"/>
                  </a:lnTo>
                  <a:lnTo>
                    <a:pt x="72" y="1883"/>
                  </a:lnTo>
                  <a:lnTo>
                    <a:pt x="84" y="1871"/>
                  </a:lnTo>
                  <a:lnTo>
                    <a:pt x="84" y="1871"/>
                  </a:lnTo>
                  <a:lnTo>
                    <a:pt x="96" y="1858"/>
                  </a:lnTo>
                  <a:lnTo>
                    <a:pt x="108" y="1846"/>
                  </a:lnTo>
                  <a:lnTo>
                    <a:pt x="122" y="1833"/>
                  </a:lnTo>
                  <a:lnTo>
                    <a:pt x="139" y="1820"/>
                  </a:lnTo>
                  <a:lnTo>
                    <a:pt x="139" y="1820"/>
                  </a:lnTo>
                  <a:lnTo>
                    <a:pt x="170" y="1799"/>
                  </a:lnTo>
                  <a:lnTo>
                    <a:pt x="205" y="1780"/>
                  </a:lnTo>
                  <a:lnTo>
                    <a:pt x="241" y="1762"/>
                  </a:lnTo>
                  <a:lnTo>
                    <a:pt x="276" y="1746"/>
                  </a:lnTo>
                  <a:lnTo>
                    <a:pt x="276" y="1746"/>
                  </a:lnTo>
                  <a:lnTo>
                    <a:pt x="284" y="1744"/>
                  </a:lnTo>
                  <a:lnTo>
                    <a:pt x="294" y="1742"/>
                  </a:lnTo>
                  <a:lnTo>
                    <a:pt x="303" y="1740"/>
                  </a:lnTo>
                  <a:lnTo>
                    <a:pt x="310" y="1736"/>
                  </a:lnTo>
                  <a:lnTo>
                    <a:pt x="310" y="1736"/>
                  </a:lnTo>
                  <a:lnTo>
                    <a:pt x="319" y="1731"/>
                  </a:lnTo>
                  <a:lnTo>
                    <a:pt x="326" y="1726"/>
                  </a:lnTo>
                  <a:lnTo>
                    <a:pt x="334" y="1721"/>
                  </a:lnTo>
                  <a:lnTo>
                    <a:pt x="338" y="1720"/>
                  </a:lnTo>
                  <a:lnTo>
                    <a:pt x="342" y="1719"/>
                  </a:lnTo>
                  <a:lnTo>
                    <a:pt x="342" y="1719"/>
                  </a:lnTo>
                  <a:lnTo>
                    <a:pt x="343" y="1711"/>
                  </a:lnTo>
                  <a:lnTo>
                    <a:pt x="345" y="1703"/>
                  </a:lnTo>
                  <a:lnTo>
                    <a:pt x="351" y="1689"/>
                  </a:lnTo>
                  <a:lnTo>
                    <a:pt x="358" y="1676"/>
                  </a:lnTo>
                  <a:lnTo>
                    <a:pt x="368" y="1666"/>
                  </a:lnTo>
                  <a:lnTo>
                    <a:pt x="379" y="1656"/>
                  </a:lnTo>
                  <a:lnTo>
                    <a:pt x="392" y="1649"/>
                  </a:lnTo>
                  <a:lnTo>
                    <a:pt x="405" y="1641"/>
                  </a:lnTo>
                  <a:lnTo>
                    <a:pt x="421" y="1636"/>
                  </a:lnTo>
                  <a:lnTo>
                    <a:pt x="421" y="1636"/>
                  </a:lnTo>
                  <a:lnTo>
                    <a:pt x="397" y="1578"/>
                  </a:lnTo>
                  <a:lnTo>
                    <a:pt x="371" y="1521"/>
                  </a:lnTo>
                  <a:lnTo>
                    <a:pt x="319" y="1407"/>
                  </a:lnTo>
                  <a:lnTo>
                    <a:pt x="263" y="1291"/>
                  </a:lnTo>
                  <a:lnTo>
                    <a:pt x="236" y="1232"/>
                  </a:lnTo>
                  <a:lnTo>
                    <a:pt x="209" y="1173"/>
                  </a:lnTo>
                  <a:lnTo>
                    <a:pt x="209" y="1173"/>
                  </a:lnTo>
                  <a:lnTo>
                    <a:pt x="197" y="1144"/>
                  </a:lnTo>
                  <a:lnTo>
                    <a:pt x="183" y="1115"/>
                  </a:lnTo>
                  <a:lnTo>
                    <a:pt x="153" y="1059"/>
                  </a:lnTo>
                  <a:lnTo>
                    <a:pt x="123" y="1002"/>
                  </a:lnTo>
                  <a:lnTo>
                    <a:pt x="94" y="944"/>
                  </a:lnTo>
                  <a:lnTo>
                    <a:pt x="94" y="944"/>
                  </a:lnTo>
                  <a:lnTo>
                    <a:pt x="83" y="920"/>
                  </a:lnTo>
                  <a:lnTo>
                    <a:pt x="72" y="897"/>
                  </a:lnTo>
                  <a:lnTo>
                    <a:pt x="61" y="873"/>
                  </a:lnTo>
                  <a:lnTo>
                    <a:pt x="54" y="863"/>
                  </a:lnTo>
                  <a:lnTo>
                    <a:pt x="48" y="853"/>
                  </a:lnTo>
                  <a:lnTo>
                    <a:pt x="48" y="853"/>
                  </a:lnTo>
                  <a:lnTo>
                    <a:pt x="44" y="848"/>
                  </a:lnTo>
                  <a:lnTo>
                    <a:pt x="40" y="841"/>
                  </a:lnTo>
                  <a:lnTo>
                    <a:pt x="40" y="841"/>
                  </a:lnTo>
                  <a:lnTo>
                    <a:pt x="35" y="835"/>
                  </a:lnTo>
                  <a:lnTo>
                    <a:pt x="29" y="828"/>
                  </a:lnTo>
                  <a:lnTo>
                    <a:pt x="22" y="822"/>
                  </a:lnTo>
                  <a:lnTo>
                    <a:pt x="18" y="817"/>
                  </a:lnTo>
                  <a:lnTo>
                    <a:pt x="18" y="817"/>
                  </a:lnTo>
                  <a:lnTo>
                    <a:pt x="16" y="810"/>
                  </a:lnTo>
                  <a:lnTo>
                    <a:pt x="14" y="802"/>
                  </a:lnTo>
                  <a:lnTo>
                    <a:pt x="8" y="780"/>
                  </a:lnTo>
                  <a:lnTo>
                    <a:pt x="8" y="780"/>
                  </a:lnTo>
                  <a:lnTo>
                    <a:pt x="5" y="766"/>
                  </a:lnTo>
                  <a:lnTo>
                    <a:pt x="2" y="754"/>
                  </a:lnTo>
                  <a:lnTo>
                    <a:pt x="0" y="742"/>
                  </a:lnTo>
                  <a:lnTo>
                    <a:pt x="0" y="730"/>
                  </a:lnTo>
                  <a:lnTo>
                    <a:pt x="1" y="717"/>
                  </a:lnTo>
                  <a:lnTo>
                    <a:pt x="3" y="705"/>
                  </a:lnTo>
                  <a:lnTo>
                    <a:pt x="7" y="692"/>
                  </a:lnTo>
                  <a:lnTo>
                    <a:pt x="12" y="678"/>
                  </a:lnTo>
                  <a:lnTo>
                    <a:pt x="12" y="678"/>
                  </a:lnTo>
                  <a:lnTo>
                    <a:pt x="20" y="671"/>
                  </a:lnTo>
                  <a:lnTo>
                    <a:pt x="27" y="665"/>
                  </a:lnTo>
                  <a:lnTo>
                    <a:pt x="34" y="657"/>
                  </a:lnTo>
                  <a:lnTo>
                    <a:pt x="40" y="650"/>
                  </a:lnTo>
                  <a:lnTo>
                    <a:pt x="40" y="650"/>
                  </a:lnTo>
                  <a:lnTo>
                    <a:pt x="63" y="638"/>
                  </a:lnTo>
                  <a:lnTo>
                    <a:pt x="87" y="629"/>
                  </a:lnTo>
                  <a:lnTo>
                    <a:pt x="111" y="622"/>
                  </a:lnTo>
                  <a:lnTo>
                    <a:pt x="136" y="615"/>
                  </a:lnTo>
                  <a:lnTo>
                    <a:pt x="136" y="615"/>
                  </a:lnTo>
                  <a:lnTo>
                    <a:pt x="144" y="617"/>
                  </a:lnTo>
                  <a:lnTo>
                    <a:pt x="153" y="618"/>
                  </a:lnTo>
                  <a:lnTo>
                    <a:pt x="160" y="620"/>
                  </a:lnTo>
                  <a:lnTo>
                    <a:pt x="168" y="623"/>
                  </a:lnTo>
                  <a:lnTo>
                    <a:pt x="168" y="623"/>
                  </a:lnTo>
                  <a:lnTo>
                    <a:pt x="192" y="607"/>
                  </a:lnTo>
                  <a:lnTo>
                    <a:pt x="217" y="592"/>
                  </a:lnTo>
                  <a:lnTo>
                    <a:pt x="242" y="579"/>
                  </a:lnTo>
                  <a:lnTo>
                    <a:pt x="265" y="566"/>
                  </a:lnTo>
                  <a:lnTo>
                    <a:pt x="291" y="554"/>
                  </a:lnTo>
                  <a:lnTo>
                    <a:pt x="317" y="542"/>
                  </a:lnTo>
                  <a:lnTo>
                    <a:pt x="372" y="519"/>
                  </a:lnTo>
                  <a:lnTo>
                    <a:pt x="372" y="519"/>
                  </a:lnTo>
                  <a:lnTo>
                    <a:pt x="406" y="502"/>
                  </a:lnTo>
                  <a:lnTo>
                    <a:pt x="441" y="485"/>
                  </a:lnTo>
                  <a:lnTo>
                    <a:pt x="511" y="453"/>
                  </a:lnTo>
                  <a:lnTo>
                    <a:pt x="583" y="420"/>
                  </a:lnTo>
                  <a:lnTo>
                    <a:pt x="655" y="389"/>
                  </a:lnTo>
                  <a:lnTo>
                    <a:pt x="726" y="358"/>
                  </a:lnTo>
                  <a:lnTo>
                    <a:pt x="761" y="341"/>
                  </a:lnTo>
                  <a:lnTo>
                    <a:pt x="796" y="325"/>
                  </a:lnTo>
                  <a:lnTo>
                    <a:pt x="829" y="308"/>
                  </a:lnTo>
                  <a:lnTo>
                    <a:pt x="864" y="290"/>
                  </a:lnTo>
                  <a:lnTo>
                    <a:pt x="896" y="270"/>
                  </a:lnTo>
                  <a:lnTo>
                    <a:pt x="928" y="251"/>
                  </a:lnTo>
                  <a:lnTo>
                    <a:pt x="928" y="251"/>
                  </a:lnTo>
                  <a:lnTo>
                    <a:pt x="928" y="230"/>
                  </a:lnTo>
                  <a:lnTo>
                    <a:pt x="926" y="207"/>
                  </a:lnTo>
                  <a:lnTo>
                    <a:pt x="924" y="161"/>
                  </a:lnTo>
                  <a:lnTo>
                    <a:pt x="923" y="139"/>
                  </a:lnTo>
                  <a:lnTo>
                    <a:pt x="924" y="117"/>
                  </a:lnTo>
                  <a:lnTo>
                    <a:pt x="926" y="97"/>
                  </a:lnTo>
                  <a:lnTo>
                    <a:pt x="928" y="87"/>
                  </a:lnTo>
                  <a:lnTo>
                    <a:pt x="930" y="79"/>
                  </a:lnTo>
                  <a:lnTo>
                    <a:pt x="930" y="79"/>
                  </a:lnTo>
                  <a:lnTo>
                    <a:pt x="938" y="72"/>
                  </a:lnTo>
                  <a:lnTo>
                    <a:pt x="946" y="66"/>
                  </a:lnTo>
                  <a:lnTo>
                    <a:pt x="955" y="60"/>
                  </a:lnTo>
                  <a:lnTo>
                    <a:pt x="964" y="54"/>
                  </a:lnTo>
                  <a:lnTo>
                    <a:pt x="985" y="45"/>
                  </a:lnTo>
                  <a:lnTo>
                    <a:pt x="1007" y="36"/>
                  </a:lnTo>
                  <a:lnTo>
                    <a:pt x="1031" y="29"/>
                  </a:lnTo>
                  <a:lnTo>
                    <a:pt x="1053" y="22"/>
                  </a:lnTo>
                  <a:lnTo>
                    <a:pt x="1095" y="10"/>
                  </a:lnTo>
                  <a:lnTo>
                    <a:pt x="1095" y="10"/>
                  </a:lnTo>
                  <a:lnTo>
                    <a:pt x="1111" y="6"/>
                  </a:lnTo>
                  <a:lnTo>
                    <a:pt x="1126" y="3"/>
                  </a:lnTo>
                  <a:lnTo>
                    <a:pt x="1141" y="1"/>
                  </a:lnTo>
                  <a:lnTo>
                    <a:pt x="1155" y="0"/>
                  </a:lnTo>
                  <a:lnTo>
                    <a:pt x="1170" y="2"/>
                  </a:lnTo>
                  <a:lnTo>
                    <a:pt x="1184" y="4"/>
                  </a:lnTo>
                  <a:lnTo>
                    <a:pt x="1199" y="9"/>
                  </a:lnTo>
                  <a:lnTo>
                    <a:pt x="1213" y="17"/>
                  </a:lnTo>
                  <a:lnTo>
                    <a:pt x="1213" y="17"/>
                  </a:lnTo>
                  <a:lnTo>
                    <a:pt x="1233" y="40"/>
                  </a:lnTo>
                  <a:lnTo>
                    <a:pt x="1252" y="65"/>
                  </a:lnTo>
                  <a:lnTo>
                    <a:pt x="1290" y="114"/>
                  </a:lnTo>
                  <a:lnTo>
                    <a:pt x="1325" y="166"/>
                  </a:lnTo>
                  <a:lnTo>
                    <a:pt x="1360" y="217"/>
                  </a:lnTo>
                  <a:lnTo>
                    <a:pt x="1360" y="217"/>
                  </a:lnTo>
                  <a:lnTo>
                    <a:pt x="1383" y="224"/>
                  </a:lnTo>
                  <a:lnTo>
                    <a:pt x="1405" y="232"/>
                  </a:lnTo>
                  <a:lnTo>
                    <a:pt x="1451" y="244"/>
                  </a:lnTo>
                  <a:lnTo>
                    <a:pt x="1474" y="249"/>
                  </a:lnTo>
                  <a:lnTo>
                    <a:pt x="1496" y="256"/>
                  </a:lnTo>
                  <a:lnTo>
                    <a:pt x="1519" y="262"/>
                  </a:lnTo>
                  <a:lnTo>
                    <a:pt x="1540" y="270"/>
                  </a:lnTo>
                  <a:lnTo>
                    <a:pt x="1540" y="270"/>
                  </a:lnTo>
                  <a:lnTo>
                    <a:pt x="1545" y="273"/>
                  </a:lnTo>
                  <a:lnTo>
                    <a:pt x="1549" y="276"/>
                  </a:lnTo>
                  <a:lnTo>
                    <a:pt x="1557" y="282"/>
                  </a:lnTo>
                  <a:lnTo>
                    <a:pt x="1566" y="290"/>
                  </a:lnTo>
                  <a:lnTo>
                    <a:pt x="1575" y="295"/>
                  </a:lnTo>
                  <a:lnTo>
                    <a:pt x="1575" y="295"/>
                  </a:lnTo>
                  <a:lnTo>
                    <a:pt x="1590" y="303"/>
                  </a:lnTo>
                  <a:lnTo>
                    <a:pt x="1604" y="310"/>
                  </a:lnTo>
                  <a:lnTo>
                    <a:pt x="1631" y="327"/>
                  </a:lnTo>
                  <a:lnTo>
                    <a:pt x="1658" y="347"/>
                  </a:lnTo>
                  <a:lnTo>
                    <a:pt x="1684" y="367"/>
                  </a:lnTo>
                  <a:lnTo>
                    <a:pt x="1710" y="388"/>
                  </a:lnTo>
                  <a:lnTo>
                    <a:pt x="1733" y="411"/>
                  </a:lnTo>
                  <a:lnTo>
                    <a:pt x="1779" y="455"/>
                  </a:lnTo>
                  <a:lnTo>
                    <a:pt x="1779" y="455"/>
                  </a:lnTo>
                  <a:lnTo>
                    <a:pt x="1777" y="463"/>
                  </a:lnTo>
                  <a:lnTo>
                    <a:pt x="1776" y="473"/>
                  </a:lnTo>
                  <a:lnTo>
                    <a:pt x="1778" y="494"/>
                  </a:lnTo>
                  <a:lnTo>
                    <a:pt x="1778" y="505"/>
                  </a:lnTo>
                  <a:lnTo>
                    <a:pt x="1779" y="517"/>
                  </a:lnTo>
                  <a:lnTo>
                    <a:pt x="1778" y="527"/>
                  </a:lnTo>
                  <a:lnTo>
                    <a:pt x="1776" y="538"/>
                  </a:lnTo>
                  <a:lnTo>
                    <a:pt x="1776" y="538"/>
                  </a:lnTo>
                  <a:lnTo>
                    <a:pt x="1774" y="547"/>
                  </a:lnTo>
                  <a:lnTo>
                    <a:pt x="1771" y="555"/>
                  </a:lnTo>
                  <a:lnTo>
                    <a:pt x="1762" y="571"/>
                  </a:lnTo>
                  <a:lnTo>
                    <a:pt x="1751" y="587"/>
                  </a:lnTo>
                  <a:lnTo>
                    <a:pt x="1740" y="603"/>
                  </a:lnTo>
                  <a:lnTo>
                    <a:pt x="1727" y="617"/>
                  </a:lnTo>
                  <a:lnTo>
                    <a:pt x="1713" y="632"/>
                  </a:lnTo>
                  <a:lnTo>
                    <a:pt x="1685" y="661"/>
                  </a:lnTo>
                  <a:lnTo>
                    <a:pt x="1685" y="661"/>
                  </a:lnTo>
                  <a:lnTo>
                    <a:pt x="1671" y="676"/>
                  </a:lnTo>
                  <a:lnTo>
                    <a:pt x="1658" y="689"/>
                  </a:lnTo>
                  <a:lnTo>
                    <a:pt x="1644" y="701"/>
                  </a:lnTo>
                  <a:lnTo>
                    <a:pt x="1631" y="712"/>
                  </a:lnTo>
                  <a:lnTo>
                    <a:pt x="1617" y="722"/>
                  </a:lnTo>
                  <a:lnTo>
                    <a:pt x="1602" y="732"/>
                  </a:lnTo>
                  <a:lnTo>
                    <a:pt x="1569" y="752"/>
                  </a:lnTo>
                  <a:lnTo>
                    <a:pt x="1569" y="752"/>
                  </a:lnTo>
                  <a:lnTo>
                    <a:pt x="1554" y="763"/>
                  </a:lnTo>
                  <a:lnTo>
                    <a:pt x="1539" y="773"/>
                  </a:lnTo>
                  <a:lnTo>
                    <a:pt x="1531" y="777"/>
                  </a:lnTo>
                  <a:lnTo>
                    <a:pt x="1522" y="781"/>
                  </a:lnTo>
                  <a:lnTo>
                    <a:pt x="1514" y="784"/>
                  </a:lnTo>
                  <a:lnTo>
                    <a:pt x="1503" y="787"/>
                  </a:lnTo>
                  <a:lnTo>
                    <a:pt x="1503" y="787"/>
                  </a:lnTo>
                  <a:lnTo>
                    <a:pt x="1504" y="797"/>
                  </a:lnTo>
                  <a:lnTo>
                    <a:pt x="1504" y="806"/>
                  </a:lnTo>
                  <a:lnTo>
                    <a:pt x="1503" y="813"/>
                  </a:lnTo>
                  <a:lnTo>
                    <a:pt x="1500" y="821"/>
                  </a:lnTo>
                  <a:lnTo>
                    <a:pt x="1496" y="826"/>
                  </a:lnTo>
                  <a:lnTo>
                    <a:pt x="1492" y="830"/>
                  </a:lnTo>
                  <a:lnTo>
                    <a:pt x="1487" y="834"/>
                  </a:lnTo>
                  <a:lnTo>
                    <a:pt x="1481" y="836"/>
                  </a:lnTo>
                  <a:lnTo>
                    <a:pt x="1475" y="838"/>
                  </a:lnTo>
                  <a:lnTo>
                    <a:pt x="1468" y="839"/>
                  </a:lnTo>
                  <a:lnTo>
                    <a:pt x="1460" y="839"/>
                  </a:lnTo>
                  <a:lnTo>
                    <a:pt x="1451" y="839"/>
                  </a:lnTo>
                  <a:lnTo>
                    <a:pt x="1435" y="836"/>
                  </a:lnTo>
                  <a:lnTo>
                    <a:pt x="1417" y="832"/>
                  </a:lnTo>
                  <a:lnTo>
                    <a:pt x="1417" y="832"/>
                  </a:lnTo>
                  <a:lnTo>
                    <a:pt x="1411" y="840"/>
                  </a:lnTo>
                  <a:lnTo>
                    <a:pt x="1404" y="850"/>
                  </a:lnTo>
                  <a:lnTo>
                    <a:pt x="1395" y="871"/>
                  </a:lnTo>
                  <a:lnTo>
                    <a:pt x="1389" y="881"/>
                  </a:lnTo>
                  <a:lnTo>
                    <a:pt x="1383" y="890"/>
                  </a:lnTo>
                  <a:lnTo>
                    <a:pt x="1380" y="895"/>
                  </a:lnTo>
                  <a:lnTo>
                    <a:pt x="1375" y="898"/>
                  </a:lnTo>
                  <a:lnTo>
                    <a:pt x="1371" y="900"/>
                  </a:lnTo>
                  <a:lnTo>
                    <a:pt x="1366" y="902"/>
                  </a:lnTo>
                  <a:lnTo>
                    <a:pt x="1366" y="902"/>
                  </a:lnTo>
                  <a:lnTo>
                    <a:pt x="1355" y="904"/>
                  </a:lnTo>
                  <a:lnTo>
                    <a:pt x="1345" y="904"/>
                  </a:lnTo>
                  <a:lnTo>
                    <a:pt x="1336" y="902"/>
                  </a:lnTo>
                  <a:lnTo>
                    <a:pt x="1325" y="899"/>
                  </a:lnTo>
                  <a:lnTo>
                    <a:pt x="1305" y="890"/>
                  </a:lnTo>
                  <a:lnTo>
                    <a:pt x="1295" y="886"/>
                  </a:lnTo>
                  <a:lnTo>
                    <a:pt x="1284" y="883"/>
                  </a:lnTo>
                  <a:lnTo>
                    <a:pt x="1284" y="883"/>
                  </a:lnTo>
                  <a:lnTo>
                    <a:pt x="1272" y="884"/>
                  </a:lnTo>
                  <a:lnTo>
                    <a:pt x="1258" y="887"/>
                  </a:lnTo>
                  <a:lnTo>
                    <a:pt x="1245" y="892"/>
                  </a:lnTo>
                  <a:lnTo>
                    <a:pt x="1231" y="897"/>
                  </a:lnTo>
                  <a:lnTo>
                    <a:pt x="1204" y="908"/>
                  </a:lnTo>
                  <a:lnTo>
                    <a:pt x="1190" y="913"/>
                  </a:lnTo>
                  <a:lnTo>
                    <a:pt x="1176" y="917"/>
                  </a:lnTo>
                  <a:lnTo>
                    <a:pt x="1176" y="917"/>
                  </a:lnTo>
                  <a:lnTo>
                    <a:pt x="1171" y="919"/>
                  </a:lnTo>
                  <a:lnTo>
                    <a:pt x="1171" y="919"/>
                  </a:lnTo>
                  <a:lnTo>
                    <a:pt x="1142" y="921"/>
                  </a:lnTo>
                  <a:lnTo>
                    <a:pt x="1111" y="924"/>
                  </a:lnTo>
                  <a:lnTo>
                    <a:pt x="1045" y="929"/>
                  </a:lnTo>
                  <a:lnTo>
                    <a:pt x="1009" y="931"/>
                  </a:lnTo>
                  <a:lnTo>
                    <a:pt x="975" y="933"/>
                  </a:lnTo>
                  <a:lnTo>
                    <a:pt x="939" y="934"/>
                  </a:lnTo>
                  <a:lnTo>
                    <a:pt x="903" y="934"/>
                  </a:lnTo>
                  <a:lnTo>
                    <a:pt x="903" y="934"/>
                  </a:lnTo>
                  <a:lnTo>
                    <a:pt x="896" y="930"/>
                  </a:lnTo>
                  <a:lnTo>
                    <a:pt x="886" y="927"/>
                  </a:lnTo>
                  <a:lnTo>
                    <a:pt x="866" y="923"/>
                  </a:lnTo>
                  <a:lnTo>
                    <a:pt x="856" y="920"/>
                  </a:lnTo>
                  <a:lnTo>
                    <a:pt x="847" y="917"/>
                  </a:lnTo>
                  <a:lnTo>
                    <a:pt x="839" y="913"/>
                  </a:lnTo>
                  <a:lnTo>
                    <a:pt x="835" y="911"/>
                  </a:lnTo>
                  <a:lnTo>
                    <a:pt x="832" y="908"/>
                  </a:lnTo>
                  <a:lnTo>
                    <a:pt x="832" y="908"/>
                  </a:lnTo>
                  <a:lnTo>
                    <a:pt x="830" y="892"/>
                  </a:lnTo>
                  <a:lnTo>
                    <a:pt x="832" y="885"/>
                  </a:lnTo>
                  <a:lnTo>
                    <a:pt x="835" y="878"/>
                  </a:lnTo>
                  <a:lnTo>
                    <a:pt x="835" y="878"/>
                  </a:lnTo>
                  <a:lnTo>
                    <a:pt x="829" y="855"/>
                  </a:lnTo>
                  <a:lnTo>
                    <a:pt x="827" y="832"/>
                  </a:lnTo>
                  <a:lnTo>
                    <a:pt x="825" y="808"/>
                  </a:lnTo>
                  <a:lnTo>
                    <a:pt x="825" y="784"/>
                  </a:lnTo>
                  <a:lnTo>
                    <a:pt x="826" y="761"/>
                  </a:lnTo>
                  <a:lnTo>
                    <a:pt x="828" y="737"/>
                  </a:lnTo>
                  <a:lnTo>
                    <a:pt x="832" y="715"/>
                  </a:lnTo>
                  <a:lnTo>
                    <a:pt x="835" y="691"/>
                  </a:lnTo>
                  <a:lnTo>
                    <a:pt x="839" y="669"/>
                  </a:lnTo>
                  <a:lnTo>
                    <a:pt x="844" y="646"/>
                  </a:lnTo>
                  <a:lnTo>
                    <a:pt x="856" y="602"/>
                  </a:lnTo>
                  <a:lnTo>
                    <a:pt x="870" y="561"/>
                  </a:lnTo>
                  <a:lnTo>
                    <a:pt x="884" y="521"/>
                  </a:lnTo>
                  <a:lnTo>
                    <a:pt x="884" y="521"/>
                  </a:lnTo>
                  <a:lnTo>
                    <a:pt x="879" y="521"/>
                  </a:lnTo>
                  <a:lnTo>
                    <a:pt x="873" y="523"/>
                  </a:lnTo>
                  <a:lnTo>
                    <a:pt x="867" y="525"/>
                  </a:lnTo>
                  <a:lnTo>
                    <a:pt x="862" y="527"/>
                  </a:lnTo>
                  <a:lnTo>
                    <a:pt x="850" y="535"/>
                  </a:lnTo>
                  <a:lnTo>
                    <a:pt x="841" y="544"/>
                  </a:lnTo>
                  <a:lnTo>
                    <a:pt x="841" y="544"/>
                  </a:lnTo>
                  <a:lnTo>
                    <a:pt x="821" y="550"/>
                  </a:lnTo>
                  <a:lnTo>
                    <a:pt x="798" y="557"/>
                  </a:lnTo>
                  <a:lnTo>
                    <a:pt x="777" y="564"/>
                  </a:lnTo>
                  <a:lnTo>
                    <a:pt x="756" y="570"/>
                  </a:lnTo>
                  <a:lnTo>
                    <a:pt x="756" y="570"/>
                  </a:lnTo>
                  <a:lnTo>
                    <a:pt x="727" y="582"/>
                  </a:lnTo>
                  <a:lnTo>
                    <a:pt x="696" y="594"/>
                  </a:lnTo>
                  <a:lnTo>
                    <a:pt x="635" y="620"/>
                  </a:lnTo>
                  <a:lnTo>
                    <a:pt x="572" y="647"/>
                  </a:lnTo>
                  <a:lnTo>
                    <a:pt x="512" y="676"/>
                  </a:lnTo>
                  <a:lnTo>
                    <a:pt x="512" y="676"/>
                  </a:lnTo>
                  <a:lnTo>
                    <a:pt x="485" y="688"/>
                  </a:lnTo>
                  <a:lnTo>
                    <a:pt x="458" y="700"/>
                  </a:lnTo>
                  <a:lnTo>
                    <a:pt x="430" y="711"/>
                  </a:lnTo>
                  <a:lnTo>
                    <a:pt x="404" y="723"/>
                  </a:lnTo>
                  <a:lnTo>
                    <a:pt x="404" y="723"/>
                  </a:lnTo>
                  <a:lnTo>
                    <a:pt x="375" y="737"/>
                  </a:lnTo>
                  <a:lnTo>
                    <a:pt x="348" y="752"/>
                  </a:lnTo>
                  <a:lnTo>
                    <a:pt x="321" y="768"/>
                  </a:lnTo>
                  <a:lnTo>
                    <a:pt x="293" y="784"/>
                  </a:lnTo>
                  <a:lnTo>
                    <a:pt x="293" y="784"/>
                  </a:lnTo>
                  <a:lnTo>
                    <a:pt x="278" y="794"/>
                  </a:lnTo>
                  <a:lnTo>
                    <a:pt x="265" y="804"/>
                  </a:lnTo>
                  <a:lnTo>
                    <a:pt x="253" y="815"/>
                  </a:lnTo>
                  <a:lnTo>
                    <a:pt x="242" y="828"/>
                  </a:lnTo>
                  <a:lnTo>
                    <a:pt x="242" y="828"/>
                  </a:lnTo>
                  <a:lnTo>
                    <a:pt x="248" y="852"/>
                  </a:lnTo>
                  <a:lnTo>
                    <a:pt x="254" y="873"/>
                  </a:lnTo>
                  <a:lnTo>
                    <a:pt x="263" y="896"/>
                  </a:lnTo>
                  <a:lnTo>
                    <a:pt x="271" y="917"/>
                  </a:lnTo>
                  <a:lnTo>
                    <a:pt x="290" y="959"/>
                  </a:lnTo>
                  <a:lnTo>
                    <a:pt x="309" y="1000"/>
                  </a:lnTo>
                  <a:lnTo>
                    <a:pt x="351" y="1082"/>
                  </a:lnTo>
                  <a:lnTo>
                    <a:pt x="371" y="1124"/>
                  </a:lnTo>
                  <a:lnTo>
                    <a:pt x="389" y="1166"/>
                  </a:lnTo>
                  <a:lnTo>
                    <a:pt x="389" y="1166"/>
                  </a:lnTo>
                  <a:lnTo>
                    <a:pt x="404" y="1197"/>
                  </a:lnTo>
                  <a:lnTo>
                    <a:pt x="419" y="1228"/>
                  </a:lnTo>
                  <a:lnTo>
                    <a:pt x="434" y="1260"/>
                  </a:lnTo>
                  <a:lnTo>
                    <a:pt x="450" y="1291"/>
                  </a:lnTo>
                  <a:lnTo>
                    <a:pt x="450" y="1291"/>
                  </a:lnTo>
                  <a:lnTo>
                    <a:pt x="457" y="1301"/>
                  </a:lnTo>
                  <a:lnTo>
                    <a:pt x="462" y="1309"/>
                  </a:lnTo>
                  <a:lnTo>
                    <a:pt x="469" y="1319"/>
                  </a:lnTo>
                  <a:lnTo>
                    <a:pt x="475" y="1328"/>
                  </a:lnTo>
                  <a:lnTo>
                    <a:pt x="475" y="1328"/>
                  </a:lnTo>
                  <a:lnTo>
                    <a:pt x="488" y="1350"/>
                  </a:lnTo>
                  <a:lnTo>
                    <a:pt x="499" y="1371"/>
                  </a:lnTo>
                  <a:lnTo>
                    <a:pt x="521" y="1415"/>
                  </a:lnTo>
                  <a:lnTo>
                    <a:pt x="544" y="1458"/>
                  </a:lnTo>
                  <a:lnTo>
                    <a:pt x="555" y="1479"/>
                  </a:lnTo>
                  <a:lnTo>
                    <a:pt x="569" y="1500"/>
                  </a:lnTo>
                  <a:lnTo>
                    <a:pt x="569" y="1500"/>
                  </a:lnTo>
                  <a:lnTo>
                    <a:pt x="578" y="1516"/>
                  </a:lnTo>
                  <a:lnTo>
                    <a:pt x="586" y="1532"/>
                  </a:lnTo>
                  <a:lnTo>
                    <a:pt x="604" y="1564"/>
                  </a:lnTo>
                  <a:lnTo>
                    <a:pt x="604" y="1564"/>
                  </a:lnTo>
                  <a:lnTo>
                    <a:pt x="610" y="1575"/>
                  </a:lnTo>
                  <a:lnTo>
                    <a:pt x="618" y="1585"/>
                  </a:lnTo>
                  <a:lnTo>
                    <a:pt x="622" y="1591"/>
                  </a:lnTo>
                  <a:lnTo>
                    <a:pt x="624" y="1597"/>
                  </a:lnTo>
                  <a:lnTo>
                    <a:pt x="625" y="1604"/>
                  </a:lnTo>
                  <a:lnTo>
                    <a:pt x="625" y="1611"/>
                  </a:lnTo>
                  <a:lnTo>
                    <a:pt x="625" y="1611"/>
                  </a:lnTo>
                  <a:lnTo>
                    <a:pt x="636" y="1619"/>
                  </a:lnTo>
                  <a:lnTo>
                    <a:pt x="647" y="1626"/>
                  </a:lnTo>
                  <a:lnTo>
                    <a:pt x="670" y="1638"/>
                  </a:lnTo>
                  <a:lnTo>
                    <a:pt x="692" y="1650"/>
                  </a:lnTo>
                  <a:lnTo>
                    <a:pt x="714" y="1660"/>
                  </a:lnTo>
                  <a:lnTo>
                    <a:pt x="724" y="1667"/>
                  </a:lnTo>
                  <a:lnTo>
                    <a:pt x="733" y="1672"/>
                  </a:lnTo>
                  <a:lnTo>
                    <a:pt x="742" y="1680"/>
                  </a:lnTo>
                  <a:lnTo>
                    <a:pt x="749" y="1687"/>
                  </a:lnTo>
                  <a:lnTo>
                    <a:pt x="756" y="1696"/>
                  </a:lnTo>
                  <a:lnTo>
                    <a:pt x="761" y="1704"/>
                  </a:lnTo>
                  <a:lnTo>
                    <a:pt x="764" y="1715"/>
                  </a:lnTo>
                  <a:lnTo>
                    <a:pt x="765" y="1727"/>
                  </a:lnTo>
                  <a:lnTo>
                    <a:pt x="765" y="1727"/>
                  </a:lnTo>
                  <a:lnTo>
                    <a:pt x="778" y="1734"/>
                  </a:lnTo>
                  <a:lnTo>
                    <a:pt x="791" y="1741"/>
                  </a:lnTo>
                  <a:lnTo>
                    <a:pt x="804" y="1746"/>
                  </a:lnTo>
                  <a:lnTo>
                    <a:pt x="817" y="1751"/>
                  </a:lnTo>
                  <a:lnTo>
                    <a:pt x="843" y="1759"/>
                  </a:lnTo>
                  <a:lnTo>
                    <a:pt x="871" y="1766"/>
                  </a:lnTo>
                  <a:lnTo>
                    <a:pt x="871" y="1766"/>
                  </a:lnTo>
                  <a:lnTo>
                    <a:pt x="864" y="1718"/>
                  </a:lnTo>
                  <a:lnTo>
                    <a:pt x="856" y="1672"/>
                  </a:lnTo>
                  <a:lnTo>
                    <a:pt x="842" y="1584"/>
                  </a:lnTo>
                  <a:lnTo>
                    <a:pt x="836" y="1540"/>
                  </a:lnTo>
                  <a:lnTo>
                    <a:pt x="828" y="1496"/>
                  </a:lnTo>
                  <a:lnTo>
                    <a:pt x="820" y="1452"/>
                  </a:lnTo>
                  <a:lnTo>
                    <a:pt x="810" y="1404"/>
                  </a:lnTo>
                  <a:lnTo>
                    <a:pt x="810" y="1404"/>
                  </a:lnTo>
                  <a:lnTo>
                    <a:pt x="810" y="1401"/>
                  </a:lnTo>
                  <a:lnTo>
                    <a:pt x="811" y="1398"/>
                  </a:lnTo>
                  <a:lnTo>
                    <a:pt x="814" y="1394"/>
                  </a:lnTo>
                  <a:lnTo>
                    <a:pt x="819" y="1392"/>
                  </a:lnTo>
                  <a:lnTo>
                    <a:pt x="821" y="1389"/>
                  </a:lnTo>
                  <a:lnTo>
                    <a:pt x="822" y="1387"/>
                  </a:lnTo>
                  <a:lnTo>
                    <a:pt x="822" y="1387"/>
                  </a:lnTo>
                  <a:lnTo>
                    <a:pt x="808" y="1364"/>
                  </a:lnTo>
                  <a:lnTo>
                    <a:pt x="794" y="1338"/>
                  </a:lnTo>
                  <a:lnTo>
                    <a:pt x="779" y="1310"/>
                  </a:lnTo>
                  <a:lnTo>
                    <a:pt x="765" y="1281"/>
                  </a:lnTo>
                  <a:lnTo>
                    <a:pt x="736" y="1221"/>
                  </a:lnTo>
                  <a:lnTo>
                    <a:pt x="708" y="1161"/>
                  </a:lnTo>
                  <a:lnTo>
                    <a:pt x="708" y="1161"/>
                  </a:lnTo>
                  <a:lnTo>
                    <a:pt x="702" y="1148"/>
                  </a:lnTo>
                  <a:lnTo>
                    <a:pt x="696" y="1136"/>
                  </a:lnTo>
                  <a:lnTo>
                    <a:pt x="689" y="1124"/>
                  </a:lnTo>
                  <a:lnTo>
                    <a:pt x="684" y="1112"/>
                  </a:lnTo>
                  <a:lnTo>
                    <a:pt x="684" y="1112"/>
                  </a:lnTo>
                  <a:lnTo>
                    <a:pt x="682" y="1099"/>
                  </a:lnTo>
                  <a:lnTo>
                    <a:pt x="678" y="1085"/>
                  </a:lnTo>
                  <a:lnTo>
                    <a:pt x="675" y="1070"/>
                  </a:lnTo>
                  <a:lnTo>
                    <a:pt x="673" y="1063"/>
                  </a:lnTo>
                  <a:lnTo>
                    <a:pt x="670" y="1055"/>
                  </a:lnTo>
                  <a:lnTo>
                    <a:pt x="670" y="1055"/>
                  </a:lnTo>
                  <a:lnTo>
                    <a:pt x="662" y="1040"/>
                  </a:lnTo>
                  <a:lnTo>
                    <a:pt x="658" y="1034"/>
                  </a:lnTo>
                  <a:lnTo>
                    <a:pt x="655" y="1025"/>
                  </a:lnTo>
                  <a:lnTo>
                    <a:pt x="655" y="1025"/>
                  </a:lnTo>
                  <a:lnTo>
                    <a:pt x="648" y="1011"/>
                  </a:lnTo>
                  <a:lnTo>
                    <a:pt x="641" y="995"/>
                  </a:lnTo>
                  <a:lnTo>
                    <a:pt x="638" y="986"/>
                  </a:lnTo>
                  <a:lnTo>
                    <a:pt x="635" y="977"/>
                  </a:lnTo>
                  <a:lnTo>
                    <a:pt x="632" y="969"/>
                  </a:lnTo>
                  <a:lnTo>
                    <a:pt x="632" y="961"/>
                  </a:lnTo>
                  <a:lnTo>
                    <a:pt x="632" y="961"/>
                  </a:lnTo>
                  <a:lnTo>
                    <a:pt x="633" y="956"/>
                  </a:lnTo>
                  <a:lnTo>
                    <a:pt x="637" y="949"/>
                  </a:lnTo>
                  <a:lnTo>
                    <a:pt x="641" y="943"/>
                  </a:lnTo>
                  <a:lnTo>
                    <a:pt x="646" y="938"/>
                  </a:lnTo>
                  <a:lnTo>
                    <a:pt x="652" y="931"/>
                  </a:lnTo>
                  <a:lnTo>
                    <a:pt x="659" y="925"/>
                  </a:lnTo>
                  <a:lnTo>
                    <a:pt x="674" y="914"/>
                  </a:lnTo>
                  <a:lnTo>
                    <a:pt x="692" y="905"/>
                  </a:lnTo>
                  <a:lnTo>
                    <a:pt x="710" y="899"/>
                  </a:lnTo>
                  <a:lnTo>
                    <a:pt x="718" y="897"/>
                  </a:lnTo>
                  <a:lnTo>
                    <a:pt x="727" y="895"/>
                  </a:lnTo>
                  <a:lnTo>
                    <a:pt x="734" y="895"/>
                  </a:lnTo>
                  <a:lnTo>
                    <a:pt x="741" y="895"/>
                  </a:lnTo>
                  <a:lnTo>
                    <a:pt x="741" y="895"/>
                  </a:lnTo>
                  <a:lnTo>
                    <a:pt x="745" y="900"/>
                  </a:lnTo>
                  <a:lnTo>
                    <a:pt x="748" y="905"/>
                  </a:lnTo>
                  <a:lnTo>
                    <a:pt x="748" y="910"/>
                  </a:lnTo>
                  <a:lnTo>
                    <a:pt x="748" y="913"/>
                  </a:lnTo>
                  <a:lnTo>
                    <a:pt x="748" y="916"/>
                  </a:lnTo>
                  <a:lnTo>
                    <a:pt x="746" y="919"/>
                  </a:lnTo>
                  <a:lnTo>
                    <a:pt x="746" y="919"/>
                  </a:lnTo>
                  <a:lnTo>
                    <a:pt x="774" y="973"/>
                  </a:lnTo>
                  <a:lnTo>
                    <a:pt x="802" y="1027"/>
                  </a:lnTo>
                  <a:lnTo>
                    <a:pt x="828" y="1082"/>
                  </a:lnTo>
                  <a:lnTo>
                    <a:pt x="856" y="1137"/>
                  </a:lnTo>
                  <a:lnTo>
                    <a:pt x="856" y="1137"/>
                  </a:lnTo>
                  <a:lnTo>
                    <a:pt x="878" y="1174"/>
                  </a:lnTo>
                  <a:lnTo>
                    <a:pt x="900" y="1214"/>
                  </a:lnTo>
                  <a:lnTo>
                    <a:pt x="920" y="1254"/>
                  </a:lnTo>
                  <a:lnTo>
                    <a:pt x="940" y="1296"/>
                  </a:lnTo>
                  <a:lnTo>
                    <a:pt x="940" y="1296"/>
                  </a:lnTo>
                  <a:lnTo>
                    <a:pt x="945" y="1309"/>
                  </a:lnTo>
                  <a:lnTo>
                    <a:pt x="951" y="1324"/>
                  </a:lnTo>
                  <a:lnTo>
                    <a:pt x="955" y="1329"/>
                  </a:lnTo>
                  <a:lnTo>
                    <a:pt x="960" y="1335"/>
                  </a:lnTo>
                  <a:lnTo>
                    <a:pt x="965" y="1339"/>
                  </a:lnTo>
                  <a:lnTo>
                    <a:pt x="972" y="1340"/>
                  </a:lnTo>
                  <a:lnTo>
                    <a:pt x="972" y="1340"/>
                  </a:lnTo>
                  <a:lnTo>
                    <a:pt x="970" y="1314"/>
                  </a:lnTo>
                  <a:lnTo>
                    <a:pt x="969" y="1289"/>
                  </a:lnTo>
                  <a:lnTo>
                    <a:pt x="965" y="1234"/>
                  </a:lnTo>
                  <a:lnTo>
                    <a:pt x="963" y="1208"/>
                  </a:lnTo>
                  <a:lnTo>
                    <a:pt x="960" y="1183"/>
                  </a:lnTo>
                  <a:lnTo>
                    <a:pt x="956" y="1158"/>
                  </a:lnTo>
                  <a:lnTo>
                    <a:pt x="954" y="1147"/>
                  </a:lnTo>
                  <a:lnTo>
                    <a:pt x="950" y="1137"/>
                  </a:lnTo>
                  <a:lnTo>
                    <a:pt x="950" y="1137"/>
                  </a:lnTo>
                  <a:lnTo>
                    <a:pt x="965" y="1110"/>
                  </a:lnTo>
                  <a:lnTo>
                    <a:pt x="973" y="1095"/>
                  </a:lnTo>
                  <a:lnTo>
                    <a:pt x="980" y="1078"/>
                  </a:lnTo>
                  <a:lnTo>
                    <a:pt x="987" y="1061"/>
                  </a:lnTo>
                  <a:lnTo>
                    <a:pt x="992" y="1044"/>
                  </a:lnTo>
                  <a:lnTo>
                    <a:pt x="994" y="1025"/>
                  </a:lnTo>
                  <a:lnTo>
                    <a:pt x="994" y="1017"/>
                  </a:lnTo>
                  <a:lnTo>
                    <a:pt x="994" y="1008"/>
                  </a:lnTo>
                  <a:lnTo>
                    <a:pt x="994" y="1008"/>
                  </a:lnTo>
                  <a:lnTo>
                    <a:pt x="1000" y="1007"/>
                  </a:lnTo>
                  <a:lnTo>
                    <a:pt x="1004" y="1007"/>
                  </a:lnTo>
                  <a:lnTo>
                    <a:pt x="1009" y="1008"/>
                  </a:lnTo>
                  <a:lnTo>
                    <a:pt x="1013" y="1010"/>
                  </a:lnTo>
                  <a:lnTo>
                    <a:pt x="1017" y="1013"/>
                  </a:lnTo>
                  <a:lnTo>
                    <a:pt x="1020" y="1015"/>
                  </a:lnTo>
                  <a:lnTo>
                    <a:pt x="1026" y="1022"/>
                  </a:lnTo>
                  <a:lnTo>
                    <a:pt x="1032" y="1031"/>
                  </a:lnTo>
                  <a:lnTo>
                    <a:pt x="1037" y="1039"/>
                  </a:lnTo>
                  <a:lnTo>
                    <a:pt x="1041" y="1048"/>
                  </a:lnTo>
                  <a:lnTo>
                    <a:pt x="1046" y="1055"/>
                  </a:lnTo>
                  <a:lnTo>
                    <a:pt x="1046" y="1055"/>
                  </a:lnTo>
                  <a:lnTo>
                    <a:pt x="1061" y="1077"/>
                  </a:lnTo>
                  <a:lnTo>
                    <a:pt x="1076" y="1097"/>
                  </a:lnTo>
                  <a:lnTo>
                    <a:pt x="1084" y="1106"/>
                  </a:lnTo>
                  <a:lnTo>
                    <a:pt x="1094" y="1114"/>
                  </a:lnTo>
                  <a:lnTo>
                    <a:pt x="1104" y="1122"/>
                  </a:lnTo>
                  <a:lnTo>
                    <a:pt x="1114" y="1129"/>
                  </a:lnTo>
                  <a:lnTo>
                    <a:pt x="1114" y="1129"/>
                  </a:lnTo>
                  <a:lnTo>
                    <a:pt x="1113" y="1146"/>
                  </a:lnTo>
                  <a:lnTo>
                    <a:pt x="1112" y="1162"/>
                  </a:lnTo>
                  <a:lnTo>
                    <a:pt x="1113" y="1180"/>
                  </a:lnTo>
                  <a:lnTo>
                    <a:pt x="1114" y="1196"/>
                  </a:lnTo>
                  <a:lnTo>
                    <a:pt x="1117" y="1229"/>
                  </a:lnTo>
                  <a:lnTo>
                    <a:pt x="1117" y="1245"/>
                  </a:lnTo>
                  <a:lnTo>
                    <a:pt x="1117" y="1262"/>
                  </a:lnTo>
                  <a:lnTo>
                    <a:pt x="1117" y="1262"/>
                  </a:lnTo>
                  <a:lnTo>
                    <a:pt x="1126" y="1232"/>
                  </a:lnTo>
                  <a:lnTo>
                    <a:pt x="1137" y="1202"/>
                  </a:lnTo>
                  <a:lnTo>
                    <a:pt x="1158" y="1143"/>
                  </a:lnTo>
                  <a:lnTo>
                    <a:pt x="1181" y="1087"/>
                  </a:lnTo>
                  <a:lnTo>
                    <a:pt x="1201" y="1033"/>
                  </a:lnTo>
                  <a:lnTo>
                    <a:pt x="1201" y="1033"/>
                  </a:lnTo>
                  <a:lnTo>
                    <a:pt x="1204" y="1031"/>
                  </a:lnTo>
                  <a:lnTo>
                    <a:pt x="1208" y="1029"/>
                  </a:lnTo>
                  <a:lnTo>
                    <a:pt x="1218" y="1027"/>
                  </a:lnTo>
                  <a:lnTo>
                    <a:pt x="1228" y="1029"/>
                  </a:lnTo>
                  <a:lnTo>
                    <a:pt x="1238" y="1030"/>
                  </a:lnTo>
                  <a:lnTo>
                    <a:pt x="1248" y="1033"/>
                  </a:lnTo>
                  <a:lnTo>
                    <a:pt x="1259" y="1037"/>
                  </a:lnTo>
                  <a:lnTo>
                    <a:pt x="1275" y="1046"/>
                  </a:lnTo>
                  <a:lnTo>
                    <a:pt x="1275" y="1046"/>
                  </a:lnTo>
                  <a:lnTo>
                    <a:pt x="1274" y="1052"/>
                  </a:lnTo>
                  <a:lnTo>
                    <a:pt x="1274" y="1057"/>
                  </a:lnTo>
                  <a:lnTo>
                    <a:pt x="1274" y="1063"/>
                  </a:lnTo>
                  <a:lnTo>
                    <a:pt x="1275" y="1068"/>
                  </a:lnTo>
                  <a:lnTo>
                    <a:pt x="1277" y="1072"/>
                  </a:lnTo>
                  <a:lnTo>
                    <a:pt x="1279" y="1077"/>
                  </a:lnTo>
                  <a:lnTo>
                    <a:pt x="1286" y="1083"/>
                  </a:lnTo>
                  <a:lnTo>
                    <a:pt x="1293" y="1090"/>
                  </a:lnTo>
                  <a:lnTo>
                    <a:pt x="1302" y="1095"/>
                  </a:lnTo>
                  <a:lnTo>
                    <a:pt x="1319" y="1105"/>
                  </a:lnTo>
                  <a:lnTo>
                    <a:pt x="1319" y="1105"/>
                  </a:lnTo>
                  <a:lnTo>
                    <a:pt x="1319" y="1116"/>
                  </a:lnTo>
                  <a:lnTo>
                    <a:pt x="1318" y="1128"/>
                  </a:lnTo>
                  <a:lnTo>
                    <a:pt x="1314" y="1140"/>
                  </a:lnTo>
                  <a:lnTo>
                    <a:pt x="1312" y="1151"/>
                  </a:lnTo>
                  <a:lnTo>
                    <a:pt x="1304" y="1172"/>
                  </a:lnTo>
                  <a:lnTo>
                    <a:pt x="1296" y="1193"/>
                  </a:lnTo>
                  <a:lnTo>
                    <a:pt x="1289" y="1214"/>
                  </a:lnTo>
                  <a:lnTo>
                    <a:pt x="1286" y="1225"/>
                  </a:lnTo>
                  <a:lnTo>
                    <a:pt x="1283" y="1235"/>
                  </a:lnTo>
                  <a:lnTo>
                    <a:pt x="1282" y="1246"/>
                  </a:lnTo>
                  <a:lnTo>
                    <a:pt x="1282" y="1258"/>
                  </a:lnTo>
                  <a:lnTo>
                    <a:pt x="1283" y="1269"/>
                  </a:lnTo>
                  <a:lnTo>
                    <a:pt x="1287" y="1281"/>
                  </a:lnTo>
                  <a:lnTo>
                    <a:pt x="1287" y="1281"/>
                  </a:lnTo>
                  <a:lnTo>
                    <a:pt x="1286" y="1289"/>
                  </a:lnTo>
                  <a:lnTo>
                    <a:pt x="1283" y="1294"/>
                  </a:lnTo>
                  <a:lnTo>
                    <a:pt x="1280" y="1301"/>
                  </a:lnTo>
                  <a:lnTo>
                    <a:pt x="1276" y="1305"/>
                  </a:lnTo>
                  <a:lnTo>
                    <a:pt x="1272" y="1309"/>
                  </a:lnTo>
                  <a:lnTo>
                    <a:pt x="1266" y="1312"/>
                  </a:lnTo>
                  <a:lnTo>
                    <a:pt x="1262" y="1316"/>
                  </a:lnTo>
                  <a:lnTo>
                    <a:pt x="1257" y="1317"/>
                  </a:lnTo>
                  <a:lnTo>
                    <a:pt x="1251" y="1318"/>
                  </a:lnTo>
                  <a:lnTo>
                    <a:pt x="1246" y="1318"/>
                  </a:lnTo>
                  <a:lnTo>
                    <a:pt x="1242" y="1316"/>
                  </a:lnTo>
                  <a:lnTo>
                    <a:pt x="1237" y="1313"/>
                  </a:lnTo>
                  <a:lnTo>
                    <a:pt x="1234" y="1310"/>
                  </a:lnTo>
                  <a:lnTo>
                    <a:pt x="1232" y="1305"/>
                  </a:lnTo>
                  <a:lnTo>
                    <a:pt x="1231" y="1298"/>
                  </a:lnTo>
                  <a:lnTo>
                    <a:pt x="1230" y="1291"/>
                  </a:lnTo>
                  <a:lnTo>
                    <a:pt x="1230" y="1291"/>
                  </a:lnTo>
                  <a:lnTo>
                    <a:pt x="1223" y="1312"/>
                  </a:lnTo>
                  <a:lnTo>
                    <a:pt x="1217" y="1333"/>
                  </a:lnTo>
                  <a:lnTo>
                    <a:pt x="1208" y="1352"/>
                  </a:lnTo>
                  <a:lnTo>
                    <a:pt x="1204" y="1362"/>
                  </a:lnTo>
                  <a:lnTo>
                    <a:pt x="1199" y="1370"/>
                  </a:lnTo>
                  <a:lnTo>
                    <a:pt x="1199" y="1370"/>
                  </a:lnTo>
                  <a:lnTo>
                    <a:pt x="1203" y="1373"/>
                  </a:lnTo>
                  <a:lnTo>
                    <a:pt x="1207" y="1379"/>
                  </a:lnTo>
                  <a:lnTo>
                    <a:pt x="1210" y="1384"/>
                  </a:lnTo>
                  <a:lnTo>
                    <a:pt x="1211" y="1390"/>
                  </a:lnTo>
                  <a:lnTo>
                    <a:pt x="1212" y="1397"/>
                  </a:lnTo>
                  <a:lnTo>
                    <a:pt x="1212" y="1404"/>
                  </a:lnTo>
                  <a:lnTo>
                    <a:pt x="1208" y="1419"/>
                  </a:lnTo>
                  <a:lnTo>
                    <a:pt x="1204" y="1435"/>
                  </a:lnTo>
                  <a:lnTo>
                    <a:pt x="1200" y="1453"/>
                  </a:lnTo>
                  <a:lnTo>
                    <a:pt x="1196" y="1469"/>
                  </a:lnTo>
                  <a:lnTo>
                    <a:pt x="1193" y="1483"/>
                  </a:lnTo>
                  <a:lnTo>
                    <a:pt x="1193" y="1483"/>
                  </a:lnTo>
                  <a:lnTo>
                    <a:pt x="1192" y="1503"/>
                  </a:lnTo>
                  <a:lnTo>
                    <a:pt x="1193" y="1523"/>
                  </a:lnTo>
                  <a:lnTo>
                    <a:pt x="1193" y="1544"/>
                  </a:lnTo>
                  <a:lnTo>
                    <a:pt x="1193" y="1564"/>
                  </a:lnTo>
                  <a:lnTo>
                    <a:pt x="1193" y="1564"/>
                  </a:lnTo>
                  <a:lnTo>
                    <a:pt x="1188" y="1625"/>
                  </a:lnTo>
                  <a:lnTo>
                    <a:pt x="1182" y="1684"/>
                  </a:lnTo>
                  <a:lnTo>
                    <a:pt x="1169" y="1791"/>
                  </a:lnTo>
                  <a:lnTo>
                    <a:pt x="1169" y="1791"/>
                  </a:lnTo>
                  <a:lnTo>
                    <a:pt x="1159" y="1797"/>
                  </a:lnTo>
                  <a:lnTo>
                    <a:pt x="1147" y="1804"/>
                  </a:lnTo>
                  <a:lnTo>
                    <a:pt x="1137" y="1809"/>
                  </a:lnTo>
                  <a:lnTo>
                    <a:pt x="1124" y="1814"/>
                  </a:lnTo>
                  <a:lnTo>
                    <a:pt x="1111" y="1819"/>
                  </a:lnTo>
                  <a:lnTo>
                    <a:pt x="1098" y="1822"/>
                  </a:lnTo>
                  <a:lnTo>
                    <a:pt x="1071" y="1827"/>
                  </a:lnTo>
                  <a:lnTo>
                    <a:pt x="1044" y="1831"/>
                  </a:lnTo>
                  <a:lnTo>
                    <a:pt x="1017" y="1832"/>
                  </a:lnTo>
                  <a:lnTo>
                    <a:pt x="991" y="1832"/>
                  </a:lnTo>
                  <a:lnTo>
                    <a:pt x="968" y="1829"/>
                  </a:lnTo>
                  <a:lnTo>
                    <a:pt x="968" y="1829"/>
                  </a:lnTo>
                  <a:close/>
                  <a:moveTo>
                    <a:pt x="23" y="735"/>
                  </a:moveTo>
                  <a:lnTo>
                    <a:pt x="23" y="735"/>
                  </a:lnTo>
                  <a:lnTo>
                    <a:pt x="22" y="743"/>
                  </a:lnTo>
                  <a:lnTo>
                    <a:pt x="24" y="752"/>
                  </a:lnTo>
                  <a:lnTo>
                    <a:pt x="26" y="764"/>
                  </a:lnTo>
                  <a:lnTo>
                    <a:pt x="31" y="775"/>
                  </a:lnTo>
                  <a:lnTo>
                    <a:pt x="39" y="796"/>
                  </a:lnTo>
                  <a:lnTo>
                    <a:pt x="44" y="804"/>
                  </a:lnTo>
                  <a:lnTo>
                    <a:pt x="48" y="809"/>
                  </a:lnTo>
                  <a:lnTo>
                    <a:pt x="48" y="809"/>
                  </a:lnTo>
                  <a:lnTo>
                    <a:pt x="60" y="820"/>
                  </a:lnTo>
                  <a:lnTo>
                    <a:pt x="77" y="832"/>
                  </a:lnTo>
                  <a:lnTo>
                    <a:pt x="77" y="832"/>
                  </a:lnTo>
                  <a:lnTo>
                    <a:pt x="88" y="837"/>
                  </a:lnTo>
                  <a:lnTo>
                    <a:pt x="100" y="841"/>
                  </a:lnTo>
                  <a:lnTo>
                    <a:pt x="112" y="843"/>
                  </a:lnTo>
                  <a:lnTo>
                    <a:pt x="125" y="844"/>
                  </a:lnTo>
                  <a:lnTo>
                    <a:pt x="137" y="844"/>
                  </a:lnTo>
                  <a:lnTo>
                    <a:pt x="148" y="842"/>
                  </a:lnTo>
                  <a:lnTo>
                    <a:pt x="160" y="839"/>
                  </a:lnTo>
                  <a:lnTo>
                    <a:pt x="172" y="835"/>
                  </a:lnTo>
                  <a:lnTo>
                    <a:pt x="183" y="830"/>
                  </a:lnTo>
                  <a:lnTo>
                    <a:pt x="192" y="824"/>
                  </a:lnTo>
                  <a:lnTo>
                    <a:pt x="201" y="818"/>
                  </a:lnTo>
                  <a:lnTo>
                    <a:pt x="208" y="810"/>
                  </a:lnTo>
                  <a:lnTo>
                    <a:pt x="215" y="803"/>
                  </a:lnTo>
                  <a:lnTo>
                    <a:pt x="220" y="794"/>
                  </a:lnTo>
                  <a:lnTo>
                    <a:pt x="223" y="786"/>
                  </a:lnTo>
                  <a:lnTo>
                    <a:pt x="224" y="777"/>
                  </a:lnTo>
                  <a:lnTo>
                    <a:pt x="224" y="777"/>
                  </a:lnTo>
                  <a:lnTo>
                    <a:pt x="232" y="777"/>
                  </a:lnTo>
                  <a:lnTo>
                    <a:pt x="232" y="777"/>
                  </a:lnTo>
                  <a:lnTo>
                    <a:pt x="232" y="773"/>
                  </a:lnTo>
                  <a:lnTo>
                    <a:pt x="233" y="768"/>
                  </a:lnTo>
                  <a:lnTo>
                    <a:pt x="232" y="757"/>
                  </a:lnTo>
                  <a:lnTo>
                    <a:pt x="230" y="743"/>
                  </a:lnTo>
                  <a:lnTo>
                    <a:pt x="230" y="743"/>
                  </a:lnTo>
                  <a:lnTo>
                    <a:pt x="230" y="732"/>
                  </a:lnTo>
                  <a:lnTo>
                    <a:pt x="229" y="723"/>
                  </a:lnTo>
                  <a:lnTo>
                    <a:pt x="227" y="715"/>
                  </a:lnTo>
                  <a:lnTo>
                    <a:pt x="223" y="707"/>
                  </a:lnTo>
                  <a:lnTo>
                    <a:pt x="214" y="691"/>
                  </a:lnTo>
                  <a:lnTo>
                    <a:pt x="202" y="674"/>
                  </a:lnTo>
                  <a:lnTo>
                    <a:pt x="202" y="674"/>
                  </a:lnTo>
                  <a:lnTo>
                    <a:pt x="194" y="670"/>
                  </a:lnTo>
                  <a:lnTo>
                    <a:pt x="186" y="668"/>
                  </a:lnTo>
                  <a:lnTo>
                    <a:pt x="167" y="662"/>
                  </a:lnTo>
                  <a:lnTo>
                    <a:pt x="145" y="657"/>
                  </a:lnTo>
                  <a:lnTo>
                    <a:pt x="135" y="654"/>
                  </a:lnTo>
                  <a:lnTo>
                    <a:pt x="124" y="650"/>
                  </a:lnTo>
                  <a:lnTo>
                    <a:pt x="124" y="650"/>
                  </a:lnTo>
                  <a:lnTo>
                    <a:pt x="109" y="651"/>
                  </a:lnTo>
                  <a:lnTo>
                    <a:pt x="94" y="655"/>
                  </a:lnTo>
                  <a:lnTo>
                    <a:pt x="79" y="660"/>
                  </a:lnTo>
                  <a:lnTo>
                    <a:pt x="65" y="668"/>
                  </a:lnTo>
                  <a:lnTo>
                    <a:pt x="52" y="676"/>
                  </a:lnTo>
                  <a:lnTo>
                    <a:pt x="41" y="686"/>
                  </a:lnTo>
                  <a:lnTo>
                    <a:pt x="37" y="692"/>
                  </a:lnTo>
                  <a:lnTo>
                    <a:pt x="33" y="698"/>
                  </a:lnTo>
                  <a:lnTo>
                    <a:pt x="30" y="704"/>
                  </a:lnTo>
                  <a:lnTo>
                    <a:pt x="27" y="711"/>
                  </a:lnTo>
                  <a:lnTo>
                    <a:pt x="27" y="711"/>
                  </a:lnTo>
                  <a:lnTo>
                    <a:pt x="32" y="712"/>
                  </a:lnTo>
                  <a:lnTo>
                    <a:pt x="33" y="713"/>
                  </a:lnTo>
                  <a:lnTo>
                    <a:pt x="33" y="716"/>
                  </a:lnTo>
                  <a:lnTo>
                    <a:pt x="33" y="716"/>
                  </a:lnTo>
                  <a:lnTo>
                    <a:pt x="29" y="716"/>
                  </a:lnTo>
                  <a:lnTo>
                    <a:pt x="25" y="718"/>
                  </a:lnTo>
                  <a:lnTo>
                    <a:pt x="25" y="718"/>
                  </a:lnTo>
                  <a:lnTo>
                    <a:pt x="27" y="721"/>
                  </a:lnTo>
                  <a:lnTo>
                    <a:pt x="27" y="724"/>
                  </a:lnTo>
                  <a:lnTo>
                    <a:pt x="27" y="727"/>
                  </a:lnTo>
                  <a:lnTo>
                    <a:pt x="26" y="729"/>
                  </a:lnTo>
                  <a:lnTo>
                    <a:pt x="24" y="733"/>
                  </a:lnTo>
                  <a:lnTo>
                    <a:pt x="23" y="735"/>
                  </a:lnTo>
                  <a:lnTo>
                    <a:pt x="23" y="735"/>
                  </a:lnTo>
                  <a:close/>
                  <a:moveTo>
                    <a:pt x="1247" y="91"/>
                  </a:moveTo>
                  <a:lnTo>
                    <a:pt x="1247" y="91"/>
                  </a:lnTo>
                  <a:lnTo>
                    <a:pt x="1234" y="73"/>
                  </a:lnTo>
                  <a:lnTo>
                    <a:pt x="1221" y="56"/>
                  </a:lnTo>
                  <a:lnTo>
                    <a:pt x="1215" y="49"/>
                  </a:lnTo>
                  <a:lnTo>
                    <a:pt x="1207" y="41"/>
                  </a:lnTo>
                  <a:lnTo>
                    <a:pt x="1200" y="35"/>
                  </a:lnTo>
                  <a:lnTo>
                    <a:pt x="1191" y="30"/>
                  </a:lnTo>
                  <a:lnTo>
                    <a:pt x="1191" y="30"/>
                  </a:lnTo>
                  <a:lnTo>
                    <a:pt x="1184" y="26"/>
                  </a:lnTo>
                  <a:lnTo>
                    <a:pt x="1176" y="23"/>
                  </a:lnTo>
                  <a:lnTo>
                    <a:pt x="1170" y="21"/>
                  </a:lnTo>
                  <a:lnTo>
                    <a:pt x="1163" y="20"/>
                  </a:lnTo>
                  <a:lnTo>
                    <a:pt x="1150" y="19"/>
                  </a:lnTo>
                  <a:lnTo>
                    <a:pt x="1137" y="21"/>
                  </a:lnTo>
                  <a:lnTo>
                    <a:pt x="1124" y="23"/>
                  </a:lnTo>
                  <a:lnTo>
                    <a:pt x="1111" y="27"/>
                  </a:lnTo>
                  <a:lnTo>
                    <a:pt x="1085" y="37"/>
                  </a:lnTo>
                  <a:lnTo>
                    <a:pt x="1085" y="37"/>
                  </a:lnTo>
                  <a:lnTo>
                    <a:pt x="1059" y="46"/>
                  </a:lnTo>
                  <a:lnTo>
                    <a:pt x="1032" y="53"/>
                  </a:lnTo>
                  <a:lnTo>
                    <a:pt x="1007" y="62"/>
                  </a:lnTo>
                  <a:lnTo>
                    <a:pt x="996" y="67"/>
                  </a:lnTo>
                  <a:lnTo>
                    <a:pt x="986" y="72"/>
                  </a:lnTo>
                  <a:lnTo>
                    <a:pt x="976" y="78"/>
                  </a:lnTo>
                  <a:lnTo>
                    <a:pt x="968" y="85"/>
                  </a:lnTo>
                  <a:lnTo>
                    <a:pt x="960" y="93"/>
                  </a:lnTo>
                  <a:lnTo>
                    <a:pt x="953" y="102"/>
                  </a:lnTo>
                  <a:lnTo>
                    <a:pt x="947" y="112"/>
                  </a:lnTo>
                  <a:lnTo>
                    <a:pt x="944" y="124"/>
                  </a:lnTo>
                  <a:lnTo>
                    <a:pt x="941" y="138"/>
                  </a:lnTo>
                  <a:lnTo>
                    <a:pt x="940" y="153"/>
                  </a:lnTo>
                  <a:lnTo>
                    <a:pt x="940" y="153"/>
                  </a:lnTo>
                  <a:lnTo>
                    <a:pt x="941" y="177"/>
                  </a:lnTo>
                  <a:lnTo>
                    <a:pt x="943" y="204"/>
                  </a:lnTo>
                  <a:lnTo>
                    <a:pt x="946" y="231"/>
                  </a:lnTo>
                  <a:lnTo>
                    <a:pt x="950" y="258"/>
                  </a:lnTo>
                  <a:lnTo>
                    <a:pt x="958" y="311"/>
                  </a:lnTo>
                  <a:lnTo>
                    <a:pt x="961" y="336"/>
                  </a:lnTo>
                  <a:lnTo>
                    <a:pt x="962" y="359"/>
                  </a:lnTo>
                  <a:lnTo>
                    <a:pt x="962" y="359"/>
                  </a:lnTo>
                  <a:lnTo>
                    <a:pt x="976" y="340"/>
                  </a:lnTo>
                  <a:lnTo>
                    <a:pt x="992" y="323"/>
                  </a:lnTo>
                  <a:lnTo>
                    <a:pt x="1009" y="307"/>
                  </a:lnTo>
                  <a:lnTo>
                    <a:pt x="1027" y="293"/>
                  </a:lnTo>
                  <a:lnTo>
                    <a:pt x="1048" y="280"/>
                  </a:lnTo>
                  <a:lnTo>
                    <a:pt x="1068" y="269"/>
                  </a:lnTo>
                  <a:lnTo>
                    <a:pt x="1091" y="259"/>
                  </a:lnTo>
                  <a:lnTo>
                    <a:pt x="1113" y="249"/>
                  </a:lnTo>
                  <a:lnTo>
                    <a:pt x="1137" y="242"/>
                  </a:lnTo>
                  <a:lnTo>
                    <a:pt x="1162" y="234"/>
                  </a:lnTo>
                  <a:lnTo>
                    <a:pt x="1188" y="228"/>
                  </a:lnTo>
                  <a:lnTo>
                    <a:pt x="1214" y="222"/>
                  </a:lnTo>
                  <a:lnTo>
                    <a:pt x="1242" y="218"/>
                  </a:lnTo>
                  <a:lnTo>
                    <a:pt x="1269" y="214"/>
                  </a:lnTo>
                  <a:lnTo>
                    <a:pt x="1326" y="206"/>
                  </a:lnTo>
                  <a:lnTo>
                    <a:pt x="1326" y="206"/>
                  </a:lnTo>
                  <a:lnTo>
                    <a:pt x="1319" y="191"/>
                  </a:lnTo>
                  <a:lnTo>
                    <a:pt x="1310" y="176"/>
                  </a:lnTo>
                  <a:lnTo>
                    <a:pt x="1301" y="160"/>
                  </a:lnTo>
                  <a:lnTo>
                    <a:pt x="1290" y="146"/>
                  </a:lnTo>
                  <a:lnTo>
                    <a:pt x="1268" y="117"/>
                  </a:lnTo>
                  <a:lnTo>
                    <a:pt x="1247" y="91"/>
                  </a:lnTo>
                  <a:lnTo>
                    <a:pt x="1247" y="91"/>
                  </a:lnTo>
                  <a:close/>
                  <a:moveTo>
                    <a:pt x="1449" y="263"/>
                  </a:moveTo>
                  <a:lnTo>
                    <a:pt x="1449" y="263"/>
                  </a:lnTo>
                  <a:lnTo>
                    <a:pt x="1441" y="262"/>
                  </a:lnTo>
                  <a:lnTo>
                    <a:pt x="1431" y="261"/>
                  </a:lnTo>
                  <a:lnTo>
                    <a:pt x="1422" y="260"/>
                  </a:lnTo>
                  <a:lnTo>
                    <a:pt x="1412" y="259"/>
                  </a:lnTo>
                  <a:lnTo>
                    <a:pt x="1412" y="259"/>
                  </a:lnTo>
                  <a:lnTo>
                    <a:pt x="1386" y="250"/>
                  </a:lnTo>
                  <a:lnTo>
                    <a:pt x="1360" y="241"/>
                  </a:lnTo>
                  <a:lnTo>
                    <a:pt x="1347" y="237"/>
                  </a:lnTo>
                  <a:lnTo>
                    <a:pt x="1334" y="234"/>
                  </a:lnTo>
                  <a:lnTo>
                    <a:pt x="1321" y="232"/>
                  </a:lnTo>
                  <a:lnTo>
                    <a:pt x="1309" y="231"/>
                  </a:lnTo>
                  <a:lnTo>
                    <a:pt x="1309" y="231"/>
                  </a:lnTo>
                  <a:lnTo>
                    <a:pt x="1290" y="232"/>
                  </a:lnTo>
                  <a:lnTo>
                    <a:pt x="1269" y="234"/>
                  </a:lnTo>
                  <a:lnTo>
                    <a:pt x="1249" y="237"/>
                  </a:lnTo>
                  <a:lnTo>
                    <a:pt x="1229" y="241"/>
                  </a:lnTo>
                  <a:lnTo>
                    <a:pt x="1189" y="249"/>
                  </a:lnTo>
                  <a:lnTo>
                    <a:pt x="1154" y="259"/>
                  </a:lnTo>
                  <a:lnTo>
                    <a:pt x="1154" y="259"/>
                  </a:lnTo>
                  <a:lnTo>
                    <a:pt x="1131" y="265"/>
                  </a:lnTo>
                  <a:lnTo>
                    <a:pt x="1110" y="275"/>
                  </a:lnTo>
                  <a:lnTo>
                    <a:pt x="1089" y="284"/>
                  </a:lnTo>
                  <a:lnTo>
                    <a:pt x="1069" y="296"/>
                  </a:lnTo>
                  <a:lnTo>
                    <a:pt x="1050" y="308"/>
                  </a:lnTo>
                  <a:lnTo>
                    <a:pt x="1033" y="321"/>
                  </a:lnTo>
                  <a:lnTo>
                    <a:pt x="1016" y="335"/>
                  </a:lnTo>
                  <a:lnTo>
                    <a:pt x="1002" y="350"/>
                  </a:lnTo>
                  <a:lnTo>
                    <a:pt x="1002" y="350"/>
                  </a:lnTo>
                  <a:lnTo>
                    <a:pt x="995" y="355"/>
                  </a:lnTo>
                  <a:lnTo>
                    <a:pt x="990" y="359"/>
                  </a:lnTo>
                  <a:lnTo>
                    <a:pt x="985" y="365"/>
                  </a:lnTo>
                  <a:lnTo>
                    <a:pt x="979" y="369"/>
                  </a:lnTo>
                  <a:lnTo>
                    <a:pt x="979" y="369"/>
                  </a:lnTo>
                  <a:lnTo>
                    <a:pt x="969" y="382"/>
                  </a:lnTo>
                  <a:lnTo>
                    <a:pt x="960" y="397"/>
                  </a:lnTo>
                  <a:lnTo>
                    <a:pt x="953" y="412"/>
                  </a:lnTo>
                  <a:lnTo>
                    <a:pt x="945" y="429"/>
                  </a:lnTo>
                  <a:lnTo>
                    <a:pt x="933" y="462"/>
                  </a:lnTo>
                  <a:lnTo>
                    <a:pt x="927" y="479"/>
                  </a:lnTo>
                  <a:lnTo>
                    <a:pt x="920" y="496"/>
                  </a:lnTo>
                  <a:lnTo>
                    <a:pt x="920" y="496"/>
                  </a:lnTo>
                  <a:lnTo>
                    <a:pt x="912" y="517"/>
                  </a:lnTo>
                  <a:lnTo>
                    <a:pt x="901" y="536"/>
                  </a:lnTo>
                  <a:lnTo>
                    <a:pt x="892" y="555"/>
                  </a:lnTo>
                  <a:lnTo>
                    <a:pt x="884" y="576"/>
                  </a:lnTo>
                  <a:lnTo>
                    <a:pt x="884" y="576"/>
                  </a:lnTo>
                  <a:lnTo>
                    <a:pt x="878" y="594"/>
                  </a:lnTo>
                  <a:lnTo>
                    <a:pt x="874" y="612"/>
                  </a:lnTo>
                  <a:lnTo>
                    <a:pt x="870" y="631"/>
                  </a:lnTo>
                  <a:lnTo>
                    <a:pt x="866" y="650"/>
                  </a:lnTo>
                  <a:lnTo>
                    <a:pt x="866" y="650"/>
                  </a:lnTo>
                  <a:lnTo>
                    <a:pt x="860" y="673"/>
                  </a:lnTo>
                  <a:lnTo>
                    <a:pt x="855" y="698"/>
                  </a:lnTo>
                  <a:lnTo>
                    <a:pt x="851" y="722"/>
                  </a:lnTo>
                  <a:lnTo>
                    <a:pt x="848" y="748"/>
                  </a:lnTo>
                  <a:lnTo>
                    <a:pt x="845" y="774"/>
                  </a:lnTo>
                  <a:lnTo>
                    <a:pt x="844" y="801"/>
                  </a:lnTo>
                  <a:lnTo>
                    <a:pt x="845" y="829"/>
                  </a:lnTo>
                  <a:lnTo>
                    <a:pt x="849" y="858"/>
                  </a:lnTo>
                  <a:lnTo>
                    <a:pt x="849" y="858"/>
                  </a:lnTo>
                  <a:lnTo>
                    <a:pt x="849" y="852"/>
                  </a:lnTo>
                  <a:lnTo>
                    <a:pt x="850" y="847"/>
                  </a:lnTo>
                  <a:lnTo>
                    <a:pt x="852" y="842"/>
                  </a:lnTo>
                  <a:lnTo>
                    <a:pt x="854" y="839"/>
                  </a:lnTo>
                  <a:lnTo>
                    <a:pt x="858" y="832"/>
                  </a:lnTo>
                  <a:lnTo>
                    <a:pt x="860" y="826"/>
                  </a:lnTo>
                  <a:lnTo>
                    <a:pt x="862" y="822"/>
                  </a:lnTo>
                  <a:lnTo>
                    <a:pt x="862" y="822"/>
                  </a:lnTo>
                  <a:lnTo>
                    <a:pt x="880" y="805"/>
                  </a:lnTo>
                  <a:lnTo>
                    <a:pt x="897" y="788"/>
                  </a:lnTo>
                  <a:lnTo>
                    <a:pt x="931" y="751"/>
                  </a:lnTo>
                  <a:lnTo>
                    <a:pt x="948" y="733"/>
                  </a:lnTo>
                  <a:lnTo>
                    <a:pt x="965" y="715"/>
                  </a:lnTo>
                  <a:lnTo>
                    <a:pt x="984" y="697"/>
                  </a:lnTo>
                  <a:lnTo>
                    <a:pt x="1004" y="678"/>
                  </a:lnTo>
                  <a:lnTo>
                    <a:pt x="1004" y="678"/>
                  </a:lnTo>
                  <a:lnTo>
                    <a:pt x="1024" y="663"/>
                  </a:lnTo>
                  <a:lnTo>
                    <a:pt x="1045" y="648"/>
                  </a:lnTo>
                  <a:lnTo>
                    <a:pt x="1065" y="635"/>
                  </a:lnTo>
                  <a:lnTo>
                    <a:pt x="1086" y="621"/>
                  </a:lnTo>
                  <a:lnTo>
                    <a:pt x="1131" y="594"/>
                  </a:lnTo>
                  <a:lnTo>
                    <a:pt x="1178" y="568"/>
                  </a:lnTo>
                  <a:lnTo>
                    <a:pt x="1178" y="568"/>
                  </a:lnTo>
                  <a:lnTo>
                    <a:pt x="1208" y="552"/>
                  </a:lnTo>
                  <a:lnTo>
                    <a:pt x="1241" y="536"/>
                  </a:lnTo>
                  <a:lnTo>
                    <a:pt x="1272" y="521"/>
                  </a:lnTo>
                  <a:lnTo>
                    <a:pt x="1305" y="506"/>
                  </a:lnTo>
                  <a:lnTo>
                    <a:pt x="1338" y="492"/>
                  </a:lnTo>
                  <a:lnTo>
                    <a:pt x="1372" y="480"/>
                  </a:lnTo>
                  <a:lnTo>
                    <a:pt x="1407" y="469"/>
                  </a:lnTo>
                  <a:lnTo>
                    <a:pt x="1441" y="458"/>
                  </a:lnTo>
                  <a:lnTo>
                    <a:pt x="1476" y="449"/>
                  </a:lnTo>
                  <a:lnTo>
                    <a:pt x="1513" y="442"/>
                  </a:lnTo>
                  <a:lnTo>
                    <a:pt x="1548" y="436"/>
                  </a:lnTo>
                  <a:lnTo>
                    <a:pt x="1584" y="432"/>
                  </a:lnTo>
                  <a:lnTo>
                    <a:pt x="1621" y="430"/>
                  </a:lnTo>
                  <a:lnTo>
                    <a:pt x="1657" y="430"/>
                  </a:lnTo>
                  <a:lnTo>
                    <a:pt x="1693" y="433"/>
                  </a:lnTo>
                  <a:lnTo>
                    <a:pt x="1730" y="438"/>
                  </a:lnTo>
                  <a:lnTo>
                    <a:pt x="1730" y="438"/>
                  </a:lnTo>
                  <a:lnTo>
                    <a:pt x="1702" y="410"/>
                  </a:lnTo>
                  <a:lnTo>
                    <a:pt x="1673" y="382"/>
                  </a:lnTo>
                  <a:lnTo>
                    <a:pt x="1657" y="369"/>
                  </a:lnTo>
                  <a:lnTo>
                    <a:pt x="1642" y="356"/>
                  </a:lnTo>
                  <a:lnTo>
                    <a:pt x="1625" y="344"/>
                  </a:lnTo>
                  <a:lnTo>
                    <a:pt x="1608" y="333"/>
                  </a:lnTo>
                  <a:lnTo>
                    <a:pt x="1591" y="322"/>
                  </a:lnTo>
                  <a:lnTo>
                    <a:pt x="1572" y="311"/>
                  </a:lnTo>
                  <a:lnTo>
                    <a:pt x="1553" y="302"/>
                  </a:lnTo>
                  <a:lnTo>
                    <a:pt x="1534" y="292"/>
                  </a:lnTo>
                  <a:lnTo>
                    <a:pt x="1514" y="283"/>
                  </a:lnTo>
                  <a:lnTo>
                    <a:pt x="1493" y="276"/>
                  </a:lnTo>
                  <a:lnTo>
                    <a:pt x="1472" y="269"/>
                  </a:lnTo>
                  <a:lnTo>
                    <a:pt x="1449" y="263"/>
                  </a:lnTo>
                  <a:lnTo>
                    <a:pt x="1449" y="263"/>
                  </a:lnTo>
                  <a:close/>
                  <a:moveTo>
                    <a:pt x="869" y="426"/>
                  </a:moveTo>
                  <a:lnTo>
                    <a:pt x="869" y="426"/>
                  </a:lnTo>
                  <a:lnTo>
                    <a:pt x="875" y="429"/>
                  </a:lnTo>
                  <a:lnTo>
                    <a:pt x="881" y="433"/>
                  </a:lnTo>
                  <a:lnTo>
                    <a:pt x="888" y="440"/>
                  </a:lnTo>
                  <a:lnTo>
                    <a:pt x="892" y="444"/>
                  </a:lnTo>
                  <a:lnTo>
                    <a:pt x="897" y="446"/>
                  </a:lnTo>
                  <a:lnTo>
                    <a:pt x="902" y="449"/>
                  </a:lnTo>
                  <a:lnTo>
                    <a:pt x="911" y="453"/>
                  </a:lnTo>
                  <a:lnTo>
                    <a:pt x="911" y="453"/>
                  </a:lnTo>
                  <a:lnTo>
                    <a:pt x="913" y="449"/>
                  </a:lnTo>
                  <a:lnTo>
                    <a:pt x="915" y="445"/>
                  </a:lnTo>
                  <a:lnTo>
                    <a:pt x="918" y="438"/>
                  </a:lnTo>
                  <a:lnTo>
                    <a:pt x="919" y="430"/>
                  </a:lnTo>
                  <a:lnTo>
                    <a:pt x="923" y="423"/>
                  </a:lnTo>
                  <a:lnTo>
                    <a:pt x="923" y="423"/>
                  </a:lnTo>
                  <a:lnTo>
                    <a:pt x="915" y="418"/>
                  </a:lnTo>
                  <a:lnTo>
                    <a:pt x="908" y="413"/>
                  </a:lnTo>
                  <a:lnTo>
                    <a:pt x="901" y="406"/>
                  </a:lnTo>
                  <a:lnTo>
                    <a:pt x="897" y="400"/>
                  </a:lnTo>
                  <a:lnTo>
                    <a:pt x="894" y="393"/>
                  </a:lnTo>
                  <a:lnTo>
                    <a:pt x="892" y="385"/>
                  </a:lnTo>
                  <a:lnTo>
                    <a:pt x="890" y="376"/>
                  </a:lnTo>
                  <a:lnTo>
                    <a:pt x="890" y="369"/>
                  </a:lnTo>
                  <a:lnTo>
                    <a:pt x="892" y="362"/>
                  </a:lnTo>
                  <a:lnTo>
                    <a:pt x="895" y="354"/>
                  </a:lnTo>
                  <a:lnTo>
                    <a:pt x="899" y="348"/>
                  </a:lnTo>
                  <a:lnTo>
                    <a:pt x="904" y="341"/>
                  </a:lnTo>
                  <a:lnTo>
                    <a:pt x="912" y="336"/>
                  </a:lnTo>
                  <a:lnTo>
                    <a:pt x="919" y="332"/>
                  </a:lnTo>
                  <a:lnTo>
                    <a:pt x="929" y="328"/>
                  </a:lnTo>
                  <a:lnTo>
                    <a:pt x="940" y="327"/>
                  </a:lnTo>
                  <a:lnTo>
                    <a:pt x="940" y="327"/>
                  </a:lnTo>
                  <a:lnTo>
                    <a:pt x="939" y="322"/>
                  </a:lnTo>
                  <a:lnTo>
                    <a:pt x="938" y="317"/>
                  </a:lnTo>
                  <a:lnTo>
                    <a:pt x="938" y="306"/>
                  </a:lnTo>
                  <a:lnTo>
                    <a:pt x="936" y="296"/>
                  </a:lnTo>
                  <a:lnTo>
                    <a:pt x="934" y="293"/>
                  </a:lnTo>
                  <a:lnTo>
                    <a:pt x="932" y="290"/>
                  </a:lnTo>
                  <a:lnTo>
                    <a:pt x="932" y="290"/>
                  </a:lnTo>
                  <a:lnTo>
                    <a:pt x="923" y="293"/>
                  </a:lnTo>
                  <a:lnTo>
                    <a:pt x="912" y="297"/>
                  </a:lnTo>
                  <a:lnTo>
                    <a:pt x="903" y="302"/>
                  </a:lnTo>
                  <a:lnTo>
                    <a:pt x="895" y="308"/>
                  </a:lnTo>
                  <a:lnTo>
                    <a:pt x="888" y="314"/>
                  </a:lnTo>
                  <a:lnTo>
                    <a:pt x="882" y="321"/>
                  </a:lnTo>
                  <a:lnTo>
                    <a:pt x="875" y="329"/>
                  </a:lnTo>
                  <a:lnTo>
                    <a:pt x="871" y="338"/>
                  </a:lnTo>
                  <a:lnTo>
                    <a:pt x="868" y="348"/>
                  </a:lnTo>
                  <a:lnTo>
                    <a:pt x="865" y="357"/>
                  </a:lnTo>
                  <a:lnTo>
                    <a:pt x="863" y="367"/>
                  </a:lnTo>
                  <a:lnTo>
                    <a:pt x="863" y="378"/>
                  </a:lnTo>
                  <a:lnTo>
                    <a:pt x="863" y="389"/>
                  </a:lnTo>
                  <a:lnTo>
                    <a:pt x="864" y="401"/>
                  </a:lnTo>
                  <a:lnTo>
                    <a:pt x="866" y="413"/>
                  </a:lnTo>
                  <a:lnTo>
                    <a:pt x="869" y="426"/>
                  </a:lnTo>
                  <a:lnTo>
                    <a:pt x="869" y="426"/>
                  </a:lnTo>
                  <a:close/>
                  <a:moveTo>
                    <a:pt x="689" y="391"/>
                  </a:moveTo>
                  <a:lnTo>
                    <a:pt x="689" y="391"/>
                  </a:lnTo>
                  <a:lnTo>
                    <a:pt x="674" y="399"/>
                  </a:lnTo>
                  <a:lnTo>
                    <a:pt x="660" y="409"/>
                  </a:lnTo>
                  <a:lnTo>
                    <a:pt x="645" y="417"/>
                  </a:lnTo>
                  <a:lnTo>
                    <a:pt x="630" y="426"/>
                  </a:lnTo>
                  <a:lnTo>
                    <a:pt x="630" y="426"/>
                  </a:lnTo>
                  <a:lnTo>
                    <a:pt x="517" y="474"/>
                  </a:lnTo>
                  <a:lnTo>
                    <a:pt x="405" y="523"/>
                  </a:lnTo>
                  <a:lnTo>
                    <a:pt x="350" y="548"/>
                  </a:lnTo>
                  <a:lnTo>
                    <a:pt x="295" y="574"/>
                  </a:lnTo>
                  <a:lnTo>
                    <a:pt x="242" y="601"/>
                  </a:lnTo>
                  <a:lnTo>
                    <a:pt x="190" y="629"/>
                  </a:lnTo>
                  <a:lnTo>
                    <a:pt x="190" y="629"/>
                  </a:lnTo>
                  <a:lnTo>
                    <a:pt x="192" y="630"/>
                  </a:lnTo>
                  <a:lnTo>
                    <a:pt x="194" y="631"/>
                  </a:lnTo>
                  <a:lnTo>
                    <a:pt x="197" y="636"/>
                  </a:lnTo>
                  <a:lnTo>
                    <a:pt x="199" y="638"/>
                  </a:lnTo>
                  <a:lnTo>
                    <a:pt x="201" y="640"/>
                  </a:lnTo>
                  <a:lnTo>
                    <a:pt x="204" y="642"/>
                  </a:lnTo>
                  <a:lnTo>
                    <a:pt x="209" y="642"/>
                  </a:lnTo>
                  <a:lnTo>
                    <a:pt x="209" y="642"/>
                  </a:lnTo>
                  <a:lnTo>
                    <a:pt x="213" y="641"/>
                  </a:lnTo>
                  <a:lnTo>
                    <a:pt x="216" y="640"/>
                  </a:lnTo>
                  <a:lnTo>
                    <a:pt x="223" y="635"/>
                  </a:lnTo>
                  <a:lnTo>
                    <a:pt x="230" y="629"/>
                  </a:lnTo>
                  <a:lnTo>
                    <a:pt x="236" y="625"/>
                  </a:lnTo>
                  <a:lnTo>
                    <a:pt x="236" y="625"/>
                  </a:lnTo>
                  <a:lnTo>
                    <a:pt x="259" y="612"/>
                  </a:lnTo>
                  <a:lnTo>
                    <a:pt x="283" y="599"/>
                  </a:lnTo>
                  <a:lnTo>
                    <a:pt x="327" y="578"/>
                  </a:lnTo>
                  <a:lnTo>
                    <a:pt x="327" y="578"/>
                  </a:lnTo>
                  <a:lnTo>
                    <a:pt x="356" y="565"/>
                  </a:lnTo>
                  <a:lnTo>
                    <a:pt x="387" y="552"/>
                  </a:lnTo>
                  <a:lnTo>
                    <a:pt x="417" y="539"/>
                  </a:lnTo>
                  <a:lnTo>
                    <a:pt x="448" y="526"/>
                  </a:lnTo>
                  <a:lnTo>
                    <a:pt x="448" y="526"/>
                  </a:lnTo>
                  <a:lnTo>
                    <a:pt x="473" y="516"/>
                  </a:lnTo>
                  <a:lnTo>
                    <a:pt x="498" y="506"/>
                  </a:lnTo>
                  <a:lnTo>
                    <a:pt x="547" y="487"/>
                  </a:lnTo>
                  <a:lnTo>
                    <a:pt x="596" y="468"/>
                  </a:lnTo>
                  <a:lnTo>
                    <a:pt x="620" y="458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743" y="401"/>
                  </a:lnTo>
                  <a:lnTo>
                    <a:pt x="791" y="380"/>
                  </a:lnTo>
                  <a:lnTo>
                    <a:pt x="839" y="359"/>
                  </a:lnTo>
                  <a:lnTo>
                    <a:pt x="839" y="359"/>
                  </a:lnTo>
                  <a:lnTo>
                    <a:pt x="840" y="354"/>
                  </a:lnTo>
                  <a:lnTo>
                    <a:pt x="842" y="349"/>
                  </a:lnTo>
                  <a:lnTo>
                    <a:pt x="848" y="338"/>
                  </a:lnTo>
                  <a:lnTo>
                    <a:pt x="851" y="333"/>
                  </a:lnTo>
                  <a:lnTo>
                    <a:pt x="852" y="327"/>
                  </a:lnTo>
                  <a:lnTo>
                    <a:pt x="853" y="322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33" y="329"/>
                  </a:lnTo>
                  <a:lnTo>
                    <a:pt x="813" y="340"/>
                  </a:lnTo>
                  <a:lnTo>
                    <a:pt x="793" y="349"/>
                  </a:lnTo>
                  <a:lnTo>
                    <a:pt x="773" y="357"/>
                  </a:lnTo>
                  <a:lnTo>
                    <a:pt x="731" y="373"/>
                  </a:lnTo>
                  <a:lnTo>
                    <a:pt x="710" y="382"/>
                  </a:lnTo>
                  <a:lnTo>
                    <a:pt x="689" y="391"/>
                  </a:lnTo>
                  <a:lnTo>
                    <a:pt x="689" y="391"/>
                  </a:lnTo>
                  <a:close/>
                  <a:moveTo>
                    <a:pt x="935" y="401"/>
                  </a:moveTo>
                  <a:lnTo>
                    <a:pt x="935" y="401"/>
                  </a:lnTo>
                  <a:lnTo>
                    <a:pt x="942" y="387"/>
                  </a:lnTo>
                  <a:lnTo>
                    <a:pt x="944" y="380"/>
                  </a:lnTo>
                  <a:lnTo>
                    <a:pt x="945" y="373"/>
                  </a:lnTo>
                  <a:lnTo>
                    <a:pt x="945" y="366"/>
                  </a:lnTo>
                  <a:lnTo>
                    <a:pt x="944" y="359"/>
                  </a:lnTo>
                  <a:lnTo>
                    <a:pt x="942" y="353"/>
                  </a:lnTo>
                  <a:lnTo>
                    <a:pt x="938" y="347"/>
                  </a:lnTo>
                  <a:lnTo>
                    <a:pt x="938" y="347"/>
                  </a:lnTo>
                  <a:lnTo>
                    <a:pt x="934" y="349"/>
                  </a:lnTo>
                  <a:lnTo>
                    <a:pt x="931" y="351"/>
                  </a:lnTo>
                  <a:lnTo>
                    <a:pt x="926" y="356"/>
                  </a:lnTo>
                  <a:lnTo>
                    <a:pt x="923" y="364"/>
                  </a:lnTo>
                  <a:lnTo>
                    <a:pt x="920" y="372"/>
                  </a:lnTo>
                  <a:lnTo>
                    <a:pt x="920" y="381"/>
                  </a:lnTo>
                  <a:lnTo>
                    <a:pt x="922" y="385"/>
                  </a:lnTo>
                  <a:lnTo>
                    <a:pt x="923" y="389"/>
                  </a:lnTo>
                  <a:lnTo>
                    <a:pt x="925" y="393"/>
                  </a:lnTo>
                  <a:lnTo>
                    <a:pt x="928" y="396"/>
                  </a:lnTo>
                  <a:lnTo>
                    <a:pt x="931" y="399"/>
                  </a:lnTo>
                  <a:lnTo>
                    <a:pt x="935" y="401"/>
                  </a:lnTo>
                  <a:lnTo>
                    <a:pt x="935" y="401"/>
                  </a:lnTo>
                  <a:close/>
                  <a:moveTo>
                    <a:pt x="837" y="409"/>
                  </a:moveTo>
                  <a:lnTo>
                    <a:pt x="837" y="409"/>
                  </a:lnTo>
                  <a:lnTo>
                    <a:pt x="838" y="404"/>
                  </a:lnTo>
                  <a:lnTo>
                    <a:pt x="838" y="401"/>
                  </a:lnTo>
                  <a:lnTo>
                    <a:pt x="837" y="396"/>
                  </a:lnTo>
                  <a:lnTo>
                    <a:pt x="835" y="389"/>
                  </a:lnTo>
                  <a:lnTo>
                    <a:pt x="834" y="385"/>
                  </a:lnTo>
                  <a:lnTo>
                    <a:pt x="835" y="381"/>
                  </a:lnTo>
                  <a:lnTo>
                    <a:pt x="835" y="381"/>
                  </a:lnTo>
                  <a:lnTo>
                    <a:pt x="829" y="381"/>
                  </a:lnTo>
                  <a:lnTo>
                    <a:pt x="829" y="381"/>
                  </a:lnTo>
                  <a:lnTo>
                    <a:pt x="766" y="411"/>
                  </a:lnTo>
                  <a:lnTo>
                    <a:pt x="705" y="441"/>
                  </a:lnTo>
                  <a:lnTo>
                    <a:pt x="674" y="455"/>
                  </a:lnTo>
                  <a:lnTo>
                    <a:pt x="642" y="469"/>
                  </a:lnTo>
                  <a:lnTo>
                    <a:pt x="610" y="480"/>
                  </a:lnTo>
                  <a:lnTo>
                    <a:pt x="576" y="492"/>
                  </a:lnTo>
                  <a:lnTo>
                    <a:pt x="576" y="492"/>
                  </a:lnTo>
                  <a:lnTo>
                    <a:pt x="567" y="497"/>
                  </a:lnTo>
                  <a:lnTo>
                    <a:pt x="556" y="504"/>
                  </a:lnTo>
                  <a:lnTo>
                    <a:pt x="534" y="514"/>
                  </a:lnTo>
                  <a:lnTo>
                    <a:pt x="510" y="522"/>
                  </a:lnTo>
                  <a:lnTo>
                    <a:pt x="485" y="532"/>
                  </a:lnTo>
                  <a:lnTo>
                    <a:pt x="485" y="532"/>
                  </a:lnTo>
                  <a:lnTo>
                    <a:pt x="463" y="541"/>
                  </a:lnTo>
                  <a:lnTo>
                    <a:pt x="442" y="552"/>
                  </a:lnTo>
                  <a:lnTo>
                    <a:pt x="419" y="563"/>
                  </a:lnTo>
                  <a:lnTo>
                    <a:pt x="397" y="574"/>
                  </a:lnTo>
                  <a:lnTo>
                    <a:pt x="397" y="574"/>
                  </a:lnTo>
                  <a:lnTo>
                    <a:pt x="322" y="603"/>
                  </a:lnTo>
                  <a:lnTo>
                    <a:pt x="284" y="621"/>
                  </a:lnTo>
                  <a:lnTo>
                    <a:pt x="251" y="637"/>
                  </a:lnTo>
                  <a:lnTo>
                    <a:pt x="251" y="637"/>
                  </a:lnTo>
                  <a:lnTo>
                    <a:pt x="244" y="642"/>
                  </a:lnTo>
                  <a:lnTo>
                    <a:pt x="238" y="646"/>
                  </a:lnTo>
                  <a:lnTo>
                    <a:pt x="235" y="652"/>
                  </a:lnTo>
                  <a:lnTo>
                    <a:pt x="234" y="657"/>
                  </a:lnTo>
                  <a:lnTo>
                    <a:pt x="234" y="662"/>
                  </a:lnTo>
                  <a:lnTo>
                    <a:pt x="235" y="668"/>
                  </a:lnTo>
                  <a:lnTo>
                    <a:pt x="237" y="673"/>
                  </a:lnTo>
                  <a:lnTo>
                    <a:pt x="241" y="678"/>
                  </a:lnTo>
                  <a:lnTo>
                    <a:pt x="248" y="690"/>
                  </a:lnTo>
                  <a:lnTo>
                    <a:pt x="257" y="702"/>
                  </a:lnTo>
                  <a:lnTo>
                    <a:pt x="263" y="714"/>
                  </a:lnTo>
                  <a:lnTo>
                    <a:pt x="265" y="719"/>
                  </a:lnTo>
                  <a:lnTo>
                    <a:pt x="266" y="726"/>
                  </a:lnTo>
                  <a:lnTo>
                    <a:pt x="266" y="726"/>
                  </a:lnTo>
                  <a:lnTo>
                    <a:pt x="304" y="707"/>
                  </a:lnTo>
                  <a:lnTo>
                    <a:pt x="341" y="690"/>
                  </a:lnTo>
                  <a:lnTo>
                    <a:pt x="417" y="658"/>
                  </a:lnTo>
                  <a:lnTo>
                    <a:pt x="570" y="594"/>
                  </a:lnTo>
                  <a:lnTo>
                    <a:pt x="645" y="562"/>
                  </a:lnTo>
                  <a:lnTo>
                    <a:pt x="720" y="527"/>
                  </a:lnTo>
                  <a:lnTo>
                    <a:pt x="757" y="510"/>
                  </a:lnTo>
                  <a:lnTo>
                    <a:pt x="793" y="492"/>
                  </a:lnTo>
                  <a:lnTo>
                    <a:pt x="828" y="473"/>
                  </a:lnTo>
                  <a:lnTo>
                    <a:pt x="864" y="453"/>
                  </a:lnTo>
                  <a:lnTo>
                    <a:pt x="864" y="453"/>
                  </a:lnTo>
                  <a:lnTo>
                    <a:pt x="862" y="451"/>
                  </a:lnTo>
                  <a:lnTo>
                    <a:pt x="859" y="450"/>
                  </a:lnTo>
                  <a:lnTo>
                    <a:pt x="855" y="446"/>
                  </a:lnTo>
                  <a:lnTo>
                    <a:pt x="853" y="441"/>
                  </a:lnTo>
                  <a:lnTo>
                    <a:pt x="850" y="433"/>
                  </a:lnTo>
                  <a:lnTo>
                    <a:pt x="844" y="419"/>
                  </a:lnTo>
                  <a:lnTo>
                    <a:pt x="841" y="413"/>
                  </a:lnTo>
                  <a:lnTo>
                    <a:pt x="837" y="409"/>
                  </a:lnTo>
                  <a:lnTo>
                    <a:pt x="837" y="409"/>
                  </a:lnTo>
                  <a:close/>
                  <a:moveTo>
                    <a:pt x="1677" y="640"/>
                  </a:moveTo>
                  <a:lnTo>
                    <a:pt x="1677" y="640"/>
                  </a:lnTo>
                  <a:lnTo>
                    <a:pt x="1695" y="621"/>
                  </a:lnTo>
                  <a:lnTo>
                    <a:pt x="1711" y="601"/>
                  </a:lnTo>
                  <a:lnTo>
                    <a:pt x="1726" y="582"/>
                  </a:lnTo>
                  <a:lnTo>
                    <a:pt x="1732" y="572"/>
                  </a:lnTo>
                  <a:lnTo>
                    <a:pt x="1737" y="562"/>
                  </a:lnTo>
                  <a:lnTo>
                    <a:pt x="1743" y="552"/>
                  </a:lnTo>
                  <a:lnTo>
                    <a:pt x="1747" y="541"/>
                  </a:lnTo>
                  <a:lnTo>
                    <a:pt x="1750" y="530"/>
                  </a:lnTo>
                  <a:lnTo>
                    <a:pt x="1752" y="519"/>
                  </a:lnTo>
                  <a:lnTo>
                    <a:pt x="1752" y="507"/>
                  </a:lnTo>
                  <a:lnTo>
                    <a:pt x="1752" y="495"/>
                  </a:lnTo>
                  <a:lnTo>
                    <a:pt x="1750" y="483"/>
                  </a:lnTo>
                  <a:lnTo>
                    <a:pt x="1747" y="470"/>
                  </a:lnTo>
                  <a:lnTo>
                    <a:pt x="1747" y="470"/>
                  </a:lnTo>
                  <a:lnTo>
                    <a:pt x="1737" y="463"/>
                  </a:lnTo>
                  <a:lnTo>
                    <a:pt x="1728" y="459"/>
                  </a:lnTo>
                  <a:lnTo>
                    <a:pt x="1717" y="455"/>
                  </a:lnTo>
                  <a:lnTo>
                    <a:pt x="1705" y="453"/>
                  </a:lnTo>
                  <a:lnTo>
                    <a:pt x="1705" y="453"/>
                  </a:lnTo>
                  <a:lnTo>
                    <a:pt x="1686" y="450"/>
                  </a:lnTo>
                  <a:lnTo>
                    <a:pt x="1666" y="449"/>
                  </a:lnTo>
                  <a:lnTo>
                    <a:pt x="1646" y="448"/>
                  </a:lnTo>
                  <a:lnTo>
                    <a:pt x="1626" y="448"/>
                  </a:lnTo>
                  <a:lnTo>
                    <a:pt x="1607" y="449"/>
                  </a:lnTo>
                  <a:lnTo>
                    <a:pt x="1586" y="451"/>
                  </a:lnTo>
                  <a:lnTo>
                    <a:pt x="1548" y="456"/>
                  </a:lnTo>
                  <a:lnTo>
                    <a:pt x="1510" y="462"/>
                  </a:lnTo>
                  <a:lnTo>
                    <a:pt x="1475" y="470"/>
                  </a:lnTo>
                  <a:lnTo>
                    <a:pt x="1442" y="478"/>
                  </a:lnTo>
                  <a:lnTo>
                    <a:pt x="1412" y="487"/>
                  </a:lnTo>
                  <a:lnTo>
                    <a:pt x="1412" y="487"/>
                  </a:lnTo>
                  <a:lnTo>
                    <a:pt x="1417" y="506"/>
                  </a:lnTo>
                  <a:lnTo>
                    <a:pt x="1423" y="525"/>
                  </a:lnTo>
                  <a:lnTo>
                    <a:pt x="1434" y="562"/>
                  </a:lnTo>
                  <a:lnTo>
                    <a:pt x="1447" y="597"/>
                  </a:lnTo>
                  <a:lnTo>
                    <a:pt x="1461" y="630"/>
                  </a:lnTo>
                  <a:lnTo>
                    <a:pt x="1474" y="665"/>
                  </a:lnTo>
                  <a:lnTo>
                    <a:pt x="1486" y="698"/>
                  </a:lnTo>
                  <a:lnTo>
                    <a:pt x="1490" y="715"/>
                  </a:lnTo>
                  <a:lnTo>
                    <a:pt x="1494" y="732"/>
                  </a:lnTo>
                  <a:lnTo>
                    <a:pt x="1499" y="750"/>
                  </a:lnTo>
                  <a:lnTo>
                    <a:pt x="1501" y="767"/>
                  </a:lnTo>
                  <a:lnTo>
                    <a:pt x="1501" y="767"/>
                  </a:lnTo>
                  <a:lnTo>
                    <a:pt x="1551" y="739"/>
                  </a:lnTo>
                  <a:lnTo>
                    <a:pt x="1575" y="726"/>
                  </a:lnTo>
                  <a:lnTo>
                    <a:pt x="1596" y="711"/>
                  </a:lnTo>
                  <a:lnTo>
                    <a:pt x="1619" y="695"/>
                  </a:lnTo>
                  <a:lnTo>
                    <a:pt x="1639" y="678"/>
                  </a:lnTo>
                  <a:lnTo>
                    <a:pt x="1658" y="660"/>
                  </a:lnTo>
                  <a:lnTo>
                    <a:pt x="1677" y="640"/>
                  </a:lnTo>
                  <a:lnTo>
                    <a:pt x="1677" y="640"/>
                  </a:lnTo>
                  <a:close/>
                  <a:moveTo>
                    <a:pt x="881" y="477"/>
                  </a:moveTo>
                  <a:lnTo>
                    <a:pt x="881" y="477"/>
                  </a:lnTo>
                  <a:lnTo>
                    <a:pt x="883" y="476"/>
                  </a:lnTo>
                  <a:lnTo>
                    <a:pt x="883" y="475"/>
                  </a:lnTo>
                  <a:lnTo>
                    <a:pt x="881" y="475"/>
                  </a:lnTo>
                  <a:lnTo>
                    <a:pt x="881" y="475"/>
                  </a:lnTo>
                  <a:lnTo>
                    <a:pt x="877" y="478"/>
                  </a:lnTo>
                  <a:lnTo>
                    <a:pt x="871" y="480"/>
                  </a:lnTo>
                  <a:lnTo>
                    <a:pt x="859" y="485"/>
                  </a:lnTo>
                  <a:lnTo>
                    <a:pt x="839" y="489"/>
                  </a:lnTo>
                  <a:lnTo>
                    <a:pt x="839" y="489"/>
                  </a:lnTo>
                  <a:lnTo>
                    <a:pt x="832" y="492"/>
                  </a:lnTo>
                  <a:lnTo>
                    <a:pt x="823" y="495"/>
                  </a:lnTo>
                  <a:lnTo>
                    <a:pt x="806" y="504"/>
                  </a:lnTo>
                  <a:lnTo>
                    <a:pt x="788" y="514"/>
                  </a:lnTo>
                  <a:lnTo>
                    <a:pt x="771" y="524"/>
                  </a:lnTo>
                  <a:lnTo>
                    <a:pt x="753" y="536"/>
                  </a:lnTo>
                  <a:lnTo>
                    <a:pt x="736" y="546"/>
                  </a:lnTo>
                  <a:lnTo>
                    <a:pt x="720" y="554"/>
                  </a:lnTo>
                  <a:lnTo>
                    <a:pt x="704" y="561"/>
                  </a:lnTo>
                  <a:lnTo>
                    <a:pt x="704" y="561"/>
                  </a:lnTo>
                  <a:lnTo>
                    <a:pt x="688" y="566"/>
                  </a:lnTo>
                  <a:lnTo>
                    <a:pt x="672" y="572"/>
                  </a:lnTo>
                  <a:lnTo>
                    <a:pt x="640" y="585"/>
                  </a:lnTo>
                  <a:lnTo>
                    <a:pt x="579" y="612"/>
                  </a:lnTo>
                  <a:lnTo>
                    <a:pt x="579" y="612"/>
                  </a:lnTo>
                  <a:lnTo>
                    <a:pt x="542" y="628"/>
                  </a:lnTo>
                  <a:lnTo>
                    <a:pt x="505" y="643"/>
                  </a:lnTo>
                  <a:lnTo>
                    <a:pt x="471" y="657"/>
                  </a:lnTo>
                  <a:lnTo>
                    <a:pt x="439" y="671"/>
                  </a:lnTo>
                  <a:lnTo>
                    <a:pt x="439" y="671"/>
                  </a:lnTo>
                  <a:lnTo>
                    <a:pt x="417" y="681"/>
                  </a:lnTo>
                  <a:lnTo>
                    <a:pt x="396" y="689"/>
                  </a:lnTo>
                  <a:lnTo>
                    <a:pt x="353" y="705"/>
                  </a:lnTo>
                  <a:lnTo>
                    <a:pt x="332" y="714"/>
                  </a:lnTo>
                  <a:lnTo>
                    <a:pt x="311" y="723"/>
                  </a:lnTo>
                  <a:lnTo>
                    <a:pt x="291" y="733"/>
                  </a:lnTo>
                  <a:lnTo>
                    <a:pt x="272" y="745"/>
                  </a:lnTo>
                  <a:lnTo>
                    <a:pt x="272" y="745"/>
                  </a:lnTo>
                  <a:lnTo>
                    <a:pt x="273" y="751"/>
                  </a:lnTo>
                  <a:lnTo>
                    <a:pt x="274" y="759"/>
                  </a:lnTo>
                  <a:lnTo>
                    <a:pt x="274" y="762"/>
                  </a:lnTo>
                  <a:lnTo>
                    <a:pt x="273" y="766"/>
                  </a:lnTo>
                  <a:lnTo>
                    <a:pt x="272" y="771"/>
                  </a:lnTo>
                  <a:lnTo>
                    <a:pt x="268" y="775"/>
                  </a:lnTo>
                  <a:lnTo>
                    <a:pt x="268" y="775"/>
                  </a:lnTo>
                  <a:lnTo>
                    <a:pt x="305" y="752"/>
                  </a:lnTo>
                  <a:lnTo>
                    <a:pt x="342" y="732"/>
                  </a:lnTo>
                  <a:lnTo>
                    <a:pt x="380" y="713"/>
                  </a:lnTo>
                  <a:lnTo>
                    <a:pt x="418" y="695"/>
                  </a:lnTo>
                  <a:lnTo>
                    <a:pt x="458" y="677"/>
                  </a:lnTo>
                  <a:lnTo>
                    <a:pt x="496" y="660"/>
                  </a:lnTo>
                  <a:lnTo>
                    <a:pt x="576" y="627"/>
                  </a:lnTo>
                  <a:lnTo>
                    <a:pt x="576" y="627"/>
                  </a:lnTo>
                  <a:lnTo>
                    <a:pt x="601" y="616"/>
                  </a:lnTo>
                  <a:lnTo>
                    <a:pt x="626" y="605"/>
                  </a:lnTo>
                  <a:lnTo>
                    <a:pt x="675" y="581"/>
                  </a:lnTo>
                  <a:lnTo>
                    <a:pt x="701" y="570"/>
                  </a:lnTo>
                  <a:lnTo>
                    <a:pt x="727" y="561"/>
                  </a:lnTo>
                  <a:lnTo>
                    <a:pt x="752" y="552"/>
                  </a:lnTo>
                  <a:lnTo>
                    <a:pt x="780" y="546"/>
                  </a:lnTo>
                  <a:lnTo>
                    <a:pt x="780" y="546"/>
                  </a:lnTo>
                  <a:lnTo>
                    <a:pt x="840" y="516"/>
                  </a:lnTo>
                  <a:lnTo>
                    <a:pt x="901" y="485"/>
                  </a:lnTo>
                  <a:lnTo>
                    <a:pt x="901" y="485"/>
                  </a:lnTo>
                  <a:lnTo>
                    <a:pt x="900" y="483"/>
                  </a:lnTo>
                  <a:lnTo>
                    <a:pt x="898" y="481"/>
                  </a:lnTo>
                  <a:lnTo>
                    <a:pt x="893" y="481"/>
                  </a:lnTo>
                  <a:lnTo>
                    <a:pt x="886" y="480"/>
                  </a:lnTo>
                  <a:lnTo>
                    <a:pt x="883" y="479"/>
                  </a:lnTo>
                  <a:lnTo>
                    <a:pt x="881" y="477"/>
                  </a:lnTo>
                  <a:lnTo>
                    <a:pt x="881" y="477"/>
                  </a:lnTo>
                  <a:close/>
                  <a:moveTo>
                    <a:pt x="1478" y="745"/>
                  </a:moveTo>
                  <a:lnTo>
                    <a:pt x="1478" y="745"/>
                  </a:lnTo>
                  <a:lnTo>
                    <a:pt x="1476" y="733"/>
                  </a:lnTo>
                  <a:lnTo>
                    <a:pt x="1473" y="721"/>
                  </a:lnTo>
                  <a:lnTo>
                    <a:pt x="1463" y="696"/>
                  </a:lnTo>
                  <a:lnTo>
                    <a:pt x="1442" y="642"/>
                  </a:lnTo>
                  <a:lnTo>
                    <a:pt x="1442" y="642"/>
                  </a:lnTo>
                  <a:lnTo>
                    <a:pt x="1439" y="632"/>
                  </a:lnTo>
                  <a:lnTo>
                    <a:pt x="1437" y="622"/>
                  </a:lnTo>
                  <a:lnTo>
                    <a:pt x="1434" y="611"/>
                  </a:lnTo>
                  <a:lnTo>
                    <a:pt x="1432" y="600"/>
                  </a:lnTo>
                  <a:lnTo>
                    <a:pt x="1432" y="600"/>
                  </a:lnTo>
                  <a:lnTo>
                    <a:pt x="1427" y="586"/>
                  </a:lnTo>
                  <a:lnTo>
                    <a:pt x="1419" y="575"/>
                  </a:lnTo>
                  <a:lnTo>
                    <a:pt x="1413" y="563"/>
                  </a:lnTo>
                  <a:lnTo>
                    <a:pt x="1408" y="551"/>
                  </a:lnTo>
                  <a:lnTo>
                    <a:pt x="1408" y="551"/>
                  </a:lnTo>
                  <a:lnTo>
                    <a:pt x="1402" y="535"/>
                  </a:lnTo>
                  <a:lnTo>
                    <a:pt x="1398" y="521"/>
                  </a:lnTo>
                  <a:lnTo>
                    <a:pt x="1395" y="515"/>
                  </a:lnTo>
                  <a:lnTo>
                    <a:pt x="1392" y="509"/>
                  </a:lnTo>
                  <a:lnTo>
                    <a:pt x="1386" y="504"/>
                  </a:lnTo>
                  <a:lnTo>
                    <a:pt x="1381" y="500"/>
                  </a:lnTo>
                  <a:lnTo>
                    <a:pt x="1381" y="500"/>
                  </a:lnTo>
                  <a:lnTo>
                    <a:pt x="1371" y="502"/>
                  </a:lnTo>
                  <a:lnTo>
                    <a:pt x="1363" y="505"/>
                  </a:lnTo>
                  <a:lnTo>
                    <a:pt x="1354" y="508"/>
                  </a:lnTo>
                  <a:lnTo>
                    <a:pt x="1351" y="510"/>
                  </a:lnTo>
                  <a:lnTo>
                    <a:pt x="1349" y="514"/>
                  </a:lnTo>
                  <a:lnTo>
                    <a:pt x="1349" y="514"/>
                  </a:lnTo>
                  <a:lnTo>
                    <a:pt x="1354" y="536"/>
                  </a:lnTo>
                  <a:lnTo>
                    <a:pt x="1362" y="560"/>
                  </a:lnTo>
                  <a:lnTo>
                    <a:pt x="1371" y="584"/>
                  </a:lnTo>
                  <a:lnTo>
                    <a:pt x="1382" y="609"/>
                  </a:lnTo>
                  <a:lnTo>
                    <a:pt x="1405" y="659"/>
                  </a:lnTo>
                  <a:lnTo>
                    <a:pt x="1427" y="708"/>
                  </a:lnTo>
                  <a:lnTo>
                    <a:pt x="1427" y="708"/>
                  </a:lnTo>
                  <a:lnTo>
                    <a:pt x="1432" y="722"/>
                  </a:lnTo>
                  <a:lnTo>
                    <a:pt x="1434" y="735"/>
                  </a:lnTo>
                  <a:lnTo>
                    <a:pt x="1435" y="746"/>
                  </a:lnTo>
                  <a:lnTo>
                    <a:pt x="1434" y="756"/>
                  </a:lnTo>
                  <a:lnTo>
                    <a:pt x="1434" y="756"/>
                  </a:lnTo>
                  <a:lnTo>
                    <a:pt x="1432" y="761"/>
                  </a:lnTo>
                  <a:lnTo>
                    <a:pt x="1428" y="766"/>
                  </a:lnTo>
                  <a:lnTo>
                    <a:pt x="1424" y="771"/>
                  </a:lnTo>
                  <a:lnTo>
                    <a:pt x="1417" y="773"/>
                  </a:lnTo>
                  <a:lnTo>
                    <a:pt x="1411" y="774"/>
                  </a:lnTo>
                  <a:lnTo>
                    <a:pt x="1404" y="774"/>
                  </a:lnTo>
                  <a:lnTo>
                    <a:pt x="1399" y="772"/>
                  </a:lnTo>
                  <a:lnTo>
                    <a:pt x="1393" y="767"/>
                  </a:lnTo>
                  <a:lnTo>
                    <a:pt x="1393" y="767"/>
                  </a:lnTo>
                  <a:lnTo>
                    <a:pt x="1381" y="735"/>
                  </a:lnTo>
                  <a:lnTo>
                    <a:pt x="1368" y="705"/>
                  </a:lnTo>
                  <a:lnTo>
                    <a:pt x="1355" y="677"/>
                  </a:lnTo>
                  <a:lnTo>
                    <a:pt x="1341" y="650"/>
                  </a:lnTo>
                  <a:lnTo>
                    <a:pt x="1312" y="595"/>
                  </a:lnTo>
                  <a:lnTo>
                    <a:pt x="1298" y="567"/>
                  </a:lnTo>
                  <a:lnTo>
                    <a:pt x="1284" y="538"/>
                  </a:lnTo>
                  <a:lnTo>
                    <a:pt x="1284" y="538"/>
                  </a:lnTo>
                  <a:lnTo>
                    <a:pt x="1278" y="540"/>
                  </a:lnTo>
                  <a:lnTo>
                    <a:pt x="1273" y="541"/>
                  </a:lnTo>
                  <a:lnTo>
                    <a:pt x="1268" y="545"/>
                  </a:lnTo>
                  <a:lnTo>
                    <a:pt x="1265" y="549"/>
                  </a:lnTo>
                  <a:lnTo>
                    <a:pt x="1265" y="549"/>
                  </a:lnTo>
                  <a:lnTo>
                    <a:pt x="1269" y="566"/>
                  </a:lnTo>
                  <a:lnTo>
                    <a:pt x="1275" y="583"/>
                  </a:lnTo>
                  <a:lnTo>
                    <a:pt x="1281" y="601"/>
                  </a:lnTo>
                  <a:lnTo>
                    <a:pt x="1290" y="618"/>
                  </a:lnTo>
                  <a:lnTo>
                    <a:pt x="1306" y="655"/>
                  </a:lnTo>
                  <a:lnTo>
                    <a:pt x="1324" y="691"/>
                  </a:lnTo>
                  <a:lnTo>
                    <a:pt x="1324" y="691"/>
                  </a:lnTo>
                  <a:lnTo>
                    <a:pt x="1336" y="718"/>
                  </a:lnTo>
                  <a:lnTo>
                    <a:pt x="1342" y="733"/>
                  </a:lnTo>
                  <a:lnTo>
                    <a:pt x="1347" y="747"/>
                  </a:lnTo>
                  <a:lnTo>
                    <a:pt x="1350" y="762"/>
                  </a:lnTo>
                  <a:lnTo>
                    <a:pt x="1350" y="769"/>
                  </a:lnTo>
                  <a:lnTo>
                    <a:pt x="1350" y="777"/>
                  </a:lnTo>
                  <a:lnTo>
                    <a:pt x="1349" y="783"/>
                  </a:lnTo>
                  <a:lnTo>
                    <a:pt x="1348" y="791"/>
                  </a:lnTo>
                  <a:lnTo>
                    <a:pt x="1344" y="797"/>
                  </a:lnTo>
                  <a:lnTo>
                    <a:pt x="1341" y="804"/>
                  </a:lnTo>
                  <a:lnTo>
                    <a:pt x="1341" y="804"/>
                  </a:lnTo>
                  <a:lnTo>
                    <a:pt x="1336" y="805"/>
                  </a:lnTo>
                  <a:lnTo>
                    <a:pt x="1331" y="804"/>
                  </a:lnTo>
                  <a:lnTo>
                    <a:pt x="1325" y="803"/>
                  </a:lnTo>
                  <a:lnTo>
                    <a:pt x="1320" y="801"/>
                  </a:lnTo>
                  <a:lnTo>
                    <a:pt x="1309" y="793"/>
                  </a:lnTo>
                  <a:lnTo>
                    <a:pt x="1299" y="783"/>
                  </a:lnTo>
                  <a:lnTo>
                    <a:pt x="1291" y="774"/>
                  </a:lnTo>
                  <a:lnTo>
                    <a:pt x="1283" y="762"/>
                  </a:lnTo>
                  <a:lnTo>
                    <a:pt x="1272" y="743"/>
                  </a:lnTo>
                  <a:lnTo>
                    <a:pt x="1272" y="743"/>
                  </a:lnTo>
                  <a:lnTo>
                    <a:pt x="1263" y="723"/>
                  </a:lnTo>
                  <a:lnTo>
                    <a:pt x="1253" y="703"/>
                  </a:lnTo>
                  <a:lnTo>
                    <a:pt x="1236" y="659"/>
                  </a:lnTo>
                  <a:lnTo>
                    <a:pt x="1219" y="616"/>
                  </a:lnTo>
                  <a:lnTo>
                    <a:pt x="1212" y="596"/>
                  </a:lnTo>
                  <a:lnTo>
                    <a:pt x="1203" y="578"/>
                  </a:lnTo>
                  <a:lnTo>
                    <a:pt x="1203" y="578"/>
                  </a:lnTo>
                  <a:lnTo>
                    <a:pt x="1195" y="581"/>
                  </a:lnTo>
                  <a:lnTo>
                    <a:pt x="1187" y="584"/>
                  </a:lnTo>
                  <a:lnTo>
                    <a:pt x="1171" y="593"/>
                  </a:lnTo>
                  <a:lnTo>
                    <a:pt x="1171" y="593"/>
                  </a:lnTo>
                  <a:lnTo>
                    <a:pt x="1171" y="596"/>
                  </a:lnTo>
                  <a:lnTo>
                    <a:pt x="1172" y="598"/>
                  </a:lnTo>
                  <a:lnTo>
                    <a:pt x="1175" y="600"/>
                  </a:lnTo>
                  <a:lnTo>
                    <a:pt x="1177" y="602"/>
                  </a:lnTo>
                  <a:lnTo>
                    <a:pt x="1178" y="603"/>
                  </a:lnTo>
                  <a:lnTo>
                    <a:pt x="1180" y="607"/>
                  </a:lnTo>
                  <a:lnTo>
                    <a:pt x="1178" y="610"/>
                  </a:lnTo>
                  <a:lnTo>
                    <a:pt x="1178" y="610"/>
                  </a:lnTo>
                  <a:lnTo>
                    <a:pt x="1178" y="614"/>
                  </a:lnTo>
                  <a:lnTo>
                    <a:pt x="1177" y="620"/>
                  </a:lnTo>
                  <a:lnTo>
                    <a:pt x="1180" y="628"/>
                  </a:lnTo>
                  <a:lnTo>
                    <a:pt x="1183" y="638"/>
                  </a:lnTo>
                  <a:lnTo>
                    <a:pt x="1188" y="648"/>
                  </a:lnTo>
                  <a:lnTo>
                    <a:pt x="1201" y="668"/>
                  </a:lnTo>
                  <a:lnTo>
                    <a:pt x="1216" y="689"/>
                  </a:lnTo>
                  <a:lnTo>
                    <a:pt x="1216" y="689"/>
                  </a:lnTo>
                  <a:lnTo>
                    <a:pt x="1222" y="700"/>
                  </a:lnTo>
                  <a:lnTo>
                    <a:pt x="1228" y="711"/>
                  </a:lnTo>
                  <a:lnTo>
                    <a:pt x="1239" y="734"/>
                  </a:lnTo>
                  <a:lnTo>
                    <a:pt x="1250" y="759"/>
                  </a:lnTo>
                  <a:lnTo>
                    <a:pt x="1262" y="782"/>
                  </a:lnTo>
                  <a:lnTo>
                    <a:pt x="1262" y="782"/>
                  </a:lnTo>
                  <a:lnTo>
                    <a:pt x="1268" y="792"/>
                  </a:lnTo>
                  <a:lnTo>
                    <a:pt x="1276" y="803"/>
                  </a:lnTo>
                  <a:lnTo>
                    <a:pt x="1284" y="813"/>
                  </a:lnTo>
                  <a:lnTo>
                    <a:pt x="1292" y="824"/>
                  </a:lnTo>
                  <a:lnTo>
                    <a:pt x="1292" y="824"/>
                  </a:lnTo>
                  <a:lnTo>
                    <a:pt x="1304" y="844"/>
                  </a:lnTo>
                  <a:lnTo>
                    <a:pt x="1309" y="854"/>
                  </a:lnTo>
                  <a:lnTo>
                    <a:pt x="1314" y="864"/>
                  </a:lnTo>
                  <a:lnTo>
                    <a:pt x="1322" y="871"/>
                  </a:lnTo>
                  <a:lnTo>
                    <a:pt x="1329" y="878"/>
                  </a:lnTo>
                  <a:lnTo>
                    <a:pt x="1334" y="880"/>
                  </a:lnTo>
                  <a:lnTo>
                    <a:pt x="1338" y="882"/>
                  </a:lnTo>
                  <a:lnTo>
                    <a:pt x="1343" y="883"/>
                  </a:lnTo>
                  <a:lnTo>
                    <a:pt x="1349" y="883"/>
                  </a:lnTo>
                  <a:lnTo>
                    <a:pt x="1349" y="883"/>
                  </a:lnTo>
                  <a:lnTo>
                    <a:pt x="1354" y="882"/>
                  </a:lnTo>
                  <a:lnTo>
                    <a:pt x="1359" y="881"/>
                  </a:lnTo>
                  <a:lnTo>
                    <a:pt x="1364" y="878"/>
                  </a:lnTo>
                  <a:lnTo>
                    <a:pt x="1367" y="874"/>
                  </a:lnTo>
                  <a:lnTo>
                    <a:pt x="1370" y="871"/>
                  </a:lnTo>
                  <a:lnTo>
                    <a:pt x="1372" y="867"/>
                  </a:lnTo>
                  <a:lnTo>
                    <a:pt x="1377" y="857"/>
                  </a:lnTo>
                  <a:lnTo>
                    <a:pt x="1383" y="837"/>
                  </a:lnTo>
                  <a:lnTo>
                    <a:pt x="1388" y="827"/>
                  </a:lnTo>
                  <a:lnTo>
                    <a:pt x="1392" y="823"/>
                  </a:lnTo>
                  <a:lnTo>
                    <a:pt x="1395" y="819"/>
                  </a:lnTo>
                  <a:lnTo>
                    <a:pt x="1395" y="819"/>
                  </a:lnTo>
                  <a:lnTo>
                    <a:pt x="1400" y="815"/>
                  </a:lnTo>
                  <a:lnTo>
                    <a:pt x="1404" y="812"/>
                  </a:lnTo>
                  <a:lnTo>
                    <a:pt x="1410" y="811"/>
                  </a:lnTo>
                  <a:lnTo>
                    <a:pt x="1415" y="809"/>
                  </a:lnTo>
                  <a:lnTo>
                    <a:pt x="1426" y="809"/>
                  </a:lnTo>
                  <a:lnTo>
                    <a:pt x="1437" y="810"/>
                  </a:lnTo>
                  <a:lnTo>
                    <a:pt x="1458" y="814"/>
                  </a:lnTo>
                  <a:lnTo>
                    <a:pt x="1468" y="815"/>
                  </a:lnTo>
                  <a:lnTo>
                    <a:pt x="1476" y="817"/>
                  </a:lnTo>
                  <a:lnTo>
                    <a:pt x="1476" y="817"/>
                  </a:lnTo>
                  <a:lnTo>
                    <a:pt x="1478" y="808"/>
                  </a:lnTo>
                  <a:lnTo>
                    <a:pt x="1480" y="799"/>
                  </a:lnTo>
                  <a:lnTo>
                    <a:pt x="1481" y="781"/>
                  </a:lnTo>
                  <a:lnTo>
                    <a:pt x="1481" y="763"/>
                  </a:lnTo>
                  <a:lnTo>
                    <a:pt x="1478" y="745"/>
                  </a:lnTo>
                  <a:lnTo>
                    <a:pt x="1478" y="745"/>
                  </a:lnTo>
                  <a:close/>
                  <a:moveTo>
                    <a:pt x="1387" y="676"/>
                  </a:moveTo>
                  <a:lnTo>
                    <a:pt x="1387" y="676"/>
                  </a:lnTo>
                  <a:lnTo>
                    <a:pt x="1380" y="658"/>
                  </a:lnTo>
                  <a:lnTo>
                    <a:pt x="1372" y="639"/>
                  </a:lnTo>
                  <a:lnTo>
                    <a:pt x="1359" y="600"/>
                  </a:lnTo>
                  <a:lnTo>
                    <a:pt x="1352" y="582"/>
                  </a:lnTo>
                  <a:lnTo>
                    <a:pt x="1343" y="565"/>
                  </a:lnTo>
                  <a:lnTo>
                    <a:pt x="1334" y="548"/>
                  </a:lnTo>
                  <a:lnTo>
                    <a:pt x="1327" y="540"/>
                  </a:lnTo>
                  <a:lnTo>
                    <a:pt x="1321" y="534"/>
                  </a:lnTo>
                  <a:lnTo>
                    <a:pt x="1321" y="534"/>
                  </a:lnTo>
                  <a:lnTo>
                    <a:pt x="1321" y="530"/>
                  </a:lnTo>
                  <a:lnTo>
                    <a:pt x="1320" y="529"/>
                  </a:lnTo>
                  <a:lnTo>
                    <a:pt x="1320" y="526"/>
                  </a:lnTo>
                  <a:lnTo>
                    <a:pt x="1321" y="524"/>
                  </a:lnTo>
                  <a:lnTo>
                    <a:pt x="1321" y="524"/>
                  </a:lnTo>
                  <a:lnTo>
                    <a:pt x="1317" y="524"/>
                  </a:lnTo>
                  <a:lnTo>
                    <a:pt x="1317" y="524"/>
                  </a:lnTo>
                  <a:lnTo>
                    <a:pt x="1313" y="525"/>
                  </a:lnTo>
                  <a:lnTo>
                    <a:pt x="1311" y="527"/>
                  </a:lnTo>
                  <a:lnTo>
                    <a:pt x="1309" y="529"/>
                  </a:lnTo>
                  <a:lnTo>
                    <a:pt x="1304" y="529"/>
                  </a:lnTo>
                  <a:lnTo>
                    <a:pt x="1304" y="529"/>
                  </a:lnTo>
                  <a:lnTo>
                    <a:pt x="1310" y="546"/>
                  </a:lnTo>
                  <a:lnTo>
                    <a:pt x="1318" y="562"/>
                  </a:lnTo>
                  <a:lnTo>
                    <a:pt x="1334" y="593"/>
                  </a:lnTo>
                  <a:lnTo>
                    <a:pt x="1351" y="624"/>
                  </a:lnTo>
                  <a:lnTo>
                    <a:pt x="1368" y="654"/>
                  </a:lnTo>
                  <a:lnTo>
                    <a:pt x="1368" y="654"/>
                  </a:lnTo>
                  <a:lnTo>
                    <a:pt x="1373" y="667"/>
                  </a:lnTo>
                  <a:lnTo>
                    <a:pt x="1378" y="678"/>
                  </a:lnTo>
                  <a:lnTo>
                    <a:pt x="1385" y="703"/>
                  </a:lnTo>
                  <a:lnTo>
                    <a:pt x="1389" y="715"/>
                  </a:lnTo>
                  <a:lnTo>
                    <a:pt x="1394" y="726"/>
                  </a:lnTo>
                  <a:lnTo>
                    <a:pt x="1400" y="735"/>
                  </a:lnTo>
                  <a:lnTo>
                    <a:pt x="1408" y="743"/>
                  </a:lnTo>
                  <a:lnTo>
                    <a:pt x="1408" y="743"/>
                  </a:lnTo>
                  <a:lnTo>
                    <a:pt x="1410" y="733"/>
                  </a:lnTo>
                  <a:lnTo>
                    <a:pt x="1409" y="724"/>
                  </a:lnTo>
                  <a:lnTo>
                    <a:pt x="1408" y="716"/>
                  </a:lnTo>
                  <a:lnTo>
                    <a:pt x="1404" y="708"/>
                  </a:lnTo>
                  <a:lnTo>
                    <a:pt x="1396" y="692"/>
                  </a:lnTo>
                  <a:lnTo>
                    <a:pt x="1387" y="676"/>
                  </a:lnTo>
                  <a:lnTo>
                    <a:pt x="1387" y="676"/>
                  </a:lnTo>
                  <a:close/>
                  <a:moveTo>
                    <a:pt x="1262" y="610"/>
                  </a:moveTo>
                  <a:lnTo>
                    <a:pt x="1262" y="610"/>
                  </a:lnTo>
                  <a:lnTo>
                    <a:pt x="1258" y="595"/>
                  </a:lnTo>
                  <a:lnTo>
                    <a:pt x="1253" y="580"/>
                  </a:lnTo>
                  <a:lnTo>
                    <a:pt x="1251" y="572"/>
                  </a:lnTo>
                  <a:lnTo>
                    <a:pt x="1248" y="567"/>
                  </a:lnTo>
                  <a:lnTo>
                    <a:pt x="1244" y="562"/>
                  </a:lnTo>
                  <a:lnTo>
                    <a:pt x="1237" y="559"/>
                  </a:lnTo>
                  <a:lnTo>
                    <a:pt x="1237" y="559"/>
                  </a:lnTo>
                  <a:lnTo>
                    <a:pt x="1236" y="561"/>
                  </a:lnTo>
                  <a:lnTo>
                    <a:pt x="1233" y="563"/>
                  </a:lnTo>
                  <a:lnTo>
                    <a:pt x="1227" y="564"/>
                  </a:lnTo>
                  <a:lnTo>
                    <a:pt x="1223" y="565"/>
                  </a:lnTo>
                  <a:lnTo>
                    <a:pt x="1220" y="567"/>
                  </a:lnTo>
                  <a:lnTo>
                    <a:pt x="1219" y="569"/>
                  </a:lnTo>
                  <a:lnTo>
                    <a:pt x="1218" y="574"/>
                  </a:lnTo>
                  <a:lnTo>
                    <a:pt x="1218" y="574"/>
                  </a:lnTo>
                  <a:lnTo>
                    <a:pt x="1225" y="584"/>
                  </a:lnTo>
                  <a:lnTo>
                    <a:pt x="1231" y="597"/>
                  </a:lnTo>
                  <a:lnTo>
                    <a:pt x="1243" y="623"/>
                  </a:lnTo>
                  <a:lnTo>
                    <a:pt x="1266" y="680"/>
                  </a:lnTo>
                  <a:lnTo>
                    <a:pt x="1278" y="707"/>
                  </a:lnTo>
                  <a:lnTo>
                    <a:pt x="1284" y="721"/>
                  </a:lnTo>
                  <a:lnTo>
                    <a:pt x="1292" y="734"/>
                  </a:lnTo>
                  <a:lnTo>
                    <a:pt x="1299" y="747"/>
                  </a:lnTo>
                  <a:lnTo>
                    <a:pt x="1308" y="759"/>
                  </a:lnTo>
                  <a:lnTo>
                    <a:pt x="1317" y="769"/>
                  </a:lnTo>
                  <a:lnTo>
                    <a:pt x="1326" y="780"/>
                  </a:lnTo>
                  <a:lnTo>
                    <a:pt x="1326" y="780"/>
                  </a:lnTo>
                  <a:lnTo>
                    <a:pt x="1325" y="768"/>
                  </a:lnTo>
                  <a:lnTo>
                    <a:pt x="1323" y="757"/>
                  </a:lnTo>
                  <a:lnTo>
                    <a:pt x="1321" y="745"/>
                  </a:lnTo>
                  <a:lnTo>
                    <a:pt x="1318" y="734"/>
                  </a:lnTo>
                  <a:lnTo>
                    <a:pt x="1309" y="713"/>
                  </a:lnTo>
                  <a:lnTo>
                    <a:pt x="1301" y="691"/>
                  </a:lnTo>
                  <a:lnTo>
                    <a:pt x="1280" y="651"/>
                  </a:lnTo>
                  <a:lnTo>
                    <a:pt x="1271" y="630"/>
                  </a:lnTo>
                  <a:lnTo>
                    <a:pt x="1262" y="610"/>
                  </a:lnTo>
                  <a:lnTo>
                    <a:pt x="1262" y="610"/>
                  </a:lnTo>
                  <a:close/>
                  <a:moveTo>
                    <a:pt x="894" y="822"/>
                  </a:moveTo>
                  <a:lnTo>
                    <a:pt x="894" y="822"/>
                  </a:lnTo>
                  <a:lnTo>
                    <a:pt x="887" y="829"/>
                  </a:lnTo>
                  <a:lnTo>
                    <a:pt x="881" y="837"/>
                  </a:lnTo>
                  <a:lnTo>
                    <a:pt x="871" y="855"/>
                  </a:lnTo>
                  <a:lnTo>
                    <a:pt x="863" y="873"/>
                  </a:lnTo>
                  <a:lnTo>
                    <a:pt x="856" y="893"/>
                  </a:lnTo>
                  <a:lnTo>
                    <a:pt x="856" y="893"/>
                  </a:lnTo>
                  <a:lnTo>
                    <a:pt x="870" y="898"/>
                  </a:lnTo>
                  <a:lnTo>
                    <a:pt x="885" y="902"/>
                  </a:lnTo>
                  <a:lnTo>
                    <a:pt x="900" y="905"/>
                  </a:lnTo>
                  <a:lnTo>
                    <a:pt x="915" y="909"/>
                  </a:lnTo>
                  <a:lnTo>
                    <a:pt x="931" y="911"/>
                  </a:lnTo>
                  <a:lnTo>
                    <a:pt x="947" y="913"/>
                  </a:lnTo>
                  <a:lnTo>
                    <a:pt x="979" y="914"/>
                  </a:lnTo>
                  <a:lnTo>
                    <a:pt x="1013" y="913"/>
                  </a:lnTo>
                  <a:lnTo>
                    <a:pt x="1045" y="912"/>
                  </a:lnTo>
                  <a:lnTo>
                    <a:pt x="1076" y="909"/>
                  </a:lnTo>
                  <a:lnTo>
                    <a:pt x="1105" y="905"/>
                  </a:lnTo>
                  <a:lnTo>
                    <a:pt x="1105" y="905"/>
                  </a:lnTo>
                  <a:lnTo>
                    <a:pt x="1127" y="902"/>
                  </a:lnTo>
                  <a:lnTo>
                    <a:pt x="1150" y="898"/>
                  </a:lnTo>
                  <a:lnTo>
                    <a:pt x="1171" y="894"/>
                  </a:lnTo>
                  <a:lnTo>
                    <a:pt x="1191" y="888"/>
                  </a:lnTo>
                  <a:lnTo>
                    <a:pt x="1212" y="882"/>
                  </a:lnTo>
                  <a:lnTo>
                    <a:pt x="1231" y="875"/>
                  </a:lnTo>
                  <a:lnTo>
                    <a:pt x="1249" y="869"/>
                  </a:lnTo>
                  <a:lnTo>
                    <a:pt x="1267" y="860"/>
                  </a:lnTo>
                  <a:lnTo>
                    <a:pt x="1267" y="860"/>
                  </a:lnTo>
                  <a:lnTo>
                    <a:pt x="1251" y="832"/>
                  </a:lnTo>
                  <a:lnTo>
                    <a:pt x="1236" y="799"/>
                  </a:lnTo>
                  <a:lnTo>
                    <a:pt x="1205" y="734"/>
                  </a:lnTo>
                  <a:lnTo>
                    <a:pt x="1146" y="605"/>
                  </a:lnTo>
                  <a:lnTo>
                    <a:pt x="1146" y="605"/>
                  </a:lnTo>
                  <a:lnTo>
                    <a:pt x="1128" y="615"/>
                  </a:lnTo>
                  <a:lnTo>
                    <a:pt x="1110" y="627"/>
                  </a:lnTo>
                  <a:lnTo>
                    <a:pt x="1075" y="651"/>
                  </a:lnTo>
                  <a:lnTo>
                    <a:pt x="1041" y="675"/>
                  </a:lnTo>
                  <a:lnTo>
                    <a:pt x="1010" y="703"/>
                  </a:lnTo>
                  <a:lnTo>
                    <a:pt x="979" y="731"/>
                  </a:lnTo>
                  <a:lnTo>
                    <a:pt x="949" y="761"/>
                  </a:lnTo>
                  <a:lnTo>
                    <a:pt x="922" y="791"/>
                  </a:lnTo>
                  <a:lnTo>
                    <a:pt x="894" y="822"/>
                  </a:lnTo>
                  <a:lnTo>
                    <a:pt x="894" y="822"/>
                  </a:lnTo>
                  <a:close/>
                  <a:moveTo>
                    <a:pt x="625" y="1662"/>
                  </a:moveTo>
                  <a:lnTo>
                    <a:pt x="625" y="1662"/>
                  </a:lnTo>
                  <a:lnTo>
                    <a:pt x="623" y="1659"/>
                  </a:lnTo>
                  <a:lnTo>
                    <a:pt x="621" y="1656"/>
                  </a:lnTo>
                  <a:lnTo>
                    <a:pt x="616" y="1646"/>
                  </a:lnTo>
                  <a:lnTo>
                    <a:pt x="611" y="1636"/>
                  </a:lnTo>
                  <a:lnTo>
                    <a:pt x="607" y="1631"/>
                  </a:lnTo>
                  <a:lnTo>
                    <a:pt x="604" y="1628"/>
                  </a:lnTo>
                  <a:lnTo>
                    <a:pt x="604" y="1628"/>
                  </a:lnTo>
                  <a:lnTo>
                    <a:pt x="600" y="1612"/>
                  </a:lnTo>
                  <a:lnTo>
                    <a:pt x="597" y="1597"/>
                  </a:lnTo>
                  <a:lnTo>
                    <a:pt x="592" y="1584"/>
                  </a:lnTo>
                  <a:lnTo>
                    <a:pt x="586" y="1572"/>
                  </a:lnTo>
                  <a:lnTo>
                    <a:pt x="575" y="1549"/>
                  </a:lnTo>
                  <a:lnTo>
                    <a:pt x="569" y="1536"/>
                  </a:lnTo>
                  <a:lnTo>
                    <a:pt x="564" y="1522"/>
                  </a:lnTo>
                  <a:lnTo>
                    <a:pt x="564" y="1522"/>
                  </a:lnTo>
                  <a:lnTo>
                    <a:pt x="559" y="1518"/>
                  </a:lnTo>
                  <a:lnTo>
                    <a:pt x="554" y="1514"/>
                  </a:lnTo>
                  <a:lnTo>
                    <a:pt x="547" y="1503"/>
                  </a:lnTo>
                  <a:lnTo>
                    <a:pt x="540" y="1493"/>
                  </a:lnTo>
                  <a:lnTo>
                    <a:pt x="532" y="1483"/>
                  </a:lnTo>
                  <a:lnTo>
                    <a:pt x="532" y="1483"/>
                  </a:lnTo>
                  <a:lnTo>
                    <a:pt x="531" y="1478"/>
                  </a:lnTo>
                  <a:lnTo>
                    <a:pt x="530" y="1474"/>
                  </a:lnTo>
                  <a:lnTo>
                    <a:pt x="527" y="1471"/>
                  </a:lnTo>
                  <a:lnTo>
                    <a:pt x="526" y="1465"/>
                  </a:lnTo>
                  <a:lnTo>
                    <a:pt x="526" y="1465"/>
                  </a:lnTo>
                  <a:lnTo>
                    <a:pt x="518" y="1454"/>
                  </a:lnTo>
                  <a:lnTo>
                    <a:pt x="510" y="1441"/>
                  </a:lnTo>
                  <a:lnTo>
                    <a:pt x="503" y="1427"/>
                  </a:lnTo>
                  <a:lnTo>
                    <a:pt x="496" y="1412"/>
                  </a:lnTo>
                  <a:lnTo>
                    <a:pt x="490" y="1398"/>
                  </a:lnTo>
                  <a:lnTo>
                    <a:pt x="484" y="1384"/>
                  </a:lnTo>
                  <a:lnTo>
                    <a:pt x="475" y="1371"/>
                  </a:lnTo>
                  <a:lnTo>
                    <a:pt x="471" y="1366"/>
                  </a:lnTo>
                  <a:lnTo>
                    <a:pt x="465" y="1360"/>
                  </a:lnTo>
                  <a:lnTo>
                    <a:pt x="465" y="1360"/>
                  </a:lnTo>
                  <a:lnTo>
                    <a:pt x="439" y="1309"/>
                  </a:lnTo>
                  <a:lnTo>
                    <a:pt x="413" y="1259"/>
                  </a:lnTo>
                  <a:lnTo>
                    <a:pt x="388" y="1206"/>
                  </a:lnTo>
                  <a:lnTo>
                    <a:pt x="365" y="1154"/>
                  </a:lnTo>
                  <a:lnTo>
                    <a:pt x="365" y="1154"/>
                  </a:lnTo>
                  <a:lnTo>
                    <a:pt x="348" y="1115"/>
                  </a:lnTo>
                  <a:lnTo>
                    <a:pt x="329" y="1078"/>
                  </a:lnTo>
                  <a:lnTo>
                    <a:pt x="291" y="1004"/>
                  </a:lnTo>
                  <a:lnTo>
                    <a:pt x="272" y="966"/>
                  </a:lnTo>
                  <a:lnTo>
                    <a:pt x="254" y="929"/>
                  </a:lnTo>
                  <a:lnTo>
                    <a:pt x="237" y="890"/>
                  </a:lnTo>
                  <a:lnTo>
                    <a:pt x="222" y="851"/>
                  </a:lnTo>
                  <a:lnTo>
                    <a:pt x="222" y="851"/>
                  </a:lnTo>
                  <a:lnTo>
                    <a:pt x="215" y="853"/>
                  </a:lnTo>
                  <a:lnTo>
                    <a:pt x="208" y="857"/>
                  </a:lnTo>
                  <a:lnTo>
                    <a:pt x="201" y="859"/>
                  </a:lnTo>
                  <a:lnTo>
                    <a:pt x="197" y="860"/>
                  </a:lnTo>
                  <a:lnTo>
                    <a:pt x="192" y="860"/>
                  </a:lnTo>
                  <a:lnTo>
                    <a:pt x="192" y="860"/>
                  </a:lnTo>
                  <a:lnTo>
                    <a:pt x="200" y="881"/>
                  </a:lnTo>
                  <a:lnTo>
                    <a:pt x="207" y="900"/>
                  </a:lnTo>
                  <a:lnTo>
                    <a:pt x="216" y="919"/>
                  </a:lnTo>
                  <a:lnTo>
                    <a:pt x="226" y="939"/>
                  </a:lnTo>
                  <a:lnTo>
                    <a:pt x="245" y="975"/>
                  </a:lnTo>
                  <a:lnTo>
                    <a:pt x="264" y="1010"/>
                  </a:lnTo>
                  <a:lnTo>
                    <a:pt x="264" y="1010"/>
                  </a:lnTo>
                  <a:lnTo>
                    <a:pt x="272" y="1029"/>
                  </a:lnTo>
                  <a:lnTo>
                    <a:pt x="279" y="1048"/>
                  </a:lnTo>
                  <a:lnTo>
                    <a:pt x="287" y="1066"/>
                  </a:lnTo>
                  <a:lnTo>
                    <a:pt x="296" y="1084"/>
                  </a:lnTo>
                  <a:lnTo>
                    <a:pt x="296" y="1084"/>
                  </a:lnTo>
                  <a:lnTo>
                    <a:pt x="327" y="1146"/>
                  </a:lnTo>
                  <a:lnTo>
                    <a:pt x="357" y="1208"/>
                  </a:lnTo>
                  <a:lnTo>
                    <a:pt x="417" y="1334"/>
                  </a:lnTo>
                  <a:lnTo>
                    <a:pt x="448" y="1395"/>
                  </a:lnTo>
                  <a:lnTo>
                    <a:pt x="479" y="1455"/>
                  </a:lnTo>
                  <a:lnTo>
                    <a:pt x="496" y="1485"/>
                  </a:lnTo>
                  <a:lnTo>
                    <a:pt x="512" y="1514"/>
                  </a:lnTo>
                  <a:lnTo>
                    <a:pt x="531" y="1541"/>
                  </a:lnTo>
                  <a:lnTo>
                    <a:pt x="549" y="1569"/>
                  </a:lnTo>
                  <a:lnTo>
                    <a:pt x="549" y="1569"/>
                  </a:lnTo>
                  <a:lnTo>
                    <a:pt x="553" y="1581"/>
                  </a:lnTo>
                  <a:lnTo>
                    <a:pt x="559" y="1593"/>
                  </a:lnTo>
                  <a:lnTo>
                    <a:pt x="570" y="1614"/>
                  </a:lnTo>
                  <a:lnTo>
                    <a:pt x="581" y="1637"/>
                  </a:lnTo>
                  <a:lnTo>
                    <a:pt x="586" y="1649"/>
                  </a:lnTo>
                  <a:lnTo>
                    <a:pt x="591" y="1660"/>
                  </a:lnTo>
                  <a:lnTo>
                    <a:pt x="591" y="1660"/>
                  </a:lnTo>
                  <a:lnTo>
                    <a:pt x="591" y="1662"/>
                  </a:lnTo>
                  <a:lnTo>
                    <a:pt x="590" y="1665"/>
                  </a:lnTo>
                  <a:lnTo>
                    <a:pt x="587" y="1668"/>
                  </a:lnTo>
                  <a:lnTo>
                    <a:pt x="586" y="1669"/>
                  </a:lnTo>
                  <a:lnTo>
                    <a:pt x="586" y="1671"/>
                  </a:lnTo>
                  <a:lnTo>
                    <a:pt x="586" y="1673"/>
                  </a:lnTo>
                  <a:lnTo>
                    <a:pt x="589" y="1675"/>
                  </a:lnTo>
                  <a:lnTo>
                    <a:pt x="589" y="1675"/>
                  </a:lnTo>
                  <a:lnTo>
                    <a:pt x="596" y="1677"/>
                  </a:lnTo>
                  <a:lnTo>
                    <a:pt x="601" y="1678"/>
                  </a:lnTo>
                  <a:lnTo>
                    <a:pt x="607" y="1677"/>
                  </a:lnTo>
                  <a:lnTo>
                    <a:pt x="611" y="1675"/>
                  </a:lnTo>
                  <a:lnTo>
                    <a:pt x="614" y="1673"/>
                  </a:lnTo>
                  <a:lnTo>
                    <a:pt x="618" y="1670"/>
                  </a:lnTo>
                  <a:lnTo>
                    <a:pt x="625" y="1662"/>
                  </a:lnTo>
                  <a:lnTo>
                    <a:pt x="625" y="1662"/>
                  </a:lnTo>
                  <a:close/>
                  <a:moveTo>
                    <a:pt x="107" y="930"/>
                  </a:moveTo>
                  <a:lnTo>
                    <a:pt x="107" y="930"/>
                  </a:lnTo>
                  <a:lnTo>
                    <a:pt x="118" y="954"/>
                  </a:lnTo>
                  <a:lnTo>
                    <a:pt x="131" y="976"/>
                  </a:lnTo>
                  <a:lnTo>
                    <a:pt x="131" y="976"/>
                  </a:lnTo>
                  <a:lnTo>
                    <a:pt x="154" y="1022"/>
                  </a:lnTo>
                  <a:lnTo>
                    <a:pt x="166" y="1046"/>
                  </a:lnTo>
                  <a:lnTo>
                    <a:pt x="177" y="1067"/>
                  </a:lnTo>
                  <a:lnTo>
                    <a:pt x="177" y="1067"/>
                  </a:lnTo>
                  <a:lnTo>
                    <a:pt x="203" y="1114"/>
                  </a:lnTo>
                  <a:lnTo>
                    <a:pt x="227" y="1161"/>
                  </a:lnTo>
                  <a:lnTo>
                    <a:pt x="250" y="1210"/>
                  </a:lnTo>
                  <a:lnTo>
                    <a:pt x="273" y="1258"/>
                  </a:lnTo>
                  <a:lnTo>
                    <a:pt x="317" y="1354"/>
                  </a:lnTo>
                  <a:lnTo>
                    <a:pt x="339" y="1402"/>
                  </a:lnTo>
                  <a:lnTo>
                    <a:pt x="363" y="1448"/>
                  </a:lnTo>
                  <a:lnTo>
                    <a:pt x="363" y="1448"/>
                  </a:lnTo>
                  <a:lnTo>
                    <a:pt x="373" y="1472"/>
                  </a:lnTo>
                  <a:lnTo>
                    <a:pt x="384" y="1496"/>
                  </a:lnTo>
                  <a:lnTo>
                    <a:pt x="402" y="1545"/>
                  </a:lnTo>
                  <a:lnTo>
                    <a:pt x="412" y="1568"/>
                  </a:lnTo>
                  <a:lnTo>
                    <a:pt x="423" y="1592"/>
                  </a:lnTo>
                  <a:lnTo>
                    <a:pt x="434" y="1614"/>
                  </a:lnTo>
                  <a:lnTo>
                    <a:pt x="448" y="1636"/>
                  </a:lnTo>
                  <a:lnTo>
                    <a:pt x="448" y="1636"/>
                  </a:lnTo>
                  <a:lnTo>
                    <a:pt x="448" y="1641"/>
                  </a:lnTo>
                  <a:lnTo>
                    <a:pt x="448" y="1649"/>
                  </a:lnTo>
                  <a:lnTo>
                    <a:pt x="451" y="1657"/>
                  </a:lnTo>
                  <a:lnTo>
                    <a:pt x="455" y="1667"/>
                  </a:lnTo>
                  <a:lnTo>
                    <a:pt x="460" y="1674"/>
                  </a:lnTo>
                  <a:lnTo>
                    <a:pt x="463" y="1676"/>
                  </a:lnTo>
                  <a:lnTo>
                    <a:pt x="468" y="1680"/>
                  </a:lnTo>
                  <a:lnTo>
                    <a:pt x="471" y="1681"/>
                  </a:lnTo>
                  <a:lnTo>
                    <a:pt x="475" y="1682"/>
                  </a:lnTo>
                  <a:lnTo>
                    <a:pt x="480" y="1682"/>
                  </a:lnTo>
                  <a:lnTo>
                    <a:pt x="485" y="1680"/>
                  </a:lnTo>
                  <a:lnTo>
                    <a:pt x="485" y="1680"/>
                  </a:lnTo>
                  <a:lnTo>
                    <a:pt x="486" y="1671"/>
                  </a:lnTo>
                  <a:lnTo>
                    <a:pt x="486" y="1664"/>
                  </a:lnTo>
                  <a:lnTo>
                    <a:pt x="486" y="1657"/>
                  </a:lnTo>
                  <a:lnTo>
                    <a:pt x="484" y="1651"/>
                  </a:lnTo>
                  <a:lnTo>
                    <a:pt x="480" y="1637"/>
                  </a:lnTo>
                  <a:lnTo>
                    <a:pt x="475" y="1621"/>
                  </a:lnTo>
                  <a:lnTo>
                    <a:pt x="475" y="1621"/>
                  </a:lnTo>
                  <a:lnTo>
                    <a:pt x="464" y="1604"/>
                  </a:lnTo>
                  <a:lnTo>
                    <a:pt x="454" y="1586"/>
                  </a:lnTo>
                  <a:lnTo>
                    <a:pt x="445" y="1568"/>
                  </a:lnTo>
                  <a:lnTo>
                    <a:pt x="435" y="1550"/>
                  </a:lnTo>
                  <a:lnTo>
                    <a:pt x="419" y="1514"/>
                  </a:lnTo>
                  <a:lnTo>
                    <a:pt x="401" y="1478"/>
                  </a:lnTo>
                  <a:lnTo>
                    <a:pt x="401" y="1478"/>
                  </a:lnTo>
                  <a:lnTo>
                    <a:pt x="385" y="1445"/>
                  </a:lnTo>
                  <a:lnTo>
                    <a:pt x="377" y="1429"/>
                  </a:lnTo>
                  <a:lnTo>
                    <a:pt x="369" y="1412"/>
                  </a:lnTo>
                  <a:lnTo>
                    <a:pt x="369" y="1412"/>
                  </a:lnTo>
                  <a:lnTo>
                    <a:pt x="362" y="1395"/>
                  </a:lnTo>
                  <a:lnTo>
                    <a:pt x="352" y="1379"/>
                  </a:lnTo>
                  <a:lnTo>
                    <a:pt x="342" y="1362"/>
                  </a:lnTo>
                  <a:lnTo>
                    <a:pt x="333" y="1346"/>
                  </a:lnTo>
                  <a:lnTo>
                    <a:pt x="333" y="1346"/>
                  </a:lnTo>
                  <a:lnTo>
                    <a:pt x="324" y="1327"/>
                  </a:lnTo>
                  <a:lnTo>
                    <a:pt x="318" y="1309"/>
                  </a:lnTo>
                  <a:lnTo>
                    <a:pt x="303" y="1272"/>
                  </a:lnTo>
                  <a:lnTo>
                    <a:pt x="303" y="1272"/>
                  </a:lnTo>
                  <a:lnTo>
                    <a:pt x="288" y="1235"/>
                  </a:lnTo>
                  <a:lnTo>
                    <a:pt x="272" y="1200"/>
                  </a:lnTo>
                  <a:lnTo>
                    <a:pt x="239" y="1129"/>
                  </a:lnTo>
                  <a:lnTo>
                    <a:pt x="239" y="1129"/>
                  </a:lnTo>
                  <a:lnTo>
                    <a:pt x="231" y="1111"/>
                  </a:lnTo>
                  <a:lnTo>
                    <a:pt x="221" y="1095"/>
                  </a:lnTo>
                  <a:lnTo>
                    <a:pt x="202" y="1062"/>
                  </a:lnTo>
                  <a:lnTo>
                    <a:pt x="183" y="1029"/>
                  </a:lnTo>
                  <a:lnTo>
                    <a:pt x="174" y="1013"/>
                  </a:lnTo>
                  <a:lnTo>
                    <a:pt x="166" y="996"/>
                  </a:lnTo>
                  <a:lnTo>
                    <a:pt x="166" y="996"/>
                  </a:lnTo>
                  <a:lnTo>
                    <a:pt x="158" y="978"/>
                  </a:lnTo>
                  <a:lnTo>
                    <a:pt x="151" y="958"/>
                  </a:lnTo>
                  <a:lnTo>
                    <a:pt x="142" y="936"/>
                  </a:lnTo>
                  <a:lnTo>
                    <a:pt x="133" y="915"/>
                  </a:lnTo>
                  <a:lnTo>
                    <a:pt x="128" y="905"/>
                  </a:lnTo>
                  <a:lnTo>
                    <a:pt x="123" y="896"/>
                  </a:lnTo>
                  <a:lnTo>
                    <a:pt x="117" y="887"/>
                  </a:lnTo>
                  <a:lnTo>
                    <a:pt x="111" y="881"/>
                  </a:lnTo>
                  <a:lnTo>
                    <a:pt x="105" y="875"/>
                  </a:lnTo>
                  <a:lnTo>
                    <a:pt x="97" y="871"/>
                  </a:lnTo>
                  <a:lnTo>
                    <a:pt x="90" y="869"/>
                  </a:lnTo>
                  <a:lnTo>
                    <a:pt x="82" y="868"/>
                  </a:lnTo>
                  <a:lnTo>
                    <a:pt x="82" y="868"/>
                  </a:lnTo>
                  <a:lnTo>
                    <a:pt x="87" y="884"/>
                  </a:lnTo>
                  <a:lnTo>
                    <a:pt x="93" y="899"/>
                  </a:lnTo>
                  <a:lnTo>
                    <a:pt x="107" y="930"/>
                  </a:lnTo>
                  <a:lnTo>
                    <a:pt x="107" y="930"/>
                  </a:lnTo>
                  <a:close/>
                  <a:moveTo>
                    <a:pt x="168" y="873"/>
                  </a:moveTo>
                  <a:lnTo>
                    <a:pt x="168" y="873"/>
                  </a:lnTo>
                  <a:lnTo>
                    <a:pt x="161" y="873"/>
                  </a:lnTo>
                  <a:lnTo>
                    <a:pt x="155" y="872"/>
                  </a:lnTo>
                  <a:lnTo>
                    <a:pt x="147" y="871"/>
                  </a:lnTo>
                  <a:lnTo>
                    <a:pt x="143" y="872"/>
                  </a:lnTo>
                  <a:lnTo>
                    <a:pt x="139" y="873"/>
                  </a:lnTo>
                  <a:lnTo>
                    <a:pt x="139" y="873"/>
                  </a:lnTo>
                  <a:lnTo>
                    <a:pt x="146" y="900"/>
                  </a:lnTo>
                  <a:lnTo>
                    <a:pt x="156" y="926"/>
                  </a:lnTo>
                  <a:lnTo>
                    <a:pt x="168" y="951"/>
                  </a:lnTo>
                  <a:lnTo>
                    <a:pt x="180" y="977"/>
                  </a:lnTo>
                  <a:lnTo>
                    <a:pt x="205" y="1026"/>
                  </a:lnTo>
                  <a:lnTo>
                    <a:pt x="232" y="1075"/>
                  </a:lnTo>
                  <a:lnTo>
                    <a:pt x="232" y="1075"/>
                  </a:lnTo>
                  <a:lnTo>
                    <a:pt x="246" y="1101"/>
                  </a:lnTo>
                  <a:lnTo>
                    <a:pt x="260" y="1129"/>
                  </a:lnTo>
                  <a:lnTo>
                    <a:pt x="286" y="1184"/>
                  </a:lnTo>
                  <a:lnTo>
                    <a:pt x="310" y="1238"/>
                  </a:lnTo>
                  <a:lnTo>
                    <a:pt x="334" y="1293"/>
                  </a:lnTo>
                  <a:lnTo>
                    <a:pt x="358" y="1349"/>
                  </a:lnTo>
                  <a:lnTo>
                    <a:pt x="384" y="1402"/>
                  </a:lnTo>
                  <a:lnTo>
                    <a:pt x="398" y="1430"/>
                  </a:lnTo>
                  <a:lnTo>
                    <a:pt x="412" y="1457"/>
                  </a:lnTo>
                  <a:lnTo>
                    <a:pt x="427" y="1484"/>
                  </a:lnTo>
                  <a:lnTo>
                    <a:pt x="443" y="1510"/>
                  </a:lnTo>
                  <a:lnTo>
                    <a:pt x="443" y="1510"/>
                  </a:lnTo>
                  <a:lnTo>
                    <a:pt x="454" y="1536"/>
                  </a:lnTo>
                  <a:lnTo>
                    <a:pt x="464" y="1561"/>
                  </a:lnTo>
                  <a:lnTo>
                    <a:pt x="478" y="1584"/>
                  </a:lnTo>
                  <a:lnTo>
                    <a:pt x="492" y="1609"/>
                  </a:lnTo>
                  <a:lnTo>
                    <a:pt x="492" y="1609"/>
                  </a:lnTo>
                  <a:lnTo>
                    <a:pt x="499" y="1607"/>
                  </a:lnTo>
                  <a:lnTo>
                    <a:pt x="506" y="1607"/>
                  </a:lnTo>
                  <a:lnTo>
                    <a:pt x="519" y="1608"/>
                  </a:lnTo>
                  <a:lnTo>
                    <a:pt x="524" y="1609"/>
                  </a:lnTo>
                  <a:lnTo>
                    <a:pt x="531" y="1610"/>
                  </a:lnTo>
                  <a:lnTo>
                    <a:pt x="536" y="1609"/>
                  </a:lnTo>
                  <a:lnTo>
                    <a:pt x="541" y="1606"/>
                  </a:lnTo>
                  <a:lnTo>
                    <a:pt x="541" y="1606"/>
                  </a:lnTo>
                  <a:lnTo>
                    <a:pt x="517" y="1562"/>
                  </a:lnTo>
                  <a:lnTo>
                    <a:pt x="492" y="1518"/>
                  </a:lnTo>
                  <a:lnTo>
                    <a:pt x="444" y="1427"/>
                  </a:lnTo>
                  <a:lnTo>
                    <a:pt x="398" y="1335"/>
                  </a:lnTo>
                  <a:lnTo>
                    <a:pt x="352" y="1243"/>
                  </a:lnTo>
                  <a:lnTo>
                    <a:pt x="262" y="1056"/>
                  </a:lnTo>
                  <a:lnTo>
                    <a:pt x="215" y="964"/>
                  </a:lnTo>
                  <a:lnTo>
                    <a:pt x="168" y="873"/>
                  </a:lnTo>
                  <a:lnTo>
                    <a:pt x="168" y="873"/>
                  </a:lnTo>
                  <a:close/>
                  <a:moveTo>
                    <a:pt x="714" y="917"/>
                  </a:moveTo>
                  <a:lnTo>
                    <a:pt x="714" y="917"/>
                  </a:lnTo>
                  <a:lnTo>
                    <a:pt x="700" y="924"/>
                  </a:lnTo>
                  <a:lnTo>
                    <a:pt x="687" y="930"/>
                  </a:lnTo>
                  <a:lnTo>
                    <a:pt x="682" y="934"/>
                  </a:lnTo>
                  <a:lnTo>
                    <a:pt x="677" y="939"/>
                  </a:lnTo>
                  <a:lnTo>
                    <a:pt x="673" y="944"/>
                  </a:lnTo>
                  <a:lnTo>
                    <a:pt x="670" y="948"/>
                  </a:lnTo>
                  <a:lnTo>
                    <a:pt x="667" y="955"/>
                  </a:lnTo>
                  <a:lnTo>
                    <a:pt x="665" y="960"/>
                  </a:lnTo>
                  <a:lnTo>
                    <a:pt x="663" y="966"/>
                  </a:lnTo>
                  <a:lnTo>
                    <a:pt x="662" y="973"/>
                  </a:lnTo>
                  <a:lnTo>
                    <a:pt x="662" y="980"/>
                  </a:lnTo>
                  <a:lnTo>
                    <a:pt x="663" y="988"/>
                  </a:lnTo>
                  <a:lnTo>
                    <a:pt x="665" y="995"/>
                  </a:lnTo>
                  <a:lnTo>
                    <a:pt x="667" y="1004"/>
                  </a:lnTo>
                  <a:lnTo>
                    <a:pt x="667" y="1004"/>
                  </a:lnTo>
                  <a:lnTo>
                    <a:pt x="673" y="1017"/>
                  </a:lnTo>
                  <a:lnTo>
                    <a:pt x="680" y="1031"/>
                  </a:lnTo>
                  <a:lnTo>
                    <a:pt x="687" y="1045"/>
                  </a:lnTo>
                  <a:lnTo>
                    <a:pt x="695" y="1060"/>
                  </a:lnTo>
                  <a:lnTo>
                    <a:pt x="695" y="1060"/>
                  </a:lnTo>
                  <a:lnTo>
                    <a:pt x="705" y="1092"/>
                  </a:lnTo>
                  <a:lnTo>
                    <a:pt x="715" y="1123"/>
                  </a:lnTo>
                  <a:lnTo>
                    <a:pt x="726" y="1153"/>
                  </a:lnTo>
                  <a:lnTo>
                    <a:pt x="738" y="1183"/>
                  </a:lnTo>
                  <a:lnTo>
                    <a:pt x="738" y="1183"/>
                  </a:lnTo>
                  <a:lnTo>
                    <a:pt x="765" y="1240"/>
                  </a:lnTo>
                  <a:lnTo>
                    <a:pt x="794" y="1297"/>
                  </a:lnTo>
                  <a:lnTo>
                    <a:pt x="823" y="1354"/>
                  </a:lnTo>
                  <a:lnTo>
                    <a:pt x="854" y="1407"/>
                  </a:lnTo>
                  <a:lnTo>
                    <a:pt x="854" y="1407"/>
                  </a:lnTo>
                  <a:lnTo>
                    <a:pt x="858" y="1411"/>
                  </a:lnTo>
                  <a:lnTo>
                    <a:pt x="864" y="1414"/>
                  </a:lnTo>
                  <a:lnTo>
                    <a:pt x="875" y="1418"/>
                  </a:lnTo>
                  <a:lnTo>
                    <a:pt x="890" y="1423"/>
                  </a:lnTo>
                  <a:lnTo>
                    <a:pt x="905" y="1425"/>
                  </a:lnTo>
                  <a:lnTo>
                    <a:pt x="922" y="1427"/>
                  </a:lnTo>
                  <a:lnTo>
                    <a:pt x="938" y="1427"/>
                  </a:lnTo>
                  <a:lnTo>
                    <a:pt x="954" y="1426"/>
                  </a:lnTo>
                  <a:lnTo>
                    <a:pt x="970" y="1424"/>
                  </a:lnTo>
                  <a:lnTo>
                    <a:pt x="970" y="1424"/>
                  </a:lnTo>
                  <a:lnTo>
                    <a:pt x="970" y="1420"/>
                  </a:lnTo>
                  <a:lnTo>
                    <a:pt x="968" y="1418"/>
                  </a:lnTo>
                  <a:lnTo>
                    <a:pt x="966" y="1416"/>
                  </a:lnTo>
                  <a:lnTo>
                    <a:pt x="968" y="1412"/>
                  </a:lnTo>
                  <a:lnTo>
                    <a:pt x="968" y="1412"/>
                  </a:lnTo>
                  <a:lnTo>
                    <a:pt x="961" y="1414"/>
                  </a:lnTo>
                  <a:lnTo>
                    <a:pt x="954" y="1417"/>
                  </a:lnTo>
                  <a:lnTo>
                    <a:pt x="950" y="1418"/>
                  </a:lnTo>
                  <a:lnTo>
                    <a:pt x="947" y="1419"/>
                  </a:lnTo>
                  <a:lnTo>
                    <a:pt x="944" y="1418"/>
                  </a:lnTo>
                  <a:lnTo>
                    <a:pt x="940" y="1416"/>
                  </a:lnTo>
                  <a:lnTo>
                    <a:pt x="940" y="1416"/>
                  </a:lnTo>
                  <a:lnTo>
                    <a:pt x="942" y="1412"/>
                  </a:lnTo>
                  <a:lnTo>
                    <a:pt x="944" y="1408"/>
                  </a:lnTo>
                  <a:lnTo>
                    <a:pt x="950" y="1400"/>
                  </a:lnTo>
                  <a:lnTo>
                    <a:pt x="956" y="1393"/>
                  </a:lnTo>
                  <a:lnTo>
                    <a:pt x="958" y="1387"/>
                  </a:lnTo>
                  <a:lnTo>
                    <a:pt x="960" y="1382"/>
                  </a:lnTo>
                  <a:lnTo>
                    <a:pt x="960" y="1382"/>
                  </a:lnTo>
                  <a:lnTo>
                    <a:pt x="957" y="1381"/>
                  </a:lnTo>
                  <a:lnTo>
                    <a:pt x="955" y="1380"/>
                  </a:lnTo>
                  <a:lnTo>
                    <a:pt x="949" y="1381"/>
                  </a:lnTo>
                  <a:lnTo>
                    <a:pt x="944" y="1383"/>
                  </a:lnTo>
                  <a:lnTo>
                    <a:pt x="940" y="1386"/>
                  </a:lnTo>
                  <a:lnTo>
                    <a:pt x="935" y="1388"/>
                  </a:lnTo>
                  <a:lnTo>
                    <a:pt x="931" y="1390"/>
                  </a:lnTo>
                  <a:lnTo>
                    <a:pt x="929" y="1390"/>
                  </a:lnTo>
                  <a:lnTo>
                    <a:pt x="927" y="1390"/>
                  </a:lnTo>
                  <a:lnTo>
                    <a:pt x="925" y="1389"/>
                  </a:lnTo>
                  <a:lnTo>
                    <a:pt x="923" y="1387"/>
                  </a:lnTo>
                  <a:lnTo>
                    <a:pt x="923" y="1387"/>
                  </a:lnTo>
                  <a:lnTo>
                    <a:pt x="924" y="1384"/>
                  </a:lnTo>
                  <a:lnTo>
                    <a:pt x="925" y="1381"/>
                  </a:lnTo>
                  <a:lnTo>
                    <a:pt x="928" y="1374"/>
                  </a:lnTo>
                  <a:lnTo>
                    <a:pt x="932" y="1370"/>
                  </a:lnTo>
                  <a:lnTo>
                    <a:pt x="938" y="1366"/>
                  </a:lnTo>
                  <a:lnTo>
                    <a:pt x="942" y="1362"/>
                  </a:lnTo>
                  <a:lnTo>
                    <a:pt x="945" y="1356"/>
                  </a:lnTo>
                  <a:lnTo>
                    <a:pt x="946" y="1354"/>
                  </a:lnTo>
                  <a:lnTo>
                    <a:pt x="945" y="1351"/>
                  </a:lnTo>
                  <a:lnTo>
                    <a:pt x="944" y="1349"/>
                  </a:lnTo>
                  <a:lnTo>
                    <a:pt x="943" y="1346"/>
                  </a:lnTo>
                  <a:lnTo>
                    <a:pt x="943" y="1346"/>
                  </a:lnTo>
                  <a:lnTo>
                    <a:pt x="935" y="1352"/>
                  </a:lnTo>
                  <a:lnTo>
                    <a:pt x="928" y="1358"/>
                  </a:lnTo>
                  <a:lnTo>
                    <a:pt x="924" y="1360"/>
                  </a:lnTo>
                  <a:lnTo>
                    <a:pt x="919" y="1363"/>
                  </a:lnTo>
                  <a:lnTo>
                    <a:pt x="915" y="1363"/>
                  </a:lnTo>
                  <a:lnTo>
                    <a:pt x="911" y="1363"/>
                  </a:lnTo>
                  <a:lnTo>
                    <a:pt x="911" y="1363"/>
                  </a:lnTo>
                  <a:lnTo>
                    <a:pt x="911" y="1355"/>
                  </a:lnTo>
                  <a:lnTo>
                    <a:pt x="913" y="1349"/>
                  </a:lnTo>
                  <a:lnTo>
                    <a:pt x="916" y="1343"/>
                  </a:lnTo>
                  <a:lnTo>
                    <a:pt x="920" y="1339"/>
                  </a:lnTo>
                  <a:lnTo>
                    <a:pt x="929" y="1331"/>
                  </a:lnTo>
                  <a:lnTo>
                    <a:pt x="932" y="1326"/>
                  </a:lnTo>
                  <a:lnTo>
                    <a:pt x="935" y="1321"/>
                  </a:lnTo>
                  <a:lnTo>
                    <a:pt x="935" y="1321"/>
                  </a:lnTo>
                  <a:lnTo>
                    <a:pt x="931" y="1313"/>
                  </a:lnTo>
                  <a:lnTo>
                    <a:pt x="928" y="1306"/>
                  </a:lnTo>
                  <a:lnTo>
                    <a:pt x="925" y="1298"/>
                  </a:lnTo>
                  <a:lnTo>
                    <a:pt x="920" y="1291"/>
                  </a:lnTo>
                  <a:lnTo>
                    <a:pt x="920" y="1291"/>
                  </a:lnTo>
                  <a:lnTo>
                    <a:pt x="913" y="1294"/>
                  </a:lnTo>
                  <a:lnTo>
                    <a:pt x="904" y="1298"/>
                  </a:lnTo>
                  <a:lnTo>
                    <a:pt x="888" y="1308"/>
                  </a:lnTo>
                  <a:lnTo>
                    <a:pt x="880" y="1312"/>
                  </a:lnTo>
                  <a:lnTo>
                    <a:pt x="871" y="1314"/>
                  </a:lnTo>
                  <a:lnTo>
                    <a:pt x="864" y="1316"/>
                  </a:lnTo>
                  <a:lnTo>
                    <a:pt x="860" y="1314"/>
                  </a:lnTo>
                  <a:lnTo>
                    <a:pt x="856" y="1313"/>
                  </a:lnTo>
                  <a:lnTo>
                    <a:pt x="856" y="1313"/>
                  </a:lnTo>
                  <a:lnTo>
                    <a:pt x="862" y="1307"/>
                  </a:lnTo>
                  <a:lnTo>
                    <a:pt x="868" y="1302"/>
                  </a:lnTo>
                  <a:lnTo>
                    <a:pt x="881" y="1291"/>
                  </a:lnTo>
                  <a:lnTo>
                    <a:pt x="895" y="1281"/>
                  </a:lnTo>
                  <a:lnTo>
                    <a:pt x="911" y="1274"/>
                  </a:lnTo>
                  <a:lnTo>
                    <a:pt x="911" y="1274"/>
                  </a:lnTo>
                  <a:lnTo>
                    <a:pt x="910" y="1269"/>
                  </a:lnTo>
                  <a:lnTo>
                    <a:pt x="908" y="1266"/>
                  </a:lnTo>
                  <a:lnTo>
                    <a:pt x="904" y="1263"/>
                  </a:lnTo>
                  <a:lnTo>
                    <a:pt x="903" y="1259"/>
                  </a:lnTo>
                  <a:lnTo>
                    <a:pt x="903" y="1259"/>
                  </a:lnTo>
                  <a:lnTo>
                    <a:pt x="899" y="1260"/>
                  </a:lnTo>
                  <a:lnTo>
                    <a:pt x="896" y="1261"/>
                  </a:lnTo>
                  <a:lnTo>
                    <a:pt x="888" y="1264"/>
                  </a:lnTo>
                  <a:lnTo>
                    <a:pt x="885" y="1266"/>
                  </a:lnTo>
                  <a:lnTo>
                    <a:pt x="881" y="1266"/>
                  </a:lnTo>
                  <a:lnTo>
                    <a:pt x="878" y="1266"/>
                  </a:lnTo>
                  <a:lnTo>
                    <a:pt x="873" y="1264"/>
                  </a:lnTo>
                  <a:lnTo>
                    <a:pt x="873" y="1264"/>
                  </a:lnTo>
                  <a:lnTo>
                    <a:pt x="873" y="1260"/>
                  </a:lnTo>
                  <a:lnTo>
                    <a:pt x="874" y="1257"/>
                  </a:lnTo>
                  <a:lnTo>
                    <a:pt x="877" y="1252"/>
                  </a:lnTo>
                  <a:lnTo>
                    <a:pt x="879" y="1249"/>
                  </a:lnTo>
                  <a:lnTo>
                    <a:pt x="886" y="1243"/>
                  </a:lnTo>
                  <a:lnTo>
                    <a:pt x="894" y="1237"/>
                  </a:lnTo>
                  <a:lnTo>
                    <a:pt x="894" y="1237"/>
                  </a:lnTo>
                  <a:lnTo>
                    <a:pt x="892" y="1236"/>
                  </a:lnTo>
                  <a:lnTo>
                    <a:pt x="890" y="1234"/>
                  </a:lnTo>
                  <a:lnTo>
                    <a:pt x="889" y="1232"/>
                  </a:lnTo>
                  <a:lnTo>
                    <a:pt x="888" y="1230"/>
                  </a:lnTo>
                  <a:lnTo>
                    <a:pt x="888" y="1230"/>
                  </a:lnTo>
                  <a:lnTo>
                    <a:pt x="887" y="1230"/>
                  </a:lnTo>
                  <a:lnTo>
                    <a:pt x="884" y="1231"/>
                  </a:lnTo>
                  <a:lnTo>
                    <a:pt x="874" y="1234"/>
                  </a:lnTo>
                  <a:lnTo>
                    <a:pt x="869" y="1235"/>
                  </a:lnTo>
                  <a:lnTo>
                    <a:pt x="864" y="1235"/>
                  </a:lnTo>
                  <a:lnTo>
                    <a:pt x="863" y="1234"/>
                  </a:lnTo>
                  <a:lnTo>
                    <a:pt x="860" y="1232"/>
                  </a:lnTo>
                  <a:lnTo>
                    <a:pt x="859" y="1230"/>
                  </a:lnTo>
                  <a:lnTo>
                    <a:pt x="859" y="1228"/>
                  </a:lnTo>
                  <a:lnTo>
                    <a:pt x="859" y="1228"/>
                  </a:lnTo>
                  <a:lnTo>
                    <a:pt x="859" y="1223"/>
                  </a:lnTo>
                  <a:lnTo>
                    <a:pt x="862" y="1220"/>
                  </a:lnTo>
                  <a:lnTo>
                    <a:pt x="865" y="1218"/>
                  </a:lnTo>
                  <a:lnTo>
                    <a:pt x="868" y="1217"/>
                  </a:lnTo>
                  <a:lnTo>
                    <a:pt x="871" y="1215"/>
                  </a:lnTo>
                  <a:lnTo>
                    <a:pt x="873" y="1213"/>
                  </a:lnTo>
                  <a:lnTo>
                    <a:pt x="875" y="1210"/>
                  </a:lnTo>
                  <a:lnTo>
                    <a:pt x="877" y="1205"/>
                  </a:lnTo>
                  <a:lnTo>
                    <a:pt x="877" y="1205"/>
                  </a:lnTo>
                  <a:lnTo>
                    <a:pt x="872" y="1206"/>
                  </a:lnTo>
                  <a:lnTo>
                    <a:pt x="868" y="1208"/>
                  </a:lnTo>
                  <a:lnTo>
                    <a:pt x="859" y="1213"/>
                  </a:lnTo>
                  <a:lnTo>
                    <a:pt x="855" y="1214"/>
                  </a:lnTo>
                  <a:lnTo>
                    <a:pt x="851" y="1215"/>
                  </a:lnTo>
                  <a:lnTo>
                    <a:pt x="847" y="1215"/>
                  </a:lnTo>
                  <a:lnTo>
                    <a:pt x="841" y="1213"/>
                  </a:lnTo>
                  <a:lnTo>
                    <a:pt x="841" y="1213"/>
                  </a:lnTo>
                  <a:lnTo>
                    <a:pt x="842" y="1206"/>
                  </a:lnTo>
                  <a:lnTo>
                    <a:pt x="845" y="1202"/>
                  </a:lnTo>
                  <a:lnTo>
                    <a:pt x="849" y="1197"/>
                  </a:lnTo>
                  <a:lnTo>
                    <a:pt x="852" y="1193"/>
                  </a:lnTo>
                  <a:lnTo>
                    <a:pt x="859" y="1186"/>
                  </a:lnTo>
                  <a:lnTo>
                    <a:pt x="860" y="1182"/>
                  </a:lnTo>
                  <a:lnTo>
                    <a:pt x="862" y="1178"/>
                  </a:lnTo>
                  <a:lnTo>
                    <a:pt x="862" y="1178"/>
                  </a:lnTo>
                  <a:lnTo>
                    <a:pt x="860" y="1177"/>
                  </a:lnTo>
                  <a:lnTo>
                    <a:pt x="858" y="1178"/>
                  </a:lnTo>
                  <a:lnTo>
                    <a:pt x="854" y="1181"/>
                  </a:lnTo>
                  <a:lnTo>
                    <a:pt x="844" y="1187"/>
                  </a:lnTo>
                  <a:lnTo>
                    <a:pt x="839" y="1190"/>
                  </a:lnTo>
                  <a:lnTo>
                    <a:pt x="834" y="1192"/>
                  </a:lnTo>
                  <a:lnTo>
                    <a:pt x="832" y="1192"/>
                  </a:lnTo>
                  <a:lnTo>
                    <a:pt x="829" y="1191"/>
                  </a:lnTo>
                  <a:lnTo>
                    <a:pt x="826" y="1190"/>
                  </a:lnTo>
                  <a:lnTo>
                    <a:pt x="824" y="1188"/>
                  </a:lnTo>
                  <a:lnTo>
                    <a:pt x="824" y="1188"/>
                  </a:lnTo>
                  <a:lnTo>
                    <a:pt x="830" y="1180"/>
                  </a:lnTo>
                  <a:lnTo>
                    <a:pt x="836" y="1171"/>
                  </a:lnTo>
                  <a:lnTo>
                    <a:pt x="849" y="1156"/>
                  </a:lnTo>
                  <a:lnTo>
                    <a:pt x="849" y="1156"/>
                  </a:lnTo>
                  <a:lnTo>
                    <a:pt x="844" y="1148"/>
                  </a:lnTo>
                  <a:lnTo>
                    <a:pt x="841" y="1139"/>
                  </a:lnTo>
                  <a:lnTo>
                    <a:pt x="841" y="1139"/>
                  </a:lnTo>
                  <a:lnTo>
                    <a:pt x="834" y="1140"/>
                  </a:lnTo>
                  <a:lnTo>
                    <a:pt x="826" y="1142"/>
                  </a:lnTo>
                  <a:lnTo>
                    <a:pt x="820" y="1145"/>
                  </a:lnTo>
                  <a:lnTo>
                    <a:pt x="814" y="1150"/>
                  </a:lnTo>
                  <a:lnTo>
                    <a:pt x="804" y="1158"/>
                  </a:lnTo>
                  <a:lnTo>
                    <a:pt x="793" y="1166"/>
                  </a:lnTo>
                  <a:lnTo>
                    <a:pt x="793" y="1166"/>
                  </a:lnTo>
                  <a:lnTo>
                    <a:pt x="792" y="1163"/>
                  </a:lnTo>
                  <a:lnTo>
                    <a:pt x="790" y="1162"/>
                  </a:lnTo>
                  <a:lnTo>
                    <a:pt x="789" y="1160"/>
                  </a:lnTo>
                  <a:lnTo>
                    <a:pt x="788" y="1158"/>
                  </a:lnTo>
                  <a:lnTo>
                    <a:pt x="788" y="1158"/>
                  </a:lnTo>
                  <a:lnTo>
                    <a:pt x="791" y="1151"/>
                  </a:lnTo>
                  <a:lnTo>
                    <a:pt x="795" y="1144"/>
                  </a:lnTo>
                  <a:lnTo>
                    <a:pt x="801" y="1139"/>
                  </a:lnTo>
                  <a:lnTo>
                    <a:pt x="807" y="1133"/>
                  </a:lnTo>
                  <a:lnTo>
                    <a:pt x="820" y="1126"/>
                  </a:lnTo>
                  <a:lnTo>
                    <a:pt x="825" y="1122"/>
                  </a:lnTo>
                  <a:lnTo>
                    <a:pt x="829" y="1116"/>
                  </a:lnTo>
                  <a:lnTo>
                    <a:pt x="829" y="1116"/>
                  </a:lnTo>
                  <a:lnTo>
                    <a:pt x="827" y="1115"/>
                  </a:lnTo>
                  <a:lnTo>
                    <a:pt x="827" y="1112"/>
                  </a:lnTo>
                  <a:lnTo>
                    <a:pt x="827" y="1112"/>
                  </a:lnTo>
                  <a:lnTo>
                    <a:pt x="824" y="1111"/>
                  </a:lnTo>
                  <a:lnTo>
                    <a:pt x="822" y="1110"/>
                  </a:lnTo>
                  <a:lnTo>
                    <a:pt x="816" y="1112"/>
                  </a:lnTo>
                  <a:lnTo>
                    <a:pt x="809" y="1115"/>
                  </a:lnTo>
                  <a:lnTo>
                    <a:pt x="803" y="1116"/>
                  </a:lnTo>
                  <a:lnTo>
                    <a:pt x="803" y="1116"/>
                  </a:lnTo>
                  <a:lnTo>
                    <a:pt x="801" y="1114"/>
                  </a:lnTo>
                  <a:lnTo>
                    <a:pt x="798" y="1112"/>
                  </a:lnTo>
                  <a:lnTo>
                    <a:pt x="797" y="1109"/>
                  </a:lnTo>
                  <a:lnTo>
                    <a:pt x="797" y="1105"/>
                  </a:lnTo>
                  <a:lnTo>
                    <a:pt x="797" y="1105"/>
                  </a:lnTo>
                  <a:lnTo>
                    <a:pt x="799" y="1102"/>
                  </a:lnTo>
                  <a:lnTo>
                    <a:pt x="802" y="1100"/>
                  </a:lnTo>
                  <a:lnTo>
                    <a:pt x="807" y="1097"/>
                  </a:lnTo>
                  <a:lnTo>
                    <a:pt x="811" y="1094"/>
                  </a:lnTo>
                  <a:lnTo>
                    <a:pt x="813" y="1092"/>
                  </a:lnTo>
                  <a:lnTo>
                    <a:pt x="814" y="1090"/>
                  </a:lnTo>
                  <a:lnTo>
                    <a:pt x="814" y="1090"/>
                  </a:lnTo>
                  <a:lnTo>
                    <a:pt x="813" y="1087"/>
                  </a:lnTo>
                  <a:lnTo>
                    <a:pt x="811" y="1086"/>
                  </a:lnTo>
                  <a:lnTo>
                    <a:pt x="807" y="1086"/>
                  </a:lnTo>
                  <a:lnTo>
                    <a:pt x="803" y="1089"/>
                  </a:lnTo>
                  <a:lnTo>
                    <a:pt x="797" y="1091"/>
                  </a:lnTo>
                  <a:lnTo>
                    <a:pt x="792" y="1094"/>
                  </a:lnTo>
                  <a:lnTo>
                    <a:pt x="787" y="1095"/>
                  </a:lnTo>
                  <a:lnTo>
                    <a:pt x="781" y="1095"/>
                  </a:lnTo>
                  <a:lnTo>
                    <a:pt x="778" y="1094"/>
                  </a:lnTo>
                  <a:lnTo>
                    <a:pt x="775" y="1092"/>
                  </a:lnTo>
                  <a:lnTo>
                    <a:pt x="775" y="1092"/>
                  </a:lnTo>
                  <a:lnTo>
                    <a:pt x="780" y="1084"/>
                  </a:lnTo>
                  <a:lnTo>
                    <a:pt x="786" y="1078"/>
                  </a:lnTo>
                  <a:lnTo>
                    <a:pt x="789" y="1075"/>
                  </a:lnTo>
                  <a:lnTo>
                    <a:pt x="793" y="1072"/>
                  </a:lnTo>
                  <a:lnTo>
                    <a:pt x="797" y="1070"/>
                  </a:lnTo>
                  <a:lnTo>
                    <a:pt x="803" y="1070"/>
                  </a:lnTo>
                  <a:lnTo>
                    <a:pt x="803" y="1070"/>
                  </a:lnTo>
                  <a:lnTo>
                    <a:pt x="802" y="1066"/>
                  </a:lnTo>
                  <a:lnTo>
                    <a:pt x="799" y="1062"/>
                  </a:lnTo>
                  <a:lnTo>
                    <a:pt x="796" y="1059"/>
                  </a:lnTo>
                  <a:lnTo>
                    <a:pt x="793" y="1057"/>
                  </a:lnTo>
                  <a:lnTo>
                    <a:pt x="793" y="1057"/>
                  </a:lnTo>
                  <a:lnTo>
                    <a:pt x="788" y="1063"/>
                  </a:lnTo>
                  <a:lnTo>
                    <a:pt x="783" y="1066"/>
                  </a:lnTo>
                  <a:lnTo>
                    <a:pt x="777" y="1069"/>
                  </a:lnTo>
                  <a:lnTo>
                    <a:pt x="768" y="1070"/>
                  </a:lnTo>
                  <a:lnTo>
                    <a:pt x="768" y="1070"/>
                  </a:lnTo>
                  <a:lnTo>
                    <a:pt x="769" y="1061"/>
                  </a:lnTo>
                  <a:lnTo>
                    <a:pt x="771" y="1056"/>
                  </a:lnTo>
                  <a:lnTo>
                    <a:pt x="773" y="1052"/>
                  </a:lnTo>
                  <a:lnTo>
                    <a:pt x="775" y="1049"/>
                  </a:lnTo>
                  <a:lnTo>
                    <a:pt x="778" y="1047"/>
                  </a:lnTo>
                  <a:lnTo>
                    <a:pt x="782" y="1046"/>
                  </a:lnTo>
                  <a:lnTo>
                    <a:pt x="788" y="1046"/>
                  </a:lnTo>
                  <a:lnTo>
                    <a:pt x="788" y="1046"/>
                  </a:lnTo>
                  <a:lnTo>
                    <a:pt x="786" y="1039"/>
                  </a:lnTo>
                  <a:lnTo>
                    <a:pt x="783" y="1034"/>
                  </a:lnTo>
                  <a:lnTo>
                    <a:pt x="781" y="1030"/>
                  </a:lnTo>
                  <a:lnTo>
                    <a:pt x="778" y="1025"/>
                  </a:lnTo>
                  <a:lnTo>
                    <a:pt x="778" y="1025"/>
                  </a:lnTo>
                  <a:lnTo>
                    <a:pt x="772" y="1031"/>
                  </a:lnTo>
                  <a:lnTo>
                    <a:pt x="764" y="1036"/>
                  </a:lnTo>
                  <a:lnTo>
                    <a:pt x="750" y="1049"/>
                  </a:lnTo>
                  <a:lnTo>
                    <a:pt x="744" y="1053"/>
                  </a:lnTo>
                  <a:lnTo>
                    <a:pt x="736" y="1056"/>
                  </a:lnTo>
                  <a:lnTo>
                    <a:pt x="733" y="1057"/>
                  </a:lnTo>
                  <a:lnTo>
                    <a:pt x="730" y="1057"/>
                  </a:lnTo>
                  <a:lnTo>
                    <a:pt x="727" y="1056"/>
                  </a:lnTo>
                  <a:lnTo>
                    <a:pt x="723" y="1055"/>
                  </a:lnTo>
                  <a:lnTo>
                    <a:pt x="723" y="1055"/>
                  </a:lnTo>
                  <a:lnTo>
                    <a:pt x="734" y="1042"/>
                  </a:lnTo>
                  <a:lnTo>
                    <a:pt x="745" y="1031"/>
                  </a:lnTo>
                  <a:lnTo>
                    <a:pt x="751" y="1025"/>
                  </a:lnTo>
                  <a:lnTo>
                    <a:pt x="758" y="1021"/>
                  </a:lnTo>
                  <a:lnTo>
                    <a:pt x="765" y="1017"/>
                  </a:lnTo>
                  <a:lnTo>
                    <a:pt x="773" y="1014"/>
                  </a:lnTo>
                  <a:lnTo>
                    <a:pt x="773" y="1014"/>
                  </a:lnTo>
                  <a:lnTo>
                    <a:pt x="761" y="986"/>
                  </a:lnTo>
                  <a:lnTo>
                    <a:pt x="754" y="972"/>
                  </a:lnTo>
                  <a:lnTo>
                    <a:pt x="748" y="958"/>
                  </a:lnTo>
                  <a:lnTo>
                    <a:pt x="741" y="945"/>
                  </a:lnTo>
                  <a:lnTo>
                    <a:pt x="732" y="934"/>
                  </a:lnTo>
                  <a:lnTo>
                    <a:pt x="723" y="925"/>
                  </a:lnTo>
                  <a:lnTo>
                    <a:pt x="719" y="920"/>
                  </a:lnTo>
                  <a:lnTo>
                    <a:pt x="714" y="917"/>
                  </a:lnTo>
                  <a:lnTo>
                    <a:pt x="714" y="917"/>
                  </a:lnTo>
                  <a:close/>
                  <a:moveTo>
                    <a:pt x="999" y="1084"/>
                  </a:moveTo>
                  <a:lnTo>
                    <a:pt x="999" y="1084"/>
                  </a:lnTo>
                  <a:lnTo>
                    <a:pt x="1008" y="1080"/>
                  </a:lnTo>
                  <a:lnTo>
                    <a:pt x="1016" y="1075"/>
                  </a:lnTo>
                  <a:lnTo>
                    <a:pt x="1023" y="1068"/>
                  </a:lnTo>
                  <a:lnTo>
                    <a:pt x="1029" y="1060"/>
                  </a:lnTo>
                  <a:lnTo>
                    <a:pt x="1029" y="1060"/>
                  </a:lnTo>
                  <a:lnTo>
                    <a:pt x="1021" y="1048"/>
                  </a:lnTo>
                  <a:lnTo>
                    <a:pt x="1017" y="1042"/>
                  </a:lnTo>
                  <a:lnTo>
                    <a:pt x="1011" y="1038"/>
                  </a:lnTo>
                  <a:lnTo>
                    <a:pt x="1011" y="1038"/>
                  </a:lnTo>
                  <a:lnTo>
                    <a:pt x="1011" y="1046"/>
                  </a:lnTo>
                  <a:lnTo>
                    <a:pt x="1010" y="1052"/>
                  </a:lnTo>
                  <a:lnTo>
                    <a:pt x="1009" y="1057"/>
                  </a:lnTo>
                  <a:lnTo>
                    <a:pt x="1007" y="1063"/>
                  </a:lnTo>
                  <a:lnTo>
                    <a:pt x="1002" y="1072"/>
                  </a:lnTo>
                  <a:lnTo>
                    <a:pt x="1001" y="1078"/>
                  </a:lnTo>
                  <a:lnTo>
                    <a:pt x="999" y="1084"/>
                  </a:lnTo>
                  <a:lnTo>
                    <a:pt x="999" y="1084"/>
                  </a:lnTo>
                  <a:close/>
                  <a:moveTo>
                    <a:pt x="1247" y="1060"/>
                  </a:moveTo>
                  <a:lnTo>
                    <a:pt x="1247" y="1060"/>
                  </a:lnTo>
                  <a:lnTo>
                    <a:pt x="1235" y="1057"/>
                  </a:lnTo>
                  <a:lnTo>
                    <a:pt x="1230" y="1055"/>
                  </a:lnTo>
                  <a:lnTo>
                    <a:pt x="1226" y="1052"/>
                  </a:lnTo>
                  <a:lnTo>
                    <a:pt x="1226" y="1052"/>
                  </a:lnTo>
                  <a:lnTo>
                    <a:pt x="1225" y="1055"/>
                  </a:lnTo>
                  <a:lnTo>
                    <a:pt x="1223" y="1056"/>
                  </a:lnTo>
                  <a:lnTo>
                    <a:pt x="1220" y="1060"/>
                  </a:lnTo>
                  <a:lnTo>
                    <a:pt x="1217" y="1063"/>
                  </a:lnTo>
                  <a:lnTo>
                    <a:pt x="1216" y="1065"/>
                  </a:lnTo>
                  <a:lnTo>
                    <a:pt x="1216" y="1067"/>
                  </a:lnTo>
                  <a:lnTo>
                    <a:pt x="1216" y="1067"/>
                  </a:lnTo>
                  <a:lnTo>
                    <a:pt x="1225" y="1070"/>
                  </a:lnTo>
                  <a:lnTo>
                    <a:pt x="1233" y="1072"/>
                  </a:lnTo>
                  <a:lnTo>
                    <a:pt x="1250" y="1075"/>
                  </a:lnTo>
                  <a:lnTo>
                    <a:pt x="1250" y="1075"/>
                  </a:lnTo>
                  <a:lnTo>
                    <a:pt x="1250" y="1070"/>
                  </a:lnTo>
                  <a:lnTo>
                    <a:pt x="1250" y="1067"/>
                  </a:lnTo>
                  <a:lnTo>
                    <a:pt x="1249" y="1066"/>
                  </a:lnTo>
                  <a:lnTo>
                    <a:pt x="1248" y="1066"/>
                  </a:lnTo>
                  <a:lnTo>
                    <a:pt x="1247" y="1066"/>
                  </a:lnTo>
                  <a:lnTo>
                    <a:pt x="1246" y="1065"/>
                  </a:lnTo>
                  <a:lnTo>
                    <a:pt x="1247" y="1060"/>
                  </a:lnTo>
                  <a:lnTo>
                    <a:pt x="1247" y="1060"/>
                  </a:lnTo>
                  <a:close/>
                  <a:moveTo>
                    <a:pt x="992" y="1092"/>
                  </a:moveTo>
                  <a:lnTo>
                    <a:pt x="992" y="1092"/>
                  </a:lnTo>
                  <a:lnTo>
                    <a:pt x="989" y="1107"/>
                  </a:lnTo>
                  <a:lnTo>
                    <a:pt x="984" y="1126"/>
                  </a:lnTo>
                  <a:lnTo>
                    <a:pt x="978" y="1143"/>
                  </a:lnTo>
                  <a:lnTo>
                    <a:pt x="977" y="1148"/>
                  </a:lnTo>
                  <a:lnTo>
                    <a:pt x="977" y="1151"/>
                  </a:lnTo>
                  <a:lnTo>
                    <a:pt x="977" y="1151"/>
                  </a:lnTo>
                  <a:lnTo>
                    <a:pt x="980" y="1156"/>
                  </a:lnTo>
                  <a:lnTo>
                    <a:pt x="985" y="1159"/>
                  </a:lnTo>
                  <a:lnTo>
                    <a:pt x="988" y="1160"/>
                  </a:lnTo>
                  <a:lnTo>
                    <a:pt x="991" y="1160"/>
                  </a:lnTo>
                  <a:lnTo>
                    <a:pt x="994" y="1158"/>
                  </a:lnTo>
                  <a:lnTo>
                    <a:pt x="998" y="1156"/>
                  </a:lnTo>
                  <a:lnTo>
                    <a:pt x="1004" y="1147"/>
                  </a:lnTo>
                  <a:lnTo>
                    <a:pt x="1017" y="1128"/>
                  </a:lnTo>
                  <a:lnTo>
                    <a:pt x="1023" y="1121"/>
                  </a:lnTo>
                  <a:lnTo>
                    <a:pt x="1027" y="1119"/>
                  </a:lnTo>
                  <a:lnTo>
                    <a:pt x="1031" y="1116"/>
                  </a:lnTo>
                  <a:lnTo>
                    <a:pt x="1031" y="1116"/>
                  </a:lnTo>
                  <a:lnTo>
                    <a:pt x="1036" y="1119"/>
                  </a:lnTo>
                  <a:lnTo>
                    <a:pt x="1040" y="1122"/>
                  </a:lnTo>
                  <a:lnTo>
                    <a:pt x="1048" y="1129"/>
                  </a:lnTo>
                  <a:lnTo>
                    <a:pt x="1055" y="1137"/>
                  </a:lnTo>
                  <a:lnTo>
                    <a:pt x="1059" y="1141"/>
                  </a:lnTo>
                  <a:lnTo>
                    <a:pt x="1063" y="1143"/>
                  </a:lnTo>
                  <a:lnTo>
                    <a:pt x="1063" y="1143"/>
                  </a:lnTo>
                  <a:lnTo>
                    <a:pt x="1064" y="1140"/>
                  </a:lnTo>
                  <a:lnTo>
                    <a:pt x="1065" y="1138"/>
                  </a:lnTo>
                  <a:lnTo>
                    <a:pt x="1070" y="1135"/>
                  </a:lnTo>
                  <a:lnTo>
                    <a:pt x="1072" y="1132"/>
                  </a:lnTo>
                  <a:lnTo>
                    <a:pt x="1074" y="1130"/>
                  </a:lnTo>
                  <a:lnTo>
                    <a:pt x="1076" y="1128"/>
                  </a:lnTo>
                  <a:lnTo>
                    <a:pt x="1076" y="1124"/>
                  </a:lnTo>
                  <a:lnTo>
                    <a:pt x="1076" y="1124"/>
                  </a:lnTo>
                  <a:lnTo>
                    <a:pt x="1066" y="1112"/>
                  </a:lnTo>
                  <a:lnTo>
                    <a:pt x="1057" y="1099"/>
                  </a:lnTo>
                  <a:lnTo>
                    <a:pt x="1048" y="1087"/>
                  </a:lnTo>
                  <a:lnTo>
                    <a:pt x="1042" y="1082"/>
                  </a:lnTo>
                  <a:lnTo>
                    <a:pt x="1036" y="1077"/>
                  </a:lnTo>
                  <a:lnTo>
                    <a:pt x="1036" y="1077"/>
                  </a:lnTo>
                  <a:lnTo>
                    <a:pt x="1033" y="1082"/>
                  </a:lnTo>
                  <a:lnTo>
                    <a:pt x="1027" y="1087"/>
                  </a:lnTo>
                  <a:lnTo>
                    <a:pt x="1022" y="1092"/>
                  </a:lnTo>
                  <a:lnTo>
                    <a:pt x="1017" y="1095"/>
                  </a:lnTo>
                  <a:lnTo>
                    <a:pt x="1010" y="1097"/>
                  </a:lnTo>
                  <a:lnTo>
                    <a:pt x="1004" y="1097"/>
                  </a:lnTo>
                  <a:lnTo>
                    <a:pt x="998" y="1096"/>
                  </a:lnTo>
                  <a:lnTo>
                    <a:pt x="992" y="1092"/>
                  </a:lnTo>
                  <a:lnTo>
                    <a:pt x="992" y="1092"/>
                  </a:lnTo>
                  <a:close/>
                  <a:moveTo>
                    <a:pt x="1203" y="1084"/>
                  </a:moveTo>
                  <a:lnTo>
                    <a:pt x="1203" y="1084"/>
                  </a:lnTo>
                  <a:lnTo>
                    <a:pt x="1189" y="1119"/>
                  </a:lnTo>
                  <a:lnTo>
                    <a:pt x="1175" y="1151"/>
                  </a:lnTo>
                  <a:lnTo>
                    <a:pt x="1168" y="1168"/>
                  </a:lnTo>
                  <a:lnTo>
                    <a:pt x="1161" y="1185"/>
                  </a:lnTo>
                  <a:lnTo>
                    <a:pt x="1156" y="1203"/>
                  </a:lnTo>
                  <a:lnTo>
                    <a:pt x="1152" y="1222"/>
                  </a:lnTo>
                  <a:lnTo>
                    <a:pt x="1152" y="1222"/>
                  </a:lnTo>
                  <a:lnTo>
                    <a:pt x="1160" y="1227"/>
                  </a:lnTo>
                  <a:lnTo>
                    <a:pt x="1169" y="1230"/>
                  </a:lnTo>
                  <a:lnTo>
                    <a:pt x="1180" y="1232"/>
                  </a:lnTo>
                  <a:lnTo>
                    <a:pt x="1190" y="1233"/>
                  </a:lnTo>
                  <a:lnTo>
                    <a:pt x="1201" y="1233"/>
                  </a:lnTo>
                  <a:lnTo>
                    <a:pt x="1211" y="1231"/>
                  </a:lnTo>
                  <a:lnTo>
                    <a:pt x="1220" y="1228"/>
                  </a:lnTo>
                  <a:lnTo>
                    <a:pt x="1228" y="1222"/>
                  </a:lnTo>
                  <a:lnTo>
                    <a:pt x="1228" y="1222"/>
                  </a:lnTo>
                  <a:lnTo>
                    <a:pt x="1234" y="1195"/>
                  </a:lnTo>
                  <a:lnTo>
                    <a:pt x="1239" y="1167"/>
                  </a:lnTo>
                  <a:lnTo>
                    <a:pt x="1250" y="1105"/>
                  </a:lnTo>
                  <a:lnTo>
                    <a:pt x="1250" y="1105"/>
                  </a:lnTo>
                  <a:lnTo>
                    <a:pt x="1246" y="1100"/>
                  </a:lnTo>
                  <a:lnTo>
                    <a:pt x="1242" y="1096"/>
                  </a:lnTo>
                  <a:lnTo>
                    <a:pt x="1236" y="1093"/>
                  </a:lnTo>
                  <a:lnTo>
                    <a:pt x="1231" y="1090"/>
                  </a:lnTo>
                  <a:lnTo>
                    <a:pt x="1225" y="1087"/>
                  </a:lnTo>
                  <a:lnTo>
                    <a:pt x="1218" y="1086"/>
                  </a:lnTo>
                  <a:lnTo>
                    <a:pt x="1203" y="1084"/>
                  </a:lnTo>
                  <a:lnTo>
                    <a:pt x="1203" y="1084"/>
                  </a:lnTo>
                  <a:close/>
                  <a:moveTo>
                    <a:pt x="1235" y="1274"/>
                  </a:moveTo>
                  <a:lnTo>
                    <a:pt x="1235" y="1274"/>
                  </a:lnTo>
                  <a:lnTo>
                    <a:pt x="1237" y="1276"/>
                  </a:lnTo>
                  <a:lnTo>
                    <a:pt x="1239" y="1278"/>
                  </a:lnTo>
                  <a:lnTo>
                    <a:pt x="1242" y="1282"/>
                  </a:lnTo>
                  <a:lnTo>
                    <a:pt x="1244" y="1284"/>
                  </a:lnTo>
                  <a:lnTo>
                    <a:pt x="1246" y="1286"/>
                  </a:lnTo>
                  <a:lnTo>
                    <a:pt x="1249" y="1287"/>
                  </a:lnTo>
                  <a:lnTo>
                    <a:pt x="1252" y="1287"/>
                  </a:lnTo>
                  <a:lnTo>
                    <a:pt x="1252" y="1287"/>
                  </a:lnTo>
                  <a:lnTo>
                    <a:pt x="1256" y="1267"/>
                  </a:lnTo>
                  <a:lnTo>
                    <a:pt x="1259" y="1248"/>
                  </a:lnTo>
                  <a:lnTo>
                    <a:pt x="1264" y="1228"/>
                  </a:lnTo>
                  <a:lnTo>
                    <a:pt x="1269" y="1206"/>
                  </a:lnTo>
                  <a:lnTo>
                    <a:pt x="1283" y="1165"/>
                  </a:lnTo>
                  <a:lnTo>
                    <a:pt x="1299" y="1124"/>
                  </a:lnTo>
                  <a:lnTo>
                    <a:pt x="1299" y="1124"/>
                  </a:lnTo>
                  <a:lnTo>
                    <a:pt x="1294" y="1116"/>
                  </a:lnTo>
                  <a:lnTo>
                    <a:pt x="1288" y="1111"/>
                  </a:lnTo>
                  <a:lnTo>
                    <a:pt x="1279" y="1107"/>
                  </a:lnTo>
                  <a:lnTo>
                    <a:pt x="1269" y="1105"/>
                  </a:lnTo>
                  <a:lnTo>
                    <a:pt x="1269" y="1105"/>
                  </a:lnTo>
                  <a:lnTo>
                    <a:pt x="1267" y="1125"/>
                  </a:lnTo>
                  <a:lnTo>
                    <a:pt x="1264" y="1146"/>
                  </a:lnTo>
                  <a:lnTo>
                    <a:pt x="1256" y="1190"/>
                  </a:lnTo>
                  <a:lnTo>
                    <a:pt x="1245" y="1233"/>
                  </a:lnTo>
                  <a:lnTo>
                    <a:pt x="1235" y="1274"/>
                  </a:lnTo>
                  <a:lnTo>
                    <a:pt x="1235" y="1274"/>
                  </a:lnTo>
                  <a:close/>
                  <a:moveTo>
                    <a:pt x="977" y="1178"/>
                  </a:moveTo>
                  <a:lnTo>
                    <a:pt x="977" y="1178"/>
                  </a:lnTo>
                  <a:lnTo>
                    <a:pt x="984" y="1246"/>
                  </a:lnTo>
                  <a:lnTo>
                    <a:pt x="990" y="1311"/>
                  </a:lnTo>
                  <a:lnTo>
                    <a:pt x="993" y="1342"/>
                  </a:lnTo>
                  <a:lnTo>
                    <a:pt x="998" y="1372"/>
                  </a:lnTo>
                  <a:lnTo>
                    <a:pt x="1003" y="1400"/>
                  </a:lnTo>
                  <a:lnTo>
                    <a:pt x="1009" y="1427"/>
                  </a:lnTo>
                  <a:lnTo>
                    <a:pt x="1009" y="1427"/>
                  </a:lnTo>
                  <a:lnTo>
                    <a:pt x="1011" y="1426"/>
                  </a:lnTo>
                  <a:lnTo>
                    <a:pt x="1016" y="1425"/>
                  </a:lnTo>
                  <a:lnTo>
                    <a:pt x="1029" y="1424"/>
                  </a:lnTo>
                  <a:lnTo>
                    <a:pt x="1041" y="1425"/>
                  </a:lnTo>
                  <a:lnTo>
                    <a:pt x="1053" y="1427"/>
                  </a:lnTo>
                  <a:lnTo>
                    <a:pt x="1053" y="1427"/>
                  </a:lnTo>
                  <a:lnTo>
                    <a:pt x="1054" y="1422"/>
                  </a:lnTo>
                  <a:lnTo>
                    <a:pt x="1055" y="1416"/>
                  </a:lnTo>
                  <a:lnTo>
                    <a:pt x="1053" y="1403"/>
                  </a:lnTo>
                  <a:lnTo>
                    <a:pt x="1053" y="1389"/>
                  </a:lnTo>
                  <a:lnTo>
                    <a:pt x="1053" y="1382"/>
                  </a:lnTo>
                  <a:lnTo>
                    <a:pt x="1055" y="1374"/>
                  </a:lnTo>
                  <a:lnTo>
                    <a:pt x="1055" y="1374"/>
                  </a:lnTo>
                  <a:lnTo>
                    <a:pt x="1059" y="1377"/>
                  </a:lnTo>
                  <a:lnTo>
                    <a:pt x="1062" y="1378"/>
                  </a:lnTo>
                  <a:lnTo>
                    <a:pt x="1064" y="1381"/>
                  </a:lnTo>
                  <a:lnTo>
                    <a:pt x="1065" y="1384"/>
                  </a:lnTo>
                  <a:lnTo>
                    <a:pt x="1067" y="1392"/>
                  </a:lnTo>
                  <a:lnTo>
                    <a:pt x="1068" y="1399"/>
                  </a:lnTo>
                  <a:lnTo>
                    <a:pt x="1068" y="1408"/>
                  </a:lnTo>
                  <a:lnTo>
                    <a:pt x="1070" y="1416"/>
                  </a:lnTo>
                  <a:lnTo>
                    <a:pt x="1072" y="1423"/>
                  </a:lnTo>
                  <a:lnTo>
                    <a:pt x="1075" y="1425"/>
                  </a:lnTo>
                  <a:lnTo>
                    <a:pt x="1078" y="1427"/>
                  </a:lnTo>
                  <a:lnTo>
                    <a:pt x="1078" y="1427"/>
                  </a:lnTo>
                  <a:lnTo>
                    <a:pt x="1081" y="1423"/>
                  </a:lnTo>
                  <a:lnTo>
                    <a:pt x="1083" y="1418"/>
                  </a:lnTo>
                  <a:lnTo>
                    <a:pt x="1087" y="1409"/>
                  </a:lnTo>
                  <a:lnTo>
                    <a:pt x="1091" y="1398"/>
                  </a:lnTo>
                  <a:lnTo>
                    <a:pt x="1092" y="1385"/>
                  </a:lnTo>
                  <a:lnTo>
                    <a:pt x="1093" y="1372"/>
                  </a:lnTo>
                  <a:lnTo>
                    <a:pt x="1093" y="1358"/>
                  </a:lnTo>
                  <a:lnTo>
                    <a:pt x="1093" y="1331"/>
                  </a:lnTo>
                  <a:lnTo>
                    <a:pt x="1093" y="1331"/>
                  </a:lnTo>
                  <a:lnTo>
                    <a:pt x="1096" y="1309"/>
                  </a:lnTo>
                  <a:lnTo>
                    <a:pt x="1097" y="1287"/>
                  </a:lnTo>
                  <a:lnTo>
                    <a:pt x="1097" y="1265"/>
                  </a:lnTo>
                  <a:lnTo>
                    <a:pt x="1096" y="1244"/>
                  </a:lnTo>
                  <a:lnTo>
                    <a:pt x="1091" y="1201"/>
                  </a:lnTo>
                  <a:lnTo>
                    <a:pt x="1089" y="1178"/>
                  </a:lnTo>
                  <a:lnTo>
                    <a:pt x="1087" y="1156"/>
                  </a:lnTo>
                  <a:lnTo>
                    <a:pt x="1087" y="1156"/>
                  </a:lnTo>
                  <a:lnTo>
                    <a:pt x="1080" y="1159"/>
                  </a:lnTo>
                  <a:lnTo>
                    <a:pt x="1070" y="1162"/>
                  </a:lnTo>
                  <a:lnTo>
                    <a:pt x="1065" y="1163"/>
                  </a:lnTo>
                  <a:lnTo>
                    <a:pt x="1061" y="1163"/>
                  </a:lnTo>
                  <a:lnTo>
                    <a:pt x="1055" y="1162"/>
                  </a:lnTo>
                  <a:lnTo>
                    <a:pt x="1051" y="1161"/>
                  </a:lnTo>
                  <a:lnTo>
                    <a:pt x="1051" y="1161"/>
                  </a:lnTo>
                  <a:lnTo>
                    <a:pt x="1053" y="1202"/>
                  </a:lnTo>
                  <a:lnTo>
                    <a:pt x="1056" y="1245"/>
                  </a:lnTo>
                  <a:lnTo>
                    <a:pt x="1059" y="1288"/>
                  </a:lnTo>
                  <a:lnTo>
                    <a:pt x="1059" y="1309"/>
                  </a:lnTo>
                  <a:lnTo>
                    <a:pt x="1059" y="1331"/>
                  </a:lnTo>
                  <a:lnTo>
                    <a:pt x="1059" y="1331"/>
                  </a:lnTo>
                  <a:lnTo>
                    <a:pt x="1054" y="1322"/>
                  </a:lnTo>
                  <a:lnTo>
                    <a:pt x="1050" y="1311"/>
                  </a:lnTo>
                  <a:lnTo>
                    <a:pt x="1048" y="1301"/>
                  </a:lnTo>
                  <a:lnTo>
                    <a:pt x="1046" y="1290"/>
                  </a:lnTo>
                  <a:lnTo>
                    <a:pt x="1044" y="1266"/>
                  </a:lnTo>
                  <a:lnTo>
                    <a:pt x="1042" y="1242"/>
                  </a:lnTo>
                  <a:lnTo>
                    <a:pt x="1041" y="1217"/>
                  </a:lnTo>
                  <a:lnTo>
                    <a:pt x="1039" y="1193"/>
                  </a:lnTo>
                  <a:lnTo>
                    <a:pt x="1037" y="1182"/>
                  </a:lnTo>
                  <a:lnTo>
                    <a:pt x="1034" y="1171"/>
                  </a:lnTo>
                  <a:lnTo>
                    <a:pt x="1031" y="1160"/>
                  </a:lnTo>
                  <a:lnTo>
                    <a:pt x="1026" y="1151"/>
                  </a:lnTo>
                  <a:lnTo>
                    <a:pt x="1026" y="1151"/>
                  </a:lnTo>
                  <a:lnTo>
                    <a:pt x="1023" y="1158"/>
                  </a:lnTo>
                  <a:lnTo>
                    <a:pt x="1019" y="1165"/>
                  </a:lnTo>
                  <a:lnTo>
                    <a:pt x="1014" y="1169"/>
                  </a:lnTo>
                  <a:lnTo>
                    <a:pt x="1007" y="1173"/>
                  </a:lnTo>
                  <a:lnTo>
                    <a:pt x="1001" y="1176"/>
                  </a:lnTo>
                  <a:lnTo>
                    <a:pt x="993" y="1178"/>
                  </a:lnTo>
                  <a:lnTo>
                    <a:pt x="985" y="1178"/>
                  </a:lnTo>
                  <a:lnTo>
                    <a:pt x="977" y="1178"/>
                  </a:lnTo>
                  <a:lnTo>
                    <a:pt x="977" y="1178"/>
                  </a:lnTo>
                  <a:close/>
                  <a:moveTo>
                    <a:pt x="1108" y="1424"/>
                  </a:moveTo>
                  <a:lnTo>
                    <a:pt x="1108" y="1424"/>
                  </a:lnTo>
                  <a:lnTo>
                    <a:pt x="1130" y="1416"/>
                  </a:lnTo>
                  <a:lnTo>
                    <a:pt x="1141" y="1412"/>
                  </a:lnTo>
                  <a:lnTo>
                    <a:pt x="1154" y="1410"/>
                  </a:lnTo>
                  <a:lnTo>
                    <a:pt x="1154" y="1410"/>
                  </a:lnTo>
                  <a:lnTo>
                    <a:pt x="1166" y="1392"/>
                  </a:lnTo>
                  <a:lnTo>
                    <a:pt x="1175" y="1373"/>
                  </a:lnTo>
                  <a:lnTo>
                    <a:pt x="1185" y="1355"/>
                  </a:lnTo>
                  <a:lnTo>
                    <a:pt x="1192" y="1336"/>
                  </a:lnTo>
                  <a:lnTo>
                    <a:pt x="1200" y="1316"/>
                  </a:lnTo>
                  <a:lnTo>
                    <a:pt x="1207" y="1295"/>
                  </a:lnTo>
                  <a:lnTo>
                    <a:pt x="1213" y="1274"/>
                  </a:lnTo>
                  <a:lnTo>
                    <a:pt x="1218" y="1252"/>
                  </a:lnTo>
                  <a:lnTo>
                    <a:pt x="1218" y="1252"/>
                  </a:lnTo>
                  <a:lnTo>
                    <a:pt x="1196" y="1252"/>
                  </a:lnTo>
                  <a:lnTo>
                    <a:pt x="1186" y="1251"/>
                  </a:lnTo>
                  <a:lnTo>
                    <a:pt x="1176" y="1251"/>
                  </a:lnTo>
                  <a:lnTo>
                    <a:pt x="1167" y="1249"/>
                  </a:lnTo>
                  <a:lnTo>
                    <a:pt x="1159" y="1246"/>
                  </a:lnTo>
                  <a:lnTo>
                    <a:pt x="1153" y="1243"/>
                  </a:lnTo>
                  <a:lnTo>
                    <a:pt x="1146" y="1237"/>
                  </a:lnTo>
                  <a:lnTo>
                    <a:pt x="1146" y="1237"/>
                  </a:lnTo>
                  <a:lnTo>
                    <a:pt x="1132" y="1283"/>
                  </a:lnTo>
                  <a:lnTo>
                    <a:pt x="1127" y="1307"/>
                  </a:lnTo>
                  <a:lnTo>
                    <a:pt x="1122" y="1329"/>
                  </a:lnTo>
                  <a:lnTo>
                    <a:pt x="1117" y="1352"/>
                  </a:lnTo>
                  <a:lnTo>
                    <a:pt x="1113" y="1374"/>
                  </a:lnTo>
                  <a:lnTo>
                    <a:pt x="1108" y="1424"/>
                  </a:lnTo>
                  <a:lnTo>
                    <a:pt x="1108" y="1424"/>
                  </a:lnTo>
                  <a:close/>
                  <a:moveTo>
                    <a:pt x="970" y="1360"/>
                  </a:moveTo>
                  <a:lnTo>
                    <a:pt x="970" y="1360"/>
                  </a:lnTo>
                  <a:lnTo>
                    <a:pt x="974" y="1374"/>
                  </a:lnTo>
                  <a:lnTo>
                    <a:pt x="977" y="1380"/>
                  </a:lnTo>
                  <a:lnTo>
                    <a:pt x="981" y="1385"/>
                  </a:lnTo>
                  <a:lnTo>
                    <a:pt x="981" y="1385"/>
                  </a:lnTo>
                  <a:lnTo>
                    <a:pt x="980" y="1377"/>
                  </a:lnTo>
                  <a:lnTo>
                    <a:pt x="979" y="1368"/>
                  </a:lnTo>
                  <a:lnTo>
                    <a:pt x="978" y="1362"/>
                  </a:lnTo>
                  <a:lnTo>
                    <a:pt x="977" y="1359"/>
                  </a:lnTo>
                  <a:lnTo>
                    <a:pt x="975" y="1357"/>
                  </a:lnTo>
                  <a:lnTo>
                    <a:pt x="975" y="1357"/>
                  </a:lnTo>
                  <a:lnTo>
                    <a:pt x="973" y="1359"/>
                  </a:lnTo>
                  <a:lnTo>
                    <a:pt x="970" y="1360"/>
                  </a:lnTo>
                  <a:lnTo>
                    <a:pt x="970" y="1360"/>
                  </a:lnTo>
                  <a:close/>
                  <a:moveTo>
                    <a:pt x="854" y="1532"/>
                  </a:moveTo>
                  <a:lnTo>
                    <a:pt x="854" y="1532"/>
                  </a:lnTo>
                  <a:lnTo>
                    <a:pt x="887" y="1537"/>
                  </a:lnTo>
                  <a:lnTo>
                    <a:pt x="919" y="1541"/>
                  </a:lnTo>
                  <a:lnTo>
                    <a:pt x="949" y="1545"/>
                  </a:lnTo>
                  <a:lnTo>
                    <a:pt x="979" y="1546"/>
                  </a:lnTo>
                  <a:lnTo>
                    <a:pt x="1008" y="1545"/>
                  </a:lnTo>
                  <a:lnTo>
                    <a:pt x="1022" y="1544"/>
                  </a:lnTo>
                  <a:lnTo>
                    <a:pt x="1037" y="1541"/>
                  </a:lnTo>
                  <a:lnTo>
                    <a:pt x="1052" y="1538"/>
                  </a:lnTo>
                  <a:lnTo>
                    <a:pt x="1067" y="1535"/>
                  </a:lnTo>
                  <a:lnTo>
                    <a:pt x="1082" y="1530"/>
                  </a:lnTo>
                  <a:lnTo>
                    <a:pt x="1097" y="1524"/>
                  </a:lnTo>
                  <a:lnTo>
                    <a:pt x="1097" y="1524"/>
                  </a:lnTo>
                  <a:lnTo>
                    <a:pt x="1112" y="1525"/>
                  </a:lnTo>
                  <a:lnTo>
                    <a:pt x="1125" y="1524"/>
                  </a:lnTo>
                  <a:lnTo>
                    <a:pt x="1135" y="1522"/>
                  </a:lnTo>
                  <a:lnTo>
                    <a:pt x="1143" y="1519"/>
                  </a:lnTo>
                  <a:lnTo>
                    <a:pt x="1152" y="1515"/>
                  </a:lnTo>
                  <a:lnTo>
                    <a:pt x="1159" y="1510"/>
                  </a:lnTo>
                  <a:lnTo>
                    <a:pt x="1167" y="1505"/>
                  </a:lnTo>
                  <a:lnTo>
                    <a:pt x="1176" y="1500"/>
                  </a:lnTo>
                  <a:lnTo>
                    <a:pt x="1176" y="1500"/>
                  </a:lnTo>
                  <a:lnTo>
                    <a:pt x="1176" y="1487"/>
                  </a:lnTo>
                  <a:lnTo>
                    <a:pt x="1176" y="1475"/>
                  </a:lnTo>
                  <a:lnTo>
                    <a:pt x="1178" y="1464"/>
                  </a:lnTo>
                  <a:lnTo>
                    <a:pt x="1182" y="1454"/>
                  </a:lnTo>
                  <a:lnTo>
                    <a:pt x="1187" y="1433"/>
                  </a:lnTo>
                  <a:lnTo>
                    <a:pt x="1189" y="1423"/>
                  </a:lnTo>
                  <a:lnTo>
                    <a:pt x="1191" y="1412"/>
                  </a:lnTo>
                  <a:lnTo>
                    <a:pt x="1191" y="1412"/>
                  </a:lnTo>
                  <a:lnTo>
                    <a:pt x="1182" y="1419"/>
                  </a:lnTo>
                  <a:lnTo>
                    <a:pt x="1171" y="1426"/>
                  </a:lnTo>
                  <a:lnTo>
                    <a:pt x="1160" y="1431"/>
                  </a:lnTo>
                  <a:lnTo>
                    <a:pt x="1148" y="1435"/>
                  </a:lnTo>
                  <a:lnTo>
                    <a:pt x="1137" y="1439"/>
                  </a:lnTo>
                  <a:lnTo>
                    <a:pt x="1124" y="1441"/>
                  </a:lnTo>
                  <a:lnTo>
                    <a:pt x="1098" y="1444"/>
                  </a:lnTo>
                  <a:lnTo>
                    <a:pt x="1070" y="1445"/>
                  </a:lnTo>
                  <a:lnTo>
                    <a:pt x="1042" y="1446"/>
                  </a:lnTo>
                  <a:lnTo>
                    <a:pt x="1014" y="1447"/>
                  </a:lnTo>
                  <a:lnTo>
                    <a:pt x="985" y="1448"/>
                  </a:lnTo>
                  <a:lnTo>
                    <a:pt x="985" y="1448"/>
                  </a:lnTo>
                  <a:lnTo>
                    <a:pt x="968" y="1449"/>
                  </a:lnTo>
                  <a:lnTo>
                    <a:pt x="948" y="1449"/>
                  </a:lnTo>
                  <a:lnTo>
                    <a:pt x="927" y="1448"/>
                  </a:lnTo>
                  <a:lnTo>
                    <a:pt x="905" y="1446"/>
                  </a:lnTo>
                  <a:lnTo>
                    <a:pt x="884" y="1443"/>
                  </a:lnTo>
                  <a:lnTo>
                    <a:pt x="864" y="1439"/>
                  </a:lnTo>
                  <a:lnTo>
                    <a:pt x="848" y="1433"/>
                  </a:lnTo>
                  <a:lnTo>
                    <a:pt x="840" y="1430"/>
                  </a:lnTo>
                  <a:lnTo>
                    <a:pt x="835" y="1427"/>
                  </a:lnTo>
                  <a:lnTo>
                    <a:pt x="835" y="1427"/>
                  </a:lnTo>
                  <a:lnTo>
                    <a:pt x="840" y="1454"/>
                  </a:lnTo>
                  <a:lnTo>
                    <a:pt x="844" y="1480"/>
                  </a:lnTo>
                  <a:lnTo>
                    <a:pt x="854" y="1532"/>
                  </a:lnTo>
                  <a:lnTo>
                    <a:pt x="854" y="1532"/>
                  </a:lnTo>
                  <a:close/>
                  <a:moveTo>
                    <a:pt x="1137" y="1549"/>
                  </a:moveTo>
                  <a:lnTo>
                    <a:pt x="1137" y="1549"/>
                  </a:lnTo>
                  <a:lnTo>
                    <a:pt x="1139" y="1565"/>
                  </a:lnTo>
                  <a:lnTo>
                    <a:pt x="1141" y="1579"/>
                  </a:lnTo>
                  <a:lnTo>
                    <a:pt x="1142" y="1611"/>
                  </a:lnTo>
                  <a:lnTo>
                    <a:pt x="1142" y="1611"/>
                  </a:lnTo>
                  <a:lnTo>
                    <a:pt x="1146" y="1611"/>
                  </a:lnTo>
                  <a:lnTo>
                    <a:pt x="1150" y="1611"/>
                  </a:lnTo>
                  <a:lnTo>
                    <a:pt x="1156" y="1608"/>
                  </a:lnTo>
                  <a:lnTo>
                    <a:pt x="1161" y="1605"/>
                  </a:lnTo>
                  <a:lnTo>
                    <a:pt x="1165" y="1604"/>
                  </a:lnTo>
                  <a:lnTo>
                    <a:pt x="1169" y="1604"/>
                  </a:lnTo>
                  <a:lnTo>
                    <a:pt x="1169" y="1604"/>
                  </a:lnTo>
                  <a:lnTo>
                    <a:pt x="1169" y="1592"/>
                  </a:lnTo>
                  <a:lnTo>
                    <a:pt x="1170" y="1581"/>
                  </a:lnTo>
                  <a:lnTo>
                    <a:pt x="1173" y="1564"/>
                  </a:lnTo>
                  <a:lnTo>
                    <a:pt x="1174" y="1555"/>
                  </a:lnTo>
                  <a:lnTo>
                    <a:pt x="1175" y="1547"/>
                  </a:lnTo>
                  <a:lnTo>
                    <a:pt x="1175" y="1539"/>
                  </a:lnTo>
                  <a:lnTo>
                    <a:pt x="1174" y="1530"/>
                  </a:lnTo>
                  <a:lnTo>
                    <a:pt x="1174" y="1530"/>
                  </a:lnTo>
                  <a:lnTo>
                    <a:pt x="1170" y="1533"/>
                  </a:lnTo>
                  <a:lnTo>
                    <a:pt x="1165" y="1535"/>
                  </a:lnTo>
                  <a:lnTo>
                    <a:pt x="1154" y="1538"/>
                  </a:lnTo>
                  <a:lnTo>
                    <a:pt x="1148" y="1540"/>
                  </a:lnTo>
                  <a:lnTo>
                    <a:pt x="1144" y="1543"/>
                  </a:lnTo>
                  <a:lnTo>
                    <a:pt x="1140" y="1546"/>
                  </a:lnTo>
                  <a:lnTo>
                    <a:pt x="1137" y="1549"/>
                  </a:lnTo>
                  <a:lnTo>
                    <a:pt x="1137" y="1549"/>
                  </a:lnTo>
                  <a:close/>
                  <a:moveTo>
                    <a:pt x="1110" y="1626"/>
                  </a:moveTo>
                  <a:lnTo>
                    <a:pt x="1110" y="1626"/>
                  </a:lnTo>
                  <a:lnTo>
                    <a:pt x="1112" y="1624"/>
                  </a:lnTo>
                  <a:lnTo>
                    <a:pt x="1114" y="1624"/>
                  </a:lnTo>
                  <a:lnTo>
                    <a:pt x="1117" y="1624"/>
                  </a:lnTo>
                  <a:lnTo>
                    <a:pt x="1122" y="1623"/>
                  </a:lnTo>
                  <a:lnTo>
                    <a:pt x="1122" y="1623"/>
                  </a:lnTo>
                  <a:lnTo>
                    <a:pt x="1125" y="1602"/>
                  </a:lnTo>
                  <a:lnTo>
                    <a:pt x="1125" y="1592"/>
                  </a:lnTo>
                  <a:lnTo>
                    <a:pt x="1125" y="1580"/>
                  </a:lnTo>
                  <a:lnTo>
                    <a:pt x="1124" y="1570"/>
                  </a:lnTo>
                  <a:lnTo>
                    <a:pt x="1121" y="1561"/>
                  </a:lnTo>
                  <a:lnTo>
                    <a:pt x="1119" y="1558"/>
                  </a:lnTo>
                  <a:lnTo>
                    <a:pt x="1116" y="1554"/>
                  </a:lnTo>
                  <a:lnTo>
                    <a:pt x="1113" y="1551"/>
                  </a:lnTo>
                  <a:lnTo>
                    <a:pt x="1110" y="1549"/>
                  </a:lnTo>
                  <a:lnTo>
                    <a:pt x="1110" y="1549"/>
                  </a:lnTo>
                  <a:lnTo>
                    <a:pt x="1108" y="1558"/>
                  </a:lnTo>
                  <a:lnTo>
                    <a:pt x="1107" y="1566"/>
                  </a:lnTo>
                  <a:lnTo>
                    <a:pt x="1107" y="1584"/>
                  </a:lnTo>
                  <a:lnTo>
                    <a:pt x="1108" y="1606"/>
                  </a:lnTo>
                  <a:lnTo>
                    <a:pt x="1110" y="1626"/>
                  </a:lnTo>
                  <a:lnTo>
                    <a:pt x="1110" y="1626"/>
                  </a:lnTo>
                  <a:close/>
                  <a:moveTo>
                    <a:pt x="856" y="1554"/>
                  </a:moveTo>
                  <a:lnTo>
                    <a:pt x="856" y="1554"/>
                  </a:lnTo>
                  <a:lnTo>
                    <a:pt x="859" y="1574"/>
                  </a:lnTo>
                  <a:lnTo>
                    <a:pt x="864" y="1592"/>
                  </a:lnTo>
                  <a:lnTo>
                    <a:pt x="867" y="1611"/>
                  </a:lnTo>
                  <a:lnTo>
                    <a:pt x="869" y="1630"/>
                  </a:lnTo>
                  <a:lnTo>
                    <a:pt x="869" y="1630"/>
                  </a:lnTo>
                  <a:lnTo>
                    <a:pt x="872" y="1631"/>
                  </a:lnTo>
                  <a:lnTo>
                    <a:pt x="875" y="1631"/>
                  </a:lnTo>
                  <a:lnTo>
                    <a:pt x="881" y="1635"/>
                  </a:lnTo>
                  <a:lnTo>
                    <a:pt x="886" y="1637"/>
                  </a:lnTo>
                  <a:lnTo>
                    <a:pt x="888" y="1637"/>
                  </a:lnTo>
                  <a:lnTo>
                    <a:pt x="890" y="1636"/>
                  </a:lnTo>
                  <a:lnTo>
                    <a:pt x="890" y="1636"/>
                  </a:lnTo>
                  <a:lnTo>
                    <a:pt x="893" y="1627"/>
                  </a:lnTo>
                  <a:lnTo>
                    <a:pt x="893" y="1620"/>
                  </a:lnTo>
                  <a:lnTo>
                    <a:pt x="892" y="1602"/>
                  </a:lnTo>
                  <a:lnTo>
                    <a:pt x="890" y="1583"/>
                  </a:lnTo>
                  <a:lnTo>
                    <a:pt x="888" y="1562"/>
                  </a:lnTo>
                  <a:lnTo>
                    <a:pt x="888" y="1562"/>
                  </a:lnTo>
                  <a:lnTo>
                    <a:pt x="880" y="1558"/>
                  </a:lnTo>
                  <a:lnTo>
                    <a:pt x="872" y="1555"/>
                  </a:lnTo>
                  <a:lnTo>
                    <a:pt x="866" y="1554"/>
                  </a:lnTo>
                  <a:lnTo>
                    <a:pt x="856" y="1554"/>
                  </a:lnTo>
                  <a:lnTo>
                    <a:pt x="856" y="1554"/>
                  </a:lnTo>
                  <a:close/>
                  <a:moveTo>
                    <a:pt x="1036" y="1567"/>
                  </a:moveTo>
                  <a:lnTo>
                    <a:pt x="1036" y="1567"/>
                  </a:lnTo>
                  <a:lnTo>
                    <a:pt x="1035" y="1607"/>
                  </a:lnTo>
                  <a:lnTo>
                    <a:pt x="1035" y="1626"/>
                  </a:lnTo>
                  <a:lnTo>
                    <a:pt x="1036" y="1637"/>
                  </a:lnTo>
                  <a:lnTo>
                    <a:pt x="1038" y="1647"/>
                  </a:lnTo>
                  <a:lnTo>
                    <a:pt x="1038" y="1647"/>
                  </a:lnTo>
                  <a:lnTo>
                    <a:pt x="1052" y="1644"/>
                  </a:lnTo>
                  <a:lnTo>
                    <a:pt x="1066" y="1642"/>
                  </a:lnTo>
                  <a:lnTo>
                    <a:pt x="1079" y="1639"/>
                  </a:lnTo>
                  <a:lnTo>
                    <a:pt x="1085" y="1637"/>
                  </a:lnTo>
                  <a:lnTo>
                    <a:pt x="1090" y="1634"/>
                  </a:lnTo>
                  <a:lnTo>
                    <a:pt x="1090" y="1634"/>
                  </a:lnTo>
                  <a:lnTo>
                    <a:pt x="1092" y="1612"/>
                  </a:lnTo>
                  <a:lnTo>
                    <a:pt x="1091" y="1595"/>
                  </a:lnTo>
                  <a:lnTo>
                    <a:pt x="1089" y="1577"/>
                  </a:lnTo>
                  <a:lnTo>
                    <a:pt x="1085" y="1556"/>
                  </a:lnTo>
                  <a:lnTo>
                    <a:pt x="1085" y="1556"/>
                  </a:lnTo>
                  <a:lnTo>
                    <a:pt x="1079" y="1556"/>
                  </a:lnTo>
                  <a:lnTo>
                    <a:pt x="1074" y="1556"/>
                  </a:lnTo>
                  <a:lnTo>
                    <a:pt x="1061" y="1560"/>
                  </a:lnTo>
                  <a:lnTo>
                    <a:pt x="1036" y="1567"/>
                  </a:lnTo>
                  <a:lnTo>
                    <a:pt x="1036" y="1567"/>
                  </a:lnTo>
                  <a:close/>
                  <a:moveTo>
                    <a:pt x="909" y="1643"/>
                  </a:moveTo>
                  <a:lnTo>
                    <a:pt x="909" y="1643"/>
                  </a:lnTo>
                  <a:lnTo>
                    <a:pt x="925" y="1646"/>
                  </a:lnTo>
                  <a:lnTo>
                    <a:pt x="940" y="1647"/>
                  </a:lnTo>
                  <a:lnTo>
                    <a:pt x="975" y="1651"/>
                  </a:lnTo>
                  <a:lnTo>
                    <a:pt x="975" y="1651"/>
                  </a:lnTo>
                  <a:lnTo>
                    <a:pt x="975" y="1630"/>
                  </a:lnTo>
                  <a:lnTo>
                    <a:pt x="976" y="1609"/>
                  </a:lnTo>
                  <a:lnTo>
                    <a:pt x="976" y="1599"/>
                  </a:lnTo>
                  <a:lnTo>
                    <a:pt x="976" y="1589"/>
                  </a:lnTo>
                  <a:lnTo>
                    <a:pt x="975" y="1579"/>
                  </a:lnTo>
                  <a:lnTo>
                    <a:pt x="972" y="1569"/>
                  </a:lnTo>
                  <a:lnTo>
                    <a:pt x="972" y="1569"/>
                  </a:lnTo>
                  <a:lnTo>
                    <a:pt x="956" y="1567"/>
                  </a:lnTo>
                  <a:lnTo>
                    <a:pt x="938" y="1565"/>
                  </a:lnTo>
                  <a:lnTo>
                    <a:pt x="922" y="1564"/>
                  </a:lnTo>
                  <a:lnTo>
                    <a:pt x="909" y="1562"/>
                  </a:lnTo>
                  <a:lnTo>
                    <a:pt x="909" y="1562"/>
                  </a:lnTo>
                  <a:lnTo>
                    <a:pt x="909" y="1580"/>
                  </a:lnTo>
                  <a:lnTo>
                    <a:pt x="909" y="1602"/>
                  </a:lnTo>
                  <a:lnTo>
                    <a:pt x="908" y="1625"/>
                  </a:lnTo>
                  <a:lnTo>
                    <a:pt x="909" y="1643"/>
                  </a:lnTo>
                  <a:lnTo>
                    <a:pt x="909" y="1643"/>
                  </a:lnTo>
                  <a:close/>
                  <a:moveTo>
                    <a:pt x="996" y="1567"/>
                  </a:moveTo>
                  <a:lnTo>
                    <a:pt x="996" y="1567"/>
                  </a:lnTo>
                  <a:lnTo>
                    <a:pt x="994" y="1576"/>
                  </a:lnTo>
                  <a:lnTo>
                    <a:pt x="993" y="1586"/>
                  </a:lnTo>
                  <a:lnTo>
                    <a:pt x="992" y="1596"/>
                  </a:lnTo>
                  <a:lnTo>
                    <a:pt x="992" y="1607"/>
                  </a:lnTo>
                  <a:lnTo>
                    <a:pt x="992" y="1629"/>
                  </a:lnTo>
                  <a:lnTo>
                    <a:pt x="994" y="1653"/>
                  </a:lnTo>
                  <a:lnTo>
                    <a:pt x="994" y="1653"/>
                  </a:lnTo>
                  <a:lnTo>
                    <a:pt x="1002" y="1653"/>
                  </a:lnTo>
                  <a:lnTo>
                    <a:pt x="1009" y="1653"/>
                  </a:lnTo>
                  <a:lnTo>
                    <a:pt x="1016" y="1653"/>
                  </a:lnTo>
                  <a:lnTo>
                    <a:pt x="1019" y="1652"/>
                  </a:lnTo>
                  <a:lnTo>
                    <a:pt x="1021" y="1651"/>
                  </a:lnTo>
                  <a:lnTo>
                    <a:pt x="1021" y="1651"/>
                  </a:lnTo>
                  <a:lnTo>
                    <a:pt x="1020" y="1641"/>
                  </a:lnTo>
                  <a:lnTo>
                    <a:pt x="1020" y="1631"/>
                  </a:lnTo>
                  <a:lnTo>
                    <a:pt x="1020" y="1610"/>
                  </a:lnTo>
                  <a:lnTo>
                    <a:pt x="1019" y="1599"/>
                  </a:lnTo>
                  <a:lnTo>
                    <a:pt x="1019" y="1589"/>
                  </a:lnTo>
                  <a:lnTo>
                    <a:pt x="1017" y="1577"/>
                  </a:lnTo>
                  <a:lnTo>
                    <a:pt x="1014" y="1567"/>
                  </a:lnTo>
                  <a:lnTo>
                    <a:pt x="1014" y="1567"/>
                  </a:lnTo>
                  <a:lnTo>
                    <a:pt x="996" y="1567"/>
                  </a:lnTo>
                  <a:lnTo>
                    <a:pt x="996" y="1567"/>
                  </a:lnTo>
                  <a:close/>
                  <a:moveTo>
                    <a:pt x="1093" y="1665"/>
                  </a:moveTo>
                  <a:lnTo>
                    <a:pt x="1093" y="1665"/>
                  </a:lnTo>
                  <a:lnTo>
                    <a:pt x="1090" y="1664"/>
                  </a:lnTo>
                  <a:lnTo>
                    <a:pt x="1087" y="1661"/>
                  </a:lnTo>
                  <a:lnTo>
                    <a:pt x="1085" y="1660"/>
                  </a:lnTo>
                  <a:lnTo>
                    <a:pt x="1080" y="1660"/>
                  </a:lnTo>
                  <a:lnTo>
                    <a:pt x="1080" y="1660"/>
                  </a:lnTo>
                  <a:lnTo>
                    <a:pt x="1069" y="1665"/>
                  </a:lnTo>
                  <a:lnTo>
                    <a:pt x="1057" y="1668"/>
                  </a:lnTo>
                  <a:lnTo>
                    <a:pt x="1046" y="1670"/>
                  </a:lnTo>
                  <a:lnTo>
                    <a:pt x="1033" y="1672"/>
                  </a:lnTo>
                  <a:lnTo>
                    <a:pt x="1007" y="1674"/>
                  </a:lnTo>
                  <a:lnTo>
                    <a:pt x="980" y="1674"/>
                  </a:lnTo>
                  <a:lnTo>
                    <a:pt x="954" y="1672"/>
                  </a:lnTo>
                  <a:lnTo>
                    <a:pt x="927" y="1669"/>
                  </a:lnTo>
                  <a:lnTo>
                    <a:pt x="900" y="1662"/>
                  </a:lnTo>
                  <a:lnTo>
                    <a:pt x="873" y="1655"/>
                  </a:lnTo>
                  <a:lnTo>
                    <a:pt x="873" y="1655"/>
                  </a:lnTo>
                  <a:lnTo>
                    <a:pt x="880" y="1684"/>
                  </a:lnTo>
                  <a:lnTo>
                    <a:pt x="885" y="1716"/>
                  </a:lnTo>
                  <a:lnTo>
                    <a:pt x="890" y="1750"/>
                  </a:lnTo>
                  <a:lnTo>
                    <a:pt x="896" y="1780"/>
                  </a:lnTo>
                  <a:lnTo>
                    <a:pt x="896" y="1780"/>
                  </a:lnTo>
                  <a:lnTo>
                    <a:pt x="905" y="1789"/>
                  </a:lnTo>
                  <a:lnTo>
                    <a:pt x="915" y="1797"/>
                  </a:lnTo>
                  <a:lnTo>
                    <a:pt x="915" y="1797"/>
                  </a:lnTo>
                  <a:lnTo>
                    <a:pt x="923" y="1797"/>
                  </a:lnTo>
                  <a:lnTo>
                    <a:pt x="929" y="1799"/>
                  </a:lnTo>
                  <a:lnTo>
                    <a:pt x="935" y="1802"/>
                  </a:lnTo>
                  <a:lnTo>
                    <a:pt x="942" y="1804"/>
                  </a:lnTo>
                  <a:lnTo>
                    <a:pt x="956" y="1809"/>
                  </a:lnTo>
                  <a:lnTo>
                    <a:pt x="962" y="1811"/>
                  </a:lnTo>
                  <a:lnTo>
                    <a:pt x="970" y="1812"/>
                  </a:lnTo>
                  <a:lnTo>
                    <a:pt x="970" y="1812"/>
                  </a:lnTo>
                  <a:lnTo>
                    <a:pt x="974" y="1812"/>
                  </a:lnTo>
                  <a:lnTo>
                    <a:pt x="979" y="1811"/>
                  </a:lnTo>
                  <a:lnTo>
                    <a:pt x="989" y="1809"/>
                  </a:lnTo>
                  <a:lnTo>
                    <a:pt x="1000" y="1806"/>
                  </a:lnTo>
                  <a:lnTo>
                    <a:pt x="1009" y="1805"/>
                  </a:lnTo>
                  <a:lnTo>
                    <a:pt x="1009" y="1805"/>
                  </a:lnTo>
                  <a:lnTo>
                    <a:pt x="1041" y="1807"/>
                  </a:lnTo>
                  <a:lnTo>
                    <a:pt x="1057" y="1807"/>
                  </a:lnTo>
                  <a:lnTo>
                    <a:pt x="1075" y="1807"/>
                  </a:lnTo>
                  <a:lnTo>
                    <a:pt x="1091" y="1806"/>
                  </a:lnTo>
                  <a:lnTo>
                    <a:pt x="1106" y="1804"/>
                  </a:lnTo>
                  <a:lnTo>
                    <a:pt x="1113" y="1802"/>
                  </a:lnTo>
                  <a:lnTo>
                    <a:pt x="1121" y="1798"/>
                  </a:lnTo>
                  <a:lnTo>
                    <a:pt x="1127" y="1795"/>
                  </a:lnTo>
                  <a:lnTo>
                    <a:pt x="1135" y="1791"/>
                  </a:lnTo>
                  <a:lnTo>
                    <a:pt x="1135" y="1791"/>
                  </a:lnTo>
                  <a:lnTo>
                    <a:pt x="1139" y="1782"/>
                  </a:lnTo>
                  <a:lnTo>
                    <a:pt x="1143" y="1773"/>
                  </a:lnTo>
                  <a:lnTo>
                    <a:pt x="1150" y="1753"/>
                  </a:lnTo>
                  <a:lnTo>
                    <a:pt x="1154" y="1732"/>
                  </a:lnTo>
                  <a:lnTo>
                    <a:pt x="1158" y="1710"/>
                  </a:lnTo>
                  <a:lnTo>
                    <a:pt x="1160" y="1687"/>
                  </a:lnTo>
                  <a:lnTo>
                    <a:pt x="1161" y="1666"/>
                  </a:lnTo>
                  <a:lnTo>
                    <a:pt x="1161" y="1628"/>
                  </a:lnTo>
                  <a:lnTo>
                    <a:pt x="1161" y="1628"/>
                  </a:lnTo>
                  <a:lnTo>
                    <a:pt x="1154" y="1634"/>
                  </a:lnTo>
                  <a:lnTo>
                    <a:pt x="1144" y="1638"/>
                  </a:lnTo>
                  <a:lnTo>
                    <a:pt x="1126" y="1645"/>
                  </a:lnTo>
                  <a:lnTo>
                    <a:pt x="1116" y="1649"/>
                  </a:lnTo>
                  <a:lnTo>
                    <a:pt x="1108" y="1653"/>
                  </a:lnTo>
                  <a:lnTo>
                    <a:pt x="1099" y="1658"/>
                  </a:lnTo>
                  <a:lnTo>
                    <a:pt x="1093" y="1665"/>
                  </a:lnTo>
                  <a:lnTo>
                    <a:pt x="1093" y="1665"/>
                  </a:lnTo>
                  <a:close/>
                  <a:moveTo>
                    <a:pt x="509" y="1636"/>
                  </a:moveTo>
                  <a:lnTo>
                    <a:pt x="509" y="1636"/>
                  </a:lnTo>
                  <a:lnTo>
                    <a:pt x="514" y="1644"/>
                  </a:lnTo>
                  <a:lnTo>
                    <a:pt x="517" y="1655"/>
                  </a:lnTo>
                  <a:lnTo>
                    <a:pt x="519" y="1667"/>
                  </a:lnTo>
                  <a:lnTo>
                    <a:pt x="519" y="1672"/>
                  </a:lnTo>
                  <a:lnTo>
                    <a:pt x="518" y="1678"/>
                  </a:lnTo>
                  <a:lnTo>
                    <a:pt x="517" y="1684"/>
                  </a:lnTo>
                  <a:lnTo>
                    <a:pt x="514" y="1688"/>
                  </a:lnTo>
                  <a:lnTo>
                    <a:pt x="510" y="1693"/>
                  </a:lnTo>
                  <a:lnTo>
                    <a:pt x="506" y="1698"/>
                  </a:lnTo>
                  <a:lnTo>
                    <a:pt x="501" y="1701"/>
                  </a:lnTo>
                  <a:lnTo>
                    <a:pt x="494" y="1704"/>
                  </a:lnTo>
                  <a:lnTo>
                    <a:pt x="487" y="1705"/>
                  </a:lnTo>
                  <a:lnTo>
                    <a:pt x="478" y="1706"/>
                  </a:lnTo>
                  <a:lnTo>
                    <a:pt x="478" y="1706"/>
                  </a:lnTo>
                  <a:lnTo>
                    <a:pt x="471" y="1703"/>
                  </a:lnTo>
                  <a:lnTo>
                    <a:pt x="464" y="1701"/>
                  </a:lnTo>
                  <a:lnTo>
                    <a:pt x="458" y="1702"/>
                  </a:lnTo>
                  <a:lnTo>
                    <a:pt x="448" y="1704"/>
                  </a:lnTo>
                  <a:lnTo>
                    <a:pt x="448" y="1704"/>
                  </a:lnTo>
                  <a:lnTo>
                    <a:pt x="446" y="1697"/>
                  </a:lnTo>
                  <a:lnTo>
                    <a:pt x="444" y="1689"/>
                  </a:lnTo>
                  <a:lnTo>
                    <a:pt x="441" y="1674"/>
                  </a:lnTo>
                  <a:lnTo>
                    <a:pt x="439" y="1667"/>
                  </a:lnTo>
                  <a:lnTo>
                    <a:pt x="435" y="1661"/>
                  </a:lnTo>
                  <a:lnTo>
                    <a:pt x="432" y="1657"/>
                  </a:lnTo>
                  <a:lnTo>
                    <a:pt x="429" y="1656"/>
                  </a:lnTo>
                  <a:lnTo>
                    <a:pt x="426" y="1655"/>
                  </a:lnTo>
                  <a:lnTo>
                    <a:pt x="426" y="1655"/>
                  </a:lnTo>
                  <a:lnTo>
                    <a:pt x="419" y="1660"/>
                  </a:lnTo>
                  <a:lnTo>
                    <a:pt x="410" y="1667"/>
                  </a:lnTo>
                  <a:lnTo>
                    <a:pt x="399" y="1673"/>
                  </a:lnTo>
                  <a:lnTo>
                    <a:pt x="389" y="1680"/>
                  </a:lnTo>
                  <a:lnTo>
                    <a:pt x="381" y="1687"/>
                  </a:lnTo>
                  <a:lnTo>
                    <a:pt x="378" y="1691"/>
                  </a:lnTo>
                  <a:lnTo>
                    <a:pt x="375" y="1696"/>
                  </a:lnTo>
                  <a:lnTo>
                    <a:pt x="374" y="1701"/>
                  </a:lnTo>
                  <a:lnTo>
                    <a:pt x="374" y="1705"/>
                  </a:lnTo>
                  <a:lnTo>
                    <a:pt x="377" y="1711"/>
                  </a:lnTo>
                  <a:lnTo>
                    <a:pt x="380" y="1717"/>
                  </a:lnTo>
                  <a:lnTo>
                    <a:pt x="380" y="1717"/>
                  </a:lnTo>
                  <a:lnTo>
                    <a:pt x="414" y="1722"/>
                  </a:lnTo>
                  <a:lnTo>
                    <a:pt x="453" y="1728"/>
                  </a:lnTo>
                  <a:lnTo>
                    <a:pt x="492" y="1731"/>
                  </a:lnTo>
                  <a:lnTo>
                    <a:pt x="534" y="1733"/>
                  </a:lnTo>
                  <a:lnTo>
                    <a:pt x="576" y="1732"/>
                  </a:lnTo>
                  <a:lnTo>
                    <a:pt x="618" y="1730"/>
                  </a:lnTo>
                  <a:lnTo>
                    <a:pt x="639" y="1728"/>
                  </a:lnTo>
                  <a:lnTo>
                    <a:pt x="659" y="1725"/>
                  </a:lnTo>
                  <a:lnTo>
                    <a:pt x="680" y="1721"/>
                  </a:lnTo>
                  <a:lnTo>
                    <a:pt x="699" y="1717"/>
                  </a:lnTo>
                  <a:lnTo>
                    <a:pt x="699" y="1717"/>
                  </a:lnTo>
                  <a:lnTo>
                    <a:pt x="699" y="1714"/>
                  </a:lnTo>
                  <a:lnTo>
                    <a:pt x="700" y="1713"/>
                  </a:lnTo>
                  <a:lnTo>
                    <a:pt x="702" y="1710"/>
                  </a:lnTo>
                  <a:lnTo>
                    <a:pt x="704" y="1707"/>
                  </a:lnTo>
                  <a:lnTo>
                    <a:pt x="704" y="1705"/>
                  </a:lnTo>
                  <a:lnTo>
                    <a:pt x="704" y="1702"/>
                  </a:lnTo>
                  <a:lnTo>
                    <a:pt x="704" y="1702"/>
                  </a:lnTo>
                  <a:lnTo>
                    <a:pt x="700" y="1693"/>
                  </a:lnTo>
                  <a:lnTo>
                    <a:pt x="693" y="1686"/>
                  </a:lnTo>
                  <a:lnTo>
                    <a:pt x="687" y="1678"/>
                  </a:lnTo>
                  <a:lnTo>
                    <a:pt x="680" y="1671"/>
                  </a:lnTo>
                  <a:lnTo>
                    <a:pt x="672" y="1666"/>
                  </a:lnTo>
                  <a:lnTo>
                    <a:pt x="665" y="1661"/>
                  </a:lnTo>
                  <a:lnTo>
                    <a:pt x="657" y="1658"/>
                  </a:lnTo>
                  <a:lnTo>
                    <a:pt x="650" y="1658"/>
                  </a:lnTo>
                  <a:lnTo>
                    <a:pt x="650" y="1658"/>
                  </a:lnTo>
                  <a:lnTo>
                    <a:pt x="655" y="1662"/>
                  </a:lnTo>
                  <a:lnTo>
                    <a:pt x="657" y="1667"/>
                  </a:lnTo>
                  <a:lnTo>
                    <a:pt x="658" y="1672"/>
                  </a:lnTo>
                  <a:lnTo>
                    <a:pt x="658" y="1676"/>
                  </a:lnTo>
                  <a:lnTo>
                    <a:pt x="656" y="1681"/>
                  </a:lnTo>
                  <a:lnTo>
                    <a:pt x="653" y="1685"/>
                  </a:lnTo>
                  <a:lnTo>
                    <a:pt x="648" y="1689"/>
                  </a:lnTo>
                  <a:lnTo>
                    <a:pt x="643" y="1692"/>
                  </a:lnTo>
                  <a:lnTo>
                    <a:pt x="637" y="1696"/>
                  </a:lnTo>
                  <a:lnTo>
                    <a:pt x="630" y="1699"/>
                  </a:lnTo>
                  <a:lnTo>
                    <a:pt x="616" y="1702"/>
                  </a:lnTo>
                  <a:lnTo>
                    <a:pt x="610" y="1703"/>
                  </a:lnTo>
                  <a:lnTo>
                    <a:pt x="602" y="1704"/>
                  </a:lnTo>
                  <a:lnTo>
                    <a:pt x="597" y="1703"/>
                  </a:lnTo>
                  <a:lnTo>
                    <a:pt x="591" y="1702"/>
                  </a:lnTo>
                  <a:lnTo>
                    <a:pt x="591" y="1702"/>
                  </a:lnTo>
                  <a:lnTo>
                    <a:pt x="583" y="1699"/>
                  </a:lnTo>
                  <a:lnTo>
                    <a:pt x="578" y="1693"/>
                  </a:lnTo>
                  <a:lnTo>
                    <a:pt x="572" y="1688"/>
                  </a:lnTo>
                  <a:lnTo>
                    <a:pt x="569" y="1682"/>
                  </a:lnTo>
                  <a:lnTo>
                    <a:pt x="567" y="1674"/>
                  </a:lnTo>
                  <a:lnTo>
                    <a:pt x="565" y="1667"/>
                  </a:lnTo>
                  <a:lnTo>
                    <a:pt x="565" y="1658"/>
                  </a:lnTo>
                  <a:lnTo>
                    <a:pt x="566" y="1651"/>
                  </a:lnTo>
                  <a:lnTo>
                    <a:pt x="566" y="1651"/>
                  </a:lnTo>
                  <a:lnTo>
                    <a:pt x="563" y="1647"/>
                  </a:lnTo>
                  <a:lnTo>
                    <a:pt x="561" y="1643"/>
                  </a:lnTo>
                  <a:lnTo>
                    <a:pt x="556" y="1634"/>
                  </a:lnTo>
                  <a:lnTo>
                    <a:pt x="556" y="1634"/>
                  </a:lnTo>
                  <a:lnTo>
                    <a:pt x="551" y="1635"/>
                  </a:lnTo>
                  <a:lnTo>
                    <a:pt x="546" y="1635"/>
                  </a:lnTo>
                  <a:lnTo>
                    <a:pt x="536" y="1634"/>
                  </a:lnTo>
                  <a:lnTo>
                    <a:pt x="524" y="1632"/>
                  </a:lnTo>
                  <a:lnTo>
                    <a:pt x="518" y="1634"/>
                  </a:lnTo>
                  <a:lnTo>
                    <a:pt x="509" y="1636"/>
                  </a:lnTo>
                  <a:lnTo>
                    <a:pt x="509" y="1636"/>
                  </a:lnTo>
                  <a:close/>
                  <a:moveTo>
                    <a:pt x="729" y="1714"/>
                  </a:moveTo>
                  <a:lnTo>
                    <a:pt x="729" y="1714"/>
                  </a:lnTo>
                  <a:lnTo>
                    <a:pt x="722" y="1721"/>
                  </a:lnTo>
                  <a:lnTo>
                    <a:pt x="715" y="1729"/>
                  </a:lnTo>
                  <a:lnTo>
                    <a:pt x="707" y="1734"/>
                  </a:lnTo>
                  <a:lnTo>
                    <a:pt x="699" y="1738"/>
                  </a:lnTo>
                  <a:lnTo>
                    <a:pt x="699" y="1738"/>
                  </a:lnTo>
                  <a:lnTo>
                    <a:pt x="684" y="1745"/>
                  </a:lnTo>
                  <a:lnTo>
                    <a:pt x="668" y="1749"/>
                  </a:lnTo>
                  <a:lnTo>
                    <a:pt x="651" y="1751"/>
                  </a:lnTo>
                  <a:lnTo>
                    <a:pt x="633" y="1753"/>
                  </a:lnTo>
                  <a:lnTo>
                    <a:pt x="615" y="1755"/>
                  </a:lnTo>
                  <a:lnTo>
                    <a:pt x="598" y="1756"/>
                  </a:lnTo>
                  <a:lnTo>
                    <a:pt x="561" y="1755"/>
                  </a:lnTo>
                  <a:lnTo>
                    <a:pt x="484" y="1750"/>
                  </a:lnTo>
                  <a:lnTo>
                    <a:pt x="445" y="1749"/>
                  </a:lnTo>
                  <a:lnTo>
                    <a:pt x="426" y="1749"/>
                  </a:lnTo>
                  <a:lnTo>
                    <a:pt x="406" y="1751"/>
                  </a:lnTo>
                  <a:lnTo>
                    <a:pt x="406" y="1751"/>
                  </a:lnTo>
                  <a:lnTo>
                    <a:pt x="403" y="1748"/>
                  </a:lnTo>
                  <a:lnTo>
                    <a:pt x="399" y="1746"/>
                  </a:lnTo>
                  <a:lnTo>
                    <a:pt x="387" y="1743"/>
                  </a:lnTo>
                  <a:lnTo>
                    <a:pt x="363" y="1738"/>
                  </a:lnTo>
                  <a:lnTo>
                    <a:pt x="363" y="1738"/>
                  </a:lnTo>
                  <a:lnTo>
                    <a:pt x="359" y="1748"/>
                  </a:lnTo>
                  <a:lnTo>
                    <a:pt x="356" y="1759"/>
                  </a:lnTo>
                  <a:lnTo>
                    <a:pt x="354" y="1770"/>
                  </a:lnTo>
                  <a:lnTo>
                    <a:pt x="352" y="1780"/>
                  </a:lnTo>
                  <a:lnTo>
                    <a:pt x="352" y="1780"/>
                  </a:lnTo>
                  <a:lnTo>
                    <a:pt x="358" y="1786"/>
                  </a:lnTo>
                  <a:lnTo>
                    <a:pt x="366" y="1791"/>
                  </a:lnTo>
                  <a:lnTo>
                    <a:pt x="373" y="1795"/>
                  </a:lnTo>
                  <a:lnTo>
                    <a:pt x="382" y="1799"/>
                  </a:lnTo>
                  <a:lnTo>
                    <a:pt x="402" y="1806"/>
                  </a:lnTo>
                  <a:lnTo>
                    <a:pt x="425" y="1812"/>
                  </a:lnTo>
                  <a:lnTo>
                    <a:pt x="449" y="1818"/>
                  </a:lnTo>
                  <a:lnTo>
                    <a:pt x="475" y="1822"/>
                  </a:lnTo>
                  <a:lnTo>
                    <a:pt x="530" y="1829"/>
                  </a:lnTo>
                  <a:lnTo>
                    <a:pt x="530" y="1829"/>
                  </a:lnTo>
                  <a:lnTo>
                    <a:pt x="545" y="1832"/>
                  </a:lnTo>
                  <a:lnTo>
                    <a:pt x="559" y="1833"/>
                  </a:lnTo>
                  <a:lnTo>
                    <a:pt x="572" y="1833"/>
                  </a:lnTo>
                  <a:lnTo>
                    <a:pt x="585" y="1833"/>
                  </a:lnTo>
                  <a:lnTo>
                    <a:pt x="612" y="1829"/>
                  </a:lnTo>
                  <a:lnTo>
                    <a:pt x="642" y="1825"/>
                  </a:lnTo>
                  <a:lnTo>
                    <a:pt x="642" y="1825"/>
                  </a:lnTo>
                  <a:lnTo>
                    <a:pt x="669" y="1819"/>
                  </a:lnTo>
                  <a:lnTo>
                    <a:pt x="685" y="1816"/>
                  </a:lnTo>
                  <a:lnTo>
                    <a:pt x="702" y="1810"/>
                  </a:lnTo>
                  <a:lnTo>
                    <a:pt x="718" y="1805"/>
                  </a:lnTo>
                  <a:lnTo>
                    <a:pt x="732" y="1798"/>
                  </a:lnTo>
                  <a:lnTo>
                    <a:pt x="743" y="1792"/>
                  </a:lnTo>
                  <a:lnTo>
                    <a:pt x="746" y="1789"/>
                  </a:lnTo>
                  <a:lnTo>
                    <a:pt x="748" y="1786"/>
                  </a:lnTo>
                  <a:lnTo>
                    <a:pt x="748" y="1786"/>
                  </a:lnTo>
                  <a:lnTo>
                    <a:pt x="750" y="1781"/>
                  </a:lnTo>
                  <a:lnTo>
                    <a:pt x="751" y="1777"/>
                  </a:lnTo>
                  <a:lnTo>
                    <a:pt x="751" y="1767"/>
                  </a:lnTo>
                  <a:lnTo>
                    <a:pt x="750" y="1758"/>
                  </a:lnTo>
                  <a:lnTo>
                    <a:pt x="748" y="1748"/>
                  </a:lnTo>
                  <a:lnTo>
                    <a:pt x="741" y="1730"/>
                  </a:lnTo>
                  <a:lnTo>
                    <a:pt x="738" y="1721"/>
                  </a:lnTo>
                  <a:lnTo>
                    <a:pt x="736" y="1714"/>
                  </a:lnTo>
                  <a:lnTo>
                    <a:pt x="736" y="1714"/>
                  </a:lnTo>
                  <a:lnTo>
                    <a:pt x="729" y="1714"/>
                  </a:lnTo>
                  <a:lnTo>
                    <a:pt x="729" y="1714"/>
                  </a:lnTo>
                  <a:close/>
                  <a:moveTo>
                    <a:pt x="274" y="1773"/>
                  </a:moveTo>
                  <a:lnTo>
                    <a:pt x="274" y="1773"/>
                  </a:lnTo>
                  <a:lnTo>
                    <a:pt x="249" y="1784"/>
                  </a:lnTo>
                  <a:lnTo>
                    <a:pt x="228" y="1794"/>
                  </a:lnTo>
                  <a:lnTo>
                    <a:pt x="185" y="1818"/>
                  </a:lnTo>
                  <a:lnTo>
                    <a:pt x="185" y="1818"/>
                  </a:lnTo>
                  <a:lnTo>
                    <a:pt x="156" y="1835"/>
                  </a:lnTo>
                  <a:lnTo>
                    <a:pt x="131" y="1850"/>
                  </a:lnTo>
                  <a:lnTo>
                    <a:pt x="120" y="1858"/>
                  </a:lnTo>
                  <a:lnTo>
                    <a:pt x="109" y="1868"/>
                  </a:lnTo>
                  <a:lnTo>
                    <a:pt x="97" y="1879"/>
                  </a:lnTo>
                  <a:lnTo>
                    <a:pt x="84" y="1892"/>
                  </a:lnTo>
                  <a:lnTo>
                    <a:pt x="84" y="1892"/>
                  </a:lnTo>
                  <a:lnTo>
                    <a:pt x="71" y="1904"/>
                  </a:lnTo>
                  <a:lnTo>
                    <a:pt x="57" y="1920"/>
                  </a:lnTo>
                  <a:lnTo>
                    <a:pt x="52" y="1929"/>
                  </a:lnTo>
                  <a:lnTo>
                    <a:pt x="48" y="1938"/>
                  </a:lnTo>
                  <a:lnTo>
                    <a:pt x="46" y="1945"/>
                  </a:lnTo>
                  <a:lnTo>
                    <a:pt x="45" y="1949"/>
                  </a:lnTo>
                  <a:lnTo>
                    <a:pt x="45" y="1953"/>
                  </a:lnTo>
                  <a:lnTo>
                    <a:pt x="45" y="1953"/>
                  </a:lnTo>
                  <a:lnTo>
                    <a:pt x="47" y="1958"/>
                  </a:lnTo>
                  <a:lnTo>
                    <a:pt x="49" y="1963"/>
                  </a:lnTo>
                  <a:lnTo>
                    <a:pt x="52" y="1968"/>
                  </a:lnTo>
                  <a:lnTo>
                    <a:pt x="57" y="1973"/>
                  </a:lnTo>
                  <a:lnTo>
                    <a:pt x="68" y="1980"/>
                  </a:lnTo>
                  <a:lnTo>
                    <a:pt x="81" y="1988"/>
                  </a:lnTo>
                  <a:lnTo>
                    <a:pt x="96" y="1994"/>
                  </a:lnTo>
                  <a:lnTo>
                    <a:pt x="110" y="2001"/>
                  </a:lnTo>
                  <a:lnTo>
                    <a:pt x="133" y="2009"/>
                  </a:lnTo>
                  <a:lnTo>
                    <a:pt x="133" y="2009"/>
                  </a:lnTo>
                  <a:lnTo>
                    <a:pt x="163" y="2020"/>
                  </a:lnTo>
                  <a:lnTo>
                    <a:pt x="196" y="2031"/>
                  </a:lnTo>
                  <a:lnTo>
                    <a:pt x="227" y="2039"/>
                  </a:lnTo>
                  <a:lnTo>
                    <a:pt x="260" y="2048"/>
                  </a:lnTo>
                  <a:lnTo>
                    <a:pt x="293" y="2055"/>
                  </a:lnTo>
                  <a:lnTo>
                    <a:pt x="327" y="2062"/>
                  </a:lnTo>
                  <a:lnTo>
                    <a:pt x="362" y="2066"/>
                  </a:lnTo>
                  <a:lnTo>
                    <a:pt x="397" y="2070"/>
                  </a:lnTo>
                  <a:lnTo>
                    <a:pt x="397" y="2070"/>
                  </a:lnTo>
                  <a:lnTo>
                    <a:pt x="425" y="2073"/>
                  </a:lnTo>
                  <a:lnTo>
                    <a:pt x="449" y="2074"/>
                  </a:lnTo>
                  <a:lnTo>
                    <a:pt x="472" y="2073"/>
                  </a:lnTo>
                  <a:lnTo>
                    <a:pt x="494" y="2071"/>
                  </a:lnTo>
                  <a:lnTo>
                    <a:pt x="537" y="2067"/>
                  </a:lnTo>
                  <a:lnTo>
                    <a:pt x="562" y="2066"/>
                  </a:lnTo>
                  <a:lnTo>
                    <a:pt x="589" y="2066"/>
                  </a:lnTo>
                  <a:lnTo>
                    <a:pt x="589" y="2066"/>
                  </a:lnTo>
                  <a:lnTo>
                    <a:pt x="624" y="2065"/>
                  </a:lnTo>
                  <a:lnTo>
                    <a:pt x="657" y="2064"/>
                  </a:lnTo>
                  <a:lnTo>
                    <a:pt x="690" y="2061"/>
                  </a:lnTo>
                  <a:lnTo>
                    <a:pt x="723" y="2056"/>
                  </a:lnTo>
                  <a:lnTo>
                    <a:pt x="723" y="2056"/>
                  </a:lnTo>
                  <a:lnTo>
                    <a:pt x="784" y="2047"/>
                  </a:lnTo>
                  <a:lnTo>
                    <a:pt x="812" y="2041"/>
                  </a:lnTo>
                  <a:lnTo>
                    <a:pt x="839" y="2036"/>
                  </a:lnTo>
                  <a:lnTo>
                    <a:pt x="865" y="2030"/>
                  </a:lnTo>
                  <a:lnTo>
                    <a:pt x="890" y="2022"/>
                  </a:lnTo>
                  <a:lnTo>
                    <a:pt x="915" y="2014"/>
                  </a:lnTo>
                  <a:lnTo>
                    <a:pt x="940" y="2004"/>
                  </a:lnTo>
                  <a:lnTo>
                    <a:pt x="940" y="2004"/>
                  </a:lnTo>
                  <a:lnTo>
                    <a:pt x="969" y="1992"/>
                  </a:lnTo>
                  <a:lnTo>
                    <a:pt x="994" y="1978"/>
                  </a:lnTo>
                  <a:lnTo>
                    <a:pt x="1007" y="1971"/>
                  </a:lnTo>
                  <a:lnTo>
                    <a:pt x="1019" y="1963"/>
                  </a:lnTo>
                  <a:lnTo>
                    <a:pt x="1029" y="1955"/>
                  </a:lnTo>
                  <a:lnTo>
                    <a:pt x="1038" y="1945"/>
                  </a:lnTo>
                  <a:lnTo>
                    <a:pt x="1038" y="1945"/>
                  </a:lnTo>
                  <a:lnTo>
                    <a:pt x="1031" y="1931"/>
                  </a:lnTo>
                  <a:lnTo>
                    <a:pt x="1023" y="1918"/>
                  </a:lnTo>
                  <a:lnTo>
                    <a:pt x="1014" y="1907"/>
                  </a:lnTo>
                  <a:lnTo>
                    <a:pt x="1004" y="1895"/>
                  </a:lnTo>
                  <a:lnTo>
                    <a:pt x="993" y="1884"/>
                  </a:lnTo>
                  <a:lnTo>
                    <a:pt x="981" y="1873"/>
                  </a:lnTo>
                  <a:lnTo>
                    <a:pt x="958" y="1854"/>
                  </a:lnTo>
                  <a:lnTo>
                    <a:pt x="933" y="1837"/>
                  </a:lnTo>
                  <a:lnTo>
                    <a:pt x="909" y="1820"/>
                  </a:lnTo>
                  <a:lnTo>
                    <a:pt x="883" y="1802"/>
                  </a:lnTo>
                  <a:lnTo>
                    <a:pt x="859" y="1783"/>
                  </a:lnTo>
                  <a:lnTo>
                    <a:pt x="859" y="1783"/>
                  </a:lnTo>
                  <a:lnTo>
                    <a:pt x="849" y="1781"/>
                  </a:lnTo>
                  <a:lnTo>
                    <a:pt x="838" y="1779"/>
                  </a:lnTo>
                  <a:lnTo>
                    <a:pt x="820" y="1773"/>
                  </a:lnTo>
                  <a:lnTo>
                    <a:pt x="801" y="1767"/>
                  </a:lnTo>
                  <a:lnTo>
                    <a:pt x="791" y="1765"/>
                  </a:lnTo>
                  <a:lnTo>
                    <a:pt x="780" y="1763"/>
                  </a:lnTo>
                  <a:lnTo>
                    <a:pt x="780" y="1763"/>
                  </a:lnTo>
                  <a:lnTo>
                    <a:pt x="779" y="1770"/>
                  </a:lnTo>
                  <a:lnTo>
                    <a:pt x="779" y="1775"/>
                  </a:lnTo>
                  <a:lnTo>
                    <a:pt x="782" y="1791"/>
                  </a:lnTo>
                  <a:lnTo>
                    <a:pt x="782" y="1791"/>
                  </a:lnTo>
                  <a:lnTo>
                    <a:pt x="765" y="1802"/>
                  </a:lnTo>
                  <a:lnTo>
                    <a:pt x="747" y="1811"/>
                  </a:lnTo>
                  <a:lnTo>
                    <a:pt x="727" y="1821"/>
                  </a:lnTo>
                  <a:lnTo>
                    <a:pt x="706" y="1828"/>
                  </a:lnTo>
                  <a:lnTo>
                    <a:pt x="684" y="1836"/>
                  </a:lnTo>
                  <a:lnTo>
                    <a:pt x="661" y="1841"/>
                  </a:lnTo>
                  <a:lnTo>
                    <a:pt x="639" y="1847"/>
                  </a:lnTo>
                  <a:lnTo>
                    <a:pt x="615" y="1850"/>
                  </a:lnTo>
                  <a:lnTo>
                    <a:pt x="615" y="1850"/>
                  </a:lnTo>
                  <a:lnTo>
                    <a:pt x="598" y="1851"/>
                  </a:lnTo>
                  <a:lnTo>
                    <a:pt x="582" y="1851"/>
                  </a:lnTo>
                  <a:lnTo>
                    <a:pt x="566" y="1851"/>
                  </a:lnTo>
                  <a:lnTo>
                    <a:pt x="550" y="1849"/>
                  </a:lnTo>
                  <a:lnTo>
                    <a:pt x="519" y="1846"/>
                  </a:lnTo>
                  <a:lnTo>
                    <a:pt x="490" y="1842"/>
                  </a:lnTo>
                  <a:lnTo>
                    <a:pt x="490" y="1842"/>
                  </a:lnTo>
                  <a:lnTo>
                    <a:pt x="442" y="1838"/>
                  </a:lnTo>
                  <a:lnTo>
                    <a:pt x="420" y="1836"/>
                  </a:lnTo>
                  <a:lnTo>
                    <a:pt x="399" y="1833"/>
                  </a:lnTo>
                  <a:lnTo>
                    <a:pt x="379" y="1827"/>
                  </a:lnTo>
                  <a:lnTo>
                    <a:pt x="360" y="1821"/>
                  </a:lnTo>
                  <a:lnTo>
                    <a:pt x="352" y="1817"/>
                  </a:lnTo>
                  <a:lnTo>
                    <a:pt x="343" y="1812"/>
                  </a:lnTo>
                  <a:lnTo>
                    <a:pt x="336" y="1807"/>
                  </a:lnTo>
                  <a:lnTo>
                    <a:pt x="327" y="1801"/>
                  </a:lnTo>
                  <a:lnTo>
                    <a:pt x="327" y="1801"/>
                  </a:lnTo>
                  <a:lnTo>
                    <a:pt x="327" y="1796"/>
                  </a:lnTo>
                  <a:lnTo>
                    <a:pt x="328" y="1792"/>
                  </a:lnTo>
                  <a:lnTo>
                    <a:pt x="333" y="1778"/>
                  </a:lnTo>
                  <a:lnTo>
                    <a:pt x="334" y="1772"/>
                  </a:lnTo>
                  <a:lnTo>
                    <a:pt x="334" y="1764"/>
                  </a:lnTo>
                  <a:lnTo>
                    <a:pt x="332" y="1758"/>
                  </a:lnTo>
                  <a:lnTo>
                    <a:pt x="330" y="1756"/>
                  </a:lnTo>
                  <a:lnTo>
                    <a:pt x="327" y="1753"/>
                  </a:lnTo>
                  <a:lnTo>
                    <a:pt x="327" y="1753"/>
                  </a:lnTo>
                  <a:lnTo>
                    <a:pt x="318" y="1758"/>
                  </a:lnTo>
                  <a:lnTo>
                    <a:pt x="304" y="1762"/>
                  </a:lnTo>
                  <a:lnTo>
                    <a:pt x="289" y="1767"/>
                  </a:lnTo>
                  <a:lnTo>
                    <a:pt x="274" y="1773"/>
                  </a:lnTo>
                  <a:lnTo>
                    <a:pt x="274" y="177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170">
              <a:extLst>
                <a:ext uri="{FF2B5EF4-FFF2-40B4-BE49-F238E27FC236}">
                  <a16:creationId xmlns:a16="http://schemas.microsoft.com/office/drawing/2014/main" id="{3B4BB7C8-5F0F-4711-B716-A79A17AE2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0151" y="2649538"/>
              <a:ext cx="23813" cy="25400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1"/>
                </a:cxn>
                <a:cxn ang="0">
                  <a:pos x="40" y="7"/>
                </a:cxn>
                <a:cxn ang="0">
                  <a:pos x="43" y="14"/>
                </a:cxn>
                <a:cxn ang="0">
                  <a:pos x="45" y="19"/>
                </a:cxn>
                <a:cxn ang="0">
                  <a:pos x="45" y="25"/>
                </a:cxn>
                <a:cxn ang="0">
                  <a:pos x="43" y="31"/>
                </a:cxn>
                <a:cxn ang="0">
                  <a:pos x="41" y="35"/>
                </a:cxn>
                <a:cxn ang="0">
                  <a:pos x="38" y="39"/>
                </a:cxn>
                <a:cxn ang="0">
                  <a:pos x="33" y="43"/>
                </a:cxn>
                <a:cxn ang="0">
                  <a:pos x="28" y="46"/>
                </a:cxn>
                <a:cxn ang="0">
                  <a:pos x="23" y="48"/>
                </a:cxn>
                <a:cxn ang="0">
                  <a:pos x="18" y="48"/>
                </a:cxn>
                <a:cxn ang="0">
                  <a:pos x="13" y="47"/>
                </a:cxn>
                <a:cxn ang="0">
                  <a:pos x="9" y="46"/>
                </a:cxn>
                <a:cxn ang="0">
                  <a:pos x="6" y="42"/>
                </a:cxn>
                <a:cxn ang="0">
                  <a:pos x="2" y="37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2"/>
                </a:cxn>
                <a:cxn ang="0">
                  <a:pos x="2" y="16"/>
                </a:cxn>
                <a:cxn ang="0">
                  <a:pos x="6" y="10"/>
                </a:cxn>
                <a:cxn ang="0">
                  <a:pos x="10" y="6"/>
                </a:cxn>
                <a:cxn ang="0">
                  <a:pos x="16" y="3"/>
                </a:cxn>
                <a:cxn ang="0">
                  <a:pos x="22" y="1"/>
                </a:cxn>
                <a:cxn ang="0">
                  <a:pos x="28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45" h="48">
                  <a:moveTo>
                    <a:pt x="34" y="1"/>
                  </a:moveTo>
                  <a:lnTo>
                    <a:pt x="34" y="1"/>
                  </a:lnTo>
                  <a:lnTo>
                    <a:pt x="40" y="7"/>
                  </a:lnTo>
                  <a:lnTo>
                    <a:pt x="43" y="14"/>
                  </a:lnTo>
                  <a:lnTo>
                    <a:pt x="45" y="19"/>
                  </a:lnTo>
                  <a:lnTo>
                    <a:pt x="45" y="25"/>
                  </a:lnTo>
                  <a:lnTo>
                    <a:pt x="43" y="31"/>
                  </a:lnTo>
                  <a:lnTo>
                    <a:pt x="41" y="35"/>
                  </a:lnTo>
                  <a:lnTo>
                    <a:pt x="38" y="39"/>
                  </a:lnTo>
                  <a:lnTo>
                    <a:pt x="33" y="43"/>
                  </a:lnTo>
                  <a:lnTo>
                    <a:pt x="28" y="46"/>
                  </a:lnTo>
                  <a:lnTo>
                    <a:pt x="23" y="48"/>
                  </a:lnTo>
                  <a:lnTo>
                    <a:pt x="18" y="48"/>
                  </a:lnTo>
                  <a:lnTo>
                    <a:pt x="13" y="47"/>
                  </a:lnTo>
                  <a:lnTo>
                    <a:pt x="9" y="46"/>
                  </a:lnTo>
                  <a:lnTo>
                    <a:pt x="6" y="42"/>
                  </a:lnTo>
                  <a:lnTo>
                    <a:pt x="2" y="37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2" y="16"/>
                  </a:lnTo>
                  <a:lnTo>
                    <a:pt x="6" y="10"/>
                  </a:lnTo>
                  <a:lnTo>
                    <a:pt x="10" y="6"/>
                  </a:lnTo>
                  <a:lnTo>
                    <a:pt x="16" y="3"/>
                  </a:lnTo>
                  <a:lnTo>
                    <a:pt x="22" y="1"/>
                  </a:lnTo>
                  <a:lnTo>
                    <a:pt x="28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2" name="椭圆 31">
            <a:extLst>
              <a:ext uri="{FF2B5EF4-FFF2-40B4-BE49-F238E27FC236}">
                <a16:creationId xmlns:a16="http://schemas.microsoft.com/office/drawing/2014/main" id="{2A7F7254-2A60-4B2B-A1F4-C8B72A30AED1}"/>
              </a:ext>
            </a:extLst>
          </p:cNvPr>
          <p:cNvSpPr/>
          <p:nvPr/>
        </p:nvSpPr>
        <p:spPr>
          <a:xfrm>
            <a:off x="1503249" y="2681167"/>
            <a:ext cx="904457" cy="48315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2225" cap="rnd">
            <a:solidFill>
              <a:schemeClr val="tx1">
                <a:lumMod val="75000"/>
                <a:lumOff val="25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 spc="-300" dirty="0">
              <a:solidFill>
                <a:sysClr val="windowText" lastClr="000000"/>
              </a:solidFill>
              <a:latin typeface="汉仪PP体简" panose="00020600040101010101" pitchFamily="18" charset="-122"/>
              <a:ea typeface="汉仪PP体简" panose="00020600040101010101" pitchFamily="18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1BE9DC1-2484-4685-BD3A-208F43F66E58}"/>
              </a:ext>
            </a:extLst>
          </p:cNvPr>
          <p:cNvSpPr txBox="1"/>
          <p:nvPr/>
        </p:nvSpPr>
        <p:spPr>
          <a:xfrm>
            <a:off x="1503249" y="2599579"/>
            <a:ext cx="904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ysClr val="windowText" lastClr="000000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01</a:t>
            </a:r>
            <a:endParaRPr lang="zh-CN" altLang="en-US" sz="3600" dirty="0">
              <a:solidFill>
                <a:sysClr val="windowText" lastClr="000000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C85B575-1EEB-454C-B051-E91103ED1DB3}"/>
              </a:ext>
            </a:extLst>
          </p:cNvPr>
          <p:cNvGrpSpPr/>
          <p:nvPr/>
        </p:nvGrpSpPr>
        <p:grpSpPr>
          <a:xfrm>
            <a:off x="2407706" y="2599579"/>
            <a:ext cx="4435899" cy="922497"/>
            <a:chOff x="7310229" y="2222106"/>
            <a:chExt cx="4435899" cy="922497"/>
          </a:xfrm>
        </p:grpSpPr>
        <p:sp>
          <p:nvSpPr>
            <p:cNvPr id="25" name="Text Placeholder 32">
              <a:extLst>
                <a:ext uri="{FF2B5EF4-FFF2-40B4-BE49-F238E27FC236}">
                  <a16:creationId xmlns:a16="http://schemas.microsoft.com/office/drawing/2014/main" id="{078A743D-2E26-4C20-BBCB-E13FF118E6A4}"/>
                </a:ext>
              </a:extLst>
            </p:cNvPr>
            <p:cNvSpPr txBox="1">
              <a:spLocks/>
            </p:cNvSpPr>
            <p:nvPr/>
          </p:nvSpPr>
          <p:spPr>
            <a:xfrm>
              <a:off x="7528068" y="2627549"/>
              <a:ext cx="4218060" cy="51705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85ABF2DC-0EFA-45B7-AAD8-6228F92D5192}"/>
                </a:ext>
              </a:extLst>
            </p:cNvPr>
            <p:cNvSpPr txBox="1"/>
            <p:nvPr/>
          </p:nvSpPr>
          <p:spPr>
            <a:xfrm>
              <a:off x="7310229" y="2222106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  <p:sp>
        <p:nvSpPr>
          <p:cNvPr id="27" name="椭圆 31">
            <a:extLst>
              <a:ext uri="{FF2B5EF4-FFF2-40B4-BE49-F238E27FC236}">
                <a16:creationId xmlns:a16="http://schemas.microsoft.com/office/drawing/2014/main" id="{06A3AD5A-2331-48AC-BA95-BACEF91CAB17}"/>
              </a:ext>
            </a:extLst>
          </p:cNvPr>
          <p:cNvSpPr/>
          <p:nvPr/>
        </p:nvSpPr>
        <p:spPr>
          <a:xfrm>
            <a:off x="1503249" y="3825072"/>
            <a:ext cx="904457" cy="48315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2225" cap="rnd">
            <a:solidFill>
              <a:schemeClr val="tx1">
                <a:lumMod val="75000"/>
                <a:lumOff val="25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 spc="-300" dirty="0">
              <a:solidFill>
                <a:sysClr val="windowText" lastClr="000000"/>
              </a:solidFill>
              <a:latin typeface="汉仪PP体简" panose="00020600040101010101" pitchFamily="18" charset="-122"/>
              <a:ea typeface="汉仪PP体简" panose="00020600040101010101" pitchFamily="18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11A5CF7-8C85-49D4-ABB2-A2D4F8011CC7}"/>
              </a:ext>
            </a:extLst>
          </p:cNvPr>
          <p:cNvSpPr txBox="1"/>
          <p:nvPr/>
        </p:nvSpPr>
        <p:spPr>
          <a:xfrm>
            <a:off x="1553892" y="3743484"/>
            <a:ext cx="85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ysClr val="windowText" lastClr="000000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02</a:t>
            </a:r>
            <a:endParaRPr lang="zh-CN" altLang="en-US" sz="3600" dirty="0">
              <a:solidFill>
                <a:sysClr val="windowText" lastClr="000000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F5B127B-EE92-4B29-87A5-DCE22F6199ED}"/>
              </a:ext>
            </a:extLst>
          </p:cNvPr>
          <p:cNvGrpSpPr/>
          <p:nvPr/>
        </p:nvGrpSpPr>
        <p:grpSpPr>
          <a:xfrm>
            <a:off x="2407706" y="3743484"/>
            <a:ext cx="4435899" cy="922497"/>
            <a:chOff x="7310229" y="2222106"/>
            <a:chExt cx="4435899" cy="922497"/>
          </a:xfrm>
        </p:grpSpPr>
        <p:sp>
          <p:nvSpPr>
            <p:cNvPr id="30" name="Text Placeholder 32">
              <a:extLst>
                <a:ext uri="{FF2B5EF4-FFF2-40B4-BE49-F238E27FC236}">
                  <a16:creationId xmlns:a16="http://schemas.microsoft.com/office/drawing/2014/main" id="{97021AF4-EE96-4835-93BB-BAB2BEDE80D5}"/>
                </a:ext>
              </a:extLst>
            </p:cNvPr>
            <p:cNvSpPr txBox="1">
              <a:spLocks/>
            </p:cNvSpPr>
            <p:nvPr/>
          </p:nvSpPr>
          <p:spPr>
            <a:xfrm>
              <a:off x="7528068" y="2627549"/>
              <a:ext cx="4218060" cy="51705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9B5666C-DD83-47F1-A654-06E1C9D2298E}"/>
                </a:ext>
              </a:extLst>
            </p:cNvPr>
            <p:cNvSpPr txBox="1"/>
            <p:nvPr/>
          </p:nvSpPr>
          <p:spPr>
            <a:xfrm>
              <a:off x="7310229" y="2222106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  <p:sp>
        <p:nvSpPr>
          <p:cNvPr id="32" name="椭圆 31">
            <a:extLst>
              <a:ext uri="{FF2B5EF4-FFF2-40B4-BE49-F238E27FC236}">
                <a16:creationId xmlns:a16="http://schemas.microsoft.com/office/drawing/2014/main" id="{63C59FE3-440E-47AF-85AA-5FB7C3391549}"/>
              </a:ext>
            </a:extLst>
          </p:cNvPr>
          <p:cNvSpPr/>
          <p:nvPr/>
        </p:nvSpPr>
        <p:spPr>
          <a:xfrm>
            <a:off x="1503249" y="4968977"/>
            <a:ext cx="904457" cy="48315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2225" cap="rnd">
            <a:solidFill>
              <a:schemeClr val="tx1">
                <a:lumMod val="75000"/>
                <a:lumOff val="25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 spc="-300" dirty="0">
              <a:solidFill>
                <a:sysClr val="windowText" lastClr="000000"/>
              </a:solidFill>
              <a:latin typeface="汉仪PP体简" panose="00020600040101010101" pitchFamily="18" charset="-122"/>
              <a:ea typeface="汉仪PP体简" panose="00020600040101010101" pitchFamily="18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FBC78C4-7432-465D-A76D-9C3EB02D08E9}"/>
              </a:ext>
            </a:extLst>
          </p:cNvPr>
          <p:cNvSpPr txBox="1"/>
          <p:nvPr/>
        </p:nvSpPr>
        <p:spPr>
          <a:xfrm>
            <a:off x="1553892" y="4887389"/>
            <a:ext cx="85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ysClr val="windowText" lastClr="000000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03</a:t>
            </a:r>
            <a:endParaRPr lang="zh-CN" altLang="en-US" sz="3600" dirty="0">
              <a:solidFill>
                <a:sysClr val="windowText" lastClr="000000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7A631D5E-73E1-4929-84BE-37E52D0C44B1}"/>
              </a:ext>
            </a:extLst>
          </p:cNvPr>
          <p:cNvGrpSpPr/>
          <p:nvPr/>
        </p:nvGrpSpPr>
        <p:grpSpPr>
          <a:xfrm>
            <a:off x="2407706" y="4887389"/>
            <a:ext cx="4435899" cy="922497"/>
            <a:chOff x="7310229" y="2222106"/>
            <a:chExt cx="4435899" cy="922497"/>
          </a:xfrm>
        </p:grpSpPr>
        <p:sp>
          <p:nvSpPr>
            <p:cNvPr id="35" name="Text Placeholder 32">
              <a:extLst>
                <a:ext uri="{FF2B5EF4-FFF2-40B4-BE49-F238E27FC236}">
                  <a16:creationId xmlns:a16="http://schemas.microsoft.com/office/drawing/2014/main" id="{8F9AD627-2851-4729-9423-79150872A2E3}"/>
                </a:ext>
              </a:extLst>
            </p:cNvPr>
            <p:cNvSpPr txBox="1">
              <a:spLocks/>
            </p:cNvSpPr>
            <p:nvPr/>
          </p:nvSpPr>
          <p:spPr>
            <a:xfrm>
              <a:off x="7528068" y="2627549"/>
              <a:ext cx="4218060" cy="51705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9D30EF6E-53E2-40D6-872E-6413E4CB5351}"/>
                </a:ext>
              </a:extLst>
            </p:cNvPr>
            <p:cNvSpPr txBox="1"/>
            <p:nvPr/>
          </p:nvSpPr>
          <p:spPr>
            <a:xfrm>
              <a:off x="7310229" y="2222106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3647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ACB7FB1-EF95-4823-82C3-22E6D330F8EA}"/>
              </a:ext>
            </a:extLst>
          </p:cNvPr>
          <p:cNvGrpSpPr/>
          <p:nvPr/>
        </p:nvGrpSpPr>
        <p:grpSpPr>
          <a:xfrm>
            <a:off x="4330020" y="2137879"/>
            <a:ext cx="3531960" cy="3505605"/>
            <a:chOff x="4330020" y="1904797"/>
            <a:chExt cx="3531960" cy="350560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Freeform 135">
              <a:extLst>
                <a:ext uri="{FF2B5EF4-FFF2-40B4-BE49-F238E27FC236}">
                  <a16:creationId xmlns:a16="http://schemas.microsoft.com/office/drawing/2014/main" id="{224FE015-E58B-4636-91CA-FD9094898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0020" y="2286988"/>
              <a:ext cx="2205279" cy="2007596"/>
            </a:xfrm>
            <a:custGeom>
              <a:avLst/>
              <a:gdLst>
                <a:gd name="T0" fmla="*/ 303 w 326"/>
                <a:gd name="T1" fmla="*/ 135 h 297"/>
                <a:gd name="T2" fmla="*/ 233 w 326"/>
                <a:gd name="T3" fmla="*/ 267 h 297"/>
                <a:gd name="T4" fmla="*/ 71 w 326"/>
                <a:gd name="T5" fmla="*/ 262 h 297"/>
                <a:gd name="T6" fmla="*/ 29 w 326"/>
                <a:gd name="T7" fmla="*/ 109 h 297"/>
                <a:gd name="T8" fmla="*/ 177 w 326"/>
                <a:gd name="T9" fmla="*/ 14 h 297"/>
                <a:gd name="T10" fmla="*/ 303 w 326"/>
                <a:gd name="T11" fmla="*/ 135 h 297"/>
                <a:gd name="T12" fmla="*/ 310 w 326"/>
                <a:gd name="T13" fmla="*/ 133 h 297"/>
                <a:gd name="T14" fmla="*/ 196 w 326"/>
                <a:gd name="T15" fmla="*/ 9 h 297"/>
                <a:gd name="T16" fmla="*/ 31 w 326"/>
                <a:gd name="T17" fmla="*/ 91 h 297"/>
                <a:gd name="T18" fmla="*/ 50 w 326"/>
                <a:gd name="T19" fmla="*/ 254 h 297"/>
                <a:gd name="T20" fmla="*/ 220 w 326"/>
                <a:gd name="T21" fmla="*/ 279 h 297"/>
                <a:gd name="T22" fmla="*/ 310 w 326"/>
                <a:gd name="T23" fmla="*/ 133 h 297"/>
                <a:gd name="T24" fmla="*/ 303 w 326"/>
                <a:gd name="T25" fmla="*/ 13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6" h="297">
                  <a:moveTo>
                    <a:pt x="303" y="135"/>
                  </a:moveTo>
                  <a:cubicBezTo>
                    <a:pt x="318" y="195"/>
                    <a:pt x="288" y="244"/>
                    <a:pt x="233" y="267"/>
                  </a:cubicBezTo>
                  <a:cubicBezTo>
                    <a:pt x="183" y="288"/>
                    <a:pt x="118" y="292"/>
                    <a:pt x="71" y="262"/>
                  </a:cubicBezTo>
                  <a:cubicBezTo>
                    <a:pt x="21" y="230"/>
                    <a:pt x="4" y="162"/>
                    <a:pt x="29" y="109"/>
                  </a:cubicBezTo>
                  <a:cubicBezTo>
                    <a:pt x="55" y="54"/>
                    <a:pt x="117" y="14"/>
                    <a:pt x="177" y="14"/>
                  </a:cubicBezTo>
                  <a:cubicBezTo>
                    <a:pt x="247" y="14"/>
                    <a:pt x="287" y="74"/>
                    <a:pt x="303" y="135"/>
                  </a:cubicBezTo>
                  <a:cubicBezTo>
                    <a:pt x="304" y="139"/>
                    <a:pt x="311" y="137"/>
                    <a:pt x="310" y="133"/>
                  </a:cubicBezTo>
                  <a:cubicBezTo>
                    <a:pt x="294" y="77"/>
                    <a:pt x="259" y="18"/>
                    <a:pt x="196" y="9"/>
                  </a:cubicBezTo>
                  <a:cubicBezTo>
                    <a:pt x="133" y="0"/>
                    <a:pt x="64" y="38"/>
                    <a:pt x="31" y="91"/>
                  </a:cubicBezTo>
                  <a:cubicBezTo>
                    <a:pt x="0" y="143"/>
                    <a:pt x="5" y="212"/>
                    <a:pt x="50" y="254"/>
                  </a:cubicBezTo>
                  <a:cubicBezTo>
                    <a:pt x="96" y="296"/>
                    <a:pt x="165" y="297"/>
                    <a:pt x="220" y="279"/>
                  </a:cubicBezTo>
                  <a:cubicBezTo>
                    <a:pt x="286" y="257"/>
                    <a:pt x="326" y="203"/>
                    <a:pt x="310" y="133"/>
                  </a:cubicBezTo>
                  <a:cubicBezTo>
                    <a:pt x="309" y="129"/>
                    <a:pt x="302" y="131"/>
                    <a:pt x="303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136">
              <a:extLst>
                <a:ext uri="{FF2B5EF4-FFF2-40B4-BE49-F238E27FC236}">
                  <a16:creationId xmlns:a16="http://schemas.microsoft.com/office/drawing/2014/main" id="{7AC013B1-3B78-4181-90ED-0F74A50E0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299" y="3244659"/>
              <a:ext cx="2332676" cy="2165743"/>
            </a:xfrm>
            <a:custGeom>
              <a:avLst/>
              <a:gdLst>
                <a:gd name="T0" fmla="*/ 314 w 345"/>
                <a:gd name="T1" fmla="*/ 136 h 320"/>
                <a:gd name="T2" fmla="*/ 75 w 345"/>
                <a:gd name="T3" fmla="*/ 266 h 320"/>
                <a:gd name="T4" fmla="*/ 32 w 345"/>
                <a:gd name="T5" fmla="*/ 109 h 320"/>
                <a:gd name="T6" fmla="*/ 186 w 345"/>
                <a:gd name="T7" fmla="*/ 16 h 320"/>
                <a:gd name="T8" fmla="*/ 314 w 345"/>
                <a:gd name="T9" fmla="*/ 136 h 320"/>
                <a:gd name="T10" fmla="*/ 320 w 345"/>
                <a:gd name="T11" fmla="*/ 134 h 320"/>
                <a:gd name="T12" fmla="*/ 208 w 345"/>
                <a:gd name="T13" fmla="*/ 11 h 320"/>
                <a:gd name="T14" fmla="*/ 34 w 345"/>
                <a:gd name="T15" fmla="*/ 91 h 320"/>
                <a:gd name="T16" fmla="*/ 52 w 345"/>
                <a:gd name="T17" fmla="*/ 257 h 320"/>
                <a:gd name="T18" fmla="*/ 231 w 345"/>
                <a:gd name="T19" fmla="*/ 279 h 320"/>
                <a:gd name="T20" fmla="*/ 320 w 345"/>
                <a:gd name="T21" fmla="*/ 134 h 320"/>
                <a:gd name="T22" fmla="*/ 314 w 345"/>
                <a:gd name="T23" fmla="*/ 13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5" h="320">
                  <a:moveTo>
                    <a:pt x="314" y="136"/>
                  </a:moveTo>
                  <a:cubicBezTo>
                    <a:pt x="345" y="263"/>
                    <a:pt x="167" y="320"/>
                    <a:pt x="75" y="266"/>
                  </a:cubicBezTo>
                  <a:cubicBezTo>
                    <a:pt x="21" y="234"/>
                    <a:pt x="3" y="164"/>
                    <a:pt x="32" y="109"/>
                  </a:cubicBezTo>
                  <a:cubicBezTo>
                    <a:pt x="60" y="53"/>
                    <a:pt x="124" y="15"/>
                    <a:pt x="186" y="16"/>
                  </a:cubicBezTo>
                  <a:cubicBezTo>
                    <a:pt x="256" y="16"/>
                    <a:pt x="297" y="74"/>
                    <a:pt x="314" y="136"/>
                  </a:cubicBezTo>
                  <a:cubicBezTo>
                    <a:pt x="315" y="140"/>
                    <a:pt x="321" y="138"/>
                    <a:pt x="320" y="134"/>
                  </a:cubicBezTo>
                  <a:cubicBezTo>
                    <a:pt x="305" y="78"/>
                    <a:pt x="270" y="22"/>
                    <a:pt x="208" y="11"/>
                  </a:cubicBezTo>
                  <a:cubicBezTo>
                    <a:pt x="142" y="0"/>
                    <a:pt x="70" y="37"/>
                    <a:pt x="34" y="91"/>
                  </a:cubicBezTo>
                  <a:cubicBezTo>
                    <a:pt x="0" y="143"/>
                    <a:pt x="4" y="214"/>
                    <a:pt x="52" y="257"/>
                  </a:cubicBezTo>
                  <a:cubicBezTo>
                    <a:pt x="100" y="300"/>
                    <a:pt x="174" y="299"/>
                    <a:pt x="231" y="279"/>
                  </a:cubicBezTo>
                  <a:cubicBezTo>
                    <a:pt x="296" y="256"/>
                    <a:pt x="337" y="204"/>
                    <a:pt x="320" y="134"/>
                  </a:cubicBezTo>
                  <a:cubicBezTo>
                    <a:pt x="319" y="130"/>
                    <a:pt x="313" y="132"/>
                    <a:pt x="314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137">
              <a:extLst>
                <a:ext uri="{FF2B5EF4-FFF2-40B4-BE49-F238E27FC236}">
                  <a16:creationId xmlns:a16="http://schemas.microsoft.com/office/drawing/2014/main" id="{AFB06320-008C-4C45-B90E-4110C7740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908" y="1904797"/>
              <a:ext cx="2460072" cy="2209673"/>
            </a:xfrm>
            <a:custGeom>
              <a:avLst/>
              <a:gdLst>
                <a:gd name="T0" fmla="*/ 93 w 363"/>
                <a:gd name="T1" fmla="*/ 252 h 326"/>
                <a:gd name="T2" fmla="*/ 253 w 363"/>
                <a:gd name="T3" fmla="*/ 20 h 326"/>
                <a:gd name="T4" fmla="*/ 352 w 363"/>
                <a:gd name="T5" fmla="*/ 126 h 326"/>
                <a:gd name="T6" fmla="*/ 285 w 363"/>
                <a:gd name="T7" fmla="*/ 267 h 326"/>
                <a:gd name="T8" fmla="*/ 186 w 363"/>
                <a:gd name="T9" fmla="*/ 302 h 326"/>
                <a:gd name="T10" fmla="*/ 93 w 363"/>
                <a:gd name="T11" fmla="*/ 252 h 326"/>
                <a:gd name="T12" fmla="*/ 88 w 363"/>
                <a:gd name="T13" fmla="*/ 257 h 326"/>
                <a:gd name="T14" fmla="*/ 260 w 363"/>
                <a:gd name="T15" fmla="*/ 292 h 326"/>
                <a:gd name="T16" fmla="*/ 358 w 363"/>
                <a:gd name="T17" fmla="*/ 141 h 326"/>
                <a:gd name="T18" fmla="*/ 277 w 363"/>
                <a:gd name="T19" fmla="*/ 17 h 326"/>
                <a:gd name="T20" fmla="*/ 107 w 363"/>
                <a:gd name="T21" fmla="*/ 82 h 326"/>
                <a:gd name="T22" fmla="*/ 88 w 363"/>
                <a:gd name="T23" fmla="*/ 257 h 326"/>
                <a:gd name="T24" fmla="*/ 93 w 363"/>
                <a:gd name="T25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3" h="326">
                  <a:moveTo>
                    <a:pt x="93" y="252"/>
                  </a:moveTo>
                  <a:cubicBezTo>
                    <a:pt x="0" y="157"/>
                    <a:pt x="150" y="14"/>
                    <a:pt x="253" y="20"/>
                  </a:cubicBezTo>
                  <a:cubicBezTo>
                    <a:pt x="309" y="24"/>
                    <a:pt x="351" y="70"/>
                    <a:pt x="352" y="126"/>
                  </a:cubicBezTo>
                  <a:cubicBezTo>
                    <a:pt x="353" y="179"/>
                    <a:pt x="325" y="233"/>
                    <a:pt x="285" y="267"/>
                  </a:cubicBezTo>
                  <a:cubicBezTo>
                    <a:pt x="257" y="291"/>
                    <a:pt x="223" y="306"/>
                    <a:pt x="186" y="302"/>
                  </a:cubicBezTo>
                  <a:cubicBezTo>
                    <a:pt x="150" y="298"/>
                    <a:pt x="119" y="277"/>
                    <a:pt x="93" y="252"/>
                  </a:cubicBezTo>
                  <a:cubicBezTo>
                    <a:pt x="90" y="250"/>
                    <a:pt x="85" y="254"/>
                    <a:pt x="88" y="257"/>
                  </a:cubicBezTo>
                  <a:cubicBezTo>
                    <a:pt x="135" y="302"/>
                    <a:pt x="200" y="326"/>
                    <a:pt x="260" y="292"/>
                  </a:cubicBezTo>
                  <a:cubicBezTo>
                    <a:pt x="314" y="262"/>
                    <a:pt x="353" y="202"/>
                    <a:pt x="358" y="141"/>
                  </a:cubicBezTo>
                  <a:cubicBezTo>
                    <a:pt x="363" y="86"/>
                    <a:pt x="332" y="33"/>
                    <a:pt x="277" y="17"/>
                  </a:cubicBezTo>
                  <a:cubicBezTo>
                    <a:pt x="214" y="0"/>
                    <a:pt x="149" y="38"/>
                    <a:pt x="107" y="82"/>
                  </a:cubicBezTo>
                  <a:cubicBezTo>
                    <a:pt x="59" y="131"/>
                    <a:pt x="35" y="202"/>
                    <a:pt x="88" y="257"/>
                  </a:cubicBezTo>
                  <a:cubicBezTo>
                    <a:pt x="91" y="260"/>
                    <a:pt x="96" y="255"/>
                    <a:pt x="93" y="2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138">
              <a:extLst>
                <a:ext uri="{FF2B5EF4-FFF2-40B4-BE49-F238E27FC236}">
                  <a16:creationId xmlns:a16="http://schemas.microsoft.com/office/drawing/2014/main" id="{981B076F-4E77-48DB-A4A6-6D6C5ADA7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6815" y="2642819"/>
              <a:ext cx="325081" cy="307509"/>
            </a:xfrm>
            <a:custGeom>
              <a:avLst/>
              <a:gdLst>
                <a:gd name="T0" fmla="*/ 3 w 48"/>
                <a:gd name="T1" fmla="*/ 44 h 45"/>
                <a:gd name="T2" fmla="*/ 47 w 48"/>
                <a:gd name="T3" fmla="*/ 3 h 45"/>
                <a:gd name="T4" fmla="*/ 46 w 48"/>
                <a:gd name="T5" fmla="*/ 1 h 45"/>
                <a:gd name="T6" fmla="*/ 1 w 48"/>
                <a:gd name="T7" fmla="*/ 42 h 45"/>
                <a:gd name="T8" fmla="*/ 3 w 48"/>
                <a:gd name="T9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5">
                  <a:moveTo>
                    <a:pt x="3" y="44"/>
                  </a:moveTo>
                  <a:cubicBezTo>
                    <a:pt x="17" y="30"/>
                    <a:pt x="33" y="17"/>
                    <a:pt x="47" y="3"/>
                  </a:cubicBezTo>
                  <a:cubicBezTo>
                    <a:pt x="48" y="2"/>
                    <a:pt x="47" y="0"/>
                    <a:pt x="46" y="1"/>
                  </a:cubicBezTo>
                  <a:cubicBezTo>
                    <a:pt x="31" y="14"/>
                    <a:pt x="15" y="28"/>
                    <a:pt x="1" y="42"/>
                  </a:cubicBezTo>
                  <a:cubicBezTo>
                    <a:pt x="0" y="43"/>
                    <a:pt x="2" y="45"/>
                    <a:pt x="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139">
              <a:extLst>
                <a:ext uri="{FF2B5EF4-FFF2-40B4-BE49-F238E27FC236}">
                  <a16:creationId xmlns:a16="http://schemas.microsoft.com/office/drawing/2014/main" id="{BA0BCF7A-700C-4F88-BF1A-808B4EB60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849" y="2730678"/>
              <a:ext cx="395369" cy="351439"/>
            </a:xfrm>
            <a:custGeom>
              <a:avLst/>
              <a:gdLst>
                <a:gd name="T0" fmla="*/ 3 w 58"/>
                <a:gd name="T1" fmla="*/ 51 h 52"/>
                <a:gd name="T2" fmla="*/ 57 w 58"/>
                <a:gd name="T3" fmla="*/ 2 h 52"/>
                <a:gd name="T4" fmla="*/ 55 w 58"/>
                <a:gd name="T5" fmla="*/ 1 h 52"/>
                <a:gd name="T6" fmla="*/ 1 w 58"/>
                <a:gd name="T7" fmla="*/ 49 h 52"/>
                <a:gd name="T8" fmla="*/ 3 w 58"/>
                <a:gd name="T9" fmla="*/ 5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2">
                  <a:moveTo>
                    <a:pt x="3" y="51"/>
                  </a:moveTo>
                  <a:cubicBezTo>
                    <a:pt x="21" y="35"/>
                    <a:pt x="39" y="19"/>
                    <a:pt x="57" y="2"/>
                  </a:cubicBezTo>
                  <a:cubicBezTo>
                    <a:pt x="58" y="1"/>
                    <a:pt x="56" y="0"/>
                    <a:pt x="55" y="1"/>
                  </a:cubicBezTo>
                  <a:cubicBezTo>
                    <a:pt x="36" y="16"/>
                    <a:pt x="19" y="33"/>
                    <a:pt x="1" y="49"/>
                  </a:cubicBezTo>
                  <a:cubicBezTo>
                    <a:pt x="0" y="50"/>
                    <a:pt x="1" y="52"/>
                    <a:pt x="3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140">
              <a:extLst>
                <a:ext uri="{FF2B5EF4-FFF2-40B4-BE49-F238E27FC236}">
                  <a16:creationId xmlns:a16="http://schemas.microsoft.com/office/drawing/2014/main" id="{F0877AD7-905B-49E9-ACB4-4C6DDA67C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1671" y="2831718"/>
              <a:ext cx="470051" cy="386583"/>
            </a:xfrm>
            <a:custGeom>
              <a:avLst/>
              <a:gdLst>
                <a:gd name="T0" fmla="*/ 3 w 69"/>
                <a:gd name="T1" fmla="*/ 56 h 57"/>
                <a:gd name="T2" fmla="*/ 68 w 69"/>
                <a:gd name="T3" fmla="*/ 3 h 57"/>
                <a:gd name="T4" fmla="*/ 67 w 69"/>
                <a:gd name="T5" fmla="*/ 1 h 57"/>
                <a:gd name="T6" fmla="*/ 1 w 69"/>
                <a:gd name="T7" fmla="*/ 54 h 57"/>
                <a:gd name="T8" fmla="*/ 3 w 69"/>
                <a:gd name="T9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7">
                  <a:moveTo>
                    <a:pt x="3" y="56"/>
                  </a:moveTo>
                  <a:cubicBezTo>
                    <a:pt x="23" y="36"/>
                    <a:pt x="45" y="19"/>
                    <a:pt x="68" y="3"/>
                  </a:cubicBezTo>
                  <a:cubicBezTo>
                    <a:pt x="69" y="2"/>
                    <a:pt x="68" y="0"/>
                    <a:pt x="67" y="1"/>
                  </a:cubicBezTo>
                  <a:cubicBezTo>
                    <a:pt x="43" y="16"/>
                    <a:pt x="21" y="34"/>
                    <a:pt x="1" y="54"/>
                  </a:cubicBezTo>
                  <a:cubicBezTo>
                    <a:pt x="0" y="55"/>
                    <a:pt x="2" y="57"/>
                    <a:pt x="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41">
              <a:extLst>
                <a:ext uri="{FF2B5EF4-FFF2-40B4-BE49-F238E27FC236}">
                  <a16:creationId xmlns:a16="http://schemas.microsoft.com/office/drawing/2014/main" id="{D0DF1F49-0B9A-4C77-904B-35434D49C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849" y="2928364"/>
              <a:ext cx="509586" cy="386583"/>
            </a:xfrm>
            <a:custGeom>
              <a:avLst/>
              <a:gdLst>
                <a:gd name="T0" fmla="*/ 3 w 75"/>
                <a:gd name="T1" fmla="*/ 56 h 57"/>
                <a:gd name="T2" fmla="*/ 74 w 75"/>
                <a:gd name="T3" fmla="*/ 3 h 57"/>
                <a:gd name="T4" fmla="*/ 73 w 75"/>
                <a:gd name="T5" fmla="*/ 1 h 57"/>
                <a:gd name="T6" fmla="*/ 2 w 75"/>
                <a:gd name="T7" fmla="*/ 55 h 57"/>
                <a:gd name="T8" fmla="*/ 3 w 75"/>
                <a:gd name="T9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7">
                  <a:moveTo>
                    <a:pt x="3" y="56"/>
                  </a:moveTo>
                  <a:cubicBezTo>
                    <a:pt x="26" y="37"/>
                    <a:pt x="50" y="20"/>
                    <a:pt x="74" y="3"/>
                  </a:cubicBezTo>
                  <a:cubicBezTo>
                    <a:pt x="75" y="2"/>
                    <a:pt x="74" y="0"/>
                    <a:pt x="73" y="1"/>
                  </a:cubicBezTo>
                  <a:cubicBezTo>
                    <a:pt x="48" y="16"/>
                    <a:pt x="24" y="35"/>
                    <a:pt x="2" y="55"/>
                  </a:cubicBezTo>
                  <a:cubicBezTo>
                    <a:pt x="0" y="56"/>
                    <a:pt x="2" y="57"/>
                    <a:pt x="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42">
              <a:extLst>
                <a:ext uri="{FF2B5EF4-FFF2-40B4-BE49-F238E27FC236}">
                  <a16:creationId xmlns:a16="http://schemas.microsoft.com/office/drawing/2014/main" id="{8B3CFD3F-0FCE-4F64-BACA-ADEE9C1BF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993" y="3051368"/>
              <a:ext cx="522767" cy="351439"/>
            </a:xfrm>
            <a:custGeom>
              <a:avLst/>
              <a:gdLst>
                <a:gd name="T0" fmla="*/ 3 w 77"/>
                <a:gd name="T1" fmla="*/ 51 h 52"/>
                <a:gd name="T2" fmla="*/ 76 w 77"/>
                <a:gd name="T3" fmla="*/ 2 h 52"/>
                <a:gd name="T4" fmla="*/ 74 w 77"/>
                <a:gd name="T5" fmla="*/ 0 h 52"/>
                <a:gd name="T6" fmla="*/ 1 w 77"/>
                <a:gd name="T7" fmla="*/ 49 h 52"/>
                <a:gd name="T8" fmla="*/ 3 w 77"/>
                <a:gd name="T9" fmla="*/ 5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2">
                  <a:moveTo>
                    <a:pt x="3" y="51"/>
                  </a:moveTo>
                  <a:cubicBezTo>
                    <a:pt x="27" y="35"/>
                    <a:pt x="52" y="19"/>
                    <a:pt x="76" y="2"/>
                  </a:cubicBezTo>
                  <a:cubicBezTo>
                    <a:pt x="77" y="1"/>
                    <a:pt x="76" y="0"/>
                    <a:pt x="74" y="0"/>
                  </a:cubicBezTo>
                  <a:cubicBezTo>
                    <a:pt x="50" y="15"/>
                    <a:pt x="26" y="33"/>
                    <a:pt x="1" y="49"/>
                  </a:cubicBezTo>
                  <a:cubicBezTo>
                    <a:pt x="0" y="50"/>
                    <a:pt x="1" y="52"/>
                    <a:pt x="3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43">
              <a:extLst>
                <a:ext uri="{FF2B5EF4-FFF2-40B4-BE49-F238E27FC236}">
                  <a16:creationId xmlns:a16="http://schemas.microsoft.com/office/drawing/2014/main" id="{10939186-6901-4BA7-9C99-6EB230EE0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5889" y="3143619"/>
              <a:ext cx="487623" cy="347047"/>
            </a:xfrm>
            <a:custGeom>
              <a:avLst/>
              <a:gdLst>
                <a:gd name="T0" fmla="*/ 2 w 72"/>
                <a:gd name="T1" fmla="*/ 50 h 51"/>
                <a:gd name="T2" fmla="*/ 70 w 72"/>
                <a:gd name="T3" fmla="*/ 3 h 51"/>
                <a:gd name="T4" fmla="*/ 69 w 72"/>
                <a:gd name="T5" fmla="*/ 1 h 51"/>
                <a:gd name="T6" fmla="*/ 1 w 72"/>
                <a:gd name="T7" fmla="*/ 48 h 51"/>
                <a:gd name="T8" fmla="*/ 2 w 72"/>
                <a:gd name="T9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1">
                  <a:moveTo>
                    <a:pt x="2" y="50"/>
                  </a:moveTo>
                  <a:cubicBezTo>
                    <a:pt x="24" y="32"/>
                    <a:pt x="47" y="17"/>
                    <a:pt x="70" y="3"/>
                  </a:cubicBezTo>
                  <a:cubicBezTo>
                    <a:pt x="72" y="2"/>
                    <a:pt x="71" y="0"/>
                    <a:pt x="69" y="1"/>
                  </a:cubicBezTo>
                  <a:cubicBezTo>
                    <a:pt x="45" y="14"/>
                    <a:pt x="22" y="30"/>
                    <a:pt x="1" y="48"/>
                  </a:cubicBezTo>
                  <a:cubicBezTo>
                    <a:pt x="0" y="49"/>
                    <a:pt x="1" y="51"/>
                    <a:pt x="2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144">
              <a:extLst>
                <a:ext uri="{FF2B5EF4-FFF2-40B4-BE49-F238E27FC236}">
                  <a16:creationId xmlns:a16="http://schemas.microsoft.com/office/drawing/2014/main" id="{5AE19C95-9232-4D8A-9E7D-F70203019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8542" y="3227087"/>
              <a:ext cx="158147" cy="149361"/>
            </a:xfrm>
            <a:custGeom>
              <a:avLst/>
              <a:gdLst>
                <a:gd name="T0" fmla="*/ 3 w 24"/>
                <a:gd name="T1" fmla="*/ 21 h 22"/>
                <a:gd name="T2" fmla="*/ 23 w 24"/>
                <a:gd name="T3" fmla="*/ 2 h 22"/>
                <a:gd name="T4" fmla="*/ 22 w 24"/>
                <a:gd name="T5" fmla="*/ 1 h 22"/>
                <a:gd name="T6" fmla="*/ 1 w 24"/>
                <a:gd name="T7" fmla="*/ 19 h 22"/>
                <a:gd name="T8" fmla="*/ 3 w 24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2">
                  <a:moveTo>
                    <a:pt x="3" y="21"/>
                  </a:moveTo>
                  <a:cubicBezTo>
                    <a:pt x="10" y="16"/>
                    <a:pt x="16" y="8"/>
                    <a:pt x="23" y="2"/>
                  </a:cubicBezTo>
                  <a:cubicBezTo>
                    <a:pt x="24" y="2"/>
                    <a:pt x="23" y="0"/>
                    <a:pt x="22" y="1"/>
                  </a:cubicBezTo>
                  <a:cubicBezTo>
                    <a:pt x="14" y="6"/>
                    <a:pt x="9" y="14"/>
                    <a:pt x="1" y="19"/>
                  </a:cubicBezTo>
                  <a:cubicBezTo>
                    <a:pt x="0" y="20"/>
                    <a:pt x="1" y="22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145">
              <a:extLst>
                <a:ext uri="{FF2B5EF4-FFF2-40B4-BE49-F238E27FC236}">
                  <a16:creationId xmlns:a16="http://schemas.microsoft.com/office/drawing/2014/main" id="{F1D4473D-B8FC-486E-AF4E-9A097F1CF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019" y="3991466"/>
              <a:ext cx="30752" cy="237221"/>
            </a:xfrm>
            <a:custGeom>
              <a:avLst/>
              <a:gdLst>
                <a:gd name="T0" fmla="*/ 0 w 5"/>
                <a:gd name="T1" fmla="*/ 1 h 35"/>
                <a:gd name="T2" fmla="*/ 3 w 5"/>
                <a:gd name="T3" fmla="*/ 34 h 35"/>
                <a:gd name="T4" fmla="*/ 5 w 5"/>
                <a:gd name="T5" fmla="*/ 34 h 35"/>
                <a:gd name="T6" fmla="*/ 2 w 5"/>
                <a:gd name="T7" fmla="*/ 1 h 35"/>
                <a:gd name="T8" fmla="*/ 0 w 5"/>
                <a:gd name="T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5">
                  <a:moveTo>
                    <a:pt x="0" y="1"/>
                  </a:moveTo>
                  <a:cubicBezTo>
                    <a:pt x="0" y="12"/>
                    <a:pt x="1" y="23"/>
                    <a:pt x="3" y="34"/>
                  </a:cubicBezTo>
                  <a:cubicBezTo>
                    <a:pt x="3" y="35"/>
                    <a:pt x="5" y="35"/>
                    <a:pt x="5" y="34"/>
                  </a:cubicBezTo>
                  <a:cubicBezTo>
                    <a:pt x="5" y="23"/>
                    <a:pt x="4" y="11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46">
              <a:extLst>
                <a:ext uri="{FF2B5EF4-FFF2-40B4-BE49-F238E27FC236}">
                  <a16:creationId xmlns:a16="http://schemas.microsoft.com/office/drawing/2014/main" id="{9683A007-E9B3-466A-BECF-6A566A6F9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4912" y="3868463"/>
              <a:ext cx="39538" cy="360225"/>
            </a:xfrm>
            <a:custGeom>
              <a:avLst/>
              <a:gdLst>
                <a:gd name="T0" fmla="*/ 0 w 6"/>
                <a:gd name="T1" fmla="*/ 1 h 53"/>
                <a:gd name="T2" fmla="*/ 4 w 6"/>
                <a:gd name="T3" fmla="*/ 52 h 53"/>
                <a:gd name="T4" fmla="*/ 6 w 6"/>
                <a:gd name="T5" fmla="*/ 52 h 53"/>
                <a:gd name="T6" fmla="*/ 3 w 6"/>
                <a:gd name="T7" fmla="*/ 1 h 53"/>
                <a:gd name="T8" fmla="*/ 0 w 6"/>
                <a:gd name="T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3">
                  <a:moveTo>
                    <a:pt x="0" y="1"/>
                  </a:moveTo>
                  <a:cubicBezTo>
                    <a:pt x="1" y="18"/>
                    <a:pt x="2" y="35"/>
                    <a:pt x="4" y="52"/>
                  </a:cubicBezTo>
                  <a:cubicBezTo>
                    <a:pt x="4" y="53"/>
                    <a:pt x="6" y="53"/>
                    <a:pt x="6" y="52"/>
                  </a:cubicBezTo>
                  <a:cubicBezTo>
                    <a:pt x="6" y="35"/>
                    <a:pt x="4" y="18"/>
                    <a:pt x="3" y="1"/>
                  </a:cubicBezTo>
                  <a:cubicBezTo>
                    <a:pt x="3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47">
              <a:extLst>
                <a:ext uri="{FF2B5EF4-FFF2-40B4-BE49-F238E27FC236}">
                  <a16:creationId xmlns:a16="http://schemas.microsoft.com/office/drawing/2014/main" id="{02086D6A-5CDD-4E05-A5CE-498759E20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380" y="3758637"/>
              <a:ext cx="52716" cy="443693"/>
            </a:xfrm>
            <a:custGeom>
              <a:avLst/>
              <a:gdLst>
                <a:gd name="T0" fmla="*/ 0 w 8"/>
                <a:gd name="T1" fmla="*/ 1 h 65"/>
                <a:gd name="T2" fmla="*/ 5 w 8"/>
                <a:gd name="T3" fmla="*/ 64 h 65"/>
                <a:gd name="T4" fmla="*/ 8 w 8"/>
                <a:gd name="T5" fmla="*/ 64 h 65"/>
                <a:gd name="T6" fmla="*/ 7 w 8"/>
                <a:gd name="T7" fmla="*/ 57 h 65"/>
                <a:gd name="T8" fmla="*/ 5 w 8"/>
                <a:gd name="T9" fmla="*/ 57 h 65"/>
                <a:gd name="T10" fmla="*/ 5 w 8"/>
                <a:gd name="T11" fmla="*/ 64 h 65"/>
                <a:gd name="T12" fmla="*/ 8 w 8"/>
                <a:gd name="T13" fmla="*/ 64 h 65"/>
                <a:gd name="T14" fmla="*/ 2 w 8"/>
                <a:gd name="T15" fmla="*/ 1 h 65"/>
                <a:gd name="T16" fmla="*/ 0 w 8"/>
                <a:gd name="T17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5">
                  <a:moveTo>
                    <a:pt x="0" y="1"/>
                  </a:moveTo>
                  <a:cubicBezTo>
                    <a:pt x="1" y="22"/>
                    <a:pt x="3" y="43"/>
                    <a:pt x="5" y="64"/>
                  </a:cubicBezTo>
                  <a:cubicBezTo>
                    <a:pt x="5" y="65"/>
                    <a:pt x="8" y="65"/>
                    <a:pt x="8" y="64"/>
                  </a:cubicBezTo>
                  <a:cubicBezTo>
                    <a:pt x="8" y="62"/>
                    <a:pt x="8" y="60"/>
                    <a:pt x="7" y="57"/>
                  </a:cubicBezTo>
                  <a:cubicBezTo>
                    <a:pt x="7" y="56"/>
                    <a:pt x="5" y="56"/>
                    <a:pt x="5" y="57"/>
                  </a:cubicBezTo>
                  <a:cubicBezTo>
                    <a:pt x="5" y="60"/>
                    <a:pt x="5" y="62"/>
                    <a:pt x="5" y="64"/>
                  </a:cubicBezTo>
                  <a:cubicBezTo>
                    <a:pt x="6" y="64"/>
                    <a:pt x="7" y="64"/>
                    <a:pt x="8" y="64"/>
                  </a:cubicBezTo>
                  <a:cubicBezTo>
                    <a:pt x="5" y="43"/>
                    <a:pt x="4" y="22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48">
              <a:extLst>
                <a:ext uri="{FF2B5EF4-FFF2-40B4-BE49-F238E27FC236}">
                  <a16:creationId xmlns:a16="http://schemas.microsoft.com/office/drawing/2014/main" id="{125330E8-8958-4966-8A16-33C663168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0631" y="3657599"/>
              <a:ext cx="61502" cy="527158"/>
            </a:xfrm>
            <a:custGeom>
              <a:avLst/>
              <a:gdLst>
                <a:gd name="T0" fmla="*/ 0 w 9"/>
                <a:gd name="T1" fmla="*/ 1 h 78"/>
                <a:gd name="T2" fmla="*/ 7 w 9"/>
                <a:gd name="T3" fmla="*/ 76 h 78"/>
                <a:gd name="T4" fmla="*/ 9 w 9"/>
                <a:gd name="T5" fmla="*/ 76 h 78"/>
                <a:gd name="T6" fmla="*/ 2 w 9"/>
                <a:gd name="T7" fmla="*/ 1 h 78"/>
                <a:gd name="T8" fmla="*/ 0 w 9"/>
                <a:gd name="T9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8">
                  <a:moveTo>
                    <a:pt x="0" y="1"/>
                  </a:moveTo>
                  <a:cubicBezTo>
                    <a:pt x="2" y="26"/>
                    <a:pt x="3" y="52"/>
                    <a:pt x="7" y="76"/>
                  </a:cubicBezTo>
                  <a:cubicBezTo>
                    <a:pt x="7" y="78"/>
                    <a:pt x="9" y="77"/>
                    <a:pt x="9" y="76"/>
                  </a:cubicBezTo>
                  <a:cubicBezTo>
                    <a:pt x="8" y="51"/>
                    <a:pt x="5" y="26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49">
              <a:extLst>
                <a:ext uri="{FF2B5EF4-FFF2-40B4-BE49-F238E27FC236}">
                  <a16:creationId xmlns:a16="http://schemas.microsoft.com/office/drawing/2014/main" id="{54E06CC6-D83D-4A3B-8EBB-CB99AAACA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491" y="3582917"/>
              <a:ext cx="74682" cy="562302"/>
            </a:xfrm>
            <a:custGeom>
              <a:avLst/>
              <a:gdLst>
                <a:gd name="T0" fmla="*/ 0 w 11"/>
                <a:gd name="T1" fmla="*/ 2 h 83"/>
                <a:gd name="T2" fmla="*/ 9 w 11"/>
                <a:gd name="T3" fmla="*/ 82 h 83"/>
                <a:gd name="T4" fmla="*/ 11 w 11"/>
                <a:gd name="T5" fmla="*/ 82 h 83"/>
                <a:gd name="T6" fmla="*/ 3 w 11"/>
                <a:gd name="T7" fmla="*/ 2 h 83"/>
                <a:gd name="T8" fmla="*/ 0 w 11"/>
                <a:gd name="T9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3">
                  <a:moveTo>
                    <a:pt x="0" y="2"/>
                  </a:moveTo>
                  <a:cubicBezTo>
                    <a:pt x="2" y="28"/>
                    <a:pt x="5" y="56"/>
                    <a:pt x="9" y="82"/>
                  </a:cubicBezTo>
                  <a:cubicBezTo>
                    <a:pt x="9" y="83"/>
                    <a:pt x="11" y="83"/>
                    <a:pt x="11" y="82"/>
                  </a:cubicBezTo>
                  <a:cubicBezTo>
                    <a:pt x="9" y="55"/>
                    <a:pt x="5" y="28"/>
                    <a:pt x="3" y="2"/>
                  </a:cubicBezTo>
                  <a:cubicBezTo>
                    <a:pt x="3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50">
              <a:extLst>
                <a:ext uri="{FF2B5EF4-FFF2-40B4-BE49-F238E27FC236}">
                  <a16:creationId xmlns:a16="http://schemas.microsoft.com/office/drawing/2014/main" id="{297FE8CA-8A3A-4D2E-8F4A-D24D6D960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531" y="3517024"/>
              <a:ext cx="61502" cy="588660"/>
            </a:xfrm>
            <a:custGeom>
              <a:avLst/>
              <a:gdLst>
                <a:gd name="T0" fmla="*/ 0 w 9"/>
                <a:gd name="T1" fmla="*/ 2 h 87"/>
                <a:gd name="T2" fmla="*/ 6 w 9"/>
                <a:gd name="T3" fmla="*/ 85 h 87"/>
                <a:gd name="T4" fmla="*/ 9 w 9"/>
                <a:gd name="T5" fmla="*/ 85 h 87"/>
                <a:gd name="T6" fmla="*/ 2 w 9"/>
                <a:gd name="T7" fmla="*/ 2 h 87"/>
                <a:gd name="T8" fmla="*/ 0 w 9"/>
                <a:gd name="T9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7">
                  <a:moveTo>
                    <a:pt x="0" y="2"/>
                  </a:moveTo>
                  <a:cubicBezTo>
                    <a:pt x="0" y="29"/>
                    <a:pt x="3" y="57"/>
                    <a:pt x="6" y="85"/>
                  </a:cubicBezTo>
                  <a:cubicBezTo>
                    <a:pt x="6" y="87"/>
                    <a:pt x="9" y="87"/>
                    <a:pt x="9" y="85"/>
                  </a:cubicBezTo>
                  <a:cubicBezTo>
                    <a:pt x="6" y="57"/>
                    <a:pt x="4" y="29"/>
                    <a:pt x="2" y="2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51">
              <a:extLst>
                <a:ext uri="{FF2B5EF4-FFF2-40B4-BE49-F238E27FC236}">
                  <a16:creationId xmlns:a16="http://schemas.microsoft.com/office/drawing/2014/main" id="{A3E4F944-CC2D-4EE1-86A6-6CC2CFFBA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568" y="3604884"/>
              <a:ext cx="57110" cy="452479"/>
            </a:xfrm>
            <a:custGeom>
              <a:avLst/>
              <a:gdLst>
                <a:gd name="T0" fmla="*/ 0 w 8"/>
                <a:gd name="T1" fmla="*/ 1 h 67"/>
                <a:gd name="T2" fmla="*/ 5 w 8"/>
                <a:gd name="T3" fmla="*/ 65 h 67"/>
                <a:gd name="T4" fmla="*/ 8 w 8"/>
                <a:gd name="T5" fmla="*/ 65 h 67"/>
                <a:gd name="T6" fmla="*/ 8 w 8"/>
                <a:gd name="T7" fmla="*/ 58 h 67"/>
                <a:gd name="T8" fmla="*/ 5 w 8"/>
                <a:gd name="T9" fmla="*/ 58 h 67"/>
                <a:gd name="T10" fmla="*/ 5 w 8"/>
                <a:gd name="T11" fmla="*/ 65 h 67"/>
                <a:gd name="T12" fmla="*/ 8 w 8"/>
                <a:gd name="T13" fmla="*/ 65 h 67"/>
                <a:gd name="T14" fmla="*/ 2 w 8"/>
                <a:gd name="T15" fmla="*/ 1 h 67"/>
                <a:gd name="T16" fmla="*/ 0 w 8"/>
                <a:gd name="T17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7">
                  <a:moveTo>
                    <a:pt x="0" y="1"/>
                  </a:moveTo>
                  <a:cubicBezTo>
                    <a:pt x="1" y="23"/>
                    <a:pt x="3" y="44"/>
                    <a:pt x="5" y="65"/>
                  </a:cubicBezTo>
                  <a:cubicBezTo>
                    <a:pt x="5" y="67"/>
                    <a:pt x="8" y="67"/>
                    <a:pt x="8" y="65"/>
                  </a:cubicBezTo>
                  <a:cubicBezTo>
                    <a:pt x="8" y="63"/>
                    <a:pt x="8" y="61"/>
                    <a:pt x="8" y="58"/>
                  </a:cubicBezTo>
                  <a:cubicBezTo>
                    <a:pt x="7" y="57"/>
                    <a:pt x="5" y="57"/>
                    <a:pt x="5" y="58"/>
                  </a:cubicBezTo>
                  <a:cubicBezTo>
                    <a:pt x="5" y="61"/>
                    <a:pt x="5" y="63"/>
                    <a:pt x="5" y="65"/>
                  </a:cubicBezTo>
                  <a:cubicBezTo>
                    <a:pt x="6" y="65"/>
                    <a:pt x="7" y="65"/>
                    <a:pt x="8" y="65"/>
                  </a:cubicBezTo>
                  <a:cubicBezTo>
                    <a:pt x="6" y="44"/>
                    <a:pt x="5" y="23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52">
              <a:extLst>
                <a:ext uri="{FF2B5EF4-FFF2-40B4-BE49-F238E27FC236}">
                  <a16:creationId xmlns:a16="http://schemas.microsoft.com/office/drawing/2014/main" id="{DD107E99-02B8-4B12-8157-7AB88EA0B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4036" y="3666385"/>
              <a:ext cx="48324" cy="351439"/>
            </a:xfrm>
            <a:custGeom>
              <a:avLst/>
              <a:gdLst>
                <a:gd name="T0" fmla="*/ 0 w 7"/>
                <a:gd name="T1" fmla="*/ 1 h 52"/>
                <a:gd name="T2" fmla="*/ 4 w 7"/>
                <a:gd name="T3" fmla="*/ 50 h 52"/>
                <a:gd name="T4" fmla="*/ 7 w 7"/>
                <a:gd name="T5" fmla="*/ 50 h 52"/>
                <a:gd name="T6" fmla="*/ 6 w 7"/>
                <a:gd name="T7" fmla="*/ 48 h 52"/>
                <a:gd name="T8" fmla="*/ 4 w 7"/>
                <a:gd name="T9" fmla="*/ 49 h 52"/>
                <a:gd name="T10" fmla="*/ 4 w 7"/>
                <a:gd name="T11" fmla="*/ 50 h 52"/>
                <a:gd name="T12" fmla="*/ 7 w 7"/>
                <a:gd name="T13" fmla="*/ 50 h 52"/>
                <a:gd name="T14" fmla="*/ 2 w 7"/>
                <a:gd name="T15" fmla="*/ 1 h 52"/>
                <a:gd name="T16" fmla="*/ 0 w 7"/>
                <a:gd name="T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2">
                  <a:moveTo>
                    <a:pt x="0" y="1"/>
                  </a:moveTo>
                  <a:cubicBezTo>
                    <a:pt x="2" y="18"/>
                    <a:pt x="3" y="34"/>
                    <a:pt x="4" y="50"/>
                  </a:cubicBezTo>
                  <a:cubicBezTo>
                    <a:pt x="5" y="50"/>
                    <a:pt x="6" y="50"/>
                    <a:pt x="7" y="50"/>
                  </a:cubicBezTo>
                  <a:cubicBezTo>
                    <a:pt x="7" y="49"/>
                    <a:pt x="7" y="49"/>
                    <a:pt x="6" y="48"/>
                  </a:cubicBezTo>
                  <a:cubicBezTo>
                    <a:pt x="6" y="47"/>
                    <a:pt x="4" y="48"/>
                    <a:pt x="4" y="49"/>
                  </a:cubicBezTo>
                  <a:cubicBezTo>
                    <a:pt x="4" y="49"/>
                    <a:pt x="4" y="50"/>
                    <a:pt x="4" y="50"/>
                  </a:cubicBezTo>
                  <a:cubicBezTo>
                    <a:pt x="5" y="52"/>
                    <a:pt x="7" y="52"/>
                    <a:pt x="7" y="50"/>
                  </a:cubicBezTo>
                  <a:cubicBezTo>
                    <a:pt x="7" y="34"/>
                    <a:pt x="5" y="17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53">
              <a:extLst>
                <a:ext uri="{FF2B5EF4-FFF2-40B4-BE49-F238E27FC236}">
                  <a16:creationId xmlns:a16="http://schemas.microsoft.com/office/drawing/2014/main" id="{1F9A16AA-270B-4D05-B1E4-422A3B4CE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860" y="3758637"/>
              <a:ext cx="39538" cy="171328"/>
            </a:xfrm>
            <a:custGeom>
              <a:avLst/>
              <a:gdLst>
                <a:gd name="T0" fmla="*/ 0 w 6"/>
                <a:gd name="T1" fmla="*/ 2 h 25"/>
                <a:gd name="T2" fmla="*/ 4 w 6"/>
                <a:gd name="T3" fmla="*/ 23 h 25"/>
                <a:gd name="T4" fmla="*/ 6 w 6"/>
                <a:gd name="T5" fmla="*/ 23 h 25"/>
                <a:gd name="T6" fmla="*/ 2 w 6"/>
                <a:gd name="T7" fmla="*/ 2 h 25"/>
                <a:gd name="T8" fmla="*/ 0 w 6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5">
                  <a:moveTo>
                    <a:pt x="0" y="2"/>
                  </a:moveTo>
                  <a:cubicBezTo>
                    <a:pt x="1" y="9"/>
                    <a:pt x="1" y="17"/>
                    <a:pt x="4" y="23"/>
                  </a:cubicBezTo>
                  <a:cubicBezTo>
                    <a:pt x="4" y="25"/>
                    <a:pt x="6" y="24"/>
                    <a:pt x="6" y="23"/>
                  </a:cubicBezTo>
                  <a:cubicBezTo>
                    <a:pt x="6" y="16"/>
                    <a:pt x="4" y="8"/>
                    <a:pt x="2" y="2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54">
              <a:extLst>
                <a:ext uri="{FF2B5EF4-FFF2-40B4-BE49-F238E27FC236}">
                  <a16:creationId xmlns:a16="http://schemas.microsoft.com/office/drawing/2014/main" id="{2455E558-C911-4AF5-A2CF-FEEC6DC56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5475" y="3319338"/>
              <a:ext cx="175719" cy="131790"/>
            </a:xfrm>
            <a:custGeom>
              <a:avLst/>
              <a:gdLst>
                <a:gd name="T0" fmla="*/ 2 w 26"/>
                <a:gd name="T1" fmla="*/ 18 h 19"/>
                <a:gd name="T2" fmla="*/ 25 w 26"/>
                <a:gd name="T3" fmla="*/ 2 h 19"/>
                <a:gd name="T4" fmla="*/ 23 w 26"/>
                <a:gd name="T5" fmla="*/ 0 h 19"/>
                <a:gd name="T6" fmla="*/ 1 w 26"/>
                <a:gd name="T7" fmla="*/ 17 h 19"/>
                <a:gd name="T8" fmla="*/ 2 w 26"/>
                <a:gd name="T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9">
                  <a:moveTo>
                    <a:pt x="2" y="18"/>
                  </a:moveTo>
                  <a:cubicBezTo>
                    <a:pt x="9" y="12"/>
                    <a:pt x="17" y="8"/>
                    <a:pt x="25" y="2"/>
                  </a:cubicBezTo>
                  <a:cubicBezTo>
                    <a:pt x="26" y="1"/>
                    <a:pt x="24" y="0"/>
                    <a:pt x="23" y="0"/>
                  </a:cubicBezTo>
                  <a:cubicBezTo>
                    <a:pt x="15" y="5"/>
                    <a:pt x="7" y="11"/>
                    <a:pt x="1" y="17"/>
                  </a:cubicBezTo>
                  <a:cubicBezTo>
                    <a:pt x="0" y="18"/>
                    <a:pt x="1" y="19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155">
              <a:extLst>
                <a:ext uri="{FF2B5EF4-FFF2-40B4-BE49-F238E27FC236}">
                  <a16:creationId xmlns:a16="http://schemas.microsoft.com/office/drawing/2014/main" id="{0354258B-47BA-4086-9A49-5C2826EA2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2295" y="3341305"/>
              <a:ext cx="285545" cy="197686"/>
            </a:xfrm>
            <a:custGeom>
              <a:avLst/>
              <a:gdLst>
                <a:gd name="T0" fmla="*/ 3 w 42"/>
                <a:gd name="T1" fmla="*/ 28 h 29"/>
                <a:gd name="T2" fmla="*/ 40 w 42"/>
                <a:gd name="T3" fmla="*/ 2 h 29"/>
                <a:gd name="T4" fmla="*/ 39 w 42"/>
                <a:gd name="T5" fmla="*/ 0 h 29"/>
                <a:gd name="T6" fmla="*/ 1 w 42"/>
                <a:gd name="T7" fmla="*/ 27 h 29"/>
                <a:gd name="T8" fmla="*/ 3 w 42"/>
                <a:gd name="T9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9">
                  <a:moveTo>
                    <a:pt x="3" y="28"/>
                  </a:moveTo>
                  <a:cubicBezTo>
                    <a:pt x="15" y="19"/>
                    <a:pt x="28" y="11"/>
                    <a:pt x="40" y="2"/>
                  </a:cubicBezTo>
                  <a:cubicBezTo>
                    <a:pt x="42" y="1"/>
                    <a:pt x="41" y="0"/>
                    <a:pt x="39" y="0"/>
                  </a:cubicBezTo>
                  <a:cubicBezTo>
                    <a:pt x="26" y="8"/>
                    <a:pt x="13" y="17"/>
                    <a:pt x="1" y="27"/>
                  </a:cubicBezTo>
                  <a:cubicBezTo>
                    <a:pt x="0" y="28"/>
                    <a:pt x="2" y="29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156">
              <a:extLst>
                <a:ext uri="{FF2B5EF4-FFF2-40B4-BE49-F238E27FC236}">
                  <a16:creationId xmlns:a16="http://schemas.microsoft.com/office/drawing/2014/main" id="{A799B708-6C6E-4AD3-A212-0C55ED599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0331" y="3350091"/>
              <a:ext cx="373405" cy="267973"/>
            </a:xfrm>
            <a:custGeom>
              <a:avLst/>
              <a:gdLst>
                <a:gd name="T0" fmla="*/ 3 w 55"/>
                <a:gd name="T1" fmla="*/ 39 h 40"/>
                <a:gd name="T2" fmla="*/ 54 w 55"/>
                <a:gd name="T3" fmla="*/ 3 h 40"/>
                <a:gd name="T4" fmla="*/ 52 w 55"/>
                <a:gd name="T5" fmla="*/ 1 h 40"/>
                <a:gd name="T6" fmla="*/ 1 w 55"/>
                <a:gd name="T7" fmla="*/ 38 h 40"/>
                <a:gd name="T8" fmla="*/ 3 w 55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0">
                  <a:moveTo>
                    <a:pt x="3" y="39"/>
                  </a:moveTo>
                  <a:cubicBezTo>
                    <a:pt x="19" y="27"/>
                    <a:pt x="37" y="16"/>
                    <a:pt x="54" y="3"/>
                  </a:cubicBezTo>
                  <a:cubicBezTo>
                    <a:pt x="55" y="2"/>
                    <a:pt x="53" y="0"/>
                    <a:pt x="52" y="1"/>
                  </a:cubicBezTo>
                  <a:cubicBezTo>
                    <a:pt x="34" y="11"/>
                    <a:pt x="17" y="24"/>
                    <a:pt x="1" y="38"/>
                  </a:cubicBezTo>
                  <a:cubicBezTo>
                    <a:pt x="0" y="39"/>
                    <a:pt x="2" y="40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57">
              <a:extLst>
                <a:ext uri="{FF2B5EF4-FFF2-40B4-BE49-F238E27FC236}">
                  <a16:creationId xmlns:a16="http://schemas.microsoft.com/office/drawing/2014/main" id="{3786F748-B060-4760-ABE8-A8A792CDC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3973" y="3367662"/>
              <a:ext cx="461265" cy="347047"/>
            </a:xfrm>
            <a:custGeom>
              <a:avLst/>
              <a:gdLst>
                <a:gd name="T0" fmla="*/ 2 w 68"/>
                <a:gd name="T1" fmla="*/ 51 h 51"/>
                <a:gd name="T2" fmla="*/ 67 w 68"/>
                <a:gd name="T3" fmla="*/ 3 h 51"/>
                <a:gd name="T4" fmla="*/ 65 w 68"/>
                <a:gd name="T5" fmla="*/ 1 h 51"/>
                <a:gd name="T6" fmla="*/ 1 w 68"/>
                <a:gd name="T7" fmla="*/ 49 h 51"/>
                <a:gd name="T8" fmla="*/ 2 w 68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1">
                  <a:moveTo>
                    <a:pt x="2" y="51"/>
                  </a:moveTo>
                  <a:cubicBezTo>
                    <a:pt x="23" y="34"/>
                    <a:pt x="44" y="17"/>
                    <a:pt x="67" y="3"/>
                  </a:cubicBezTo>
                  <a:cubicBezTo>
                    <a:pt x="68" y="2"/>
                    <a:pt x="67" y="0"/>
                    <a:pt x="65" y="1"/>
                  </a:cubicBezTo>
                  <a:cubicBezTo>
                    <a:pt x="43" y="15"/>
                    <a:pt x="21" y="31"/>
                    <a:pt x="1" y="49"/>
                  </a:cubicBezTo>
                  <a:cubicBezTo>
                    <a:pt x="0" y="50"/>
                    <a:pt x="1" y="51"/>
                    <a:pt x="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58">
              <a:extLst>
                <a:ext uri="{FF2B5EF4-FFF2-40B4-BE49-F238E27FC236}">
                  <a16:creationId xmlns:a16="http://schemas.microsoft.com/office/drawing/2014/main" id="{68BCA20B-A0A1-4FB1-81A0-6B6C78866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291" y="3402806"/>
              <a:ext cx="601840" cy="443693"/>
            </a:xfrm>
            <a:custGeom>
              <a:avLst/>
              <a:gdLst>
                <a:gd name="T0" fmla="*/ 2 w 89"/>
                <a:gd name="T1" fmla="*/ 65 h 66"/>
                <a:gd name="T2" fmla="*/ 88 w 89"/>
                <a:gd name="T3" fmla="*/ 3 h 66"/>
                <a:gd name="T4" fmla="*/ 87 w 89"/>
                <a:gd name="T5" fmla="*/ 1 h 66"/>
                <a:gd name="T6" fmla="*/ 1 w 89"/>
                <a:gd name="T7" fmla="*/ 63 h 66"/>
                <a:gd name="T8" fmla="*/ 2 w 89"/>
                <a:gd name="T9" fmla="*/ 6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66">
                  <a:moveTo>
                    <a:pt x="2" y="65"/>
                  </a:moveTo>
                  <a:cubicBezTo>
                    <a:pt x="31" y="44"/>
                    <a:pt x="59" y="23"/>
                    <a:pt x="88" y="3"/>
                  </a:cubicBezTo>
                  <a:cubicBezTo>
                    <a:pt x="89" y="2"/>
                    <a:pt x="88" y="0"/>
                    <a:pt x="87" y="1"/>
                  </a:cubicBezTo>
                  <a:cubicBezTo>
                    <a:pt x="57" y="20"/>
                    <a:pt x="29" y="41"/>
                    <a:pt x="1" y="63"/>
                  </a:cubicBezTo>
                  <a:cubicBezTo>
                    <a:pt x="0" y="64"/>
                    <a:pt x="1" y="66"/>
                    <a:pt x="2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159">
              <a:extLst>
                <a:ext uri="{FF2B5EF4-FFF2-40B4-BE49-F238E27FC236}">
                  <a16:creationId xmlns:a16="http://schemas.microsoft.com/office/drawing/2014/main" id="{FACC45FA-4D39-4971-B35A-13B41EAD2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616" y="3451128"/>
              <a:ext cx="641376" cy="417335"/>
            </a:xfrm>
            <a:custGeom>
              <a:avLst/>
              <a:gdLst>
                <a:gd name="T0" fmla="*/ 2 w 95"/>
                <a:gd name="T1" fmla="*/ 62 h 62"/>
                <a:gd name="T2" fmla="*/ 94 w 95"/>
                <a:gd name="T3" fmla="*/ 4 h 62"/>
                <a:gd name="T4" fmla="*/ 92 w 95"/>
                <a:gd name="T5" fmla="*/ 1 h 62"/>
                <a:gd name="T6" fmla="*/ 1 w 95"/>
                <a:gd name="T7" fmla="*/ 60 h 62"/>
                <a:gd name="T8" fmla="*/ 2 w 95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62">
                  <a:moveTo>
                    <a:pt x="2" y="62"/>
                  </a:moveTo>
                  <a:cubicBezTo>
                    <a:pt x="34" y="45"/>
                    <a:pt x="64" y="24"/>
                    <a:pt x="94" y="4"/>
                  </a:cubicBezTo>
                  <a:cubicBezTo>
                    <a:pt x="95" y="3"/>
                    <a:pt x="94" y="0"/>
                    <a:pt x="92" y="1"/>
                  </a:cubicBezTo>
                  <a:cubicBezTo>
                    <a:pt x="63" y="22"/>
                    <a:pt x="32" y="40"/>
                    <a:pt x="1" y="60"/>
                  </a:cubicBezTo>
                  <a:cubicBezTo>
                    <a:pt x="0" y="60"/>
                    <a:pt x="1" y="62"/>
                    <a:pt x="2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160">
              <a:extLst>
                <a:ext uri="{FF2B5EF4-FFF2-40B4-BE49-F238E27FC236}">
                  <a16:creationId xmlns:a16="http://schemas.microsoft.com/office/drawing/2014/main" id="{ED8BFC6F-B5D8-4E64-AD86-808774822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5475" y="3495058"/>
              <a:ext cx="636984" cy="421727"/>
            </a:xfrm>
            <a:custGeom>
              <a:avLst/>
              <a:gdLst>
                <a:gd name="T0" fmla="*/ 2 w 94"/>
                <a:gd name="T1" fmla="*/ 62 h 62"/>
                <a:gd name="T2" fmla="*/ 93 w 94"/>
                <a:gd name="T3" fmla="*/ 3 h 62"/>
                <a:gd name="T4" fmla="*/ 92 w 94"/>
                <a:gd name="T5" fmla="*/ 1 h 62"/>
                <a:gd name="T6" fmla="*/ 1 w 94"/>
                <a:gd name="T7" fmla="*/ 60 h 62"/>
                <a:gd name="T8" fmla="*/ 2 w 94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62">
                  <a:moveTo>
                    <a:pt x="2" y="62"/>
                  </a:moveTo>
                  <a:cubicBezTo>
                    <a:pt x="33" y="45"/>
                    <a:pt x="64" y="24"/>
                    <a:pt x="93" y="3"/>
                  </a:cubicBezTo>
                  <a:cubicBezTo>
                    <a:pt x="94" y="2"/>
                    <a:pt x="93" y="0"/>
                    <a:pt x="92" y="1"/>
                  </a:cubicBezTo>
                  <a:cubicBezTo>
                    <a:pt x="61" y="20"/>
                    <a:pt x="31" y="40"/>
                    <a:pt x="1" y="60"/>
                  </a:cubicBezTo>
                  <a:cubicBezTo>
                    <a:pt x="0" y="61"/>
                    <a:pt x="1" y="62"/>
                    <a:pt x="2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161">
              <a:extLst>
                <a:ext uri="{FF2B5EF4-FFF2-40B4-BE49-F238E27FC236}">
                  <a16:creationId xmlns:a16="http://schemas.microsoft.com/office/drawing/2014/main" id="{056F5D47-6A86-4D01-B1AF-A62A85D64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5299" y="3538988"/>
              <a:ext cx="588660" cy="426121"/>
            </a:xfrm>
            <a:custGeom>
              <a:avLst/>
              <a:gdLst>
                <a:gd name="T0" fmla="*/ 2 w 87"/>
                <a:gd name="T1" fmla="*/ 62 h 63"/>
                <a:gd name="T2" fmla="*/ 85 w 87"/>
                <a:gd name="T3" fmla="*/ 4 h 63"/>
                <a:gd name="T4" fmla="*/ 84 w 87"/>
                <a:gd name="T5" fmla="*/ 1 h 63"/>
                <a:gd name="T6" fmla="*/ 1 w 87"/>
                <a:gd name="T7" fmla="*/ 60 h 63"/>
                <a:gd name="T8" fmla="*/ 2 w 87"/>
                <a:gd name="T9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63">
                  <a:moveTo>
                    <a:pt x="2" y="62"/>
                  </a:moveTo>
                  <a:cubicBezTo>
                    <a:pt x="29" y="42"/>
                    <a:pt x="57" y="22"/>
                    <a:pt x="85" y="4"/>
                  </a:cubicBezTo>
                  <a:cubicBezTo>
                    <a:pt x="87" y="3"/>
                    <a:pt x="85" y="0"/>
                    <a:pt x="84" y="1"/>
                  </a:cubicBezTo>
                  <a:cubicBezTo>
                    <a:pt x="56" y="20"/>
                    <a:pt x="28" y="39"/>
                    <a:pt x="1" y="60"/>
                  </a:cubicBezTo>
                  <a:cubicBezTo>
                    <a:pt x="0" y="61"/>
                    <a:pt x="1" y="63"/>
                    <a:pt x="2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162">
              <a:extLst>
                <a:ext uri="{FF2B5EF4-FFF2-40B4-BE49-F238E27FC236}">
                  <a16:creationId xmlns:a16="http://schemas.microsoft.com/office/drawing/2014/main" id="{1DD3C120-2A3E-4DBE-9FE2-6CA7DC37A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730" y="3618061"/>
              <a:ext cx="513981" cy="360225"/>
            </a:xfrm>
            <a:custGeom>
              <a:avLst/>
              <a:gdLst>
                <a:gd name="T0" fmla="*/ 2 w 76"/>
                <a:gd name="T1" fmla="*/ 53 h 53"/>
                <a:gd name="T2" fmla="*/ 74 w 76"/>
                <a:gd name="T3" fmla="*/ 3 h 53"/>
                <a:gd name="T4" fmla="*/ 73 w 76"/>
                <a:gd name="T5" fmla="*/ 1 h 53"/>
                <a:gd name="T6" fmla="*/ 1 w 76"/>
                <a:gd name="T7" fmla="*/ 51 h 53"/>
                <a:gd name="T8" fmla="*/ 2 w 76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53">
                  <a:moveTo>
                    <a:pt x="2" y="53"/>
                  </a:moveTo>
                  <a:cubicBezTo>
                    <a:pt x="26" y="35"/>
                    <a:pt x="50" y="19"/>
                    <a:pt x="74" y="3"/>
                  </a:cubicBezTo>
                  <a:cubicBezTo>
                    <a:pt x="76" y="2"/>
                    <a:pt x="74" y="0"/>
                    <a:pt x="73" y="1"/>
                  </a:cubicBezTo>
                  <a:cubicBezTo>
                    <a:pt x="48" y="16"/>
                    <a:pt x="23" y="32"/>
                    <a:pt x="1" y="51"/>
                  </a:cubicBezTo>
                  <a:cubicBezTo>
                    <a:pt x="0" y="52"/>
                    <a:pt x="1" y="53"/>
                    <a:pt x="2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163">
              <a:extLst>
                <a:ext uri="{FF2B5EF4-FFF2-40B4-BE49-F238E27FC236}">
                  <a16:creationId xmlns:a16="http://schemas.microsoft.com/office/drawing/2014/main" id="{2B2D52E1-9C79-4235-A8E3-12A860791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092" y="3670777"/>
              <a:ext cx="408549" cy="320689"/>
            </a:xfrm>
            <a:custGeom>
              <a:avLst/>
              <a:gdLst>
                <a:gd name="T0" fmla="*/ 2 w 60"/>
                <a:gd name="T1" fmla="*/ 46 h 47"/>
                <a:gd name="T2" fmla="*/ 59 w 60"/>
                <a:gd name="T3" fmla="*/ 3 h 47"/>
                <a:gd name="T4" fmla="*/ 57 w 60"/>
                <a:gd name="T5" fmla="*/ 1 h 47"/>
                <a:gd name="T6" fmla="*/ 0 w 60"/>
                <a:gd name="T7" fmla="*/ 44 h 47"/>
                <a:gd name="T8" fmla="*/ 2 w 60"/>
                <a:gd name="T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7">
                  <a:moveTo>
                    <a:pt x="2" y="46"/>
                  </a:moveTo>
                  <a:cubicBezTo>
                    <a:pt x="21" y="32"/>
                    <a:pt x="41" y="18"/>
                    <a:pt x="59" y="3"/>
                  </a:cubicBezTo>
                  <a:cubicBezTo>
                    <a:pt x="60" y="2"/>
                    <a:pt x="58" y="0"/>
                    <a:pt x="57" y="1"/>
                  </a:cubicBezTo>
                  <a:cubicBezTo>
                    <a:pt x="38" y="14"/>
                    <a:pt x="19" y="29"/>
                    <a:pt x="0" y="44"/>
                  </a:cubicBezTo>
                  <a:cubicBezTo>
                    <a:pt x="0" y="45"/>
                    <a:pt x="1" y="47"/>
                    <a:pt x="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164">
              <a:extLst>
                <a:ext uri="{FF2B5EF4-FFF2-40B4-BE49-F238E27FC236}">
                  <a16:creationId xmlns:a16="http://schemas.microsoft.com/office/drawing/2014/main" id="{072253BD-2F48-4AFB-8EA1-15DBCEE7F2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8991" y="3719101"/>
              <a:ext cx="276759" cy="224044"/>
            </a:xfrm>
            <a:custGeom>
              <a:avLst/>
              <a:gdLst>
                <a:gd name="T0" fmla="*/ 2 w 41"/>
                <a:gd name="T1" fmla="*/ 32 h 33"/>
                <a:gd name="T2" fmla="*/ 39 w 41"/>
                <a:gd name="T3" fmla="*/ 4 h 33"/>
                <a:gd name="T4" fmla="*/ 38 w 41"/>
                <a:gd name="T5" fmla="*/ 1 h 33"/>
                <a:gd name="T6" fmla="*/ 1 w 41"/>
                <a:gd name="T7" fmla="*/ 30 h 33"/>
                <a:gd name="T8" fmla="*/ 2 w 41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3">
                  <a:moveTo>
                    <a:pt x="2" y="32"/>
                  </a:moveTo>
                  <a:cubicBezTo>
                    <a:pt x="15" y="23"/>
                    <a:pt x="27" y="13"/>
                    <a:pt x="39" y="4"/>
                  </a:cubicBezTo>
                  <a:cubicBezTo>
                    <a:pt x="41" y="3"/>
                    <a:pt x="39" y="0"/>
                    <a:pt x="38" y="1"/>
                  </a:cubicBezTo>
                  <a:cubicBezTo>
                    <a:pt x="25" y="11"/>
                    <a:pt x="13" y="20"/>
                    <a:pt x="1" y="30"/>
                  </a:cubicBezTo>
                  <a:cubicBezTo>
                    <a:pt x="0" y="31"/>
                    <a:pt x="1" y="33"/>
                    <a:pt x="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E362E191-DA76-43F3-87BA-3991593098F5}"/>
                </a:ext>
              </a:extLst>
            </p:cNvPr>
            <p:cNvGrpSpPr/>
            <p:nvPr/>
          </p:nvGrpSpPr>
          <p:grpSpPr>
            <a:xfrm>
              <a:off x="5006540" y="3003043"/>
              <a:ext cx="377797" cy="426122"/>
              <a:chOff x="5006540" y="3003043"/>
              <a:chExt cx="377797" cy="426122"/>
            </a:xfrm>
            <a:grpFill/>
          </p:grpSpPr>
          <p:sp>
            <p:nvSpPr>
              <p:cNvPr id="49" name="Freeform 165">
                <a:extLst>
                  <a:ext uri="{FF2B5EF4-FFF2-40B4-BE49-F238E27FC236}">
                    <a16:creationId xmlns:a16="http://schemas.microsoft.com/office/drawing/2014/main" id="{B333B8AD-4A09-49E4-AF76-6F08F7791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8329" y="3029401"/>
                <a:ext cx="70288" cy="364619"/>
              </a:xfrm>
              <a:custGeom>
                <a:avLst/>
                <a:gdLst>
                  <a:gd name="T0" fmla="*/ 0 w 10"/>
                  <a:gd name="T1" fmla="*/ 4 h 54"/>
                  <a:gd name="T2" fmla="*/ 4 w 10"/>
                  <a:gd name="T3" fmla="*/ 50 h 54"/>
                  <a:gd name="T4" fmla="*/ 9 w 10"/>
                  <a:gd name="T5" fmla="*/ 50 h 54"/>
                  <a:gd name="T6" fmla="*/ 8 w 10"/>
                  <a:gd name="T7" fmla="*/ 46 h 54"/>
                  <a:gd name="T8" fmla="*/ 4 w 10"/>
                  <a:gd name="T9" fmla="*/ 47 h 54"/>
                  <a:gd name="T10" fmla="*/ 4 w 10"/>
                  <a:gd name="T11" fmla="*/ 50 h 54"/>
                  <a:gd name="T12" fmla="*/ 10 w 10"/>
                  <a:gd name="T13" fmla="*/ 50 h 54"/>
                  <a:gd name="T14" fmla="*/ 5 w 10"/>
                  <a:gd name="T15" fmla="*/ 3 h 54"/>
                  <a:gd name="T16" fmla="*/ 0 w 10"/>
                  <a:gd name="T17" fmla="*/ 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54">
                    <a:moveTo>
                      <a:pt x="0" y="4"/>
                    </a:moveTo>
                    <a:cubicBezTo>
                      <a:pt x="3" y="19"/>
                      <a:pt x="4" y="35"/>
                      <a:pt x="4" y="50"/>
                    </a:cubicBezTo>
                    <a:cubicBezTo>
                      <a:pt x="6" y="50"/>
                      <a:pt x="8" y="50"/>
                      <a:pt x="9" y="50"/>
                    </a:cubicBezTo>
                    <a:cubicBezTo>
                      <a:pt x="9" y="49"/>
                      <a:pt x="9" y="47"/>
                      <a:pt x="8" y="46"/>
                    </a:cubicBezTo>
                    <a:cubicBezTo>
                      <a:pt x="7" y="44"/>
                      <a:pt x="4" y="44"/>
                      <a:pt x="4" y="47"/>
                    </a:cubicBezTo>
                    <a:cubicBezTo>
                      <a:pt x="4" y="48"/>
                      <a:pt x="4" y="49"/>
                      <a:pt x="4" y="50"/>
                    </a:cubicBezTo>
                    <a:cubicBezTo>
                      <a:pt x="4" y="54"/>
                      <a:pt x="10" y="54"/>
                      <a:pt x="10" y="50"/>
                    </a:cubicBezTo>
                    <a:cubicBezTo>
                      <a:pt x="9" y="34"/>
                      <a:pt x="8" y="19"/>
                      <a:pt x="5" y="3"/>
                    </a:cubicBezTo>
                    <a:cubicBezTo>
                      <a:pt x="4" y="0"/>
                      <a:pt x="0" y="1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Freeform 166">
                <a:extLst>
                  <a:ext uri="{FF2B5EF4-FFF2-40B4-BE49-F238E27FC236}">
                    <a16:creationId xmlns:a16="http://schemas.microsoft.com/office/drawing/2014/main" id="{C235727B-9290-4BB4-8071-B223C5623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6540" y="3003043"/>
                <a:ext cx="281151" cy="96646"/>
              </a:xfrm>
              <a:custGeom>
                <a:avLst/>
                <a:gdLst>
                  <a:gd name="T0" fmla="*/ 4 w 42"/>
                  <a:gd name="T1" fmla="*/ 13 h 14"/>
                  <a:gd name="T2" fmla="*/ 38 w 42"/>
                  <a:gd name="T3" fmla="*/ 6 h 14"/>
                  <a:gd name="T4" fmla="*/ 38 w 42"/>
                  <a:gd name="T5" fmla="*/ 1 h 14"/>
                  <a:gd name="T6" fmla="*/ 3 w 42"/>
                  <a:gd name="T7" fmla="*/ 9 h 14"/>
                  <a:gd name="T8" fmla="*/ 4 w 4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4">
                    <a:moveTo>
                      <a:pt x="4" y="13"/>
                    </a:moveTo>
                    <a:cubicBezTo>
                      <a:pt x="15" y="11"/>
                      <a:pt x="27" y="8"/>
                      <a:pt x="38" y="6"/>
                    </a:cubicBezTo>
                    <a:cubicBezTo>
                      <a:pt x="42" y="6"/>
                      <a:pt x="41" y="0"/>
                      <a:pt x="38" y="1"/>
                    </a:cubicBezTo>
                    <a:cubicBezTo>
                      <a:pt x="26" y="2"/>
                      <a:pt x="14" y="4"/>
                      <a:pt x="3" y="9"/>
                    </a:cubicBezTo>
                    <a:cubicBezTo>
                      <a:pt x="0" y="10"/>
                      <a:pt x="1" y="14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Freeform 167">
                <a:extLst>
                  <a:ext uri="{FF2B5EF4-FFF2-40B4-BE49-F238E27FC236}">
                    <a16:creationId xmlns:a16="http://schemas.microsoft.com/office/drawing/2014/main" id="{373545C9-2095-4187-A544-07DD34994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4112" y="3288589"/>
                <a:ext cx="360225" cy="140576"/>
              </a:xfrm>
              <a:custGeom>
                <a:avLst/>
                <a:gdLst>
                  <a:gd name="T0" fmla="*/ 4 w 53"/>
                  <a:gd name="T1" fmla="*/ 21 h 21"/>
                  <a:gd name="T2" fmla="*/ 50 w 53"/>
                  <a:gd name="T3" fmla="*/ 6 h 21"/>
                  <a:gd name="T4" fmla="*/ 48 w 53"/>
                  <a:gd name="T5" fmla="*/ 1 h 21"/>
                  <a:gd name="T6" fmla="*/ 3 w 53"/>
                  <a:gd name="T7" fmla="*/ 17 h 21"/>
                  <a:gd name="T8" fmla="*/ 4 w 53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1">
                    <a:moveTo>
                      <a:pt x="4" y="21"/>
                    </a:moveTo>
                    <a:cubicBezTo>
                      <a:pt x="19" y="16"/>
                      <a:pt x="36" y="12"/>
                      <a:pt x="50" y="6"/>
                    </a:cubicBezTo>
                    <a:cubicBezTo>
                      <a:pt x="53" y="4"/>
                      <a:pt x="51" y="0"/>
                      <a:pt x="48" y="1"/>
                    </a:cubicBezTo>
                    <a:cubicBezTo>
                      <a:pt x="33" y="4"/>
                      <a:pt x="17" y="11"/>
                      <a:pt x="3" y="17"/>
                    </a:cubicBezTo>
                    <a:cubicBezTo>
                      <a:pt x="0" y="18"/>
                      <a:pt x="1" y="21"/>
                      <a:pt x="4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C34A3D78-9525-4B78-9E19-8E959161FE18}"/>
                </a:ext>
              </a:extLst>
            </p:cNvPr>
            <p:cNvGrpSpPr/>
            <p:nvPr/>
          </p:nvGrpSpPr>
          <p:grpSpPr>
            <a:xfrm>
              <a:off x="6763734" y="2603283"/>
              <a:ext cx="439299" cy="412941"/>
              <a:chOff x="6763734" y="2603283"/>
              <a:chExt cx="439299" cy="412941"/>
            </a:xfrm>
            <a:grpFill/>
          </p:grpSpPr>
          <p:sp>
            <p:nvSpPr>
              <p:cNvPr id="45" name="Freeform 168">
                <a:extLst>
                  <a:ext uri="{FF2B5EF4-FFF2-40B4-BE49-F238E27FC236}">
                    <a16:creationId xmlns:a16="http://schemas.microsoft.com/office/drawing/2014/main" id="{486C9558-E1A0-4940-BDD2-B43D6E5BBD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0379" y="2651604"/>
                <a:ext cx="101040" cy="329475"/>
              </a:xfrm>
              <a:custGeom>
                <a:avLst/>
                <a:gdLst>
                  <a:gd name="T0" fmla="*/ 0 w 15"/>
                  <a:gd name="T1" fmla="*/ 2 h 49"/>
                  <a:gd name="T2" fmla="*/ 8 w 15"/>
                  <a:gd name="T3" fmla="*/ 45 h 49"/>
                  <a:gd name="T4" fmla="*/ 14 w 15"/>
                  <a:gd name="T5" fmla="*/ 44 h 49"/>
                  <a:gd name="T6" fmla="*/ 13 w 15"/>
                  <a:gd name="T7" fmla="*/ 40 h 49"/>
                  <a:gd name="T8" fmla="*/ 9 w 15"/>
                  <a:gd name="T9" fmla="*/ 40 h 49"/>
                  <a:gd name="T10" fmla="*/ 8 w 15"/>
                  <a:gd name="T11" fmla="*/ 44 h 49"/>
                  <a:gd name="T12" fmla="*/ 14 w 15"/>
                  <a:gd name="T13" fmla="*/ 44 h 49"/>
                  <a:gd name="T14" fmla="*/ 4 w 15"/>
                  <a:gd name="T15" fmla="*/ 2 h 49"/>
                  <a:gd name="T16" fmla="*/ 0 w 15"/>
                  <a:gd name="T17" fmla="*/ 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9">
                    <a:moveTo>
                      <a:pt x="0" y="2"/>
                    </a:moveTo>
                    <a:cubicBezTo>
                      <a:pt x="2" y="17"/>
                      <a:pt x="5" y="31"/>
                      <a:pt x="8" y="45"/>
                    </a:cubicBezTo>
                    <a:cubicBezTo>
                      <a:pt x="9" y="49"/>
                      <a:pt x="15" y="47"/>
                      <a:pt x="14" y="44"/>
                    </a:cubicBezTo>
                    <a:cubicBezTo>
                      <a:pt x="14" y="43"/>
                      <a:pt x="13" y="41"/>
                      <a:pt x="13" y="40"/>
                    </a:cubicBezTo>
                    <a:cubicBezTo>
                      <a:pt x="12" y="38"/>
                      <a:pt x="9" y="38"/>
                      <a:pt x="9" y="40"/>
                    </a:cubicBezTo>
                    <a:cubicBezTo>
                      <a:pt x="9" y="41"/>
                      <a:pt x="8" y="43"/>
                      <a:pt x="8" y="44"/>
                    </a:cubicBezTo>
                    <a:cubicBezTo>
                      <a:pt x="10" y="44"/>
                      <a:pt x="12" y="44"/>
                      <a:pt x="14" y="44"/>
                    </a:cubicBezTo>
                    <a:cubicBezTo>
                      <a:pt x="11" y="30"/>
                      <a:pt x="9" y="15"/>
                      <a:pt x="4" y="2"/>
                    </a:cubicBezTo>
                    <a:cubicBezTo>
                      <a:pt x="4" y="0"/>
                      <a:pt x="0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Freeform 169">
                <a:extLst>
                  <a:ext uri="{FF2B5EF4-FFF2-40B4-BE49-F238E27FC236}">
                    <a16:creationId xmlns:a16="http://schemas.microsoft.com/office/drawing/2014/main" id="{33F0FC0B-4114-4F70-B14E-98AFCBEEA0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2169" y="2629641"/>
                <a:ext cx="87860" cy="325081"/>
              </a:xfrm>
              <a:custGeom>
                <a:avLst/>
                <a:gdLst>
                  <a:gd name="T0" fmla="*/ 1 w 13"/>
                  <a:gd name="T1" fmla="*/ 5 h 48"/>
                  <a:gd name="T2" fmla="*/ 6 w 13"/>
                  <a:gd name="T3" fmla="*/ 44 h 48"/>
                  <a:gd name="T4" fmla="*/ 13 w 13"/>
                  <a:gd name="T5" fmla="*/ 43 h 48"/>
                  <a:gd name="T6" fmla="*/ 11 w 13"/>
                  <a:gd name="T7" fmla="*/ 39 h 48"/>
                  <a:gd name="T8" fmla="*/ 7 w 13"/>
                  <a:gd name="T9" fmla="*/ 39 h 48"/>
                  <a:gd name="T10" fmla="*/ 6 w 13"/>
                  <a:gd name="T11" fmla="*/ 44 h 48"/>
                  <a:gd name="T12" fmla="*/ 13 w 13"/>
                  <a:gd name="T13" fmla="*/ 44 h 48"/>
                  <a:gd name="T14" fmla="*/ 6 w 13"/>
                  <a:gd name="T15" fmla="*/ 4 h 48"/>
                  <a:gd name="T16" fmla="*/ 1 w 13"/>
                  <a:gd name="T17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48">
                    <a:moveTo>
                      <a:pt x="1" y="5"/>
                    </a:moveTo>
                    <a:cubicBezTo>
                      <a:pt x="4" y="18"/>
                      <a:pt x="5" y="31"/>
                      <a:pt x="6" y="44"/>
                    </a:cubicBezTo>
                    <a:cubicBezTo>
                      <a:pt x="9" y="44"/>
                      <a:pt x="11" y="44"/>
                      <a:pt x="13" y="43"/>
                    </a:cubicBezTo>
                    <a:cubicBezTo>
                      <a:pt x="12" y="42"/>
                      <a:pt x="12" y="40"/>
                      <a:pt x="11" y="39"/>
                    </a:cubicBezTo>
                    <a:cubicBezTo>
                      <a:pt x="10" y="36"/>
                      <a:pt x="7" y="37"/>
                      <a:pt x="7" y="39"/>
                    </a:cubicBezTo>
                    <a:cubicBezTo>
                      <a:pt x="6" y="41"/>
                      <a:pt x="6" y="43"/>
                      <a:pt x="6" y="44"/>
                    </a:cubicBezTo>
                    <a:cubicBezTo>
                      <a:pt x="7" y="48"/>
                      <a:pt x="13" y="48"/>
                      <a:pt x="13" y="44"/>
                    </a:cubicBezTo>
                    <a:cubicBezTo>
                      <a:pt x="12" y="31"/>
                      <a:pt x="10" y="17"/>
                      <a:pt x="6" y="4"/>
                    </a:cubicBezTo>
                    <a:cubicBezTo>
                      <a:pt x="6" y="0"/>
                      <a:pt x="0" y="2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70">
                <a:extLst>
                  <a:ext uri="{FF2B5EF4-FFF2-40B4-BE49-F238E27FC236}">
                    <a16:creationId xmlns:a16="http://schemas.microsoft.com/office/drawing/2014/main" id="{6684F171-DA6B-4BF3-84B6-987524F17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3734" y="2603283"/>
                <a:ext cx="377797" cy="123004"/>
              </a:xfrm>
              <a:custGeom>
                <a:avLst/>
                <a:gdLst>
                  <a:gd name="T0" fmla="*/ 4 w 56"/>
                  <a:gd name="T1" fmla="*/ 17 h 18"/>
                  <a:gd name="T2" fmla="*/ 52 w 56"/>
                  <a:gd name="T3" fmla="*/ 6 h 18"/>
                  <a:gd name="T4" fmla="*/ 52 w 56"/>
                  <a:gd name="T5" fmla="*/ 1 h 18"/>
                  <a:gd name="T6" fmla="*/ 2 w 56"/>
                  <a:gd name="T7" fmla="*/ 13 h 18"/>
                  <a:gd name="T8" fmla="*/ 4 w 56"/>
                  <a:gd name="T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18">
                    <a:moveTo>
                      <a:pt x="4" y="17"/>
                    </a:moveTo>
                    <a:cubicBezTo>
                      <a:pt x="20" y="11"/>
                      <a:pt x="36" y="8"/>
                      <a:pt x="52" y="6"/>
                    </a:cubicBezTo>
                    <a:cubicBezTo>
                      <a:pt x="56" y="6"/>
                      <a:pt x="55" y="0"/>
                      <a:pt x="52" y="1"/>
                    </a:cubicBezTo>
                    <a:cubicBezTo>
                      <a:pt x="35" y="1"/>
                      <a:pt x="18" y="6"/>
                      <a:pt x="2" y="13"/>
                    </a:cubicBezTo>
                    <a:cubicBezTo>
                      <a:pt x="0" y="14"/>
                      <a:pt x="1" y="18"/>
                      <a:pt x="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Freeform 171">
                <a:extLst>
                  <a:ext uri="{FF2B5EF4-FFF2-40B4-BE49-F238E27FC236}">
                    <a16:creationId xmlns:a16="http://schemas.microsoft.com/office/drawing/2014/main" id="{F7350EEF-F57E-448C-89DB-344F35E26F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5236" y="2915184"/>
                <a:ext cx="377797" cy="101040"/>
              </a:xfrm>
              <a:custGeom>
                <a:avLst/>
                <a:gdLst>
                  <a:gd name="T0" fmla="*/ 4 w 56"/>
                  <a:gd name="T1" fmla="*/ 14 h 15"/>
                  <a:gd name="T2" fmla="*/ 52 w 56"/>
                  <a:gd name="T3" fmla="*/ 7 h 15"/>
                  <a:gd name="T4" fmla="*/ 50 w 56"/>
                  <a:gd name="T5" fmla="*/ 1 h 15"/>
                  <a:gd name="T6" fmla="*/ 2 w 56"/>
                  <a:gd name="T7" fmla="*/ 10 h 15"/>
                  <a:gd name="T8" fmla="*/ 4 w 56"/>
                  <a:gd name="T9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15">
                    <a:moveTo>
                      <a:pt x="4" y="14"/>
                    </a:moveTo>
                    <a:cubicBezTo>
                      <a:pt x="20" y="12"/>
                      <a:pt x="36" y="10"/>
                      <a:pt x="52" y="7"/>
                    </a:cubicBezTo>
                    <a:cubicBezTo>
                      <a:pt x="56" y="6"/>
                      <a:pt x="54" y="0"/>
                      <a:pt x="50" y="1"/>
                    </a:cubicBezTo>
                    <a:cubicBezTo>
                      <a:pt x="34" y="3"/>
                      <a:pt x="18" y="7"/>
                      <a:pt x="2" y="10"/>
                    </a:cubicBezTo>
                    <a:cubicBezTo>
                      <a:pt x="0" y="11"/>
                      <a:pt x="1" y="15"/>
                      <a:pt x="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84CADF9D-27BF-4A81-ACC5-8DE50FB22885}"/>
                </a:ext>
              </a:extLst>
            </p:cNvPr>
            <p:cNvGrpSpPr/>
            <p:nvPr/>
          </p:nvGrpSpPr>
          <p:grpSpPr>
            <a:xfrm>
              <a:off x="6065250" y="4395621"/>
              <a:ext cx="601838" cy="426118"/>
              <a:chOff x="6065250" y="4395621"/>
              <a:chExt cx="601838" cy="426118"/>
            </a:xfrm>
            <a:grpFill/>
          </p:grpSpPr>
          <p:sp>
            <p:nvSpPr>
              <p:cNvPr id="40" name="Freeform 172">
                <a:extLst>
                  <a:ext uri="{FF2B5EF4-FFF2-40B4-BE49-F238E27FC236}">
                    <a16:creationId xmlns:a16="http://schemas.microsoft.com/office/drawing/2014/main" id="{92A5F11E-916D-4A4E-9889-090882628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254" y="4457123"/>
                <a:ext cx="61502" cy="325081"/>
              </a:xfrm>
              <a:custGeom>
                <a:avLst/>
                <a:gdLst>
                  <a:gd name="T0" fmla="*/ 0 w 9"/>
                  <a:gd name="T1" fmla="*/ 3 h 48"/>
                  <a:gd name="T2" fmla="*/ 1 w 9"/>
                  <a:gd name="T3" fmla="*/ 45 h 48"/>
                  <a:gd name="T4" fmla="*/ 3 w 9"/>
                  <a:gd name="T5" fmla="*/ 47 h 48"/>
                  <a:gd name="T6" fmla="*/ 4 w 9"/>
                  <a:gd name="T7" fmla="*/ 48 h 48"/>
                  <a:gd name="T8" fmla="*/ 6 w 9"/>
                  <a:gd name="T9" fmla="*/ 46 h 48"/>
                  <a:gd name="T10" fmla="*/ 7 w 9"/>
                  <a:gd name="T11" fmla="*/ 46 h 48"/>
                  <a:gd name="T12" fmla="*/ 5 w 9"/>
                  <a:gd name="T13" fmla="*/ 42 h 48"/>
                  <a:gd name="T14" fmla="*/ 5 w 9"/>
                  <a:gd name="T15" fmla="*/ 42 h 48"/>
                  <a:gd name="T16" fmla="*/ 3 w 9"/>
                  <a:gd name="T17" fmla="*/ 46 h 48"/>
                  <a:gd name="T18" fmla="*/ 3 w 9"/>
                  <a:gd name="T19" fmla="*/ 46 h 48"/>
                  <a:gd name="T20" fmla="*/ 4 w 9"/>
                  <a:gd name="T21" fmla="*/ 43 h 48"/>
                  <a:gd name="T22" fmla="*/ 5 w 9"/>
                  <a:gd name="T23" fmla="*/ 43 h 48"/>
                  <a:gd name="T24" fmla="*/ 6 w 9"/>
                  <a:gd name="T25" fmla="*/ 46 h 48"/>
                  <a:gd name="T26" fmla="*/ 5 w 9"/>
                  <a:gd name="T27" fmla="*/ 3 h 48"/>
                  <a:gd name="T28" fmla="*/ 0 w 9"/>
                  <a:gd name="T29" fmla="*/ 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48">
                    <a:moveTo>
                      <a:pt x="0" y="3"/>
                    </a:moveTo>
                    <a:cubicBezTo>
                      <a:pt x="0" y="17"/>
                      <a:pt x="0" y="31"/>
                      <a:pt x="1" y="45"/>
                    </a:cubicBezTo>
                    <a:cubicBezTo>
                      <a:pt x="1" y="46"/>
                      <a:pt x="2" y="47"/>
                      <a:pt x="3" y="47"/>
                    </a:cubicBezTo>
                    <a:cubicBezTo>
                      <a:pt x="3" y="48"/>
                      <a:pt x="3" y="48"/>
                      <a:pt x="4" y="48"/>
                    </a:cubicBezTo>
                    <a:cubicBezTo>
                      <a:pt x="5" y="48"/>
                      <a:pt x="6" y="47"/>
                      <a:pt x="6" y="46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8" y="44"/>
                      <a:pt x="6" y="43"/>
                      <a:pt x="5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3" y="42"/>
                      <a:pt x="2" y="44"/>
                      <a:pt x="3" y="4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3" y="45"/>
                      <a:pt x="3" y="44"/>
                      <a:pt x="4" y="43"/>
                    </a:cubicBezTo>
                    <a:cubicBezTo>
                      <a:pt x="4" y="43"/>
                      <a:pt x="5" y="43"/>
                      <a:pt x="5" y="43"/>
                    </a:cubicBezTo>
                    <a:cubicBezTo>
                      <a:pt x="5" y="44"/>
                      <a:pt x="6" y="45"/>
                      <a:pt x="6" y="46"/>
                    </a:cubicBezTo>
                    <a:cubicBezTo>
                      <a:pt x="9" y="32"/>
                      <a:pt x="6" y="16"/>
                      <a:pt x="5" y="3"/>
                    </a:cubicBezTo>
                    <a:cubicBezTo>
                      <a:pt x="4" y="0"/>
                      <a:pt x="0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73">
                <a:extLst>
                  <a:ext uri="{FF2B5EF4-FFF2-40B4-BE49-F238E27FC236}">
                    <a16:creationId xmlns:a16="http://schemas.microsoft.com/office/drawing/2014/main" id="{C1852F60-03BD-4CD2-B1C5-3930FCF23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4435" y="4435157"/>
                <a:ext cx="79074" cy="320689"/>
              </a:xfrm>
              <a:custGeom>
                <a:avLst/>
                <a:gdLst>
                  <a:gd name="T0" fmla="*/ 1 w 12"/>
                  <a:gd name="T1" fmla="*/ 4 h 47"/>
                  <a:gd name="T2" fmla="*/ 6 w 12"/>
                  <a:gd name="T3" fmla="*/ 43 h 47"/>
                  <a:gd name="T4" fmla="*/ 12 w 12"/>
                  <a:gd name="T5" fmla="*/ 43 h 47"/>
                  <a:gd name="T6" fmla="*/ 10 w 12"/>
                  <a:gd name="T7" fmla="*/ 39 h 47"/>
                  <a:gd name="T8" fmla="*/ 6 w 12"/>
                  <a:gd name="T9" fmla="*/ 40 h 47"/>
                  <a:gd name="T10" fmla="*/ 6 w 12"/>
                  <a:gd name="T11" fmla="*/ 43 h 47"/>
                  <a:gd name="T12" fmla="*/ 12 w 12"/>
                  <a:gd name="T13" fmla="*/ 43 h 47"/>
                  <a:gd name="T14" fmla="*/ 5 w 12"/>
                  <a:gd name="T15" fmla="*/ 3 h 47"/>
                  <a:gd name="T16" fmla="*/ 1 w 12"/>
                  <a:gd name="T17" fmla="*/ 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47">
                    <a:moveTo>
                      <a:pt x="1" y="4"/>
                    </a:moveTo>
                    <a:cubicBezTo>
                      <a:pt x="3" y="17"/>
                      <a:pt x="5" y="30"/>
                      <a:pt x="6" y="43"/>
                    </a:cubicBezTo>
                    <a:cubicBezTo>
                      <a:pt x="8" y="43"/>
                      <a:pt x="10" y="43"/>
                      <a:pt x="12" y="43"/>
                    </a:cubicBezTo>
                    <a:cubicBezTo>
                      <a:pt x="11" y="41"/>
                      <a:pt x="11" y="40"/>
                      <a:pt x="10" y="39"/>
                    </a:cubicBezTo>
                    <a:cubicBezTo>
                      <a:pt x="9" y="37"/>
                      <a:pt x="6" y="38"/>
                      <a:pt x="6" y="40"/>
                    </a:cubicBezTo>
                    <a:cubicBezTo>
                      <a:pt x="6" y="41"/>
                      <a:pt x="6" y="42"/>
                      <a:pt x="6" y="43"/>
                    </a:cubicBezTo>
                    <a:cubicBezTo>
                      <a:pt x="7" y="47"/>
                      <a:pt x="12" y="47"/>
                      <a:pt x="12" y="43"/>
                    </a:cubicBezTo>
                    <a:cubicBezTo>
                      <a:pt x="11" y="30"/>
                      <a:pt x="9" y="16"/>
                      <a:pt x="5" y="3"/>
                    </a:cubicBezTo>
                    <a:cubicBezTo>
                      <a:pt x="4" y="0"/>
                      <a:pt x="0" y="1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74">
                <a:extLst>
                  <a:ext uri="{FF2B5EF4-FFF2-40B4-BE49-F238E27FC236}">
                    <a16:creationId xmlns:a16="http://schemas.microsoft.com/office/drawing/2014/main" id="{2F11447C-311C-4125-A934-B815F594DC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5011" y="4395621"/>
                <a:ext cx="109826" cy="351439"/>
              </a:xfrm>
              <a:custGeom>
                <a:avLst/>
                <a:gdLst>
                  <a:gd name="T0" fmla="*/ 0 w 16"/>
                  <a:gd name="T1" fmla="*/ 3 h 52"/>
                  <a:gd name="T2" fmla="*/ 4 w 16"/>
                  <a:gd name="T3" fmla="*/ 26 h 52"/>
                  <a:gd name="T4" fmla="*/ 6 w 16"/>
                  <a:gd name="T5" fmla="*/ 38 h 52"/>
                  <a:gd name="T6" fmla="*/ 7 w 16"/>
                  <a:gd name="T7" fmla="*/ 48 h 52"/>
                  <a:gd name="T8" fmla="*/ 11 w 16"/>
                  <a:gd name="T9" fmla="*/ 46 h 52"/>
                  <a:gd name="T10" fmla="*/ 10 w 16"/>
                  <a:gd name="T11" fmla="*/ 46 h 52"/>
                  <a:gd name="T12" fmla="*/ 12 w 16"/>
                  <a:gd name="T13" fmla="*/ 49 h 52"/>
                  <a:gd name="T14" fmla="*/ 12 w 16"/>
                  <a:gd name="T15" fmla="*/ 48 h 52"/>
                  <a:gd name="T16" fmla="*/ 8 w 16"/>
                  <a:gd name="T17" fmla="*/ 46 h 52"/>
                  <a:gd name="T18" fmla="*/ 8 w 16"/>
                  <a:gd name="T19" fmla="*/ 46 h 52"/>
                  <a:gd name="T20" fmla="*/ 8 w 16"/>
                  <a:gd name="T21" fmla="*/ 51 h 52"/>
                  <a:gd name="T22" fmla="*/ 9 w 16"/>
                  <a:gd name="T23" fmla="*/ 51 h 52"/>
                  <a:gd name="T24" fmla="*/ 12 w 16"/>
                  <a:gd name="T25" fmla="*/ 51 h 52"/>
                  <a:gd name="T26" fmla="*/ 11 w 16"/>
                  <a:gd name="T27" fmla="*/ 34 h 52"/>
                  <a:gd name="T28" fmla="*/ 5 w 16"/>
                  <a:gd name="T29" fmla="*/ 2 h 52"/>
                  <a:gd name="T30" fmla="*/ 0 w 16"/>
                  <a:gd name="T31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" h="52">
                    <a:moveTo>
                      <a:pt x="0" y="3"/>
                    </a:moveTo>
                    <a:cubicBezTo>
                      <a:pt x="1" y="11"/>
                      <a:pt x="2" y="18"/>
                      <a:pt x="4" y="26"/>
                    </a:cubicBezTo>
                    <a:cubicBezTo>
                      <a:pt x="4" y="30"/>
                      <a:pt x="5" y="34"/>
                      <a:pt x="6" y="38"/>
                    </a:cubicBezTo>
                    <a:cubicBezTo>
                      <a:pt x="6" y="41"/>
                      <a:pt x="8" y="46"/>
                      <a:pt x="7" y="48"/>
                    </a:cubicBezTo>
                    <a:cubicBezTo>
                      <a:pt x="8" y="48"/>
                      <a:pt x="9" y="47"/>
                      <a:pt x="11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1" y="48"/>
                      <a:pt x="12" y="49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7"/>
                      <a:pt x="10" y="45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6" y="48"/>
                      <a:pt x="6" y="50"/>
                      <a:pt x="8" y="51"/>
                    </a:cubicBezTo>
                    <a:cubicBezTo>
                      <a:pt x="8" y="51"/>
                      <a:pt x="8" y="51"/>
                      <a:pt x="9" y="51"/>
                    </a:cubicBezTo>
                    <a:cubicBezTo>
                      <a:pt x="10" y="52"/>
                      <a:pt x="11" y="51"/>
                      <a:pt x="12" y="51"/>
                    </a:cubicBezTo>
                    <a:cubicBezTo>
                      <a:pt x="16" y="48"/>
                      <a:pt x="12" y="38"/>
                      <a:pt x="11" y="34"/>
                    </a:cubicBezTo>
                    <a:cubicBezTo>
                      <a:pt x="9" y="24"/>
                      <a:pt x="7" y="13"/>
                      <a:pt x="5" y="2"/>
                    </a:cubicBezTo>
                    <a:cubicBezTo>
                      <a:pt x="4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75">
                <a:extLst>
                  <a:ext uri="{FF2B5EF4-FFF2-40B4-BE49-F238E27FC236}">
                    <a16:creationId xmlns:a16="http://schemas.microsoft.com/office/drawing/2014/main" id="{4FD879D7-4CF1-4043-B7D0-DED17B5DB2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5250" y="4395621"/>
                <a:ext cx="509586" cy="123004"/>
              </a:xfrm>
              <a:custGeom>
                <a:avLst/>
                <a:gdLst>
                  <a:gd name="T0" fmla="*/ 4 w 75"/>
                  <a:gd name="T1" fmla="*/ 17 h 18"/>
                  <a:gd name="T2" fmla="*/ 73 w 75"/>
                  <a:gd name="T3" fmla="*/ 4 h 18"/>
                  <a:gd name="T4" fmla="*/ 72 w 75"/>
                  <a:gd name="T5" fmla="*/ 0 h 18"/>
                  <a:gd name="T6" fmla="*/ 3 w 75"/>
                  <a:gd name="T7" fmla="*/ 13 h 18"/>
                  <a:gd name="T8" fmla="*/ 4 w 75"/>
                  <a:gd name="T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18">
                    <a:moveTo>
                      <a:pt x="4" y="17"/>
                    </a:moveTo>
                    <a:cubicBezTo>
                      <a:pt x="27" y="12"/>
                      <a:pt x="50" y="10"/>
                      <a:pt x="73" y="4"/>
                    </a:cubicBezTo>
                    <a:cubicBezTo>
                      <a:pt x="75" y="4"/>
                      <a:pt x="75" y="0"/>
                      <a:pt x="72" y="0"/>
                    </a:cubicBezTo>
                    <a:cubicBezTo>
                      <a:pt x="50" y="0"/>
                      <a:pt x="24" y="7"/>
                      <a:pt x="3" y="13"/>
                    </a:cubicBezTo>
                    <a:cubicBezTo>
                      <a:pt x="0" y="14"/>
                      <a:pt x="2" y="18"/>
                      <a:pt x="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76">
                <a:extLst>
                  <a:ext uri="{FF2B5EF4-FFF2-40B4-BE49-F238E27FC236}">
                    <a16:creationId xmlns:a16="http://schemas.microsoft.com/office/drawing/2014/main" id="{2DF7DDA4-4F0E-435D-A24D-F2ECA19BA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7214" y="4672378"/>
                <a:ext cx="579874" cy="149361"/>
              </a:xfrm>
              <a:custGeom>
                <a:avLst/>
                <a:gdLst>
                  <a:gd name="T0" fmla="*/ 4 w 86"/>
                  <a:gd name="T1" fmla="*/ 21 h 22"/>
                  <a:gd name="T2" fmla="*/ 40 w 86"/>
                  <a:gd name="T3" fmla="*/ 12 h 22"/>
                  <a:gd name="T4" fmla="*/ 82 w 86"/>
                  <a:gd name="T5" fmla="*/ 9 h 22"/>
                  <a:gd name="T6" fmla="*/ 83 w 86"/>
                  <a:gd name="T7" fmla="*/ 4 h 22"/>
                  <a:gd name="T8" fmla="*/ 2 w 86"/>
                  <a:gd name="T9" fmla="*/ 17 h 22"/>
                  <a:gd name="T10" fmla="*/ 4 w 86"/>
                  <a:gd name="T1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2">
                    <a:moveTo>
                      <a:pt x="4" y="21"/>
                    </a:moveTo>
                    <a:cubicBezTo>
                      <a:pt x="16" y="18"/>
                      <a:pt x="28" y="14"/>
                      <a:pt x="40" y="12"/>
                    </a:cubicBezTo>
                    <a:cubicBezTo>
                      <a:pt x="54" y="10"/>
                      <a:pt x="68" y="11"/>
                      <a:pt x="82" y="9"/>
                    </a:cubicBezTo>
                    <a:cubicBezTo>
                      <a:pt x="85" y="9"/>
                      <a:pt x="86" y="5"/>
                      <a:pt x="83" y="4"/>
                    </a:cubicBezTo>
                    <a:cubicBezTo>
                      <a:pt x="57" y="0"/>
                      <a:pt x="26" y="7"/>
                      <a:pt x="2" y="17"/>
                    </a:cubicBezTo>
                    <a:cubicBezTo>
                      <a:pt x="0" y="18"/>
                      <a:pt x="2" y="22"/>
                      <a:pt x="4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9CAE848F-2513-41B7-95FC-E2A85EBF1552}"/>
              </a:ext>
            </a:extLst>
          </p:cNvPr>
          <p:cNvGrpSpPr/>
          <p:nvPr/>
        </p:nvGrpSpPr>
        <p:grpSpPr>
          <a:xfrm>
            <a:off x="1448508" y="2349982"/>
            <a:ext cx="2392522" cy="1398881"/>
            <a:chOff x="1573694" y="2152369"/>
            <a:chExt cx="2392522" cy="1398881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A3829917-5C33-439A-8B74-76E12BADB754}"/>
                </a:ext>
              </a:extLst>
            </p:cNvPr>
            <p:cNvSpPr txBox="1"/>
            <p:nvPr/>
          </p:nvSpPr>
          <p:spPr>
            <a:xfrm>
              <a:off x="1925923" y="2152369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54" name="Text Placeholder 32">
              <a:extLst>
                <a:ext uri="{FF2B5EF4-FFF2-40B4-BE49-F238E27FC236}">
                  <a16:creationId xmlns:a16="http://schemas.microsoft.com/office/drawing/2014/main" id="{45140B39-E91A-4721-B413-A1CB5AFAA712}"/>
                </a:ext>
              </a:extLst>
            </p:cNvPr>
            <p:cNvSpPr txBox="1">
              <a:spLocks/>
            </p:cNvSpPr>
            <p:nvPr/>
          </p:nvSpPr>
          <p:spPr>
            <a:xfrm>
              <a:off x="1573694" y="2569036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AE9CD6DD-45AD-4AB5-83F5-BD6C6B46A90C}"/>
              </a:ext>
            </a:extLst>
          </p:cNvPr>
          <p:cNvGrpSpPr/>
          <p:nvPr/>
        </p:nvGrpSpPr>
        <p:grpSpPr>
          <a:xfrm>
            <a:off x="1485021" y="4527666"/>
            <a:ext cx="2392522" cy="1398881"/>
            <a:chOff x="1573694" y="2152369"/>
            <a:chExt cx="2392522" cy="1398881"/>
          </a:xfrm>
        </p:grpSpPr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B9EA120A-3D37-4F3B-83C6-76641B1EE238}"/>
                </a:ext>
              </a:extLst>
            </p:cNvPr>
            <p:cNvSpPr txBox="1"/>
            <p:nvPr/>
          </p:nvSpPr>
          <p:spPr>
            <a:xfrm>
              <a:off x="1925923" y="2152369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57" name="Text Placeholder 32">
              <a:extLst>
                <a:ext uri="{FF2B5EF4-FFF2-40B4-BE49-F238E27FC236}">
                  <a16:creationId xmlns:a16="http://schemas.microsoft.com/office/drawing/2014/main" id="{1FCACBAE-F78D-4CE7-9B18-CD5C46B6A56F}"/>
                </a:ext>
              </a:extLst>
            </p:cNvPr>
            <p:cNvSpPr txBox="1">
              <a:spLocks/>
            </p:cNvSpPr>
            <p:nvPr/>
          </p:nvSpPr>
          <p:spPr>
            <a:xfrm>
              <a:off x="1573694" y="2569036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15FDAE15-8AA7-4AF8-BF43-C36578DF6F62}"/>
              </a:ext>
            </a:extLst>
          </p:cNvPr>
          <p:cNvGrpSpPr/>
          <p:nvPr/>
        </p:nvGrpSpPr>
        <p:grpSpPr>
          <a:xfrm>
            <a:off x="8766935" y="2308739"/>
            <a:ext cx="2472589" cy="1398881"/>
            <a:chOff x="8145717" y="2152369"/>
            <a:chExt cx="2472589" cy="1398881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8E5FABA4-441F-4C68-8034-512F6C681D81}"/>
                </a:ext>
              </a:extLst>
            </p:cNvPr>
            <p:cNvSpPr txBox="1"/>
            <p:nvPr/>
          </p:nvSpPr>
          <p:spPr>
            <a:xfrm>
              <a:off x="8145717" y="2152369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60" name="Text Placeholder 32">
              <a:extLst>
                <a:ext uri="{FF2B5EF4-FFF2-40B4-BE49-F238E27FC236}">
                  <a16:creationId xmlns:a16="http://schemas.microsoft.com/office/drawing/2014/main" id="{7404BFC8-B085-4D0E-A120-3241D25CB5EC}"/>
                </a:ext>
              </a:extLst>
            </p:cNvPr>
            <p:cNvSpPr txBox="1">
              <a:spLocks/>
            </p:cNvSpPr>
            <p:nvPr/>
          </p:nvSpPr>
          <p:spPr>
            <a:xfrm>
              <a:off x="8364988" y="2569036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F782FC24-C979-4377-A70B-5AC09AC3E337}"/>
              </a:ext>
            </a:extLst>
          </p:cNvPr>
          <p:cNvGrpSpPr/>
          <p:nvPr/>
        </p:nvGrpSpPr>
        <p:grpSpPr>
          <a:xfrm>
            <a:off x="8766935" y="4527666"/>
            <a:ext cx="2472589" cy="1398881"/>
            <a:chOff x="8145717" y="2152369"/>
            <a:chExt cx="2472589" cy="1398881"/>
          </a:xfrm>
        </p:grpSpPr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5ED7552-88A5-403B-91FB-88A667516F6E}"/>
                </a:ext>
              </a:extLst>
            </p:cNvPr>
            <p:cNvSpPr txBox="1"/>
            <p:nvPr/>
          </p:nvSpPr>
          <p:spPr>
            <a:xfrm>
              <a:off x="8145717" y="2152369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63" name="Text Placeholder 32">
              <a:extLst>
                <a:ext uri="{FF2B5EF4-FFF2-40B4-BE49-F238E27FC236}">
                  <a16:creationId xmlns:a16="http://schemas.microsoft.com/office/drawing/2014/main" id="{83157B75-6A56-460A-ABC5-9FABB864F541}"/>
                </a:ext>
              </a:extLst>
            </p:cNvPr>
            <p:cNvSpPr txBox="1">
              <a:spLocks/>
            </p:cNvSpPr>
            <p:nvPr/>
          </p:nvSpPr>
          <p:spPr>
            <a:xfrm>
              <a:off x="8364988" y="2569036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0513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7CA7998-80C6-43B5-B8E1-044FBC247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9" t="50000" r="25874" b="15979"/>
          <a:stretch/>
        </p:blipFill>
        <p:spPr>
          <a:xfrm>
            <a:off x="1645849" y="1603829"/>
            <a:ext cx="3704190" cy="3969656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48F56F56-2391-4B04-9D3E-EFCA6D031D55}"/>
              </a:ext>
            </a:extLst>
          </p:cNvPr>
          <p:cNvGrpSpPr/>
          <p:nvPr/>
        </p:nvGrpSpPr>
        <p:grpSpPr>
          <a:xfrm>
            <a:off x="6108700" y="2585045"/>
            <a:ext cx="4653907" cy="1941910"/>
            <a:chOff x="-1632269" y="3028665"/>
            <a:chExt cx="4653907" cy="194191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2622315-232B-4F8F-B8B2-52674F4C8D58}"/>
                </a:ext>
              </a:extLst>
            </p:cNvPr>
            <p:cNvSpPr txBox="1"/>
            <p:nvPr/>
          </p:nvSpPr>
          <p:spPr>
            <a:xfrm>
              <a:off x="-1632269" y="3028665"/>
              <a:ext cx="465390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PART 04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78C7734-22E2-417A-9206-190CA75A4D0C}"/>
                </a:ext>
              </a:extLst>
            </p:cNvPr>
            <p:cNvSpPr txBox="1"/>
            <p:nvPr/>
          </p:nvSpPr>
          <p:spPr>
            <a:xfrm>
              <a:off x="-1444948" y="4324244"/>
              <a:ext cx="42030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  <a:cs typeface="YF补 汉仪夏日体" panose="020B0604000101010104" pitchFamily="34" charset="-128"/>
                </a:rPr>
                <a:t>单击此处输入标题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91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sp>
        <p:nvSpPr>
          <p:cNvPr id="4" name="Freeform 34">
            <a:extLst>
              <a:ext uri="{FF2B5EF4-FFF2-40B4-BE49-F238E27FC236}">
                <a16:creationId xmlns:a16="http://schemas.microsoft.com/office/drawing/2014/main" id="{96AFBA94-B182-4649-84B8-D3FE39D5A6CB}"/>
              </a:ext>
            </a:extLst>
          </p:cNvPr>
          <p:cNvSpPr>
            <a:spLocks noEditPoints="1"/>
          </p:cNvSpPr>
          <p:nvPr/>
        </p:nvSpPr>
        <p:spPr bwMode="auto">
          <a:xfrm rot="8869549" flipH="1">
            <a:off x="8780372" y="1650121"/>
            <a:ext cx="1048399" cy="679756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5" name="Freeform 34">
            <a:extLst>
              <a:ext uri="{FF2B5EF4-FFF2-40B4-BE49-F238E27FC236}">
                <a16:creationId xmlns:a16="http://schemas.microsoft.com/office/drawing/2014/main" id="{C16FBB4F-7525-4AE2-BBA9-C58598A26D18}"/>
              </a:ext>
            </a:extLst>
          </p:cNvPr>
          <p:cNvSpPr>
            <a:spLocks noEditPoints="1"/>
          </p:cNvSpPr>
          <p:nvPr/>
        </p:nvSpPr>
        <p:spPr bwMode="auto">
          <a:xfrm rot="8869549" flipH="1">
            <a:off x="1723050" y="2761292"/>
            <a:ext cx="2088692" cy="1354256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8" name="Freeform 34">
            <a:extLst>
              <a:ext uri="{FF2B5EF4-FFF2-40B4-BE49-F238E27FC236}">
                <a16:creationId xmlns:a16="http://schemas.microsoft.com/office/drawing/2014/main" id="{34A2B156-CE78-400F-8042-C601ABD7867B}"/>
              </a:ext>
            </a:extLst>
          </p:cNvPr>
          <p:cNvSpPr>
            <a:spLocks noEditPoints="1"/>
          </p:cNvSpPr>
          <p:nvPr/>
        </p:nvSpPr>
        <p:spPr bwMode="auto">
          <a:xfrm rot="8869549" flipH="1">
            <a:off x="5435994" y="2094287"/>
            <a:ext cx="1572184" cy="1019365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ysClr val="windowText" lastClr="000000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9DB3C88-8036-4641-A3F3-619CA9D5247B}"/>
              </a:ext>
            </a:extLst>
          </p:cNvPr>
          <p:cNvGrpSpPr/>
          <p:nvPr/>
        </p:nvGrpSpPr>
        <p:grpSpPr>
          <a:xfrm>
            <a:off x="1634871" y="4567673"/>
            <a:ext cx="2253318" cy="1443879"/>
            <a:chOff x="1634871" y="5043923"/>
            <a:chExt cx="2253318" cy="1443879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D43C9BF-C169-4C61-9BFB-5EB9A5BCFE92}"/>
                </a:ext>
              </a:extLst>
            </p:cNvPr>
            <p:cNvSpPr txBox="1"/>
            <p:nvPr/>
          </p:nvSpPr>
          <p:spPr>
            <a:xfrm>
              <a:off x="1741383" y="5043923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noProof="0" dirty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1" name="Text Placeholder 32">
              <a:extLst>
                <a:ext uri="{FF2B5EF4-FFF2-40B4-BE49-F238E27FC236}">
                  <a16:creationId xmlns:a16="http://schemas.microsoft.com/office/drawing/2014/main" id="{AF4E3D6A-C740-42F0-81C0-9CDEC1E14E2F}"/>
                </a:ext>
              </a:extLst>
            </p:cNvPr>
            <p:cNvSpPr txBox="1">
              <a:spLocks/>
            </p:cNvSpPr>
            <p:nvPr/>
          </p:nvSpPr>
          <p:spPr>
            <a:xfrm>
              <a:off x="1634871" y="5505588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60A32BD-5A1D-436B-A5F3-140D1C5E0695}"/>
              </a:ext>
            </a:extLst>
          </p:cNvPr>
          <p:cNvGrpSpPr/>
          <p:nvPr/>
        </p:nvGrpSpPr>
        <p:grpSpPr>
          <a:xfrm>
            <a:off x="5277691" y="3453972"/>
            <a:ext cx="2253318" cy="1443879"/>
            <a:chOff x="1634871" y="5043923"/>
            <a:chExt cx="2253318" cy="144387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AECBFBC-3B8B-4638-9642-66E7C7B8E753}"/>
                </a:ext>
              </a:extLst>
            </p:cNvPr>
            <p:cNvSpPr txBox="1"/>
            <p:nvPr/>
          </p:nvSpPr>
          <p:spPr>
            <a:xfrm>
              <a:off x="1741383" y="5043923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noProof="0" dirty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4" name="Text Placeholder 32">
              <a:extLst>
                <a:ext uri="{FF2B5EF4-FFF2-40B4-BE49-F238E27FC236}">
                  <a16:creationId xmlns:a16="http://schemas.microsoft.com/office/drawing/2014/main" id="{03CC4292-E344-4DDF-A251-D6EF31602106}"/>
                </a:ext>
              </a:extLst>
            </p:cNvPr>
            <p:cNvSpPr txBox="1">
              <a:spLocks/>
            </p:cNvSpPr>
            <p:nvPr/>
          </p:nvSpPr>
          <p:spPr>
            <a:xfrm>
              <a:off x="1634871" y="5505588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04CA41A-B756-42EA-BC7C-C71F8E5EDE83}"/>
              </a:ext>
            </a:extLst>
          </p:cNvPr>
          <p:cNvGrpSpPr/>
          <p:nvPr/>
        </p:nvGrpSpPr>
        <p:grpSpPr>
          <a:xfrm>
            <a:off x="8432239" y="2556817"/>
            <a:ext cx="2253318" cy="1443879"/>
            <a:chOff x="1634871" y="5043923"/>
            <a:chExt cx="2253318" cy="1443879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5FD3B08-1FC1-49E7-ADE2-FFE6A628B21A}"/>
                </a:ext>
              </a:extLst>
            </p:cNvPr>
            <p:cNvSpPr txBox="1"/>
            <p:nvPr/>
          </p:nvSpPr>
          <p:spPr>
            <a:xfrm>
              <a:off x="1741383" y="5043923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noProof="0" dirty="0">
                  <a:ln>
                    <a:noFill/>
                  </a:ln>
                  <a:solidFill>
                    <a:sysClr val="windowText" lastClr="000000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7" name="Text Placeholder 32">
              <a:extLst>
                <a:ext uri="{FF2B5EF4-FFF2-40B4-BE49-F238E27FC236}">
                  <a16:creationId xmlns:a16="http://schemas.microsoft.com/office/drawing/2014/main" id="{C50B8DF8-4D01-4BAC-9A86-3037CBD0F068}"/>
                </a:ext>
              </a:extLst>
            </p:cNvPr>
            <p:cNvSpPr txBox="1">
              <a:spLocks/>
            </p:cNvSpPr>
            <p:nvPr/>
          </p:nvSpPr>
          <p:spPr>
            <a:xfrm>
              <a:off x="1634871" y="5505588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7391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710D7C1-D6FB-4C71-8931-EC44EA31A7EE}"/>
              </a:ext>
            </a:extLst>
          </p:cNvPr>
          <p:cNvGrpSpPr/>
          <p:nvPr/>
        </p:nvGrpSpPr>
        <p:grpSpPr>
          <a:xfrm>
            <a:off x="1647847" y="2403610"/>
            <a:ext cx="3877908" cy="3040516"/>
            <a:chOff x="4753613" y="2376487"/>
            <a:chExt cx="2684774" cy="2105026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AAF911E8-835D-44E6-AD43-491BF9BAD346}"/>
                </a:ext>
              </a:extLst>
            </p:cNvPr>
            <p:cNvGrpSpPr/>
            <p:nvPr/>
          </p:nvGrpSpPr>
          <p:grpSpPr>
            <a:xfrm>
              <a:off x="4753613" y="2376487"/>
              <a:ext cx="2078728" cy="2105026"/>
              <a:chOff x="1476092" y="1519237"/>
              <a:chExt cx="2078728" cy="2105026"/>
            </a:xfrm>
            <a:grpFill/>
          </p:grpSpPr>
          <p:sp>
            <p:nvSpPr>
              <p:cNvPr id="24" name="Freeform 5">
                <a:extLst>
                  <a:ext uri="{FF2B5EF4-FFF2-40B4-BE49-F238E27FC236}">
                    <a16:creationId xmlns:a16="http://schemas.microsoft.com/office/drawing/2014/main" id="{9E6155E8-40C7-4611-A3BC-9AF2CED5F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092" y="1519237"/>
                <a:ext cx="2078728" cy="2105026"/>
              </a:xfrm>
              <a:custGeom>
                <a:avLst/>
                <a:gdLst>
                  <a:gd name="T0" fmla="*/ 778 w 949"/>
                  <a:gd name="T1" fmla="*/ 889 h 958"/>
                  <a:gd name="T2" fmla="*/ 744 w 949"/>
                  <a:gd name="T3" fmla="*/ 882 h 958"/>
                  <a:gd name="T4" fmla="*/ 728 w 949"/>
                  <a:gd name="T5" fmla="*/ 872 h 958"/>
                  <a:gd name="T6" fmla="*/ 730 w 949"/>
                  <a:gd name="T7" fmla="*/ 888 h 958"/>
                  <a:gd name="T8" fmla="*/ 76 w 949"/>
                  <a:gd name="T9" fmla="*/ 896 h 958"/>
                  <a:gd name="T10" fmla="*/ 85 w 949"/>
                  <a:gd name="T11" fmla="*/ 490 h 958"/>
                  <a:gd name="T12" fmla="*/ 60 w 949"/>
                  <a:gd name="T13" fmla="*/ 7 h 958"/>
                  <a:gd name="T14" fmla="*/ 32 w 949"/>
                  <a:gd name="T15" fmla="*/ 93 h 958"/>
                  <a:gd name="T16" fmla="*/ 5 w 949"/>
                  <a:gd name="T17" fmla="*/ 105 h 958"/>
                  <a:gd name="T18" fmla="*/ 56 w 949"/>
                  <a:gd name="T19" fmla="*/ 108 h 958"/>
                  <a:gd name="T20" fmla="*/ 8 w 949"/>
                  <a:gd name="T21" fmla="*/ 207 h 958"/>
                  <a:gd name="T22" fmla="*/ 56 w 949"/>
                  <a:gd name="T23" fmla="*/ 221 h 958"/>
                  <a:gd name="T24" fmla="*/ 64 w 949"/>
                  <a:gd name="T25" fmla="*/ 348 h 958"/>
                  <a:gd name="T26" fmla="*/ 27 w 949"/>
                  <a:gd name="T27" fmla="*/ 350 h 958"/>
                  <a:gd name="T28" fmla="*/ 37 w 949"/>
                  <a:gd name="T29" fmla="*/ 365 h 958"/>
                  <a:gd name="T30" fmla="*/ 66 w 949"/>
                  <a:gd name="T31" fmla="*/ 490 h 958"/>
                  <a:gd name="T32" fmla="*/ 63 w 949"/>
                  <a:gd name="T33" fmla="*/ 589 h 958"/>
                  <a:gd name="T34" fmla="*/ 7 w 949"/>
                  <a:gd name="T35" fmla="*/ 599 h 958"/>
                  <a:gd name="T36" fmla="*/ 63 w 949"/>
                  <a:gd name="T37" fmla="*/ 605 h 958"/>
                  <a:gd name="T38" fmla="*/ 33 w 949"/>
                  <a:gd name="T39" fmla="*/ 692 h 958"/>
                  <a:gd name="T40" fmla="*/ 48 w 949"/>
                  <a:gd name="T41" fmla="*/ 712 h 958"/>
                  <a:gd name="T42" fmla="*/ 62 w 949"/>
                  <a:gd name="T43" fmla="*/ 736 h 958"/>
                  <a:gd name="T44" fmla="*/ 56 w 949"/>
                  <a:gd name="T45" fmla="*/ 805 h 958"/>
                  <a:gd name="T46" fmla="*/ 31 w 949"/>
                  <a:gd name="T47" fmla="*/ 810 h 958"/>
                  <a:gd name="T48" fmla="*/ 56 w 949"/>
                  <a:gd name="T49" fmla="*/ 821 h 958"/>
                  <a:gd name="T50" fmla="*/ 60 w 949"/>
                  <a:gd name="T51" fmla="*/ 907 h 958"/>
                  <a:gd name="T52" fmla="*/ 79 w 949"/>
                  <a:gd name="T53" fmla="*/ 909 h 958"/>
                  <a:gd name="T54" fmla="*/ 139 w 949"/>
                  <a:gd name="T55" fmla="*/ 918 h 958"/>
                  <a:gd name="T56" fmla="*/ 155 w 949"/>
                  <a:gd name="T57" fmla="*/ 940 h 958"/>
                  <a:gd name="T58" fmla="*/ 154 w 949"/>
                  <a:gd name="T59" fmla="*/ 904 h 958"/>
                  <a:gd name="T60" fmla="*/ 259 w 949"/>
                  <a:gd name="T61" fmla="*/ 916 h 958"/>
                  <a:gd name="T62" fmla="*/ 274 w 949"/>
                  <a:gd name="T63" fmla="*/ 936 h 958"/>
                  <a:gd name="T64" fmla="*/ 273 w 949"/>
                  <a:gd name="T65" fmla="*/ 903 h 958"/>
                  <a:gd name="T66" fmla="*/ 403 w 949"/>
                  <a:gd name="T67" fmla="*/ 942 h 958"/>
                  <a:gd name="T68" fmla="*/ 416 w 949"/>
                  <a:gd name="T69" fmla="*/ 946 h 958"/>
                  <a:gd name="T70" fmla="*/ 417 w 949"/>
                  <a:gd name="T71" fmla="*/ 938 h 958"/>
                  <a:gd name="T72" fmla="*/ 413 w 949"/>
                  <a:gd name="T73" fmla="*/ 904 h 958"/>
                  <a:gd name="T74" fmla="*/ 525 w 949"/>
                  <a:gd name="T75" fmla="*/ 903 h 958"/>
                  <a:gd name="T76" fmla="*/ 528 w 949"/>
                  <a:gd name="T77" fmla="*/ 947 h 958"/>
                  <a:gd name="T78" fmla="*/ 541 w 949"/>
                  <a:gd name="T79" fmla="*/ 915 h 958"/>
                  <a:gd name="T80" fmla="*/ 663 w 949"/>
                  <a:gd name="T81" fmla="*/ 904 h 958"/>
                  <a:gd name="T82" fmla="*/ 663 w 949"/>
                  <a:gd name="T83" fmla="*/ 924 h 958"/>
                  <a:gd name="T84" fmla="*/ 686 w 949"/>
                  <a:gd name="T85" fmla="*/ 944 h 958"/>
                  <a:gd name="T86" fmla="*/ 675 w 949"/>
                  <a:gd name="T87" fmla="*/ 906 h 958"/>
                  <a:gd name="T88" fmla="*/ 733 w 949"/>
                  <a:gd name="T89" fmla="*/ 908 h 958"/>
                  <a:gd name="T90" fmla="*/ 800 w 949"/>
                  <a:gd name="T91" fmla="*/ 921 h 958"/>
                  <a:gd name="T92" fmla="*/ 818 w 949"/>
                  <a:gd name="T93" fmla="*/ 946 h 958"/>
                  <a:gd name="T94" fmla="*/ 814 w 949"/>
                  <a:gd name="T95" fmla="*/ 909 h 958"/>
                  <a:gd name="T96" fmla="*/ 935 w 949"/>
                  <a:gd name="T97" fmla="*/ 895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49" h="958">
                    <a:moveTo>
                      <a:pt x="935" y="895"/>
                    </a:moveTo>
                    <a:cubicBezTo>
                      <a:pt x="883" y="888"/>
                      <a:pt x="831" y="889"/>
                      <a:pt x="778" y="889"/>
                    </a:cubicBezTo>
                    <a:cubicBezTo>
                      <a:pt x="766" y="889"/>
                      <a:pt x="754" y="889"/>
                      <a:pt x="742" y="889"/>
                    </a:cubicBezTo>
                    <a:cubicBezTo>
                      <a:pt x="743" y="887"/>
                      <a:pt x="744" y="885"/>
                      <a:pt x="744" y="882"/>
                    </a:cubicBezTo>
                    <a:cubicBezTo>
                      <a:pt x="743" y="879"/>
                      <a:pt x="743" y="876"/>
                      <a:pt x="741" y="872"/>
                    </a:cubicBezTo>
                    <a:cubicBezTo>
                      <a:pt x="739" y="866"/>
                      <a:pt x="731" y="866"/>
                      <a:pt x="728" y="872"/>
                    </a:cubicBezTo>
                    <a:cubicBezTo>
                      <a:pt x="726" y="878"/>
                      <a:pt x="726" y="883"/>
                      <a:pt x="730" y="888"/>
                    </a:cubicBezTo>
                    <a:cubicBezTo>
                      <a:pt x="730" y="888"/>
                      <a:pt x="730" y="888"/>
                      <a:pt x="730" y="888"/>
                    </a:cubicBezTo>
                    <a:cubicBezTo>
                      <a:pt x="664" y="886"/>
                      <a:pt x="598" y="882"/>
                      <a:pt x="531" y="884"/>
                    </a:cubicBezTo>
                    <a:cubicBezTo>
                      <a:pt x="382" y="888"/>
                      <a:pt x="225" y="879"/>
                      <a:pt x="76" y="896"/>
                    </a:cubicBezTo>
                    <a:cubicBezTo>
                      <a:pt x="63" y="839"/>
                      <a:pt x="80" y="771"/>
                      <a:pt x="80" y="713"/>
                    </a:cubicBezTo>
                    <a:cubicBezTo>
                      <a:pt x="79" y="638"/>
                      <a:pt x="82" y="564"/>
                      <a:pt x="85" y="490"/>
                    </a:cubicBezTo>
                    <a:cubicBezTo>
                      <a:pt x="91" y="331"/>
                      <a:pt x="85" y="165"/>
                      <a:pt x="70" y="7"/>
                    </a:cubicBezTo>
                    <a:cubicBezTo>
                      <a:pt x="70" y="1"/>
                      <a:pt x="61" y="0"/>
                      <a:pt x="60" y="7"/>
                    </a:cubicBezTo>
                    <a:cubicBezTo>
                      <a:pt x="58" y="35"/>
                      <a:pt x="57" y="64"/>
                      <a:pt x="56" y="92"/>
                    </a:cubicBezTo>
                    <a:cubicBezTo>
                      <a:pt x="48" y="93"/>
                      <a:pt x="40" y="93"/>
                      <a:pt x="32" y="93"/>
                    </a:cubicBezTo>
                    <a:cubicBezTo>
                      <a:pt x="23" y="93"/>
                      <a:pt x="13" y="92"/>
                      <a:pt x="5" y="95"/>
                    </a:cubicBezTo>
                    <a:cubicBezTo>
                      <a:pt x="0" y="97"/>
                      <a:pt x="0" y="103"/>
                      <a:pt x="5" y="105"/>
                    </a:cubicBezTo>
                    <a:cubicBezTo>
                      <a:pt x="12" y="107"/>
                      <a:pt x="21" y="107"/>
                      <a:pt x="29" y="107"/>
                    </a:cubicBezTo>
                    <a:cubicBezTo>
                      <a:pt x="38" y="107"/>
                      <a:pt x="47" y="107"/>
                      <a:pt x="56" y="108"/>
                    </a:cubicBezTo>
                    <a:cubicBezTo>
                      <a:pt x="56" y="140"/>
                      <a:pt x="57" y="173"/>
                      <a:pt x="58" y="205"/>
                    </a:cubicBezTo>
                    <a:cubicBezTo>
                      <a:pt x="41" y="203"/>
                      <a:pt x="24" y="204"/>
                      <a:pt x="8" y="207"/>
                    </a:cubicBezTo>
                    <a:cubicBezTo>
                      <a:pt x="5" y="207"/>
                      <a:pt x="5" y="211"/>
                      <a:pt x="8" y="211"/>
                    </a:cubicBezTo>
                    <a:cubicBezTo>
                      <a:pt x="24" y="214"/>
                      <a:pt x="40" y="218"/>
                      <a:pt x="56" y="221"/>
                    </a:cubicBezTo>
                    <a:cubicBezTo>
                      <a:pt x="57" y="221"/>
                      <a:pt x="58" y="221"/>
                      <a:pt x="59" y="221"/>
                    </a:cubicBezTo>
                    <a:cubicBezTo>
                      <a:pt x="60" y="263"/>
                      <a:pt x="63" y="306"/>
                      <a:pt x="64" y="348"/>
                    </a:cubicBezTo>
                    <a:cubicBezTo>
                      <a:pt x="58" y="347"/>
                      <a:pt x="51" y="349"/>
                      <a:pt x="44" y="349"/>
                    </a:cubicBezTo>
                    <a:cubicBezTo>
                      <a:pt x="41" y="350"/>
                      <a:pt x="28" y="351"/>
                      <a:pt x="27" y="350"/>
                    </a:cubicBezTo>
                    <a:cubicBezTo>
                      <a:pt x="24" y="347"/>
                      <a:pt x="21" y="349"/>
                      <a:pt x="21" y="352"/>
                    </a:cubicBezTo>
                    <a:cubicBezTo>
                      <a:pt x="20" y="361"/>
                      <a:pt x="29" y="365"/>
                      <a:pt x="37" y="365"/>
                    </a:cubicBezTo>
                    <a:cubicBezTo>
                      <a:pt x="45" y="366"/>
                      <a:pt x="57" y="368"/>
                      <a:pt x="65" y="365"/>
                    </a:cubicBezTo>
                    <a:cubicBezTo>
                      <a:pt x="67" y="406"/>
                      <a:pt x="67" y="448"/>
                      <a:pt x="66" y="490"/>
                    </a:cubicBezTo>
                    <a:cubicBezTo>
                      <a:pt x="66" y="523"/>
                      <a:pt x="64" y="556"/>
                      <a:pt x="63" y="589"/>
                    </a:cubicBezTo>
                    <a:cubicBezTo>
                      <a:pt x="63" y="589"/>
                      <a:pt x="63" y="589"/>
                      <a:pt x="63" y="589"/>
                    </a:cubicBezTo>
                    <a:cubicBezTo>
                      <a:pt x="46" y="587"/>
                      <a:pt x="23" y="584"/>
                      <a:pt x="7" y="590"/>
                    </a:cubicBezTo>
                    <a:cubicBezTo>
                      <a:pt x="3" y="592"/>
                      <a:pt x="2" y="598"/>
                      <a:pt x="7" y="599"/>
                    </a:cubicBezTo>
                    <a:cubicBezTo>
                      <a:pt x="16" y="601"/>
                      <a:pt x="25" y="601"/>
                      <a:pt x="34" y="602"/>
                    </a:cubicBezTo>
                    <a:cubicBezTo>
                      <a:pt x="44" y="603"/>
                      <a:pt x="53" y="605"/>
                      <a:pt x="63" y="605"/>
                    </a:cubicBezTo>
                    <a:cubicBezTo>
                      <a:pt x="62" y="636"/>
                      <a:pt x="62" y="666"/>
                      <a:pt x="62" y="697"/>
                    </a:cubicBezTo>
                    <a:cubicBezTo>
                      <a:pt x="52" y="695"/>
                      <a:pt x="42" y="693"/>
                      <a:pt x="33" y="692"/>
                    </a:cubicBezTo>
                    <a:cubicBezTo>
                      <a:pt x="23" y="691"/>
                      <a:pt x="23" y="705"/>
                      <a:pt x="31" y="708"/>
                    </a:cubicBezTo>
                    <a:cubicBezTo>
                      <a:pt x="36" y="710"/>
                      <a:pt x="42" y="711"/>
                      <a:pt x="48" y="712"/>
                    </a:cubicBezTo>
                    <a:cubicBezTo>
                      <a:pt x="52" y="713"/>
                      <a:pt x="57" y="714"/>
                      <a:pt x="62" y="715"/>
                    </a:cubicBezTo>
                    <a:cubicBezTo>
                      <a:pt x="62" y="722"/>
                      <a:pt x="61" y="729"/>
                      <a:pt x="62" y="736"/>
                    </a:cubicBezTo>
                    <a:cubicBezTo>
                      <a:pt x="62" y="758"/>
                      <a:pt x="59" y="781"/>
                      <a:pt x="57" y="805"/>
                    </a:cubicBezTo>
                    <a:cubicBezTo>
                      <a:pt x="57" y="805"/>
                      <a:pt x="56" y="805"/>
                      <a:pt x="56" y="805"/>
                    </a:cubicBezTo>
                    <a:cubicBezTo>
                      <a:pt x="52" y="805"/>
                      <a:pt x="47" y="806"/>
                      <a:pt x="43" y="807"/>
                    </a:cubicBezTo>
                    <a:cubicBezTo>
                      <a:pt x="39" y="808"/>
                      <a:pt x="35" y="808"/>
                      <a:pt x="31" y="810"/>
                    </a:cubicBezTo>
                    <a:cubicBezTo>
                      <a:pt x="26" y="811"/>
                      <a:pt x="26" y="819"/>
                      <a:pt x="31" y="821"/>
                    </a:cubicBezTo>
                    <a:cubicBezTo>
                      <a:pt x="38" y="822"/>
                      <a:pt x="48" y="824"/>
                      <a:pt x="56" y="821"/>
                    </a:cubicBezTo>
                    <a:cubicBezTo>
                      <a:pt x="54" y="849"/>
                      <a:pt x="53" y="878"/>
                      <a:pt x="59" y="904"/>
                    </a:cubicBezTo>
                    <a:cubicBezTo>
                      <a:pt x="59" y="905"/>
                      <a:pt x="60" y="906"/>
                      <a:pt x="60" y="907"/>
                    </a:cubicBezTo>
                    <a:cubicBezTo>
                      <a:pt x="60" y="908"/>
                      <a:pt x="61" y="909"/>
                      <a:pt x="61" y="911"/>
                    </a:cubicBezTo>
                    <a:cubicBezTo>
                      <a:pt x="64" y="921"/>
                      <a:pt x="78" y="918"/>
                      <a:pt x="79" y="909"/>
                    </a:cubicBezTo>
                    <a:cubicBezTo>
                      <a:pt x="99" y="907"/>
                      <a:pt x="120" y="906"/>
                      <a:pt x="140" y="905"/>
                    </a:cubicBezTo>
                    <a:cubicBezTo>
                      <a:pt x="139" y="909"/>
                      <a:pt x="139" y="914"/>
                      <a:pt x="139" y="918"/>
                    </a:cubicBezTo>
                    <a:cubicBezTo>
                      <a:pt x="139" y="925"/>
                      <a:pt x="137" y="937"/>
                      <a:pt x="143" y="942"/>
                    </a:cubicBezTo>
                    <a:cubicBezTo>
                      <a:pt x="147" y="944"/>
                      <a:pt x="153" y="945"/>
                      <a:pt x="155" y="940"/>
                    </a:cubicBezTo>
                    <a:cubicBezTo>
                      <a:pt x="158" y="934"/>
                      <a:pt x="156" y="925"/>
                      <a:pt x="155" y="918"/>
                    </a:cubicBezTo>
                    <a:cubicBezTo>
                      <a:pt x="155" y="914"/>
                      <a:pt x="155" y="909"/>
                      <a:pt x="154" y="904"/>
                    </a:cubicBezTo>
                    <a:cubicBezTo>
                      <a:pt x="188" y="903"/>
                      <a:pt x="223" y="902"/>
                      <a:pt x="258" y="903"/>
                    </a:cubicBezTo>
                    <a:cubicBezTo>
                      <a:pt x="258" y="907"/>
                      <a:pt x="259" y="911"/>
                      <a:pt x="259" y="916"/>
                    </a:cubicBezTo>
                    <a:cubicBezTo>
                      <a:pt x="259" y="923"/>
                      <a:pt x="258" y="930"/>
                      <a:pt x="260" y="936"/>
                    </a:cubicBezTo>
                    <a:cubicBezTo>
                      <a:pt x="263" y="943"/>
                      <a:pt x="272" y="943"/>
                      <a:pt x="274" y="936"/>
                    </a:cubicBezTo>
                    <a:cubicBezTo>
                      <a:pt x="276" y="930"/>
                      <a:pt x="275" y="923"/>
                      <a:pt x="275" y="916"/>
                    </a:cubicBezTo>
                    <a:cubicBezTo>
                      <a:pt x="275" y="911"/>
                      <a:pt x="274" y="907"/>
                      <a:pt x="273" y="903"/>
                    </a:cubicBezTo>
                    <a:cubicBezTo>
                      <a:pt x="315" y="903"/>
                      <a:pt x="357" y="904"/>
                      <a:pt x="399" y="904"/>
                    </a:cubicBezTo>
                    <a:cubicBezTo>
                      <a:pt x="399" y="916"/>
                      <a:pt x="403" y="930"/>
                      <a:pt x="403" y="942"/>
                    </a:cubicBezTo>
                    <a:cubicBezTo>
                      <a:pt x="403" y="948"/>
                      <a:pt x="411" y="952"/>
                      <a:pt x="415" y="947"/>
                    </a:cubicBezTo>
                    <a:cubicBezTo>
                      <a:pt x="416" y="947"/>
                      <a:pt x="416" y="947"/>
                      <a:pt x="416" y="946"/>
                    </a:cubicBezTo>
                    <a:cubicBezTo>
                      <a:pt x="418" y="944"/>
                      <a:pt x="419" y="941"/>
                      <a:pt x="417" y="938"/>
                    </a:cubicBezTo>
                    <a:cubicBezTo>
                      <a:pt x="417" y="938"/>
                      <a:pt x="417" y="938"/>
                      <a:pt x="417" y="938"/>
                    </a:cubicBezTo>
                    <a:cubicBezTo>
                      <a:pt x="417" y="932"/>
                      <a:pt x="416" y="926"/>
                      <a:pt x="415" y="920"/>
                    </a:cubicBezTo>
                    <a:cubicBezTo>
                      <a:pt x="414" y="915"/>
                      <a:pt x="414" y="909"/>
                      <a:pt x="413" y="904"/>
                    </a:cubicBezTo>
                    <a:cubicBezTo>
                      <a:pt x="444" y="904"/>
                      <a:pt x="475" y="904"/>
                      <a:pt x="506" y="903"/>
                    </a:cubicBezTo>
                    <a:cubicBezTo>
                      <a:pt x="512" y="903"/>
                      <a:pt x="519" y="903"/>
                      <a:pt x="525" y="903"/>
                    </a:cubicBezTo>
                    <a:cubicBezTo>
                      <a:pt x="524" y="907"/>
                      <a:pt x="524" y="911"/>
                      <a:pt x="524" y="915"/>
                    </a:cubicBezTo>
                    <a:cubicBezTo>
                      <a:pt x="524" y="926"/>
                      <a:pt x="524" y="937"/>
                      <a:pt x="528" y="947"/>
                    </a:cubicBezTo>
                    <a:cubicBezTo>
                      <a:pt x="532" y="958"/>
                      <a:pt x="549" y="953"/>
                      <a:pt x="545" y="943"/>
                    </a:cubicBezTo>
                    <a:cubicBezTo>
                      <a:pt x="541" y="934"/>
                      <a:pt x="541" y="924"/>
                      <a:pt x="541" y="915"/>
                    </a:cubicBezTo>
                    <a:cubicBezTo>
                      <a:pt x="541" y="911"/>
                      <a:pt x="541" y="907"/>
                      <a:pt x="540" y="902"/>
                    </a:cubicBezTo>
                    <a:cubicBezTo>
                      <a:pt x="581" y="902"/>
                      <a:pt x="622" y="903"/>
                      <a:pt x="663" y="904"/>
                    </a:cubicBezTo>
                    <a:cubicBezTo>
                      <a:pt x="662" y="906"/>
                      <a:pt x="662" y="908"/>
                      <a:pt x="661" y="910"/>
                    </a:cubicBezTo>
                    <a:cubicBezTo>
                      <a:pt x="661" y="914"/>
                      <a:pt x="663" y="920"/>
                      <a:pt x="663" y="924"/>
                    </a:cubicBezTo>
                    <a:cubicBezTo>
                      <a:pt x="665" y="933"/>
                      <a:pt x="667" y="943"/>
                      <a:pt x="673" y="950"/>
                    </a:cubicBezTo>
                    <a:cubicBezTo>
                      <a:pt x="678" y="955"/>
                      <a:pt x="685" y="951"/>
                      <a:pt x="686" y="944"/>
                    </a:cubicBezTo>
                    <a:cubicBezTo>
                      <a:pt x="687" y="937"/>
                      <a:pt x="682" y="927"/>
                      <a:pt x="680" y="920"/>
                    </a:cubicBezTo>
                    <a:cubicBezTo>
                      <a:pt x="678" y="915"/>
                      <a:pt x="678" y="910"/>
                      <a:pt x="675" y="906"/>
                    </a:cubicBezTo>
                    <a:cubicBezTo>
                      <a:pt x="675" y="906"/>
                      <a:pt x="675" y="905"/>
                      <a:pt x="674" y="905"/>
                    </a:cubicBezTo>
                    <a:cubicBezTo>
                      <a:pt x="694" y="906"/>
                      <a:pt x="713" y="907"/>
                      <a:pt x="733" y="908"/>
                    </a:cubicBezTo>
                    <a:cubicBezTo>
                      <a:pt x="756" y="909"/>
                      <a:pt x="778" y="909"/>
                      <a:pt x="801" y="909"/>
                    </a:cubicBezTo>
                    <a:cubicBezTo>
                      <a:pt x="801" y="913"/>
                      <a:pt x="800" y="917"/>
                      <a:pt x="800" y="921"/>
                    </a:cubicBezTo>
                    <a:cubicBezTo>
                      <a:pt x="800" y="929"/>
                      <a:pt x="799" y="939"/>
                      <a:pt x="801" y="946"/>
                    </a:cubicBezTo>
                    <a:cubicBezTo>
                      <a:pt x="804" y="954"/>
                      <a:pt x="816" y="955"/>
                      <a:pt x="818" y="946"/>
                    </a:cubicBezTo>
                    <a:cubicBezTo>
                      <a:pt x="819" y="939"/>
                      <a:pt x="817" y="930"/>
                      <a:pt x="816" y="923"/>
                    </a:cubicBezTo>
                    <a:cubicBezTo>
                      <a:pt x="816" y="918"/>
                      <a:pt x="815" y="914"/>
                      <a:pt x="814" y="909"/>
                    </a:cubicBezTo>
                    <a:cubicBezTo>
                      <a:pt x="853" y="909"/>
                      <a:pt x="891" y="910"/>
                      <a:pt x="929" y="916"/>
                    </a:cubicBezTo>
                    <a:cubicBezTo>
                      <a:pt x="943" y="919"/>
                      <a:pt x="949" y="897"/>
                      <a:pt x="935" y="8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C9970D1D-2846-4F36-AE7B-EE96A2693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9241" y="2546050"/>
                <a:ext cx="136271" cy="39447"/>
              </a:xfrm>
              <a:custGeom>
                <a:avLst/>
                <a:gdLst>
                  <a:gd name="T0" fmla="*/ 52 w 62"/>
                  <a:gd name="T1" fmla="*/ 2 h 18"/>
                  <a:gd name="T2" fmla="*/ 4 w 62"/>
                  <a:gd name="T3" fmla="*/ 4 h 18"/>
                  <a:gd name="T4" fmla="*/ 4 w 62"/>
                  <a:gd name="T5" fmla="*/ 11 h 18"/>
                  <a:gd name="T6" fmla="*/ 52 w 62"/>
                  <a:gd name="T7" fmla="*/ 17 h 18"/>
                  <a:gd name="T8" fmla="*/ 52 w 6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18">
                    <a:moveTo>
                      <a:pt x="52" y="2"/>
                    </a:moveTo>
                    <a:cubicBezTo>
                      <a:pt x="36" y="3"/>
                      <a:pt x="19" y="0"/>
                      <a:pt x="4" y="4"/>
                    </a:cubicBezTo>
                    <a:cubicBezTo>
                      <a:pt x="0" y="5"/>
                      <a:pt x="0" y="10"/>
                      <a:pt x="4" y="11"/>
                    </a:cubicBezTo>
                    <a:cubicBezTo>
                      <a:pt x="19" y="15"/>
                      <a:pt x="36" y="17"/>
                      <a:pt x="52" y="17"/>
                    </a:cubicBezTo>
                    <a:cubicBezTo>
                      <a:pt x="62" y="18"/>
                      <a:pt x="62" y="2"/>
                      <a:pt x="5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BA285F6-3B63-4805-B72F-1D41CC38F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4549" y="2512758"/>
              <a:ext cx="2513838" cy="1831289"/>
            </a:xfrm>
            <a:custGeom>
              <a:avLst/>
              <a:gdLst>
                <a:gd name="T0" fmla="*/ 1132 w 1148"/>
                <a:gd name="T1" fmla="*/ 8 h 833"/>
                <a:gd name="T2" fmla="*/ 1128 w 1148"/>
                <a:gd name="T3" fmla="*/ 7 h 833"/>
                <a:gd name="T4" fmla="*/ 1061 w 1148"/>
                <a:gd name="T5" fmla="*/ 2 h 833"/>
                <a:gd name="T6" fmla="*/ 1033 w 1148"/>
                <a:gd name="T7" fmla="*/ 8 h 833"/>
                <a:gd name="T8" fmla="*/ 1033 w 1148"/>
                <a:gd name="T9" fmla="*/ 9 h 833"/>
                <a:gd name="T10" fmla="*/ 1077 w 1148"/>
                <a:gd name="T11" fmla="*/ 26 h 833"/>
                <a:gd name="T12" fmla="*/ 1086 w 1148"/>
                <a:gd name="T13" fmla="*/ 27 h 833"/>
                <a:gd name="T14" fmla="*/ 752 w 1148"/>
                <a:gd name="T15" fmla="*/ 199 h 833"/>
                <a:gd name="T16" fmla="*/ 693 w 1148"/>
                <a:gd name="T17" fmla="*/ 166 h 833"/>
                <a:gd name="T18" fmla="*/ 662 w 1148"/>
                <a:gd name="T19" fmla="*/ 150 h 833"/>
                <a:gd name="T20" fmla="*/ 651 w 1148"/>
                <a:gd name="T21" fmla="*/ 150 h 833"/>
                <a:gd name="T22" fmla="*/ 468 w 1148"/>
                <a:gd name="T23" fmla="*/ 296 h 833"/>
                <a:gd name="T24" fmla="*/ 373 w 1148"/>
                <a:gd name="T25" fmla="*/ 373 h 833"/>
                <a:gd name="T26" fmla="*/ 329 w 1148"/>
                <a:gd name="T27" fmla="*/ 356 h 833"/>
                <a:gd name="T28" fmla="*/ 301 w 1148"/>
                <a:gd name="T29" fmla="*/ 348 h 833"/>
                <a:gd name="T30" fmla="*/ 292 w 1148"/>
                <a:gd name="T31" fmla="*/ 345 h 833"/>
                <a:gd name="T32" fmla="*/ 291 w 1148"/>
                <a:gd name="T33" fmla="*/ 347 h 833"/>
                <a:gd name="T34" fmla="*/ 288 w 1148"/>
                <a:gd name="T35" fmla="*/ 350 h 833"/>
                <a:gd name="T36" fmla="*/ 249 w 1148"/>
                <a:gd name="T37" fmla="*/ 417 h 833"/>
                <a:gd name="T38" fmla="*/ 166 w 1148"/>
                <a:gd name="T39" fmla="*/ 558 h 833"/>
                <a:gd name="T40" fmla="*/ 5 w 1148"/>
                <a:gd name="T41" fmla="*/ 815 h 833"/>
                <a:gd name="T42" fmla="*/ 20 w 1148"/>
                <a:gd name="T43" fmla="*/ 823 h 833"/>
                <a:gd name="T44" fmla="*/ 296 w 1148"/>
                <a:gd name="T45" fmla="*/ 361 h 833"/>
                <a:gd name="T46" fmla="*/ 313 w 1148"/>
                <a:gd name="T47" fmla="*/ 370 h 833"/>
                <a:gd name="T48" fmla="*/ 368 w 1148"/>
                <a:gd name="T49" fmla="*/ 391 h 833"/>
                <a:gd name="T50" fmla="*/ 382 w 1148"/>
                <a:gd name="T51" fmla="*/ 380 h 833"/>
                <a:gd name="T52" fmla="*/ 662 w 1148"/>
                <a:gd name="T53" fmla="*/ 163 h 833"/>
                <a:gd name="T54" fmla="*/ 670 w 1148"/>
                <a:gd name="T55" fmla="*/ 170 h 833"/>
                <a:gd name="T56" fmla="*/ 703 w 1148"/>
                <a:gd name="T57" fmla="*/ 191 h 833"/>
                <a:gd name="T58" fmla="*/ 733 w 1148"/>
                <a:gd name="T59" fmla="*/ 211 h 833"/>
                <a:gd name="T60" fmla="*/ 752 w 1148"/>
                <a:gd name="T61" fmla="*/ 217 h 833"/>
                <a:gd name="T62" fmla="*/ 756 w 1148"/>
                <a:gd name="T63" fmla="*/ 209 h 833"/>
                <a:gd name="T64" fmla="*/ 756 w 1148"/>
                <a:gd name="T65" fmla="*/ 206 h 833"/>
                <a:gd name="T66" fmla="*/ 919 w 1148"/>
                <a:gd name="T67" fmla="*/ 125 h 833"/>
                <a:gd name="T68" fmla="*/ 1118 w 1148"/>
                <a:gd name="T69" fmla="*/ 34 h 833"/>
                <a:gd name="T70" fmla="*/ 1106 w 1148"/>
                <a:gd name="T71" fmla="*/ 55 h 833"/>
                <a:gd name="T72" fmla="*/ 1090 w 1148"/>
                <a:gd name="T73" fmla="*/ 99 h 833"/>
                <a:gd name="T74" fmla="*/ 1095 w 1148"/>
                <a:gd name="T75" fmla="*/ 101 h 833"/>
                <a:gd name="T76" fmla="*/ 1124 w 1148"/>
                <a:gd name="T77" fmla="*/ 59 h 833"/>
                <a:gd name="T78" fmla="*/ 1145 w 1148"/>
                <a:gd name="T79" fmla="*/ 18 h 833"/>
                <a:gd name="T80" fmla="*/ 1132 w 1148"/>
                <a:gd name="T81" fmla="*/ 8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48" h="833">
                  <a:moveTo>
                    <a:pt x="1132" y="8"/>
                  </a:moveTo>
                  <a:cubicBezTo>
                    <a:pt x="1131" y="7"/>
                    <a:pt x="1130" y="7"/>
                    <a:pt x="1128" y="7"/>
                  </a:cubicBezTo>
                  <a:cubicBezTo>
                    <a:pt x="1105" y="11"/>
                    <a:pt x="1084" y="6"/>
                    <a:pt x="1061" y="2"/>
                  </a:cubicBezTo>
                  <a:cubicBezTo>
                    <a:pt x="1051" y="0"/>
                    <a:pt x="1039" y="0"/>
                    <a:pt x="1033" y="8"/>
                  </a:cubicBezTo>
                  <a:cubicBezTo>
                    <a:pt x="1033" y="8"/>
                    <a:pt x="1033" y="9"/>
                    <a:pt x="1033" y="9"/>
                  </a:cubicBezTo>
                  <a:cubicBezTo>
                    <a:pt x="1040" y="22"/>
                    <a:pt x="1064" y="23"/>
                    <a:pt x="1077" y="26"/>
                  </a:cubicBezTo>
                  <a:cubicBezTo>
                    <a:pt x="1080" y="26"/>
                    <a:pt x="1083" y="27"/>
                    <a:pt x="1086" y="27"/>
                  </a:cubicBezTo>
                  <a:cubicBezTo>
                    <a:pt x="971" y="78"/>
                    <a:pt x="864" y="143"/>
                    <a:pt x="752" y="199"/>
                  </a:cubicBezTo>
                  <a:cubicBezTo>
                    <a:pt x="740" y="183"/>
                    <a:pt x="708" y="173"/>
                    <a:pt x="693" y="166"/>
                  </a:cubicBezTo>
                  <a:cubicBezTo>
                    <a:pt x="685" y="161"/>
                    <a:pt x="673" y="150"/>
                    <a:pt x="662" y="150"/>
                  </a:cubicBezTo>
                  <a:cubicBezTo>
                    <a:pt x="659" y="147"/>
                    <a:pt x="654" y="147"/>
                    <a:pt x="651" y="150"/>
                  </a:cubicBezTo>
                  <a:cubicBezTo>
                    <a:pt x="590" y="198"/>
                    <a:pt x="530" y="249"/>
                    <a:pt x="468" y="296"/>
                  </a:cubicBezTo>
                  <a:cubicBezTo>
                    <a:pt x="437" y="319"/>
                    <a:pt x="397" y="341"/>
                    <a:pt x="373" y="373"/>
                  </a:cubicBezTo>
                  <a:cubicBezTo>
                    <a:pt x="359" y="366"/>
                    <a:pt x="343" y="361"/>
                    <a:pt x="329" y="356"/>
                  </a:cubicBezTo>
                  <a:cubicBezTo>
                    <a:pt x="319" y="353"/>
                    <a:pt x="310" y="350"/>
                    <a:pt x="301" y="348"/>
                  </a:cubicBezTo>
                  <a:cubicBezTo>
                    <a:pt x="300" y="344"/>
                    <a:pt x="296" y="342"/>
                    <a:pt x="292" y="345"/>
                  </a:cubicBezTo>
                  <a:cubicBezTo>
                    <a:pt x="292" y="346"/>
                    <a:pt x="291" y="347"/>
                    <a:pt x="291" y="347"/>
                  </a:cubicBezTo>
                  <a:cubicBezTo>
                    <a:pt x="289" y="347"/>
                    <a:pt x="288" y="349"/>
                    <a:pt x="288" y="350"/>
                  </a:cubicBezTo>
                  <a:cubicBezTo>
                    <a:pt x="271" y="368"/>
                    <a:pt x="261" y="395"/>
                    <a:pt x="249" y="417"/>
                  </a:cubicBezTo>
                  <a:cubicBezTo>
                    <a:pt x="223" y="465"/>
                    <a:pt x="195" y="511"/>
                    <a:pt x="166" y="558"/>
                  </a:cubicBezTo>
                  <a:cubicBezTo>
                    <a:pt x="114" y="643"/>
                    <a:pt x="50" y="726"/>
                    <a:pt x="5" y="815"/>
                  </a:cubicBezTo>
                  <a:cubicBezTo>
                    <a:pt x="0" y="824"/>
                    <a:pt x="14" y="833"/>
                    <a:pt x="20" y="823"/>
                  </a:cubicBezTo>
                  <a:cubicBezTo>
                    <a:pt x="109" y="668"/>
                    <a:pt x="220" y="525"/>
                    <a:pt x="296" y="361"/>
                  </a:cubicBezTo>
                  <a:cubicBezTo>
                    <a:pt x="301" y="365"/>
                    <a:pt x="306" y="367"/>
                    <a:pt x="313" y="370"/>
                  </a:cubicBezTo>
                  <a:cubicBezTo>
                    <a:pt x="331" y="378"/>
                    <a:pt x="350" y="383"/>
                    <a:pt x="368" y="391"/>
                  </a:cubicBezTo>
                  <a:cubicBezTo>
                    <a:pt x="377" y="395"/>
                    <a:pt x="384" y="386"/>
                    <a:pt x="382" y="380"/>
                  </a:cubicBezTo>
                  <a:cubicBezTo>
                    <a:pt x="470" y="302"/>
                    <a:pt x="575" y="242"/>
                    <a:pt x="662" y="163"/>
                  </a:cubicBezTo>
                  <a:cubicBezTo>
                    <a:pt x="665" y="165"/>
                    <a:pt x="668" y="168"/>
                    <a:pt x="670" y="170"/>
                  </a:cubicBezTo>
                  <a:cubicBezTo>
                    <a:pt x="680" y="177"/>
                    <a:pt x="691" y="184"/>
                    <a:pt x="703" y="191"/>
                  </a:cubicBezTo>
                  <a:cubicBezTo>
                    <a:pt x="713" y="197"/>
                    <a:pt x="724" y="203"/>
                    <a:pt x="733" y="211"/>
                  </a:cubicBezTo>
                  <a:cubicBezTo>
                    <a:pt x="740" y="217"/>
                    <a:pt x="743" y="218"/>
                    <a:pt x="752" y="217"/>
                  </a:cubicBezTo>
                  <a:cubicBezTo>
                    <a:pt x="756" y="216"/>
                    <a:pt x="757" y="212"/>
                    <a:pt x="756" y="209"/>
                  </a:cubicBezTo>
                  <a:cubicBezTo>
                    <a:pt x="756" y="208"/>
                    <a:pt x="756" y="207"/>
                    <a:pt x="756" y="206"/>
                  </a:cubicBezTo>
                  <a:cubicBezTo>
                    <a:pt x="810" y="194"/>
                    <a:pt x="870" y="151"/>
                    <a:pt x="919" y="125"/>
                  </a:cubicBezTo>
                  <a:cubicBezTo>
                    <a:pt x="983" y="91"/>
                    <a:pt x="1050" y="61"/>
                    <a:pt x="1118" y="34"/>
                  </a:cubicBezTo>
                  <a:cubicBezTo>
                    <a:pt x="1114" y="41"/>
                    <a:pt x="1110" y="48"/>
                    <a:pt x="1106" y="55"/>
                  </a:cubicBezTo>
                  <a:cubicBezTo>
                    <a:pt x="1098" y="70"/>
                    <a:pt x="1094" y="83"/>
                    <a:pt x="1090" y="99"/>
                  </a:cubicBezTo>
                  <a:cubicBezTo>
                    <a:pt x="1090" y="101"/>
                    <a:pt x="1093" y="103"/>
                    <a:pt x="1095" y="101"/>
                  </a:cubicBezTo>
                  <a:cubicBezTo>
                    <a:pt x="1103" y="86"/>
                    <a:pt x="1115" y="74"/>
                    <a:pt x="1124" y="59"/>
                  </a:cubicBezTo>
                  <a:cubicBezTo>
                    <a:pt x="1132" y="46"/>
                    <a:pt x="1139" y="33"/>
                    <a:pt x="1145" y="18"/>
                  </a:cubicBezTo>
                  <a:cubicBezTo>
                    <a:pt x="1148" y="9"/>
                    <a:pt x="1138" y="4"/>
                    <a:pt x="113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59301771-2110-44C1-817D-344B170B5700}"/>
                </a:ext>
              </a:extLst>
            </p:cNvPr>
            <p:cNvGrpSpPr/>
            <p:nvPr/>
          </p:nvGrpSpPr>
          <p:grpSpPr>
            <a:xfrm>
              <a:off x="6321923" y="2994487"/>
              <a:ext cx="63354" cy="1258713"/>
              <a:chOff x="3044402" y="2137237"/>
              <a:chExt cx="63354" cy="1258713"/>
            </a:xfrm>
            <a:grpFill/>
          </p:grpSpPr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9F198E04-1F19-4245-8706-2DB086C6F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9941" y="2137237"/>
                <a:ext cx="26298" cy="94433"/>
              </a:xfrm>
              <a:custGeom>
                <a:avLst/>
                <a:gdLst>
                  <a:gd name="T0" fmla="*/ 11 w 12"/>
                  <a:gd name="T1" fmla="*/ 24 h 43"/>
                  <a:gd name="T2" fmla="*/ 7 w 12"/>
                  <a:gd name="T3" fmla="*/ 3 h 43"/>
                  <a:gd name="T4" fmla="*/ 3 w 12"/>
                  <a:gd name="T5" fmla="*/ 3 h 43"/>
                  <a:gd name="T6" fmla="*/ 0 w 12"/>
                  <a:gd name="T7" fmla="*/ 23 h 43"/>
                  <a:gd name="T8" fmla="*/ 4 w 12"/>
                  <a:gd name="T9" fmla="*/ 40 h 43"/>
                  <a:gd name="T10" fmla="*/ 11 w 12"/>
                  <a:gd name="T11" fmla="*/ 39 h 43"/>
                  <a:gd name="T12" fmla="*/ 11 w 12"/>
                  <a:gd name="T13" fmla="*/ 2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3">
                    <a:moveTo>
                      <a:pt x="11" y="24"/>
                    </a:moveTo>
                    <a:cubicBezTo>
                      <a:pt x="9" y="17"/>
                      <a:pt x="8" y="10"/>
                      <a:pt x="7" y="3"/>
                    </a:cubicBezTo>
                    <a:cubicBezTo>
                      <a:pt x="7" y="0"/>
                      <a:pt x="3" y="0"/>
                      <a:pt x="3" y="3"/>
                    </a:cubicBezTo>
                    <a:cubicBezTo>
                      <a:pt x="2" y="10"/>
                      <a:pt x="1" y="16"/>
                      <a:pt x="0" y="23"/>
                    </a:cubicBezTo>
                    <a:cubicBezTo>
                      <a:pt x="0" y="30"/>
                      <a:pt x="2" y="34"/>
                      <a:pt x="4" y="40"/>
                    </a:cubicBezTo>
                    <a:cubicBezTo>
                      <a:pt x="5" y="43"/>
                      <a:pt x="11" y="43"/>
                      <a:pt x="11" y="39"/>
                    </a:cubicBezTo>
                    <a:cubicBezTo>
                      <a:pt x="11" y="34"/>
                      <a:pt x="12" y="29"/>
                      <a:pt x="1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Freeform 9">
                <a:extLst>
                  <a:ext uri="{FF2B5EF4-FFF2-40B4-BE49-F238E27FC236}">
                    <a16:creationId xmlns:a16="http://schemas.microsoft.com/office/drawing/2014/main" id="{CA32B399-9E49-457C-A120-766930674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402" y="2320127"/>
                <a:ext cx="57377" cy="121927"/>
              </a:xfrm>
              <a:custGeom>
                <a:avLst/>
                <a:gdLst>
                  <a:gd name="T0" fmla="*/ 23 w 26"/>
                  <a:gd name="T1" fmla="*/ 28 h 56"/>
                  <a:gd name="T2" fmla="*/ 18 w 26"/>
                  <a:gd name="T3" fmla="*/ 1 h 56"/>
                  <a:gd name="T4" fmla="*/ 16 w 26"/>
                  <a:gd name="T5" fmla="*/ 1 h 56"/>
                  <a:gd name="T6" fmla="*/ 16 w 26"/>
                  <a:gd name="T7" fmla="*/ 55 h 56"/>
                  <a:gd name="T8" fmla="*/ 22 w 26"/>
                  <a:gd name="T9" fmla="*/ 54 h 56"/>
                  <a:gd name="T10" fmla="*/ 23 w 26"/>
                  <a:gd name="T11" fmla="*/ 2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56">
                    <a:moveTo>
                      <a:pt x="23" y="28"/>
                    </a:moveTo>
                    <a:cubicBezTo>
                      <a:pt x="22" y="19"/>
                      <a:pt x="20" y="11"/>
                      <a:pt x="18" y="1"/>
                    </a:cubicBezTo>
                    <a:cubicBezTo>
                      <a:pt x="17" y="0"/>
                      <a:pt x="16" y="0"/>
                      <a:pt x="16" y="1"/>
                    </a:cubicBezTo>
                    <a:cubicBezTo>
                      <a:pt x="11" y="16"/>
                      <a:pt x="0" y="43"/>
                      <a:pt x="16" y="55"/>
                    </a:cubicBezTo>
                    <a:cubicBezTo>
                      <a:pt x="18" y="56"/>
                      <a:pt x="21" y="56"/>
                      <a:pt x="22" y="54"/>
                    </a:cubicBezTo>
                    <a:cubicBezTo>
                      <a:pt x="26" y="46"/>
                      <a:pt x="24" y="37"/>
                      <a:pt x="2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4ED51579-D7C7-4F3F-9888-DF76617D6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918" y="2525729"/>
                <a:ext cx="41838" cy="117145"/>
              </a:xfrm>
              <a:custGeom>
                <a:avLst/>
                <a:gdLst>
                  <a:gd name="T0" fmla="*/ 15 w 19"/>
                  <a:gd name="T1" fmla="*/ 28 h 53"/>
                  <a:gd name="T2" fmla="*/ 9 w 19"/>
                  <a:gd name="T3" fmla="*/ 1 h 53"/>
                  <a:gd name="T4" fmla="*/ 8 w 19"/>
                  <a:gd name="T5" fmla="*/ 1 h 53"/>
                  <a:gd name="T6" fmla="*/ 1 w 19"/>
                  <a:gd name="T7" fmla="*/ 28 h 53"/>
                  <a:gd name="T8" fmla="*/ 9 w 19"/>
                  <a:gd name="T9" fmla="*/ 52 h 53"/>
                  <a:gd name="T10" fmla="*/ 15 w 19"/>
                  <a:gd name="T11" fmla="*/ 51 h 53"/>
                  <a:gd name="T12" fmla="*/ 15 w 19"/>
                  <a:gd name="T13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3">
                    <a:moveTo>
                      <a:pt x="15" y="28"/>
                    </a:moveTo>
                    <a:cubicBezTo>
                      <a:pt x="14" y="18"/>
                      <a:pt x="11" y="10"/>
                      <a:pt x="9" y="1"/>
                    </a:cubicBezTo>
                    <a:cubicBezTo>
                      <a:pt x="9" y="0"/>
                      <a:pt x="9" y="0"/>
                      <a:pt x="8" y="1"/>
                    </a:cubicBezTo>
                    <a:cubicBezTo>
                      <a:pt x="7" y="10"/>
                      <a:pt x="2" y="18"/>
                      <a:pt x="1" y="28"/>
                    </a:cubicBezTo>
                    <a:cubicBezTo>
                      <a:pt x="1" y="36"/>
                      <a:pt x="0" y="48"/>
                      <a:pt x="9" y="52"/>
                    </a:cubicBezTo>
                    <a:cubicBezTo>
                      <a:pt x="11" y="53"/>
                      <a:pt x="13" y="53"/>
                      <a:pt x="15" y="51"/>
                    </a:cubicBezTo>
                    <a:cubicBezTo>
                      <a:pt x="19" y="44"/>
                      <a:pt x="16" y="35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522E4A19-CA7F-4C04-A029-A637F9EA0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700" y="2719377"/>
                <a:ext cx="37056" cy="114754"/>
              </a:xfrm>
              <a:custGeom>
                <a:avLst/>
                <a:gdLst>
                  <a:gd name="T0" fmla="*/ 17 w 17"/>
                  <a:gd name="T1" fmla="*/ 29 h 52"/>
                  <a:gd name="T2" fmla="*/ 12 w 17"/>
                  <a:gd name="T3" fmla="*/ 3 h 52"/>
                  <a:gd name="T4" fmla="*/ 6 w 17"/>
                  <a:gd name="T5" fmla="*/ 3 h 52"/>
                  <a:gd name="T6" fmla="*/ 2 w 17"/>
                  <a:gd name="T7" fmla="*/ 26 h 52"/>
                  <a:gd name="T8" fmla="*/ 5 w 17"/>
                  <a:gd name="T9" fmla="*/ 49 h 52"/>
                  <a:gd name="T10" fmla="*/ 13 w 17"/>
                  <a:gd name="T11" fmla="*/ 49 h 52"/>
                  <a:gd name="T12" fmla="*/ 17 w 17"/>
                  <a:gd name="T1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52">
                    <a:moveTo>
                      <a:pt x="17" y="29"/>
                    </a:moveTo>
                    <a:cubicBezTo>
                      <a:pt x="17" y="19"/>
                      <a:pt x="15" y="12"/>
                      <a:pt x="12" y="3"/>
                    </a:cubicBezTo>
                    <a:cubicBezTo>
                      <a:pt x="11" y="0"/>
                      <a:pt x="7" y="0"/>
                      <a:pt x="6" y="3"/>
                    </a:cubicBezTo>
                    <a:cubicBezTo>
                      <a:pt x="4" y="11"/>
                      <a:pt x="2" y="17"/>
                      <a:pt x="2" y="26"/>
                    </a:cubicBezTo>
                    <a:cubicBezTo>
                      <a:pt x="2" y="33"/>
                      <a:pt x="0" y="43"/>
                      <a:pt x="5" y="49"/>
                    </a:cubicBezTo>
                    <a:cubicBezTo>
                      <a:pt x="7" y="52"/>
                      <a:pt x="11" y="52"/>
                      <a:pt x="13" y="49"/>
                    </a:cubicBezTo>
                    <a:cubicBezTo>
                      <a:pt x="17" y="44"/>
                      <a:pt x="17" y="35"/>
                      <a:pt x="17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12">
                <a:extLst>
                  <a:ext uri="{FF2B5EF4-FFF2-40B4-BE49-F238E27FC236}">
                    <a16:creationId xmlns:a16="http://schemas.microsoft.com/office/drawing/2014/main" id="{E3819948-A125-45D7-AF85-70E708832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700" y="2915416"/>
                <a:ext cx="37056" cy="105192"/>
              </a:xfrm>
              <a:custGeom>
                <a:avLst/>
                <a:gdLst>
                  <a:gd name="T0" fmla="*/ 16 w 17"/>
                  <a:gd name="T1" fmla="*/ 28 h 48"/>
                  <a:gd name="T2" fmla="*/ 12 w 17"/>
                  <a:gd name="T3" fmla="*/ 2 h 48"/>
                  <a:gd name="T4" fmla="*/ 6 w 17"/>
                  <a:gd name="T5" fmla="*/ 2 h 48"/>
                  <a:gd name="T6" fmla="*/ 2 w 17"/>
                  <a:gd name="T7" fmla="*/ 25 h 48"/>
                  <a:gd name="T8" fmla="*/ 6 w 17"/>
                  <a:gd name="T9" fmla="*/ 47 h 48"/>
                  <a:gd name="T10" fmla="*/ 12 w 17"/>
                  <a:gd name="T11" fmla="*/ 47 h 48"/>
                  <a:gd name="T12" fmla="*/ 16 w 17"/>
                  <a:gd name="T13" fmla="*/ 2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48">
                    <a:moveTo>
                      <a:pt x="16" y="28"/>
                    </a:moveTo>
                    <a:cubicBezTo>
                      <a:pt x="16" y="19"/>
                      <a:pt x="14" y="11"/>
                      <a:pt x="12" y="2"/>
                    </a:cubicBezTo>
                    <a:cubicBezTo>
                      <a:pt x="11" y="0"/>
                      <a:pt x="7" y="0"/>
                      <a:pt x="6" y="2"/>
                    </a:cubicBezTo>
                    <a:cubicBezTo>
                      <a:pt x="5" y="10"/>
                      <a:pt x="3" y="17"/>
                      <a:pt x="2" y="25"/>
                    </a:cubicBezTo>
                    <a:cubicBezTo>
                      <a:pt x="2" y="32"/>
                      <a:pt x="0" y="42"/>
                      <a:pt x="6" y="47"/>
                    </a:cubicBezTo>
                    <a:cubicBezTo>
                      <a:pt x="8" y="48"/>
                      <a:pt x="10" y="48"/>
                      <a:pt x="12" y="47"/>
                    </a:cubicBezTo>
                    <a:cubicBezTo>
                      <a:pt x="17" y="42"/>
                      <a:pt x="17" y="35"/>
                      <a:pt x="1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Freeform 13">
                <a:extLst>
                  <a:ext uri="{FF2B5EF4-FFF2-40B4-BE49-F238E27FC236}">
                    <a16:creationId xmlns:a16="http://schemas.microsoft.com/office/drawing/2014/main" id="{9671F58D-6141-45EF-8AF7-31F0719181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0378" y="3070812"/>
                <a:ext cx="51400" cy="141052"/>
              </a:xfrm>
              <a:custGeom>
                <a:avLst/>
                <a:gdLst>
                  <a:gd name="T0" fmla="*/ 22 w 23"/>
                  <a:gd name="T1" fmla="*/ 32 h 64"/>
                  <a:gd name="T2" fmla="*/ 18 w 23"/>
                  <a:gd name="T3" fmla="*/ 2 h 64"/>
                  <a:gd name="T4" fmla="*/ 14 w 23"/>
                  <a:gd name="T5" fmla="*/ 2 h 64"/>
                  <a:gd name="T6" fmla="*/ 9 w 23"/>
                  <a:gd name="T7" fmla="*/ 60 h 64"/>
                  <a:gd name="T8" fmla="*/ 19 w 23"/>
                  <a:gd name="T9" fmla="*/ 60 h 64"/>
                  <a:gd name="T10" fmla="*/ 22 w 23"/>
                  <a:gd name="T11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64">
                    <a:moveTo>
                      <a:pt x="22" y="32"/>
                    </a:moveTo>
                    <a:cubicBezTo>
                      <a:pt x="22" y="22"/>
                      <a:pt x="20" y="12"/>
                      <a:pt x="18" y="2"/>
                    </a:cubicBezTo>
                    <a:cubicBezTo>
                      <a:pt x="17" y="0"/>
                      <a:pt x="14" y="0"/>
                      <a:pt x="14" y="2"/>
                    </a:cubicBezTo>
                    <a:cubicBezTo>
                      <a:pt x="10" y="18"/>
                      <a:pt x="0" y="44"/>
                      <a:pt x="9" y="60"/>
                    </a:cubicBezTo>
                    <a:cubicBezTo>
                      <a:pt x="11" y="64"/>
                      <a:pt x="16" y="63"/>
                      <a:pt x="19" y="60"/>
                    </a:cubicBezTo>
                    <a:cubicBezTo>
                      <a:pt x="23" y="51"/>
                      <a:pt x="22" y="41"/>
                      <a:pt x="22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Freeform 14">
                <a:extLst>
                  <a:ext uri="{FF2B5EF4-FFF2-40B4-BE49-F238E27FC236}">
                    <a16:creationId xmlns:a16="http://schemas.microsoft.com/office/drawing/2014/main" id="{3EBC41F1-A71D-40FC-8FBC-9DF2C2213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3527" y="3282391"/>
                <a:ext cx="41838" cy="113559"/>
              </a:xfrm>
              <a:custGeom>
                <a:avLst/>
                <a:gdLst>
                  <a:gd name="T0" fmla="*/ 17 w 19"/>
                  <a:gd name="T1" fmla="*/ 29 h 52"/>
                  <a:gd name="T2" fmla="*/ 13 w 19"/>
                  <a:gd name="T3" fmla="*/ 2 h 52"/>
                  <a:gd name="T4" fmla="*/ 7 w 19"/>
                  <a:gd name="T5" fmla="*/ 2 h 52"/>
                  <a:gd name="T6" fmla="*/ 2 w 19"/>
                  <a:gd name="T7" fmla="*/ 26 h 52"/>
                  <a:gd name="T8" fmla="*/ 7 w 19"/>
                  <a:gd name="T9" fmla="*/ 50 h 52"/>
                  <a:gd name="T10" fmla="*/ 13 w 19"/>
                  <a:gd name="T11" fmla="*/ 50 h 52"/>
                  <a:gd name="T12" fmla="*/ 17 w 19"/>
                  <a:gd name="T1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2">
                    <a:moveTo>
                      <a:pt x="17" y="29"/>
                    </a:moveTo>
                    <a:cubicBezTo>
                      <a:pt x="17" y="19"/>
                      <a:pt x="17" y="11"/>
                      <a:pt x="13" y="2"/>
                    </a:cubicBezTo>
                    <a:cubicBezTo>
                      <a:pt x="12" y="0"/>
                      <a:pt x="8" y="0"/>
                      <a:pt x="7" y="2"/>
                    </a:cubicBezTo>
                    <a:cubicBezTo>
                      <a:pt x="4" y="10"/>
                      <a:pt x="3" y="17"/>
                      <a:pt x="2" y="26"/>
                    </a:cubicBezTo>
                    <a:cubicBezTo>
                      <a:pt x="2" y="33"/>
                      <a:pt x="0" y="45"/>
                      <a:pt x="7" y="50"/>
                    </a:cubicBezTo>
                    <a:cubicBezTo>
                      <a:pt x="9" y="52"/>
                      <a:pt x="11" y="52"/>
                      <a:pt x="13" y="50"/>
                    </a:cubicBezTo>
                    <a:cubicBezTo>
                      <a:pt x="19" y="45"/>
                      <a:pt x="17" y="36"/>
                      <a:pt x="17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369420BE-21C1-4ED5-B37A-3C68A7B94F3E}"/>
                </a:ext>
              </a:extLst>
            </p:cNvPr>
            <p:cNvGrpSpPr/>
            <p:nvPr/>
          </p:nvGrpSpPr>
          <p:grpSpPr>
            <a:xfrm>
              <a:off x="5535377" y="3369830"/>
              <a:ext cx="75308" cy="922816"/>
              <a:chOff x="2257856" y="2512580"/>
              <a:chExt cx="75308" cy="922816"/>
            </a:xfrm>
            <a:grpFill/>
          </p:grpSpPr>
          <p:sp>
            <p:nvSpPr>
              <p:cNvPr id="11" name="Freeform 15">
                <a:extLst>
                  <a:ext uri="{FF2B5EF4-FFF2-40B4-BE49-F238E27FC236}">
                    <a16:creationId xmlns:a16="http://schemas.microsoft.com/office/drawing/2014/main" id="{8A686D5E-B12F-4BD3-B9A6-63CE7FC85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5786" y="2512580"/>
                <a:ext cx="57377" cy="101605"/>
              </a:xfrm>
              <a:custGeom>
                <a:avLst/>
                <a:gdLst>
                  <a:gd name="T0" fmla="*/ 18 w 26"/>
                  <a:gd name="T1" fmla="*/ 7 h 46"/>
                  <a:gd name="T2" fmla="*/ 9 w 26"/>
                  <a:gd name="T3" fmla="*/ 7 h 46"/>
                  <a:gd name="T4" fmla="*/ 11 w 26"/>
                  <a:gd name="T5" fmla="*/ 45 h 46"/>
                  <a:gd name="T6" fmla="*/ 16 w 26"/>
                  <a:gd name="T7" fmla="*/ 45 h 46"/>
                  <a:gd name="T8" fmla="*/ 18 w 26"/>
                  <a:gd name="T9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6">
                    <a:moveTo>
                      <a:pt x="18" y="7"/>
                    </a:moveTo>
                    <a:cubicBezTo>
                      <a:pt x="18" y="0"/>
                      <a:pt x="9" y="0"/>
                      <a:pt x="9" y="7"/>
                    </a:cubicBezTo>
                    <a:cubicBezTo>
                      <a:pt x="7" y="17"/>
                      <a:pt x="0" y="37"/>
                      <a:pt x="11" y="45"/>
                    </a:cubicBezTo>
                    <a:cubicBezTo>
                      <a:pt x="12" y="46"/>
                      <a:pt x="15" y="46"/>
                      <a:pt x="16" y="45"/>
                    </a:cubicBezTo>
                    <a:cubicBezTo>
                      <a:pt x="26" y="37"/>
                      <a:pt x="20" y="17"/>
                      <a:pt x="18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" name="Freeform 16">
                <a:extLst>
                  <a:ext uri="{FF2B5EF4-FFF2-40B4-BE49-F238E27FC236}">
                    <a16:creationId xmlns:a16="http://schemas.microsoft.com/office/drawing/2014/main" id="{E1D7E72F-5184-4582-A31E-CDE377E21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7419" y="2685907"/>
                <a:ext cx="65745" cy="93238"/>
              </a:xfrm>
              <a:custGeom>
                <a:avLst/>
                <a:gdLst>
                  <a:gd name="T0" fmla="*/ 19 w 30"/>
                  <a:gd name="T1" fmla="*/ 4 h 42"/>
                  <a:gd name="T2" fmla="*/ 12 w 30"/>
                  <a:gd name="T3" fmla="*/ 4 h 42"/>
                  <a:gd name="T4" fmla="*/ 15 w 30"/>
                  <a:gd name="T5" fmla="*/ 42 h 42"/>
                  <a:gd name="T6" fmla="*/ 19 w 30"/>
                  <a:gd name="T7" fmla="*/ 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42">
                    <a:moveTo>
                      <a:pt x="19" y="4"/>
                    </a:moveTo>
                    <a:cubicBezTo>
                      <a:pt x="18" y="0"/>
                      <a:pt x="12" y="0"/>
                      <a:pt x="12" y="4"/>
                    </a:cubicBezTo>
                    <a:cubicBezTo>
                      <a:pt x="11" y="11"/>
                      <a:pt x="0" y="42"/>
                      <a:pt x="15" y="42"/>
                    </a:cubicBezTo>
                    <a:cubicBezTo>
                      <a:pt x="30" y="42"/>
                      <a:pt x="20" y="11"/>
                      <a:pt x="1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" name="Freeform 17">
                <a:extLst>
                  <a:ext uri="{FF2B5EF4-FFF2-40B4-BE49-F238E27FC236}">
                    <a16:creationId xmlns:a16="http://schemas.microsoft.com/office/drawing/2014/main" id="{37718D8E-6A51-4738-AE35-16821BE8C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1763" y="2858038"/>
                <a:ext cx="35861" cy="72917"/>
              </a:xfrm>
              <a:custGeom>
                <a:avLst/>
                <a:gdLst>
                  <a:gd name="T0" fmla="*/ 12 w 16"/>
                  <a:gd name="T1" fmla="*/ 3 h 33"/>
                  <a:gd name="T2" fmla="*/ 5 w 16"/>
                  <a:gd name="T3" fmla="*/ 3 h 33"/>
                  <a:gd name="T4" fmla="*/ 3 w 16"/>
                  <a:gd name="T5" fmla="*/ 28 h 33"/>
                  <a:gd name="T6" fmla="*/ 13 w 16"/>
                  <a:gd name="T7" fmla="*/ 28 h 33"/>
                  <a:gd name="T8" fmla="*/ 12 w 16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3">
                    <a:moveTo>
                      <a:pt x="12" y="3"/>
                    </a:moveTo>
                    <a:cubicBezTo>
                      <a:pt x="11" y="0"/>
                      <a:pt x="5" y="0"/>
                      <a:pt x="5" y="3"/>
                    </a:cubicBezTo>
                    <a:cubicBezTo>
                      <a:pt x="3" y="11"/>
                      <a:pt x="0" y="20"/>
                      <a:pt x="3" y="28"/>
                    </a:cubicBezTo>
                    <a:cubicBezTo>
                      <a:pt x="5" y="33"/>
                      <a:pt x="11" y="33"/>
                      <a:pt x="13" y="28"/>
                    </a:cubicBezTo>
                    <a:cubicBezTo>
                      <a:pt x="16" y="20"/>
                      <a:pt x="13" y="11"/>
                      <a:pt x="1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35DFC8EB-A36A-4B57-8BD8-F1F1068B2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8935" y="3007458"/>
                <a:ext cx="32275" cy="86066"/>
              </a:xfrm>
              <a:custGeom>
                <a:avLst/>
                <a:gdLst>
                  <a:gd name="T0" fmla="*/ 9 w 15"/>
                  <a:gd name="T1" fmla="*/ 2 h 39"/>
                  <a:gd name="T2" fmla="*/ 6 w 15"/>
                  <a:gd name="T3" fmla="*/ 2 h 39"/>
                  <a:gd name="T4" fmla="*/ 5 w 15"/>
                  <a:gd name="T5" fmla="*/ 37 h 39"/>
                  <a:gd name="T6" fmla="*/ 10 w 15"/>
                  <a:gd name="T7" fmla="*/ 37 h 39"/>
                  <a:gd name="T8" fmla="*/ 9 w 15"/>
                  <a:gd name="T9" fmla="*/ 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9">
                    <a:moveTo>
                      <a:pt x="9" y="2"/>
                    </a:moveTo>
                    <a:cubicBezTo>
                      <a:pt x="8" y="0"/>
                      <a:pt x="6" y="0"/>
                      <a:pt x="6" y="2"/>
                    </a:cubicBezTo>
                    <a:cubicBezTo>
                      <a:pt x="5" y="13"/>
                      <a:pt x="0" y="27"/>
                      <a:pt x="5" y="37"/>
                    </a:cubicBezTo>
                    <a:cubicBezTo>
                      <a:pt x="6" y="39"/>
                      <a:pt x="9" y="39"/>
                      <a:pt x="10" y="37"/>
                    </a:cubicBezTo>
                    <a:cubicBezTo>
                      <a:pt x="15" y="27"/>
                      <a:pt x="10" y="13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Freeform 19">
                <a:extLst>
                  <a:ext uri="{FF2B5EF4-FFF2-40B4-BE49-F238E27FC236}">
                    <a16:creationId xmlns:a16="http://schemas.microsoft.com/office/drawing/2014/main" id="{3FF2A494-2EB2-497B-9190-459059B4E9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154" y="3156878"/>
                <a:ext cx="31079" cy="109973"/>
              </a:xfrm>
              <a:custGeom>
                <a:avLst/>
                <a:gdLst>
                  <a:gd name="T0" fmla="*/ 12 w 14"/>
                  <a:gd name="T1" fmla="*/ 29 h 50"/>
                  <a:gd name="T2" fmla="*/ 10 w 14"/>
                  <a:gd name="T3" fmla="*/ 4 h 50"/>
                  <a:gd name="T4" fmla="*/ 4 w 14"/>
                  <a:gd name="T5" fmla="*/ 4 h 50"/>
                  <a:gd name="T6" fmla="*/ 2 w 14"/>
                  <a:gd name="T7" fmla="*/ 26 h 50"/>
                  <a:gd name="T8" fmla="*/ 4 w 14"/>
                  <a:gd name="T9" fmla="*/ 47 h 50"/>
                  <a:gd name="T10" fmla="*/ 11 w 14"/>
                  <a:gd name="T11" fmla="*/ 47 h 50"/>
                  <a:gd name="T12" fmla="*/ 12 w 14"/>
                  <a:gd name="T13" fmla="*/ 2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0">
                    <a:moveTo>
                      <a:pt x="12" y="29"/>
                    </a:moveTo>
                    <a:cubicBezTo>
                      <a:pt x="12" y="21"/>
                      <a:pt x="11" y="13"/>
                      <a:pt x="10" y="4"/>
                    </a:cubicBezTo>
                    <a:cubicBezTo>
                      <a:pt x="10" y="0"/>
                      <a:pt x="4" y="0"/>
                      <a:pt x="4" y="4"/>
                    </a:cubicBezTo>
                    <a:cubicBezTo>
                      <a:pt x="4" y="12"/>
                      <a:pt x="2" y="19"/>
                      <a:pt x="2" y="26"/>
                    </a:cubicBezTo>
                    <a:cubicBezTo>
                      <a:pt x="2" y="33"/>
                      <a:pt x="0" y="41"/>
                      <a:pt x="4" y="47"/>
                    </a:cubicBezTo>
                    <a:cubicBezTo>
                      <a:pt x="5" y="50"/>
                      <a:pt x="9" y="50"/>
                      <a:pt x="11" y="47"/>
                    </a:cubicBezTo>
                    <a:cubicBezTo>
                      <a:pt x="14" y="41"/>
                      <a:pt x="13" y="36"/>
                      <a:pt x="1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Freeform 20">
                <a:extLst>
                  <a:ext uri="{FF2B5EF4-FFF2-40B4-BE49-F238E27FC236}">
                    <a16:creationId xmlns:a16="http://schemas.microsoft.com/office/drawing/2014/main" id="{1B4A7762-103E-4AAF-AB05-9960D88D5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7856" y="3350526"/>
                <a:ext cx="46619" cy="84870"/>
              </a:xfrm>
              <a:custGeom>
                <a:avLst/>
                <a:gdLst>
                  <a:gd name="T0" fmla="*/ 17 w 21"/>
                  <a:gd name="T1" fmla="*/ 2 h 39"/>
                  <a:gd name="T2" fmla="*/ 12 w 21"/>
                  <a:gd name="T3" fmla="*/ 2 h 39"/>
                  <a:gd name="T4" fmla="*/ 9 w 21"/>
                  <a:gd name="T5" fmla="*/ 38 h 39"/>
                  <a:gd name="T6" fmla="*/ 16 w 21"/>
                  <a:gd name="T7" fmla="*/ 38 h 39"/>
                  <a:gd name="T8" fmla="*/ 20 w 21"/>
                  <a:gd name="T9" fmla="*/ 22 h 39"/>
                  <a:gd name="T10" fmla="*/ 17 w 21"/>
                  <a:gd name="T11" fmla="*/ 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9">
                    <a:moveTo>
                      <a:pt x="17" y="2"/>
                    </a:moveTo>
                    <a:cubicBezTo>
                      <a:pt x="16" y="0"/>
                      <a:pt x="13" y="0"/>
                      <a:pt x="12" y="2"/>
                    </a:cubicBezTo>
                    <a:cubicBezTo>
                      <a:pt x="9" y="12"/>
                      <a:pt x="0" y="28"/>
                      <a:pt x="9" y="38"/>
                    </a:cubicBezTo>
                    <a:cubicBezTo>
                      <a:pt x="11" y="39"/>
                      <a:pt x="14" y="39"/>
                      <a:pt x="16" y="38"/>
                    </a:cubicBezTo>
                    <a:cubicBezTo>
                      <a:pt x="20" y="33"/>
                      <a:pt x="20" y="28"/>
                      <a:pt x="20" y="22"/>
                    </a:cubicBezTo>
                    <a:cubicBezTo>
                      <a:pt x="21" y="14"/>
                      <a:pt x="19" y="9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6" name="任意多边形 29">
            <a:extLst>
              <a:ext uri="{FF2B5EF4-FFF2-40B4-BE49-F238E27FC236}">
                <a16:creationId xmlns:a16="http://schemas.microsoft.com/office/drawing/2014/main" id="{E63396CC-641B-4DA3-BF69-D40AA8936DE8}"/>
              </a:ext>
            </a:extLst>
          </p:cNvPr>
          <p:cNvSpPr/>
          <p:nvPr/>
        </p:nvSpPr>
        <p:spPr>
          <a:xfrm>
            <a:off x="6274504" y="2512057"/>
            <a:ext cx="14514" cy="493486"/>
          </a:xfrm>
          <a:custGeom>
            <a:avLst/>
            <a:gdLst>
              <a:gd name="connsiteX0" fmla="*/ 0 w 14514"/>
              <a:gd name="connsiteY0" fmla="*/ 493486 h 493486"/>
              <a:gd name="connsiteX1" fmla="*/ 14514 w 14514"/>
              <a:gd name="connsiteY1" fmla="*/ 0 h 49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514" h="493486">
                <a:moveTo>
                  <a:pt x="0" y="493486"/>
                </a:moveTo>
                <a:lnTo>
                  <a:pt x="14514" y="0"/>
                </a:lnTo>
              </a:path>
            </a:pathLst>
          </a:custGeom>
          <a:noFill/>
          <a:ln w="381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A8678103-E358-4554-AA79-806B8AA5B995}"/>
              </a:ext>
            </a:extLst>
          </p:cNvPr>
          <p:cNvGrpSpPr/>
          <p:nvPr/>
        </p:nvGrpSpPr>
        <p:grpSpPr>
          <a:xfrm>
            <a:off x="6333669" y="2278888"/>
            <a:ext cx="4435899" cy="922497"/>
            <a:chOff x="7242424" y="2138382"/>
            <a:chExt cx="4435899" cy="922497"/>
          </a:xfrm>
        </p:grpSpPr>
        <p:sp>
          <p:nvSpPr>
            <p:cNvPr id="28" name="Text Placeholder 32">
              <a:extLst>
                <a:ext uri="{FF2B5EF4-FFF2-40B4-BE49-F238E27FC236}">
                  <a16:creationId xmlns:a16="http://schemas.microsoft.com/office/drawing/2014/main" id="{E3198180-F0D3-488E-9D38-93B2EA8BBE6D}"/>
                </a:ext>
              </a:extLst>
            </p:cNvPr>
            <p:cNvSpPr txBox="1">
              <a:spLocks/>
            </p:cNvSpPr>
            <p:nvPr/>
          </p:nvSpPr>
          <p:spPr>
            <a:xfrm>
              <a:off x="7460263" y="2543825"/>
              <a:ext cx="4218060" cy="51705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CE789EE-4AA6-462C-A2A8-E634FF79E60A}"/>
                </a:ext>
              </a:extLst>
            </p:cNvPr>
            <p:cNvSpPr txBox="1"/>
            <p:nvPr/>
          </p:nvSpPr>
          <p:spPr>
            <a:xfrm>
              <a:off x="7242424" y="2138382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  <p:sp>
        <p:nvSpPr>
          <p:cNvPr id="30" name="任意多边形 33">
            <a:extLst>
              <a:ext uri="{FF2B5EF4-FFF2-40B4-BE49-F238E27FC236}">
                <a16:creationId xmlns:a16="http://schemas.microsoft.com/office/drawing/2014/main" id="{ABA1451D-3E87-4DDE-A557-12483C733C91}"/>
              </a:ext>
            </a:extLst>
          </p:cNvPr>
          <p:cNvSpPr/>
          <p:nvPr/>
        </p:nvSpPr>
        <p:spPr>
          <a:xfrm>
            <a:off x="6274504" y="3619796"/>
            <a:ext cx="14514" cy="493486"/>
          </a:xfrm>
          <a:custGeom>
            <a:avLst/>
            <a:gdLst>
              <a:gd name="connsiteX0" fmla="*/ 0 w 14514"/>
              <a:gd name="connsiteY0" fmla="*/ 493486 h 493486"/>
              <a:gd name="connsiteX1" fmla="*/ 14514 w 14514"/>
              <a:gd name="connsiteY1" fmla="*/ 0 h 49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514" h="493486">
                <a:moveTo>
                  <a:pt x="0" y="493486"/>
                </a:moveTo>
                <a:lnTo>
                  <a:pt x="14514" y="0"/>
                </a:lnTo>
              </a:path>
            </a:pathLst>
          </a:custGeom>
          <a:noFill/>
          <a:ln w="381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30C93BC-3CBF-4AB5-B4D2-80C5C4C0FEE8}"/>
              </a:ext>
            </a:extLst>
          </p:cNvPr>
          <p:cNvGrpSpPr/>
          <p:nvPr/>
        </p:nvGrpSpPr>
        <p:grpSpPr>
          <a:xfrm>
            <a:off x="6333669" y="3386627"/>
            <a:ext cx="4435899" cy="922497"/>
            <a:chOff x="7242424" y="2138382"/>
            <a:chExt cx="4435899" cy="922497"/>
          </a:xfrm>
        </p:grpSpPr>
        <p:sp>
          <p:nvSpPr>
            <p:cNvPr id="32" name="Text Placeholder 32">
              <a:extLst>
                <a:ext uri="{FF2B5EF4-FFF2-40B4-BE49-F238E27FC236}">
                  <a16:creationId xmlns:a16="http://schemas.microsoft.com/office/drawing/2014/main" id="{FD235D54-AE74-4A4C-9448-1F5F406DAC12}"/>
                </a:ext>
              </a:extLst>
            </p:cNvPr>
            <p:cNvSpPr txBox="1">
              <a:spLocks/>
            </p:cNvSpPr>
            <p:nvPr/>
          </p:nvSpPr>
          <p:spPr>
            <a:xfrm>
              <a:off x="7460263" y="2543825"/>
              <a:ext cx="4218060" cy="51705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05DAD1E6-FE1B-4771-AC82-D5BFD453E3F7}"/>
                </a:ext>
              </a:extLst>
            </p:cNvPr>
            <p:cNvSpPr txBox="1"/>
            <p:nvPr/>
          </p:nvSpPr>
          <p:spPr>
            <a:xfrm>
              <a:off x="7242424" y="2138382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  <p:sp>
        <p:nvSpPr>
          <p:cNvPr id="34" name="任意多边形 37">
            <a:extLst>
              <a:ext uri="{FF2B5EF4-FFF2-40B4-BE49-F238E27FC236}">
                <a16:creationId xmlns:a16="http://schemas.microsoft.com/office/drawing/2014/main" id="{1CDE891F-B034-47EF-98A4-E11C07106354}"/>
              </a:ext>
            </a:extLst>
          </p:cNvPr>
          <p:cNvSpPr/>
          <p:nvPr/>
        </p:nvSpPr>
        <p:spPr>
          <a:xfrm>
            <a:off x="6274504" y="4950640"/>
            <a:ext cx="14514" cy="493486"/>
          </a:xfrm>
          <a:custGeom>
            <a:avLst/>
            <a:gdLst>
              <a:gd name="connsiteX0" fmla="*/ 0 w 14514"/>
              <a:gd name="connsiteY0" fmla="*/ 493486 h 493486"/>
              <a:gd name="connsiteX1" fmla="*/ 14514 w 14514"/>
              <a:gd name="connsiteY1" fmla="*/ 0 h 49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514" h="493486">
                <a:moveTo>
                  <a:pt x="0" y="493486"/>
                </a:moveTo>
                <a:lnTo>
                  <a:pt x="14514" y="0"/>
                </a:lnTo>
              </a:path>
            </a:pathLst>
          </a:custGeom>
          <a:noFill/>
          <a:ln w="381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6B3CFF4-22BF-491A-9E45-8B6D0C6802BE}"/>
              </a:ext>
            </a:extLst>
          </p:cNvPr>
          <p:cNvGrpSpPr/>
          <p:nvPr/>
        </p:nvGrpSpPr>
        <p:grpSpPr>
          <a:xfrm>
            <a:off x="6333669" y="4717471"/>
            <a:ext cx="4435899" cy="922497"/>
            <a:chOff x="7242424" y="2138382"/>
            <a:chExt cx="4435899" cy="922497"/>
          </a:xfrm>
        </p:grpSpPr>
        <p:sp>
          <p:nvSpPr>
            <p:cNvPr id="36" name="Text Placeholder 32">
              <a:extLst>
                <a:ext uri="{FF2B5EF4-FFF2-40B4-BE49-F238E27FC236}">
                  <a16:creationId xmlns:a16="http://schemas.microsoft.com/office/drawing/2014/main" id="{E08D7782-74A0-4341-BD88-85E7A8825878}"/>
                </a:ext>
              </a:extLst>
            </p:cNvPr>
            <p:cNvSpPr txBox="1">
              <a:spLocks/>
            </p:cNvSpPr>
            <p:nvPr/>
          </p:nvSpPr>
          <p:spPr>
            <a:xfrm>
              <a:off x="7460263" y="2543825"/>
              <a:ext cx="4218060" cy="51705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6F4C6B0-1A5E-4BBB-9348-D65986DA3592}"/>
                </a:ext>
              </a:extLst>
            </p:cNvPr>
            <p:cNvSpPr txBox="1"/>
            <p:nvPr/>
          </p:nvSpPr>
          <p:spPr>
            <a:xfrm>
              <a:off x="7242424" y="2138382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9344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EDAA8B-B58C-4827-9A45-4793A18E9B3C}"/>
              </a:ext>
            </a:extLst>
          </p:cNvPr>
          <p:cNvSpPr txBox="1"/>
          <p:nvPr/>
        </p:nvSpPr>
        <p:spPr>
          <a:xfrm>
            <a:off x="4343400" y="5781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474949"/>
                </a:solidFill>
                <a:latin typeface="汉仪晓波折纸体简" panose="00020600040101010101" pitchFamily="18" charset="-122"/>
                <a:ea typeface="汉仪晓波折纸体简" panose="00020600040101010101" pitchFamily="18" charset="-122"/>
                <a:cs typeface="YF补 汉仪夏日体" panose="020B0604000101010104" pitchFamily="34" charset="-128"/>
              </a:rPr>
              <a:t>单击此处输入标题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54B76D7-4BB8-46D8-A3A1-1DAD3ADEAF61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lum bright="-40000" contrast="-40000"/>
          </a:blip>
          <a:stretch>
            <a:fillRect/>
          </a:stretch>
        </p:blipFill>
        <p:spPr>
          <a:xfrm>
            <a:off x="4390615" y="2243605"/>
            <a:ext cx="3105970" cy="362363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85E3EE0-0E17-4F8A-ABD8-926E6B3DD17A}"/>
              </a:ext>
            </a:extLst>
          </p:cNvPr>
          <p:cNvSpPr txBox="1"/>
          <p:nvPr/>
        </p:nvSpPr>
        <p:spPr>
          <a:xfrm>
            <a:off x="8560920" y="2206678"/>
            <a:ext cx="208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</a:p>
        </p:txBody>
      </p:sp>
      <p:sp>
        <p:nvSpPr>
          <p:cNvPr id="8" name="Text Placeholder 32">
            <a:extLst>
              <a:ext uri="{FF2B5EF4-FFF2-40B4-BE49-F238E27FC236}">
                <a16:creationId xmlns:a16="http://schemas.microsoft.com/office/drawing/2014/main" id="{B0711C57-8FD0-44AD-AECC-C51AE06E6CE7}"/>
              </a:ext>
            </a:extLst>
          </p:cNvPr>
          <p:cNvSpPr txBox="1">
            <a:spLocks/>
          </p:cNvSpPr>
          <p:nvPr/>
        </p:nvSpPr>
        <p:spPr>
          <a:xfrm>
            <a:off x="8727591" y="2668343"/>
            <a:ext cx="2383832" cy="8951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5339779-8C04-4E3C-AF70-AFA37F41764A}"/>
              </a:ext>
            </a:extLst>
          </p:cNvPr>
          <p:cNvSpPr txBox="1"/>
          <p:nvPr/>
        </p:nvSpPr>
        <p:spPr>
          <a:xfrm>
            <a:off x="8560920" y="4167725"/>
            <a:ext cx="208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4EF0E09-7DB4-40F1-801E-DA213056E5B0}"/>
              </a:ext>
            </a:extLst>
          </p:cNvPr>
          <p:cNvSpPr txBox="1">
            <a:spLocks/>
          </p:cNvSpPr>
          <p:nvPr/>
        </p:nvSpPr>
        <p:spPr>
          <a:xfrm>
            <a:off x="8727591" y="4629390"/>
            <a:ext cx="2383832" cy="8951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  <p:sp>
        <p:nvSpPr>
          <p:cNvPr id="11" name="文本框 36">
            <a:extLst>
              <a:ext uri="{FF2B5EF4-FFF2-40B4-BE49-F238E27FC236}">
                <a16:creationId xmlns:a16="http://schemas.microsoft.com/office/drawing/2014/main" id="{C2C97B4B-203A-4D41-A571-2FA5108BCE54}"/>
              </a:ext>
            </a:extLst>
          </p:cNvPr>
          <p:cNvSpPr txBox="1"/>
          <p:nvPr/>
        </p:nvSpPr>
        <p:spPr>
          <a:xfrm>
            <a:off x="1426952" y="2233572"/>
            <a:ext cx="2040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YOUR TEXT </a:t>
            </a:r>
          </a:p>
        </p:txBody>
      </p:sp>
      <p:sp>
        <p:nvSpPr>
          <p:cNvPr id="12" name="Text Placeholder 32">
            <a:extLst>
              <a:ext uri="{FF2B5EF4-FFF2-40B4-BE49-F238E27FC236}">
                <a16:creationId xmlns:a16="http://schemas.microsoft.com/office/drawing/2014/main" id="{0601DFE5-2545-491B-8D3E-24ADACB3EF34}"/>
              </a:ext>
            </a:extLst>
          </p:cNvPr>
          <p:cNvSpPr txBox="1">
            <a:spLocks/>
          </p:cNvSpPr>
          <p:nvPr/>
        </p:nvSpPr>
        <p:spPr>
          <a:xfrm>
            <a:off x="1080577" y="2650238"/>
            <a:ext cx="2253318" cy="9822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  <p:sp>
        <p:nvSpPr>
          <p:cNvPr id="13" name="文本框 36">
            <a:extLst>
              <a:ext uri="{FF2B5EF4-FFF2-40B4-BE49-F238E27FC236}">
                <a16:creationId xmlns:a16="http://schemas.microsoft.com/office/drawing/2014/main" id="{45381576-7BD7-4C07-886C-4B4C4868C3BD}"/>
              </a:ext>
            </a:extLst>
          </p:cNvPr>
          <p:cNvSpPr txBox="1"/>
          <p:nvPr/>
        </p:nvSpPr>
        <p:spPr>
          <a:xfrm>
            <a:off x="1426952" y="4167725"/>
            <a:ext cx="2040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YOUR TEXT </a:t>
            </a:r>
          </a:p>
        </p:txBody>
      </p:sp>
      <p:sp>
        <p:nvSpPr>
          <p:cNvPr id="14" name="Text Placeholder 32">
            <a:extLst>
              <a:ext uri="{FF2B5EF4-FFF2-40B4-BE49-F238E27FC236}">
                <a16:creationId xmlns:a16="http://schemas.microsoft.com/office/drawing/2014/main" id="{7C22F933-D001-4340-9820-7B201DFB2446}"/>
              </a:ext>
            </a:extLst>
          </p:cNvPr>
          <p:cNvSpPr txBox="1">
            <a:spLocks/>
          </p:cNvSpPr>
          <p:nvPr/>
        </p:nvSpPr>
        <p:spPr>
          <a:xfrm>
            <a:off x="1080577" y="4584391"/>
            <a:ext cx="2253318" cy="9822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</p:spTree>
    <p:extLst>
      <p:ext uri="{BB962C8B-B14F-4D97-AF65-F5344CB8AC3E}">
        <p14:creationId xmlns:p14="http://schemas.microsoft.com/office/powerpoint/2010/main" val="3702235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81094F-3460-4D42-BFB9-DC2D1A34276A}"/>
              </a:ext>
            </a:extLst>
          </p:cNvPr>
          <p:cNvSpPr/>
          <p:nvPr/>
        </p:nvSpPr>
        <p:spPr>
          <a:xfrm>
            <a:off x="288472" y="302986"/>
            <a:ext cx="11615057" cy="6252029"/>
          </a:xfrm>
          <a:prstGeom prst="rect">
            <a:avLst/>
          </a:prstGeom>
          <a:noFill/>
          <a:ln w="28575">
            <a:solidFill>
              <a:srgbClr val="B5D0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7CA7998-80C6-43B5-B8E1-044FBC247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9" t="50000" r="25874" b="15979"/>
          <a:stretch/>
        </p:blipFill>
        <p:spPr>
          <a:xfrm>
            <a:off x="1645849" y="1603829"/>
            <a:ext cx="3704190" cy="3969656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ADFF6A1C-32CA-45DA-AC3E-10E1099F506A}"/>
              </a:ext>
            </a:extLst>
          </p:cNvPr>
          <p:cNvGrpSpPr/>
          <p:nvPr/>
        </p:nvGrpSpPr>
        <p:grpSpPr>
          <a:xfrm>
            <a:off x="6678388" y="1007262"/>
            <a:ext cx="3127986" cy="4580738"/>
            <a:chOff x="4863753" y="918236"/>
            <a:chExt cx="3127986" cy="458073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C829A41-AA21-4CEE-878F-D5A73F0623D7}"/>
                </a:ext>
              </a:extLst>
            </p:cNvPr>
            <p:cNvSpPr txBox="1"/>
            <p:nvPr/>
          </p:nvSpPr>
          <p:spPr>
            <a:xfrm>
              <a:off x="5635670" y="2091511"/>
              <a:ext cx="102108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</a:rPr>
                <a:t>谢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7E1A9EB-0B3C-4A27-994A-F1967267935E}"/>
                </a:ext>
              </a:extLst>
            </p:cNvPr>
            <p:cNvSpPr txBox="1"/>
            <p:nvPr/>
          </p:nvSpPr>
          <p:spPr>
            <a:xfrm>
              <a:off x="6970659" y="3174974"/>
              <a:ext cx="102108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rgbClr val="474949"/>
                  </a:solidFill>
                  <a:latin typeface="汉仪晓波折纸体简" panose="00020600040101010101" pitchFamily="18" charset="-122"/>
                  <a:ea typeface="汉仪晓波折纸体简" panose="00020600040101010101" pitchFamily="18" charset="-122"/>
                </a:rPr>
                <a:t>谢</a:t>
              </a:r>
            </a:p>
          </p:txBody>
        </p:sp>
        <p:sp>
          <p:nvSpPr>
            <p:cNvPr id="12" name="弧形 11">
              <a:extLst>
                <a:ext uri="{FF2B5EF4-FFF2-40B4-BE49-F238E27FC236}">
                  <a16:creationId xmlns:a16="http://schemas.microsoft.com/office/drawing/2014/main" id="{79C13AFA-638A-4485-8FB9-403260C2BCFD}"/>
                </a:ext>
              </a:extLst>
            </p:cNvPr>
            <p:cNvSpPr/>
            <p:nvPr/>
          </p:nvSpPr>
          <p:spPr>
            <a:xfrm rot="2335841" flipH="1">
              <a:off x="5178915" y="1853251"/>
              <a:ext cx="1499294" cy="1499294"/>
            </a:xfrm>
            <a:prstGeom prst="arc">
              <a:avLst>
                <a:gd name="adj1" fmla="val 16200000"/>
                <a:gd name="adj2" fmla="val 6916905"/>
              </a:avLst>
            </a:prstGeom>
            <a:ln w="19050">
              <a:solidFill>
                <a:srgbClr val="474949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74949"/>
                </a:solidFill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ED663ABA-1C83-44A2-AAD2-03226E3BCB7A}"/>
                </a:ext>
              </a:extLst>
            </p:cNvPr>
            <p:cNvGrpSpPr/>
            <p:nvPr/>
          </p:nvGrpSpPr>
          <p:grpSpPr>
            <a:xfrm rot="16200000">
              <a:off x="5429008" y="4080995"/>
              <a:ext cx="2123658" cy="712299"/>
              <a:chOff x="4156957" y="2860982"/>
              <a:chExt cx="4393336" cy="712299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42A779CB-3F0D-4722-BCB2-45581BC7C0B6}"/>
                  </a:ext>
                </a:extLst>
              </p:cNvPr>
              <p:cNvSpPr txBox="1"/>
              <p:nvPr/>
            </p:nvSpPr>
            <p:spPr>
              <a:xfrm>
                <a:off x="4666330" y="2860982"/>
                <a:ext cx="3820292" cy="307777"/>
              </a:xfrm>
              <a:prstGeom prst="rect">
                <a:avLst/>
              </a:prstGeom>
              <a:noFill/>
            </p:spPr>
            <p:txBody>
              <a:bodyPr vert="vert"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47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既然选择远方</a:t>
                </a: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D5EF9A86-7FB4-4A62-853D-D908C50D788E}"/>
                  </a:ext>
                </a:extLst>
              </p:cNvPr>
              <p:cNvSpPr txBox="1"/>
              <p:nvPr/>
            </p:nvSpPr>
            <p:spPr>
              <a:xfrm>
                <a:off x="4156957" y="3265504"/>
                <a:ext cx="4393336" cy="307777"/>
              </a:xfrm>
              <a:prstGeom prst="rect">
                <a:avLst/>
              </a:prstGeom>
              <a:noFill/>
            </p:spPr>
            <p:txBody>
              <a:bodyPr vert="vert"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47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便只顾风雨兼程</a:t>
                </a:r>
              </a:p>
            </p:txBody>
          </p:sp>
        </p:grp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6BD3F68-DBB1-4034-A0C7-26CA82AAC346}"/>
                </a:ext>
              </a:extLst>
            </p:cNvPr>
            <p:cNvCxnSpPr/>
            <p:nvPr/>
          </p:nvCxnSpPr>
          <p:spPr>
            <a:xfrm flipH="1">
              <a:off x="6617496" y="918236"/>
              <a:ext cx="1054219" cy="1054219"/>
            </a:xfrm>
            <a:prstGeom prst="line">
              <a:avLst/>
            </a:prstGeom>
            <a:ln>
              <a:solidFill>
                <a:srgbClr val="47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5B6A38A-DC1A-48E9-BBE6-3E572A811353}"/>
                </a:ext>
              </a:extLst>
            </p:cNvPr>
            <p:cNvSpPr/>
            <p:nvPr/>
          </p:nvSpPr>
          <p:spPr>
            <a:xfrm>
              <a:off x="6824328" y="1914703"/>
              <a:ext cx="335280" cy="335280"/>
            </a:xfrm>
            <a:prstGeom prst="ellipse">
              <a:avLst/>
            </a:prstGeom>
            <a:noFill/>
            <a:ln>
              <a:solidFill>
                <a:srgbClr val="474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74949"/>
                </a:solidFill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BA9A32C-6A31-4F8D-8DD7-690C2FB4F36B}"/>
                </a:ext>
              </a:extLst>
            </p:cNvPr>
            <p:cNvCxnSpPr/>
            <p:nvPr/>
          </p:nvCxnSpPr>
          <p:spPr>
            <a:xfrm flipH="1">
              <a:off x="4863753" y="3375315"/>
              <a:ext cx="1054219" cy="1054219"/>
            </a:xfrm>
            <a:prstGeom prst="line">
              <a:avLst/>
            </a:prstGeom>
            <a:ln>
              <a:solidFill>
                <a:srgbClr val="47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0C57293-A7D7-4CFC-9CD8-880A9B2E3B00}"/>
                </a:ext>
              </a:extLst>
            </p:cNvPr>
            <p:cNvCxnSpPr/>
            <p:nvPr/>
          </p:nvCxnSpPr>
          <p:spPr>
            <a:xfrm flipH="1">
              <a:off x="6753944" y="2133117"/>
              <a:ext cx="1054219" cy="1054219"/>
            </a:xfrm>
            <a:prstGeom prst="line">
              <a:avLst/>
            </a:prstGeom>
            <a:ln>
              <a:solidFill>
                <a:srgbClr val="47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1552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949</Words>
  <Application>Microsoft Office PowerPoint</Application>
  <PresentationFormat>宽屏</PresentationFormat>
  <Paragraphs>135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YF补 汉仪夏日体</vt:lpstr>
      <vt:lpstr>等线</vt:lpstr>
      <vt:lpstr>等线 Light</vt:lpstr>
      <vt:lpstr>方正静蕾简体</vt:lpstr>
      <vt:lpstr>方正卡通简体</vt:lpstr>
      <vt:lpstr>汉仪PP体简</vt:lpstr>
      <vt:lpstr>汉仪晓波折纸体简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7</cp:revision>
  <dcterms:created xsi:type="dcterms:W3CDTF">2018-09-06T02:35:52Z</dcterms:created>
  <dcterms:modified xsi:type="dcterms:W3CDTF">2018-09-06T04:48:12Z</dcterms:modified>
</cp:coreProperties>
</file>