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4" r:id="rId5"/>
    <p:sldId id="266" r:id="rId6"/>
    <p:sldId id="265" r:id="rId7"/>
    <p:sldId id="260" r:id="rId8"/>
    <p:sldId id="267" r:id="rId9"/>
    <p:sldId id="268" r:id="rId10"/>
    <p:sldId id="269" r:id="rId11"/>
    <p:sldId id="261" r:id="rId12"/>
    <p:sldId id="270" r:id="rId13"/>
    <p:sldId id="271" r:id="rId14"/>
    <p:sldId id="272" r:id="rId15"/>
    <p:sldId id="262" r:id="rId16"/>
    <p:sldId id="273" r:id="rId17"/>
    <p:sldId id="274" r:id="rId18"/>
    <p:sldId id="275" r:id="rId19"/>
    <p:sldId id="263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9A70"/>
    <a:srgbClr val="9FBB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99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ln>
          <a:solidFill>
            <a:schemeClr val="bg1">
              <a:lumMod val="75000"/>
            </a:schemeClr>
          </a:solidFill>
        </a:ln>
      </c:spPr>
    </c:floor>
    <c:sideWall>
      <c:thickness val="0"/>
      <c:spPr>
        <a:ln>
          <a:solidFill>
            <a:schemeClr val="bg1">
              <a:lumMod val="75000"/>
            </a:schemeClr>
          </a:solidFill>
        </a:ln>
      </c:spPr>
    </c:sideWall>
    <c:backWall>
      <c:thickness val="0"/>
      <c:spPr>
        <a:ln>
          <a:solidFill>
            <a:schemeClr val="bg1">
              <a:lumMod val="75000"/>
            </a:schemeClr>
          </a:solidFill>
        </a:ln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6F9A7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819-4F68-81CD-C360E231413A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819-4F68-81CD-C360E231413A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819-4F68-81CD-C360E231413A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819-4F68-81CD-C360E231413A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0.43000000000000038</c:v>
                </c:pt>
                <c:pt idx="1">
                  <c:v>0.25</c:v>
                </c:pt>
                <c:pt idx="2">
                  <c:v>0.60000000000000064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19-4F68-81CD-C360E23141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6475296"/>
        <c:axId val="669534000"/>
        <c:axId val="0"/>
      </c:bar3DChart>
      <c:catAx>
        <c:axId val="22647529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zh-CN"/>
          </a:p>
        </c:txPr>
        <c:crossAx val="669534000"/>
        <c:crosses val="autoZero"/>
        <c:auto val="1"/>
        <c:lblAlgn val="ctr"/>
        <c:lblOffset val="100"/>
        <c:noMultiLvlLbl val="0"/>
      </c:catAx>
      <c:valAx>
        <c:axId val="669534000"/>
        <c:scaling>
          <c:orientation val="minMax"/>
          <c:max val="1"/>
          <c:min val="0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zh-CN"/>
          </a:p>
        </c:txPr>
        <c:crossAx val="226475296"/>
        <c:crosses val="autoZero"/>
        <c:crossBetween val="between"/>
        <c:majorUnit val="0.1"/>
        <c:minorUnit val="2.0000000000000011E-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19C15C-083E-4525-934A-20AC6396E148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D59E0F1-5FC5-4B7F-8C99-C0F6E2A4DD3A}">
      <dgm:prSet phldrT="[Text]" custT="1"/>
      <dgm:spPr>
        <a:solidFill>
          <a:srgbClr val="6F9A70"/>
        </a:solidFill>
        <a:ln>
          <a:noFill/>
        </a:ln>
      </dgm:spPr>
      <dgm:t>
        <a:bodyPr/>
        <a:lstStyle/>
        <a:p>
          <a:r>
            <a:rPr lang="en-US" sz="1600" dirty="0">
              <a:solidFill>
                <a:schemeClr val="bg1"/>
              </a:solidFill>
              <a:latin typeface="Lato" panose="020F0502020204030203" pitchFamily="34" charset="0"/>
            </a:rPr>
            <a:t>Design</a:t>
          </a:r>
        </a:p>
      </dgm:t>
    </dgm:pt>
    <dgm:pt modelId="{D057DB77-5040-4B7A-B95C-53F5E7A2D789}" type="parTrans" cxnId="{B59506F9-5522-48B4-A24B-6FF3A1DCE5C9}">
      <dgm:prSet/>
      <dgm:spPr/>
      <dgm:t>
        <a:bodyPr/>
        <a:lstStyle/>
        <a:p>
          <a:endParaRPr lang="en-US"/>
        </a:p>
      </dgm:t>
    </dgm:pt>
    <dgm:pt modelId="{9040D73E-7AE0-4441-A29F-C6F8671110A5}" type="sibTrans" cxnId="{B59506F9-5522-48B4-A24B-6FF3A1DCE5C9}">
      <dgm:prSet/>
      <dgm:spPr>
        <a:solidFill>
          <a:srgbClr val="6F9A70"/>
        </a:solidFill>
      </dgm:spPr>
      <dgm:t>
        <a:bodyPr/>
        <a:lstStyle/>
        <a:p>
          <a:endParaRPr lang="en-US"/>
        </a:p>
      </dgm:t>
    </dgm:pt>
    <dgm:pt modelId="{DA01D0DC-C34B-4F9B-A535-529DB3107510}">
      <dgm:prSet phldrT="[Text]" custT="1"/>
      <dgm:spPr>
        <a:solidFill>
          <a:srgbClr val="6F9A70"/>
        </a:solidFill>
        <a:ln>
          <a:noFill/>
        </a:ln>
      </dgm:spPr>
      <dgm:t>
        <a:bodyPr/>
        <a:lstStyle/>
        <a:p>
          <a:r>
            <a:rPr lang="en-US" sz="1600" dirty="0">
              <a:solidFill>
                <a:schemeClr val="bg1"/>
              </a:solidFill>
              <a:latin typeface="Lato" panose="020F0502020204030203" pitchFamily="34" charset="0"/>
            </a:rPr>
            <a:t>Tracking</a:t>
          </a:r>
        </a:p>
      </dgm:t>
    </dgm:pt>
    <dgm:pt modelId="{28A11F8F-35FB-421C-A33A-D0DB231A1B21}" type="parTrans" cxnId="{457F52BD-C8CC-4E8E-9498-6174838A8859}">
      <dgm:prSet/>
      <dgm:spPr/>
      <dgm:t>
        <a:bodyPr/>
        <a:lstStyle/>
        <a:p>
          <a:endParaRPr lang="en-US"/>
        </a:p>
      </dgm:t>
    </dgm:pt>
    <dgm:pt modelId="{2479AE7C-0C24-4C5D-A827-85ECFB499F3F}" type="sibTrans" cxnId="{457F52BD-C8CC-4E8E-9498-6174838A8859}">
      <dgm:prSet/>
      <dgm:spPr>
        <a:solidFill>
          <a:srgbClr val="6F9A70"/>
        </a:solidFill>
      </dgm:spPr>
      <dgm:t>
        <a:bodyPr/>
        <a:lstStyle/>
        <a:p>
          <a:endParaRPr lang="en-US"/>
        </a:p>
      </dgm:t>
    </dgm:pt>
    <dgm:pt modelId="{24FC83B2-7D2D-4092-936D-2F41CB1805B1}">
      <dgm:prSet phldrT="[Text]" custT="1"/>
      <dgm:spPr>
        <a:solidFill>
          <a:srgbClr val="6F9A70"/>
        </a:solidFill>
        <a:ln>
          <a:noFill/>
        </a:ln>
      </dgm:spPr>
      <dgm:t>
        <a:bodyPr/>
        <a:lstStyle/>
        <a:p>
          <a:r>
            <a:rPr lang="en-US" sz="1600" dirty="0">
              <a:solidFill>
                <a:schemeClr val="bg1"/>
              </a:solidFill>
              <a:latin typeface="Lato" panose="020F0502020204030203" pitchFamily="34" charset="0"/>
            </a:rPr>
            <a:t>Deploy</a:t>
          </a:r>
        </a:p>
      </dgm:t>
    </dgm:pt>
    <dgm:pt modelId="{ED1F0995-7592-47F6-8273-39C92FC074D4}" type="parTrans" cxnId="{8B2C7072-132A-4FBB-B09F-BEE4BFC36F61}">
      <dgm:prSet/>
      <dgm:spPr/>
      <dgm:t>
        <a:bodyPr/>
        <a:lstStyle/>
        <a:p>
          <a:endParaRPr lang="en-US"/>
        </a:p>
      </dgm:t>
    </dgm:pt>
    <dgm:pt modelId="{61247577-616C-4122-8806-477B7B251257}" type="sibTrans" cxnId="{8B2C7072-132A-4FBB-B09F-BEE4BFC36F61}">
      <dgm:prSet/>
      <dgm:spPr>
        <a:solidFill>
          <a:srgbClr val="6F9A70"/>
        </a:solidFill>
      </dgm:spPr>
      <dgm:t>
        <a:bodyPr/>
        <a:lstStyle/>
        <a:p>
          <a:endParaRPr lang="en-US"/>
        </a:p>
      </dgm:t>
    </dgm:pt>
    <dgm:pt modelId="{6DFBCBAA-0067-4818-A952-93C7D337BCBA}" type="pres">
      <dgm:prSet presAssocID="{4019C15C-083E-4525-934A-20AC6396E148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82B161D7-FB0B-4389-8B07-16F4A15484C8}" type="pres">
      <dgm:prSet presAssocID="{7D59E0F1-5FC5-4B7F-8C99-C0F6E2A4DD3A}" presName="gear1" presStyleLbl="node1" presStyleIdx="0" presStyleCnt="3">
        <dgm:presLayoutVars>
          <dgm:chMax val="1"/>
          <dgm:bulletEnabled val="1"/>
        </dgm:presLayoutVars>
      </dgm:prSet>
      <dgm:spPr/>
    </dgm:pt>
    <dgm:pt modelId="{CDC2F069-AE12-4CA1-8476-02DDDFB57EFD}" type="pres">
      <dgm:prSet presAssocID="{7D59E0F1-5FC5-4B7F-8C99-C0F6E2A4DD3A}" presName="gear1srcNode" presStyleLbl="node1" presStyleIdx="0" presStyleCnt="3"/>
      <dgm:spPr/>
    </dgm:pt>
    <dgm:pt modelId="{D7CF9FAA-5174-4022-94D8-E944F17E7C4D}" type="pres">
      <dgm:prSet presAssocID="{7D59E0F1-5FC5-4B7F-8C99-C0F6E2A4DD3A}" presName="gear1dstNode" presStyleLbl="node1" presStyleIdx="0" presStyleCnt="3"/>
      <dgm:spPr/>
    </dgm:pt>
    <dgm:pt modelId="{6EE78E55-EC41-466A-AF0E-42CF1A7BE426}" type="pres">
      <dgm:prSet presAssocID="{DA01D0DC-C34B-4F9B-A535-529DB3107510}" presName="gear2" presStyleLbl="node1" presStyleIdx="1" presStyleCnt="3">
        <dgm:presLayoutVars>
          <dgm:chMax val="1"/>
          <dgm:bulletEnabled val="1"/>
        </dgm:presLayoutVars>
      </dgm:prSet>
      <dgm:spPr/>
    </dgm:pt>
    <dgm:pt modelId="{799EFF0B-924D-4FA9-8217-720C0094B29A}" type="pres">
      <dgm:prSet presAssocID="{DA01D0DC-C34B-4F9B-A535-529DB3107510}" presName="gear2srcNode" presStyleLbl="node1" presStyleIdx="1" presStyleCnt="3"/>
      <dgm:spPr/>
    </dgm:pt>
    <dgm:pt modelId="{758A3414-CB8C-4C14-90A9-492CB1BAF2E4}" type="pres">
      <dgm:prSet presAssocID="{DA01D0DC-C34B-4F9B-A535-529DB3107510}" presName="gear2dstNode" presStyleLbl="node1" presStyleIdx="1" presStyleCnt="3"/>
      <dgm:spPr/>
    </dgm:pt>
    <dgm:pt modelId="{A662AE72-24E9-49D3-9DCE-75D6A67408A8}" type="pres">
      <dgm:prSet presAssocID="{24FC83B2-7D2D-4092-936D-2F41CB1805B1}" presName="gear3" presStyleLbl="node1" presStyleIdx="2" presStyleCnt="3"/>
      <dgm:spPr/>
    </dgm:pt>
    <dgm:pt modelId="{D4CFD89E-C698-4C1B-AB99-CE5878855A87}" type="pres">
      <dgm:prSet presAssocID="{24FC83B2-7D2D-4092-936D-2F41CB1805B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2A455470-A1F6-423A-86CC-9C4D86EC9DFB}" type="pres">
      <dgm:prSet presAssocID="{24FC83B2-7D2D-4092-936D-2F41CB1805B1}" presName="gear3srcNode" presStyleLbl="node1" presStyleIdx="2" presStyleCnt="3"/>
      <dgm:spPr/>
    </dgm:pt>
    <dgm:pt modelId="{FCA3DF1E-BDB5-4C6A-9D3E-0DF7BD5CD2B0}" type="pres">
      <dgm:prSet presAssocID="{24FC83B2-7D2D-4092-936D-2F41CB1805B1}" presName="gear3dstNode" presStyleLbl="node1" presStyleIdx="2" presStyleCnt="3"/>
      <dgm:spPr/>
    </dgm:pt>
    <dgm:pt modelId="{8D2E0741-69DC-4D7D-9190-0DE99098B24D}" type="pres">
      <dgm:prSet presAssocID="{9040D73E-7AE0-4441-A29F-C6F8671110A5}" presName="connector1" presStyleLbl="sibTrans2D1" presStyleIdx="0" presStyleCnt="3"/>
      <dgm:spPr/>
    </dgm:pt>
    <dgm:pt modelId="{6D0F6385-8CDF-4A61-840A-69C521367B27}" type="pres">
      <dgm:prSet presAssocID="{2479AE7C-0C24-4C5D-A827-85ECFB499F3F}" presName="connector2" presStyleLbl="sibTrans2D1" presStyleIdx="1" presStyleCnt="3"/>
      <dgm:spPr/>
    </dgm:pt>
    <dgm:pt modelId="{9026561E-CD05-4EEF-8E67-DDC6C1A2D495}" type="pres">
      <dgm:prSet presAssocID="{61247577-616C-4122-8806-477B7B251257}" presName="connector3" presStyleLbl="sibTrans2D1" presStyleIdx="2" presStyleCnt="3"/>
      <dgm:spPr/>
    </dgm:pt>
  </dgm:ptLst>
  <dgm:cxnLst>
    <dgm:cxn modelId="{14830200-5707-4D2F-9319-782F69073C37}" type="presOf" srcId="{DA01D0DC-C34B-4F9B-A535-529DB3107510}" destId="{6EE78E55-EC41-466A-AF0E-42CF1A7BE426}" srcOrd="0" destOrd="0" presId="urn:microsoft.com/office/officeart/2005/8/layout/gear1"/>
    <dgm:cxn modelId="{9A15010D-7638-4B05-9221-BAD8D825334A}" type="presOf" srcId="{7D59E0F1-5FC5-4B7F-8C99-C0F6E2A4DD3A}" destId="{D7CF9FAA-5174-4022-94D8-E944F17E7C4D}" srcOrd="2" destOrd="0" presId="urn:microsoft.com/office/officeart/2005/8/layout/gear1"/>
    <dgm:cxn modelId="{8B2C7072-132A-4FBB-B09F-BEE4BFC36F61}" srcId="{4019C15C-083E-4525-934A-20AC6396E148}" destId="{24FC83B2-7D2D-4092-936D-2F41CB1805B1}" srcOrd="2" destOrd="0" parTransId="{ED1F0995-7592-47F6-8273-39C92FC074D4}" sibTransId="{61247577-616C-4122-8806-477B7B251257}"/>
    <dgm:cxn modelId="{FF42577B-4C49-4B02-A8A6-AAEC488533B7}" type="presOf" srcId="{9040D73E-7AE0-4441-A29F-C6F8671110A5}" destId="{8D2E0741-69DC-4D7D-9190-0DE99098B24D}" srcOrd="0" destOrd="0" presId="urn:microsoft.com/office/officeart/2005/8/layout/gear1"/>
    <dgm:cxn modelId="{8B14A87E-5DF7-4C9B-A33E-9FA9590AC40D}" type="presOf" srcId="{DA01D0DC-C34B-4F9B-A535-529DB3107510}" destId="{799EFF0B-924D-4FA9-8217-720C0094B29A}" srcOrd="1" destOrd="0" presId="urn:microsoft.com/office/officeart/2005/8/layout/gear1"/>
    <dgm:cxn modelId="{D74EE485-CCB3-49DD-8D7C-D948C9DC411D}" type="presOf" srcId="{24FC83B2-7D2D-4092-936D-2F41CB1805B1}" destId="{D4CFD89E-C698-4C1B-AB99-CE5878855A87}" srcOrd="1" destOrd="0" presId="urn:microsoft.com/office/officeart/2005/8/layout/gear1"/>
    <dgm:cxn modelId="{69321E9C-6E78-410B-B508-21CDC61D9514}" type="presOf" srcId="{24FC83B2-7D2D-4092-936D-2F41CB1805B1}" destId="{FCA3DF1E-BDB5-4C6A-9D3E-0DF7BD5CD2B0}" srcOrd="3" destOrd="0" presId="urn:microsoft.com/office/officeart/2005/8/layout/gear1"/>
    <dgm:cxn modelId="{C1E05D9F-1F46-4985-A382-65D9A678A0A2}" type="presOf" srcId="{4019C15C-083E-4525-934A-20AC6396E148}" destId="{6DFBCBAA-0067-4818-A952-93C7D337BCBA}" srcOrd="0" destOrd="0" presId="urn:microsoft.com/office/officeart/2005/8/layout/gear1"/>
    <dgm:cxn modelId="{457F52BD-C8CC-4E8E-9498-6174838A8859}" srcId="{4019C15C-083E-4525-934A-20AC6396E148}" destId="{DA01D0DC-C34B-4F9B-A535-529DB3107510}" srcOrd="1" destOrd="0" parTransId="{28A11F8F-35FB-421C-A33A-D0DB231A1B21}" sibTransId="{2479AE7C-0C24-4C5D-A827-85ECFB499F3F}"/>
    <dgm:cxn modelId="{810B0BC1-6B4B-42E6-90D9-0EC8F6CA1B31}" type="presOf" srcId="{2479AE7C-0C24-4C5D-A827-85ECFB499F3F}" destId="{6D0F6385-8CDF-4A61-840A-69C521367B27}" srcOrd="0" destOrd="0" presId="urn:microsoft.com/office/officeart/2005/8/layout/gear1"/>
    <dgm:cxn modelId="{EDD79FD5-20F4-453A-8359-AD08BA4D4200}" type="presOf" srcId="{DA01D0DC-C34B-4F9B-A535-529DB3107510}" destId="{758A3414-CB8C-4C14-90A9-492CB1BAF2E4}" srcOrd="2" destOrd="0" presId="urn:microsoft.com/office/officeart/2005/8/layout/gear1"/>
    <dgm:cxn modelId="{90F2E7DB-3923-40EA-A14D-EAE45875E2DC}" type="presOf" srcId="{7D59E0F1-5FC5-4B7F-8C99-C0F6E2A4DD3A}" destId="{CDC2F069-AE12-4CA1-8476-02DDDFB57EFD}" srcOrd="1" destOrd="0" presId="urn:microsoft.com/office/officeart/2005/8/layout/gear1"/>
    <dgm:cxn modelId="{C91716E6-7067-43E4-86AD-4529630D0890}" type="presOf" srcId="{24FC83B2-7D2D-4092-936D-2F41CB1805B1}" destId="{A662AE72-24E9-49D3-9DCE-75D6A67408A8}" srcOrd="0" destOrd="0" presId="urn:microsoft.com/office/officeart/2005/8/layout/gear1"/>
    <dgm:cxn modelId="{B5C284ED-74D4-4739-8C05-50E7BFDCBF01}" type="presOf" srcId="{61247577-616C-4122-8806-477B7B251257}" destId="{9026561E-CD05-4EEF-8E67-DDC6C1A2D495}" srcOrd="0" destOrd="0" presId="urn:microsoft.com/office/officeart/2005/8/layout/gear1"/>
    <dgm:cxn modelId="{B59506F9-5522-48B4-A24B-6FF3A1DCE5C9}" srcId="{4019C15C-083E-4525-934A-20AC6396E148}" destId="{7D59E0F1-5FC5-4B7F-8C99-C0F6E2A4DD3A}" srcOrd="0" destOrd="0" parTransId="{D057DB77-5040-4B7A-B95C-53F5E7A2D789}" sibTransId="{9040D73E-7AE0-4441-A29F-C6F8671110A5}"/>
    <dgm:cxn modelId="{D4CE3FF9-AF85-4C22-B06B-DC8D62051640}" type="presOf" srcId="{7D59E0F1-5FC5-4B7F-8C99-C0F6E2A4DD3A}" destId="{82B161D7-FB0B-4389-8B07-16F4A15484C8}" srcOrd="0" destOrd="0" presId="urn:microsoft.com/office/officeart/2005/8/layout/gear1"/>
    <dgm:cxn modelId="{F7AEF9FE-BEFC-4A8B-9794-778EC6458B6A}" type="presOf" srcId="{24FC83B2-7D2D-4092-936D-2F41CB1805B1}" destId="{2A455470-A1F6-423A-86CC-9C4D86EC9DFB}" srcOrd="2" destOrd="0" presId="urn:microsoft.com/office/officeart/2005/8/layout/gear1"/>
    <dgm:cxn modelId="{C21E3693-86F1-4685-A9F0-4EBA1F7593A1}" type="presParOf" srcId="{6DFBCBAA-0067-4818-A952-93C7D337BCBA}" destId="{82B161D7-FB0B-4389-8B07-16F4A15484C8}" srcOrd="0" destOrd="0" presId="urn:microsoft.com/office/officeart/2005/8/layout/gear1"/>
    <dgm:cxn modelId="{9E4F8F3B-7259-4DF7-9F21-BABB51A35DC5}" type="presParOf" srcId="{6DFBCBAA-0067-4818-A952-93C7D337BCBA}" destId="{CDC2F069-AE12-4CA1-8476-02DDDFB57EFD}" srcOrd="1" destOrd="0" presId="urn:microsoft.com/office/officeart/2005/8/layout/gear1"/>
    <dgm:cxn modelId="{AF03E0AC-B644-4F88-88BE-6B7110CD4DE0}" type="presParOf" srcId="{6DFBCBAA-0067-4818-A952-93C7D337BCBA}" destId="{D7CF9FAA-5174-4022-94D8-E944F17E7C4D}" srcOrd="2" destOrd="0" presId="urn:microsoft.com/office/officeart/2005/8/layout/gear1"/>
    <dgm:cxn modelId="{22BDBF21-7B99-4AA3-909C-867A811CE582}" type="presParOf" srcId="{6DFBCBAA-0067-4818-A952-93C7D337BCBA}" destId="{6EE78E55-EC41-466A-AF0E-42CF1A7BE426}" srcOrd="3" destOrd="0" presId="urn:microsoft.com/office/officeart/2005/8/layout/gear1"/>
    <dgm:cxn modelId="{A8A4A85A-68F6-4ACA-9136-2B7D31951EB8}" type="presParOf" srcId="{6DFBCBAA-0067-4818-A952-93C7D337BCBA}" destId="{799EFF0B-924D-4FA9-8217-720C0094B29A}" srcOrd="4" destOrd="0" presId="urn:microsoft.com/office/officeart/2005/8/layout/gear1"/>
    <dgm:cxn modelId="{64AC867D-26E1-496D-81AC-F03EC72FE07D}" type="presParOf" srcId="{6DFBCBAA-0067-4818-A952-93C7D337BCBA}" destId="{758A3414-CB8C-4C14-90A9-492CB1BAF2E4}" srcOrd="5" destOrd="0" presId="urn:microsoft.com/office/officeart/2005/8/layout/gear1"/>
    <dgm:cxn modelId="{58472D2D-3F54-4717-9DCB-D120DA8E3F09}" type="presParOf" srcId="{6DFBCBAA-0067-4818-A952-93C7D337BCBA}" destId="{A662AE72-24E9-49D3-9DCE-75D6A67408A8}" srcOrd="6" destOrd="0" presId="urn:microsoft.com/office/officeart/2005/8/layout/gear1"/>
    <dgm:cxn modelId="{33F16C11-3CDF-45FA-8611-561640BC5D65}" type="presParOf" srcId="{6DFBCBAA-0067-4818-A952-93C7D337BCBA}" destId="{D4CFD89E-C698-4C1B-AB99-CE5878855A87}" srcOrd="7" destOrd="0" presId="urn:microsoft.com/office/officeart/2005/8/layout/gear1"/>
    <dgm:cxn modelId="{9E1F99C4-80F7-41C1-B535-81A59D17AE0D}" type="presParOf" srcId="{6DFBCBAA-0067-4818-A952-93C7D337BCBA}" destId="{2A455470-A1F6-423A-86CC-9C4D86EC9DFB}" srcOrd="8" destOrd="0" presId="urn:microsoft.com/office/officeart/2005/8/layout/gear1"/>
    <dgm:cxn modelId="{EE52B188-E866-4C64-9AC9-CD92AC4C056A}" type="presParOf" srcId="{6DFBCBAA-0067-4818-A952-93C7D337BCBA}" destId="{FCA3DF1E-BDB5-4C6A-9D3E-0DF7BD5CD2B0}" srcOrd="9" destOrd="0" presId="urn:microsoft.com/office/officeart/2005/8/layout/gear1"/>
    <dgm:cxn modelId="{CC378DDF-28C5-46EE-9B5E-F895D5DB85D4}" type="presParOf" srcId="{6DFBCBAA-0067-4818-A952-93C7D337BCBA}" destId="{8D2E0741-69DC-4D7D-9190-0DE99098B24D}" srcOrd="10" destOrd="0" presId="urn:microsoft.com/office/officeart/2005/8/layout/gear1"/>
    <dgm:cxn modelId="{A72BC825-BA70-4403-86D2-34961C67F872}" type="presParOf" srcId="{6DFBCBAA-0067-4818-A952-93C7D337BCBA}" destId="{6D0F6385-8CDF-4A61-840A-69C521367B27}" srcOrd="11" destOrd="0" presId="urn:microsoft.com/office/officeart/2005/8/layout/gear1"/>
    <dgm:cxn modelId="{E7024982-CDEC-41DD-9D33-654155E4BF31}" type="presParOf" srcId="{6DFBCBAA-0067-4818-A952-93C7D337BCBA}" destId="{9026561E-CD05-4EEF-8E67-DDC6C1A2D495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B161D7-FB0B-4389-8B07-16F4A15484C8}">
      <dsp:nvSpPr>
        <dsp:cNvPr id="0" name=""/>
        <dsp:cNvSpPr/>
      </dsp:nvSpPr>
      <dsp:spPr>
        <a:xfrm>
          <a:off x="2081212" y="1843087"/>
          <a:ext cx="2252662" cy="2252662"/>
        </a:xfrm>
        <a:prstGeom prst="gear9">
          <a:avLst/>
        </a:prstGeom>
        <a:solidFill>
          <a:srgbClr val="6F9A7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  <a:latin typeface="Lato" panose="020F0502020204030203" pitchFamily="34" charset="0"/>
            </a:rPr>
            <a:t>Design</a:t>
          </a:r>
        </a:p>
      </dsp:txBody>
      <dsp:txXfrm>
        <a:off x="2534097" y="2370762"/>
        <a:ext cx="1346892" cy="1157915"/>
      </dsp:txXfrm>
    </dsp:sp>
    <dsp:sp modelId="{6EE78E55-EC41-466A-AF0E-42CF1A7BE426}">
      <dsp:nvSpPr>
        <dsp:cNvPr id="0" name=""/>
        <dsp:cNvSpPr/>
      </dsp:nvSpPr>
      <dsp:spPr>
        <a:xfrm>
          <a:off x="770572" y="1310640"/>
          <a:ext cx="1638300" cy="1638300"/>
        </a:xfrm>
        <a:prstGeom prst="gear6">
          <a:avLst/>
        </a:prstGeom>
        <a:solidFill>
          <a:srgbClr val="6F9A7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  <a:latin typeface="Lato" panose="020F0502020204030203" pitchFamily="34" charset="0"/>
            </a:rPr>
            <a:t>Tracking</a:t>
          </a:r>
        </a:p>
      </dsp:txBody>
      <dsp:txXfrm>
        <a:off x="1183019" y="1725580"/>
        <a:ext cx="813406" cy="808420"/>
      </dsp:txXfrm>
    </dsp:sp>
    <dsp:sp modelId="{A662AE72-24E9-49D3-9DCE-75D6A67408A8}">
      <dsp:nvSpPr>
        <dsp:cNvPr id="0" name=""/>
        <dsp:cNvSpPr/>
      </dsp:nvSpPr>
      <dsp:spPr>
        <a:xfrm rot="20700000">
          <a:off x="1688188" y="180380"/>
          <a:ext cx="1605199" cy="1605199"/>
        </a:xfrm>
        <a:prstGeom prst="gear6">
          <a:avLst/>
        </a:prstGeom>
        <a:solidFill>
          <a:srgbClr val="6F9A7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  <a:latin typeface="Lato" panose="020F0502020204030203" pitchFamily="34" charset="0"/>
            </a:rPr>
            <a:t>Deploy</a:t>
          </a:r>
        </a:p>
      </dsp:txBody>
      <dsp:txXfrm rot="-20700000">
        <a:off x="2040255" y="532447"/>
        <a:ext cx="901065" cy="901065"/>
      </dsp:txXfrm>
    </dsp:sp>
    <dsp:sp modelId="{8D2E0741-69DC-4D7D-9190-0DE99098B24D}">
      <dsp:nvSpPr>
        <dsp:cNvPr id="0" name=""/>
        <dsp:cNvSpPr/>
      </dsp:nvSpPr>
      <dsp:spPr>
        <a:xfrm>
          <a:off x="1906922" y="1503776"/>
          <a:ext cx="2883408" cy="2883408"/>
        </a:xfrm>
        <a:prstGeom prst="circularArrow">
          <a:avLst>
            <a:gd name="adj1" fmla="val 4687"/>
            <a:gd name="adj2" fmla="val 299029"/>
            <a:gd name="adj3" fmla="val 2513870"/>
            <a:gd name="adj4" fmla="val 15866231"/>
            <a:gd name="adj5" fmla="val 5469"/>
          </a:avLst>
        </a:prstGeom>
        <a:solidFill>
          <a:srgbClr val="6F9A7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0F6385-8CDF-4A61-840A-69C521367B27}">
      <dsp:nvSpPr>
        <dsp:cNvPr id="0" name=""/>
        <dsp:cNvSpPr/>
      </dsp:nvSpPr>
      <dsp:spPr>
        <a:xfrm>
          <a:off x="480433" y="948569"/>
          <a:ext cx="2094976" cy="209497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6F9A7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26561E-CD05-4EEF-8E67-DDC6C1A2D495}">
      <dsp:nvSpPr>
        <dsp:cNvPr id="0" name=""/>
        <dsp:cNvSpPr/>
      </dsp:nvSpPr>
      <dsp:spPr>
        <a:xfrm>
          <a:off x="1316888" y="-170795"/>
          <a:ext cx="2258806" cy="225880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6F9A7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B381D2-F665-438C-BF28-33E43337C7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A6904D9-4562-40F0-8E72-AFC850FF7E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E646649-79F3-4D1C-9282-945BB4FD7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BDA7-50A8-4F79-925F-4A09F4250F00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4FFAC4C-B9D4-47E8-AB6B-445FE4539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0EB59EB-CB2C-4930-89D7-3B4302399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873A-DF52-4D3C-899D-F91A7B1D7C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8035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257380-DB5C-41C8-AD87-A88A19FDD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6A6E88-78C1-4E01-81B0-968B337AE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EB6C28E-CD99-40D7-AED4-E8EEB2549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BDA7-50A8-4F79-925F-4A09F4250F00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307E72-0348-4D1D-8E1C-6D085BA50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4E06DBF-DB98-4EFE-96C5-142E05BAD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873A-DF52-4D3C-899D-F91A7B1D7C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364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0A40DA-5705-4E49-9FBA-5E0BFE77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84DAEAB-DE58-4669-8EA8-9992956869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26DB4BF-DDBF-44FA-A7AE-83A2B2D22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BDA7-50A8-4F79-925F-4A09F4250F00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DDEDB20-7B81-44BB-970C-6BC2BB301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EC64BB-74DD-4AC7-9739-89B4534E4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873A-DF52-4D3C-899D-F91A7B1D7C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648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FF05FF-3229-410A-958C-4841BF74A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3EBE4A-9DD9-48EC-BB56-A8D4EF52A0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D77A46E-147A-4984-BA9B-9EC9C14880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9A0C274-B56F-4810-91B8-7C7B0913C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BDA7-50A8-4F79-925F-4A09F4250F00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37A15C1-89B1-4358-BFE9-E4E324A4E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B1E9E07-E543-435D-A026-DE5A59F2D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873A-DF52-4D3C-899D-F91A7B1D7C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8666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CF2CE2-7738-4714-A229-04DFCDE5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38BCE7A-20A1-4C16-A84B-9E72A986B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A520EEC-0E5F-499C-B242-90656018B5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B122D7C-E6EE-4B4D-8879-5257764A2D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8627264-3797-4AFE-ABDF-9CA75FF238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269B87D-043F-499B-8274-9F8721F19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BDA7-50A8-4F79-925F-4A09F4250F00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FCF4B14-69D4-4F19-81F3-1A39D9D74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6F408E1-B083-42B2-A80C-FFEEB2C8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873A-DF52-4D3C-899D-F91A7B1D7C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082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61F0FF-9B28-487A-BFAE-0DA7867F5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C5F9FB2-9480-423F-AF23-2E2CB0072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BDA7-50A8-4F79-925F-4A09F4250F00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CB05418-9B29-46CC-B686-7AE9A2022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CECF327-1696-446F-A13B-099F9C2EB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873A-DF52-4D3C-899D-F91A7B1D7C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037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496AAF2-F809-454C-ACB6-AAC0305E7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BDA7-50A8-4F79-925F-4A09F4250F00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C072AB3-D0B1-4B24-A7DF-CC931989E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9708BE-5EE9-41CC-A9A5-0B78AAEE7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873A-DF52-4D3C-899D-F91A7B1D7C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49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79295D-032B-4F9D-9864-2AAF3C9EE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1E0EFA-7D00-4405-8A9C-19DD08D1E2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5CF1A41-9F11-409A-871C-D9DF80BFD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79B7B11-4BFA-49F6-B6FB-F781869A5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BDA7-50A8-4F79-925F-4A09F4250F00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EBCB205-3B22-4313-93B8-E393A00B6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9C46713-09C9-46C3-9E95-722DBBF84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873A-DF52-4D3C-899D-F91A7B1D7C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2802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547854-9973-4ED4-8EE1-A2E3FEC20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117701A-7689-4083-9A52-F5BC600794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A48DD01-9A71-4B20-9D53-98F22A60C2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014D17C-DF89-4FED-8694-053880D29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BDA7-50A8-4F79-925F-4A09F4250F00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0620A1F-D156-4642-9B53-7DB814DE0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B90C87C-1983-40A3-92E0-3C1BCF939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873A-DF52-4D3C-899D-F91A7B1D7C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890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A3CF11-7CA0-44AB-B13C-3CFB2BA1C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9142081-8AAD-48F0-B967-235ABDC04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75E92B-5268-4F31-89B9-2E2829CF7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BDA7-50A8-4F79-925F-4A09F4250F00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ABB299A-D75D-429A-B040-8DD7A3E0A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7DBB7BA-4BAF-4C5B-939D-30B081868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873A-DF52-4D3C-899D-F91A7B1D7C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806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5462964-A575-4FC9-9FDB-63D848964A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BE8F027-295A-4470-A032-5DAA93E2BB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7FE2779-722B-47E6-B7E9-59DDDC14D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6BDA7-50A8-4F79-925F-4A09F4250F00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F20816-21AC-4E52-A691-8B4FD5631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43F271-382D-40CB-8AE3-48A28E35D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873A-DF52-4D3C-899D-F91A7B1D7C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389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73BBCF9-5CA4-429E-AC72-93EFCF059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F5BF86C-6E33-4421-86FA-40DE86FB74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3F7873-C1FD-410C-B46E-78CC1DCD77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6BDA7-50A8-4F79-925F-4A09F4250F00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C1CC3DB-7416-464D-98F0-7215E5FE1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FBDFBF-B556-454B-B4A0-744D479A4E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A873A-DF52-4D3C-899D-F91A7B1D7C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4375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CCFF562-154F-42E3-AE36-BA0CBB656C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" r="80729"/>
          <a:stretch/>
        </p:blipFill>
        <p:spPr>
          <a:xfrm>
            <a:off x="0" y="3860800"/>
            <a:ext cx="1932067" cy="29972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964FBAC-F971-4235-99CD-AD0F017EB3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17" b="4334"/>
          <a:stretch/>
        </p:blipFill>
        <p:spPr>
          <a:xfrm>
            <a:off x="8915400" y="3804922"/>
            <a:ext cx="3276600" cy="305307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11A5798-AD81-4962-9B4B-67F6D45956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1" r="63958"/>
          <a:stretch/>
        </p:blipFill>
        <p:spPr>
          <a:xfrm>
            <a:off x="2146367" y="2759935"/>
            <a:ext cx="2527233" cy="4098065"/>
          </a:xfrm>
          <a:prstGeom prst="rect">
            <a:avLst/>
          </a:prstGeom>
        </p:spPr>
      </p:pic>
      <p:grpSp>
        <p:nvGrpSpPr>
          <p:cNvPr id="27" name="组合 26">
            <a:extLst>
              <a:ext uri="{FF2B5EF4-FFF2-40B4-BE49-F238E27FC236}">
                <a16:creationId xmlns:a16="http://schemas.microsoft.com/office/drawing/2014/main" id="{202B3AA8-EF12-449E-8060-0903EAD22B7F}"/>
              </a:ext>
            </a:extLst>
          </p:cNvPr>
          <p:cNvGrpSpPr/>
          <p:nvPr/>
        </p:nvGrpSpPr>
        <p:grpSpPr>
          <a:xfrm>
            <a:off x="5685171" y="1312531"/>
            <a:ext cx="2218657" cy="4232939"/>
            <a:chOff x="7992057" y="733787"/>
            <a:chExt cx="2218657" cy="4232939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C8C13889-CBBC-4208-9D6E-8E1679E49750}"/>
                </a:ext>
              </a:extLst>
            </p:cNvPr>
            <p:cNvSpPr txBox="1"/>
            <p:nvPr/>
          </p:nvSpPr>
          <p:spPr>
            <a:xfrm>
              <a:off x="8232245" y="733787"/>
              <a:ext cx="93725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日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A011600F-E222-4FC1-B955-718543381B9C}"/>
                </a:ext>
              </a:extLst>
            </p:cNvPr>
            <p:cNvSpPr txBox="1"/>
            <p:nvPr/>
          </p:nvSpPr>
          <p:spPr>
            <a:xfrm>
              <a:off x="8832850" y="1437959"/>
              <a:ext cx="93725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系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E07FD127-423A-4590-AE0F-F3FCDB5F6479}"/>
                </a:ext>
              </a:extLst>
            </p:cNvPr>
            <p:cNvSpPr txBox="1"/>
            <p:nvPr/>
          </p:nvSpPr>
          <p:spPr>
            <a:xfrm>
              <a:off x="8122286" y="2031280"/>
              <a:ext cx="93725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小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BC586613-49F0-453A-9470-F195C118A715}"/>
                </a:ext>
              </a:extLst>
            </p:cNvPr>
            <p:cNvSpPr txBox="1"/>
            <p:nvPr/>
          </p:nvSpPr>
          <p:spPr>
            <a:xfrm>
              <a:off x="8844280" y="2858934"/>
              <a:ext cx="93725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清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6EE7179A-E3A8-49F3-9383-C0AB417C5CC7}"/>
                </a:ext>
              </a:extLst>
            </p:cNvPr>
            <p:cNvSpPr txBox="1"/>
            <p:nvPr/>
          </p:nvSpPr>
          <p:spPr>
            <a:xfrm>
              <a:off x="8832850" y="3858730"/>
              <a:ext cx="93725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新</a:t>
              </a: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985F1ED7-F880-4464-B9BD-47C9C26FACC2}"/>
                </a:ext>
              </a:extLst>
            </p:cNvPr>
            <p:cNvSpPr/>
            <p:nvPr/>
          </p:nvSpPr>
          <p:spPr>
            <a:xfrm>
              <a:off x="8790998" y="2929933"/>
              <a:ext cx="1043822" cy="1043822"/>
            </a:xfrm>
            <a:prstGeom prst="ellipse">
              <a:avLst/>
            </a:prstGeom>
            <a:noFill/>
            <a:ln w="19050">
              <a:solidFill>
                <a:srgbClr val="6F9A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6F9A70"/>
                </a:solidFill>
              </a:endParaRPr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28746C1A-9030-4E36-A013-7A0D6809BECE}"/>
                </a:ext>
              </a:extLst>
            </p:cNvPr>
            <p:cNvCxnSpPr/>
            <p:nvPr/>
          </p:nvCxnSpPr>
          <p:spPr>
            <a:xfrm flipH="1">
              <a:off x="9059545" y="1124980"/>
              <a:ext cx="398834" cy="398834"/>
            </a:xfrm>
            <a:prstGeom prst="line">
              <a:avLst/>
            </a:prstGeom>
            <a:ln w="19050">
              <a:solidFill>
                <a:srgbClr val="6F9A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6A04B9D0-6242-4D34-8B4A-62B3B302C950}"/>
                </a:ext>
              </a:extLst>
            </p:cNvPr>
            <p:cNvCxnSpPr/>
            <p:nvPr/>
          </p:nvCxnSpPr>
          <p:spPr>
            <a:xfrm flipH="1">
              <a:off x="7992057" y="2219806"/>
              <a:ext cx="398834" cy="398834"/>
            </a:xfrm>
            <a:prstGeom prst="line">
              <a:avLst/>
            </a:prstGeom>
            <a:ln w="19050">
              <a:solidFill>
                <a:srgbClr val="6F9A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2AAF5AB7-E9F9-424E-BF01-647AFC41B30A}"/>
                </a:ext>
              </a:extLst>
            </p:cNvPr>
            <p:cNvCxnSpPr/>
            <p:nvPr/>
          </p:nvCxnSpPr>
          <p:spPr>
            <a:xfrm flipH="1">
              <a:off x="9811880" y="2659325"/>
              <a:ext cx="398834" cy="398834"/>
            </a:xfrm>
            <a:prstGeom prst="line">
              <a:avLst/>
            </a:prstGeom>
            <a:ln w="19050">
              <a:solidFill>
                <a:srgbClr val="6F9A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AB156C8C-B0D1-43A9-AB3F-F21FD601953B}"/>
                </a:ext>
              </a:extLst>
            </p:cNvPr>
            <p:cNvSpPr/>
            <p:nvPr/>
          </p:nvSpPr>
          <p:spPr>
            <a:xfrm>
              <a:off x="9571487" y="2520113"/>
              <a:ext cx="146832" cy="146832"/>
            </a:xfrm>
            <a:prstGeom prst="ellipse">
              <a:avLst/>
            </a:prstGeom>
            <a:noFill/>
            <a:ln w="19050">
              <a:solidFill>
                <a:srgbClr val="6F9A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F9A70"/>
                </a:solidFill>
              </a:endParaRPr>
            </a:p>
          </p:txBody>
        </p:sp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B939C168-5CCD-42DF-9636-5BFB0FCE95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24" t="72653" r="28554" b="12568"/>
            <a:stretch/>
          </p:blipFill>
          <p:spPr>
            <a:xfrm>
              <a:off x="8267937" y="3162427"/>
              <a:ext cx="501470" cy="1385010"/>
            </a:xfrm>
            <a:prstGeom prst="rect">
              <a:avLst/>
            </a:prstGeom>
          </p:spPr>
        </p:pic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B90972C6-4804-44CA-BAC1-BEC18614093D}"/>
                </a:ext>
              </a:extLst>
            </p:cNvPr>
            <p:cNvSpPr/>
            <p:nvPr/>
          </p:nvSpPr>
          <p:spPr>
            <a:xfrm>
              <a:off x="8471718" y="1814667"/>
              <a:ext cx="146832" cy="146832"/>
            </a:xfrm>
            <a:prstGeom prst="ellipse">
              <a:avLst/>
            </a:prstGeom>
            <a:noFill/>
            <a:ln w="19050">
              <a:solidFill>
                <a:srgbClr val="6F9A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F9A70"/>
                </a:solidFill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66B8C7C5-621D-4C5C-B72C-384DBD141B14}"/>
                </a:ext>
              </a:extLst>
            </p:cNvPr>
            <p:cNvSpPr txBox="1"/>
            <p:nvPr/>
          </p:nvSpPr>
          <p:spPr>
            <a:xfrm rot="5400000">
              <a:off x="7623763" y="1497995"/>
              <a:ext cx="12830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6F9A70"/>
                  </a:solidFill>
                </a:rPr>
                <a:t>HELLO JAPAN</a:t>
              </a:r>
              <a:endParaRPr lang="zh-CN" altLang="en-US" sz="1400" dirty="0">
                <a:solidFill>
                  <a:srgbClr val="6F9A7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9694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CCFF562-154F-42E3-AE36-BA0CBB656C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" r="80729"/>
          <a:stretch/>
        </p:blipFill>
        <p:spPr>
          <a:xfrm>
            <a:off x="0" y="3860800"/>
            <a:ext cx="1932067" cy="29972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964FBAC-F971-4235-99CD-AD0F017EB3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17" b="4334"/>
          <a:stretch/>
        </p:blipFill>
        <p:spPr>
          <a:xfrm>
            <a:off x="8915400" y="3804922"/>
            <a:ext cx="3276600" cy="3053078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id="{AE917AEF-4C5B-40EA-9E0F-D601D596AA7D}"/>
              </a:ext>
            </a:extLst>
          </p:cNvPr>
          <p:cNvGrpSpPr/>
          <p:nvPr/>
        </p:nvGrpSpPr>
        <p:grpSpPr>
          <a:xfrm>
            <a:off x="5143291" y="1080575"/>
            <a:ext cx="3785022" cy="4849250"/>
            <a:chOff x="4436919" y="1042980"/>
            <a:chExt cx="3785022" cy="4849250"/>
          </a:xfrm>
        </p:grpSpPr>
        <p:sp>
          <p:nvSpPr>
            <p:cNvPr id="20" name="矩形: 圆角 10">
              <a:extLst>
                <a:ext uri="{FF2B5EF4-FFF2-40B4-BE49-F238E27FC236}">
                  <a16:creationId xmlns:a16="http://schemas.microsoft.com/office/drawing/2014/main" id="{8AE11EBF-3200-42FB-9C6D-5AFB4C7E0256}"/>
                </a:ext>
              </a:extLst>
            </p:cNvPr>
            <p:cNvSpPr/>
            <p:nvPr/>
          </p:nvSpPr>
          <p:spPr>
            <a:xfrm>
              <a:off x="4967364" y="2728788"/>
              <a:ext cx="652803" cy="370029"/>
            </a:xfrm>
            <a:prstGeom prst="roundRect">
              <a:avLst/>
            </a:prstGeom>
            <a:solidFill>
              <a:srgbClr val="6F9A70"/>
            </a:solidFill>
            <a:ln>
              <a:noFill/>
            </a:ln>
            <a:effectLst>
              <a:outerShdw blurRad="152400" dist="63500" dir="5400000" sx="104000" sy="104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51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027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753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05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256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5079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97586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0102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6821"/>
              <a:r>
                <a:rPr lang="en-US" altLang="zh-CN" sz="24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21" name="文本框 3">
              <a:extLst>
                <a:ext uri="{FF2B5EF4-FFF2-40B4-BE49-F238E27FC236}">
                  <a16:creationId xmlns:a16="http://schemas.microsoft.com/office/drawing/2014/main" id="{F20704B3-31B9-43AB-A01E-B58CE0F8EC1F}"/>
                </a:ext>
              </a:extLst>
            </p:cNvPr>
            <p:cNvSpPr txBox="1"/>
            <p:nvPr/>
          </p:nvSpPr>
          <p:spPr>
            <a:xfrm>
              <a:off x="5824921" y="2681805"/>
              <a:ext cx="23795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年度工作概述</a:t>
              </a:r>
              <a:endParaRPr lang="en-US" altLang="zh-CN" sz="2800" dirty="0">
                <a:solidFill>
                  <a:srgbClr val="6F9A7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22" name="矩形: 圆角 10">
              <a:extLst>
                <a:ext uri="{FF2B5EF4-FFF2-40B4-BE49-F238E27FC236}">
                  <a16:creationId xmlns:a16="http://schemas.microsoft.com/office/drawing/2014/main" id="{14487AFC-9081-469D-BB87-144FDEA81E0C}"/>
                </a:ext>
              </a:extLst>
            </p:cNvPr>
            <p:cNvSpPr/>
            <p:nvPr/>
          </p:nvSpPr>
          <p:spPr>
            <a:xfrm>
              <a:off x="4960660" y="3611021"/>
              <a:ext cx="652803" cy="370029"/>
            </a:xfrm>
            <a:prstGeom prst="roundRect">
              <a:avLst/>
            </a:prstGeom>
            <a:solidFill>
              <a:srgbClr val="6F9A70"/>
            </a:solidFill>
            <a:ln>
              <a:noFill/>
            </a:ln>
            <a:effectLst>
              <a:outerShdw blurRad="152400" dist="63500" dir="5400000" sx="104000" sy="104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51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027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753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05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256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5079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97586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0102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6821"/>
              <a:r>
                <a:rPr lang="en-US" altLang="zh-CN" sz="24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23" name="文本框 3">
              <a:extLst>
                <a:ext uri="{FF2B5EF4-FFF2-40B4-BE49-F238E27FC236}">
                  <a16:creationId xmlns:a16="http://schemas.microsoft.com/office/drawing/2014/main" id="{D57DBDA1-C45D-4232-A2D1-B2A6FDAAF33D}"/>
                </a:ext>
              </a:extLst>
            </p:cNvPr>
            <p:cNvSpPr txBox="1"/>
            <p:nvPr/>
          </p:nvSpPr>
          <p:spPr>
            <a:xfrm>
              <a:off x="5842347" y="3585370"/>
              <a:ext cx="236216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工作完成情况</a:t>
              </a:r>
              <a:endParaRPr lang="en-US" altLang="zh-CN" sz="2800" dirty="0">
                <a:solidFill>
                  <a:srgbClr val="6F9A7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24" name="矩形: 圆角 10">
              <a:extLst>
                <a:ext uri="{FF2B5EF4-FFF2-40B4-BE49-F238E27FC236}">
                  <a16:creationId xmlns:a16="http://schemas.microsoft.com/office/drawing/2014/main" id="{B7D68627-BAF6-4DC8-8B9F-BBA5181A7073}"/>
                </a:ext>
              </a:extLst>
            </p:cNvPr>
            <p:cNvSpPr/>
            <p:nvPr/>
          </p:nvSpPr>
          <p:spPr>
            <a:xfrm>
              <a:off x="4984791" y="4493401"/>
              <a:ext cx="652803" cy="370029"/>
            </a:xfrm>
            <a:prstGeom prst="roundRect">
              <a:avLst/>
            </a:prstGeom>
            <a:solidFill>
              <a:srgbClr val="6F9A70"/>
            </a:solidFill>
            <a:ln>
              <a:noFill/>
            </a:ln>
            <a:effectLst>
              <a:outerShdw blurRad="152400" dist="63500" dir="5400000" sx="104000" sy="104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51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027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753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05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256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5079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97586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0102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6821"/>
              <a:r>
                <a:rPr lang="en-US" altLang="zh-CN" sz="24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25" name="文本框 3">
              <a:extLst>
                <a:ext uri="{FF2B5EF4-FFF2-40B4-BE49-F238E27FC236}">
                  <a16:creationId xmlns:a16="http://schemas.microsoft.com/office/drawing/2014/main" id="{2E013F1D-0769-4513-9C54-940B2A3883D8}"/>
                </a:ext>
              </a:extLst>
            </p:cNvPr>
            <p:cNvSpPr txBox="1"/>
            <p:nvPr/>
          </p:nvSpPr>
          <p:spPr>
            <a:xfrm>
              <a:off x="5842346" y="4472794"/>
              <a:ext cx="237959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成功项目展示</a:t>
              </a:r>
              <a:endParaRPr lang="en-US" altLang="zh-CN" sz="2800" dirty="0">
                <a:solidFill>
                  <a:srgbClr val="6F9A7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26" name="矩形: 圆角 10">
              <a:extLst>
                <a:ext uri="{FF2B5EF4-FFF2-40B4-BE49-F238E27FC236}">
                  <a16:creationId xmlns:a16="http://schemas.microsoft.com/office/drawing/2014/main" id="{F2C63BC9-B541-4A78-8404-F469BED245ED}"/>
                </a:ext>
              </a:extLst>
            </p:cNvPr>
            <p:cNvSpPr/>
            <p:nvPr/>
          </p:nvSpPr>
          <p:spPr>
            <a:xfrm>
              <a:off x="4984791" y="5389617"/>
              <a:ext cx="652803" cy="370029"/>
            </a:xfrm>
            <a:prstGeom prst="roundRect">
              <a:avLst/>
            </a:prstGeom>
            <a:solidFill>
              <a:srgbClr val="6F9A70"/>
            </a:solidFill>
            <a:ln>
              <a:noFill/>
            </a:ln>
            <a:effectLst>
              <a:outerShdw blurRad="152400" dist="63500" dir="5400000" sx="104000" sy="104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51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027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753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05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256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5079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97586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0102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6821"/>
              <a:r>
                <a:rPr lang="en-US" altLang="zh-CN" sz="24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41" name="文本框 3">
              <a:extLst>
                <a:ext uri="{FF2B5EF4-FFF2-40B4-BE49-F238E27FC236}">
                  <a16:creationId xmlns:a16="http://schemas.microsoft.com/office/drawing/2014/main" id="{53A75A5B-0CA9-4E4D-9294-A6C96F894360}"/>
                </a:ext>
              </a:extLst>
            </p:cNvPr>
            <p:cNvSpPr txBox="1"/>
            <p:nvPr/>
          </p:nvSpPr>
          <p:spPr>
            <a:xfrm>
              <a:off x="5842347" y="5369010"/>
              <a:ext cx="237959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年中工作计划</a:t>
              </a:r>
              <a:endParaRPr lang="en-US" altLang="zh-CN" sz="2800" dirty="0">
                <a:solidFill>
                  <a:srgbClr val="6F9A7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BB6C2C87-C537-4A9F-A667-8C8F30524B71}"/>
                </a:ext>
              </a:extLst>
            </p:cNvPr>
            <p:cNvGrpSpPr/>
            <p:nvPr/>
          </p:nvGrpSpPr>
          <p:grpSpPr>
            <a:xfrm>
              <a:off x="4436919" y="1042980"/>
              <a:ext cx="2853272" cy="923330"/>
              <a:chOff x="4268564" y="1239331"/>
              <a:chExt cx="3348034" cy="923330"/>
            </a:xfrm>
          </p:grpSpPr>
          <p:sp>
            <p:nvSpPr>
              <p:cNvPr id="43" name="文本框 38">
                <a:extLst>
                  <a:ext uri="{FF2B5EF4-FFF2-40B4-BE49-F238E27FC236}">
                    <a16:creationId xmlns:a16="http://schemas.microsoft.com/office/drawing/2014/main" id="{F6C54EA6-4E7F-4EE0-B9CE-56A39193D7E4}"/>
                  </a:ext>
                </a:extLst>
              </p:cNvPr>
              <p:cNvSpPr txBox="1"/>
              <p:nvPr/>
            </p:nvSpPr>
            <p:spPr bwMode="auto">
              <a:xfrm>
                <a:off x="6109677" y="1669732"/>
                <a:ext cx="150692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kern="1200" cap="none" spc="0" normalizeH="0" baseline="0" noProof="0" dirty="0">
                    <a:solidFill>
                      <a:srgbClr val="6F9A70"/>
                    </a:solidFill>
                    <a:latin typeface="方正宋刻本秀楷简体" panose="02000000000000000000" pitchFamily="2" charset="-122"/>
                    <a:ea typeface="方正宋刻本秀楷简体" panose="02000000000000000000" pitchFamily="2" charset="-122"/>
                    <a:cs typeface="Mongolian Baiti" panose="03000500000000000000" pitchFamily="66" charset="0"/>
                  </a:rPr>
                  <a:t>CONTENTS </a:t>
                </a:r>
                <a:endParaRPr kumimoji="0" lang="zh-CN" altLang="en-US" sz="1600" kern="1200" cap="none" spc="0" normalizeH="0" baseline="0" noProof="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  <a:cs typeface="Mongolian Baiti" panose="03000500000000000000" pitchFamily="66" charset="0"/>
                </a:endParaRPr>
              </a:p>
            </p:txBody>
          </p:sp>
          <p:sp>
            <p:nvSpPr>
              <p:cNvPr id="44" name="文本框 11">
                <a:extLst>
                  <a:ext uri="{FF2B5EF4-FFF2-40B4-BE49-F238E27FC236}">
                    <a16:creationId xmlns:a16="http://schemas.microsoft.com/office/drawing/2014/main" id="{2F447BAD-F6E0-449E-AA48-5E73F5EE3088}"/>
                  </a:ext>
                </a:extLst>
              </p:cNvPr>
              <p:cNvSpPr txBox="1"/>
              <p:nvPr/>
            </p:nvSpPr>
            <p:spPr bwMode="auto">
              <a:xfrm>
                <a:off x="4268564" y="1239331"/>
                <a:ext cx="1932130" cy="92333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5400" kern="1200" cap="none" spc="300" normalizeH="0" baseline="0" noProof="0" dirty="0">
                    <a:solidFill>
                      <a:srgbClr val="6F9A70"/>
                    </a:solidFill>
                    <a:latin typeface="方正宋刻本秀楷简体" panose="02000000000000000000" pitchFamily="2" charset="-122"/>
                    <a:ea typeface="方正宋刻本秀楷简体" panose="02000000000000000000" pitchFamily="2" charset="-122"/>
                  </a:rPr>
                  <a:t>目录</a:t>
                </a:r>
              </a:p>
            </p:txBody>
          </p:sp>
        </p:grpSp>
      </p:grpSp>
      <p:pic>
        <p:nvPicPr>
          <p:cNvPr id="45" name="图片 44">
            <a:extLst>
              <a:ext uri="{FF2B5EF4-FFF2-40B4-BE49-F238E27FC236}">
                <a16:creationId xmlns:a16="http://schemas.microsoft.com/office/drawing/2014/main" id="{55E28C81-C1F3-4038-A844-A89D159EDF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1" r="63958"/>
          <a:stretch/>
        </p:blipFill>
        <p:spPr>
          <a:xfrm>
            <a:off x="2146367" y="2759935"/>
            <a:ext cx="2527233" cy="409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977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CCFF562-154F-42E3-AE36-BA0CBB656C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" r="80729"/>
          <a:stretch/>
        </p:blipFill>
        <p:spPr>
          <a:xfrm>
            <a:off x="0" y="3860800"/>
            <a:ext cx="1932067" cy="29972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964FBAC-F971-4235-99CD-AD0F017EB3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17" b="4334"/>
          <a:stretch/>
        </p:blipFill>
        <p:spPr>
          <a:xfrm>
            <a:off x="8915400" y="3804922"/>
            <a:ext cx="3276600" cy="3053078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94555965-3B4E-4837-918A-1730551BFCBD}"/>
              </a:ext>
            </a:extLst>
          </p:cNvPr>
          <p:cNvGrpSpPr/>
          <p:nvPr/>
        </p:nvGrpSpPr>
        <p:grpSpPr>
          <a:xfrm>
            <a:off x="5124768" y="2654300"/>
            <a:ext cx="4203065" cy="2112643"/>
            <a:chOff x="3994468" y="2438995"/>
            <a:chExt cx="4203065" cy="2112643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AB3E4E8-4202-4B1C-B5DC-9A1305C25D38}"/>
                </a:ext>
              </a:extLst>
            </p:cNvPr>
            <p:cNvSpPr txBox="1"/>
            <p:nvPr/>
          </p:nvSpPr>
          <p:spPr>
            <a:xfrm>
              <a:off x="3994468" y="2438995"/>
              <a:ext cx="420306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  <a:cs typeface="Arial" panose="020B0604020202020204" pitchFamily="34" charset="0"/>
                </a:rPr>
                <a:t>PART 01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3D096890-2E82-4619-972D-ABC7A7970B25}"/>
                </a:ext>
              </a:extLst>
            </p:cNvPr>
            <p:cNvSpPr txBox="1"/>
            <p:nvPr/>
          </p:nvSpPr>
          <p:spPr>
            <a:xfrm>
              <a:off x="4351421" y="3552239"/>
              <a:ext cx="3489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年度工作概述</a:t>
              </a:r>
              <a:endParaRPr lang="en-US" altLang="zh-CN" sz="3600" dirty="0">
                <a:solidFill>
                  <a:srgbClr val="6F9A7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68B51BE6-9643-401D-A3AF-8D8CB3672BFE}"/>
                </a:ext>
              </a:extLst>
            </p:cNvPr>
            <p:cNvSpPr/>
            <p:nvPr/>
          </p:nvSpPr>
          <p:spPr>
            <a:xfrm>
              <a:off x="4775767" y="4213084"/>
              <a:ext cx="264046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ANNUAL WORK OVERVIEW</a:t>
              </a:r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ABE678F2-BC0C-4529-9F81-F35EE88C47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1" r="63958"/>
          <a:stretch/>
        </p:blipFill>
        <p:spPr>
          <a:xfrm>
            <a:off x="2146367" y="2759935"/>
            <a:ext cx="2527233" cy="409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849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A756EC4-C9DE-4DC1-BA94-DF5452D7CFFA}"/>
              </a:ext>
            </a:extLst>
          </p:cNvPr>
          <p:cNvGrpSpPr/>
          <p:nvPr/>
        </p:nvGrpSpPr>
        <p:grpSpPr>
          <a:xfrm>
            <a:off x="225434" y="242900"/>
            <a:ext cx="3097453" cy="523220"/>
            <a:chOff x="4632334" y="2643200"/>
            <a:chExt cx="3097453" cy="523220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FB2D09A2-8950-4C15-A3A3-7A2057AF0FBD}"/>
                </a:ext>
              </a:extLst>
            </p:cNvPr>
            <p:cNvSpPr/>
            <p:nvPr/>
          </p:nvSpPr>
          <p:spPr>
            <a:xfrm>
              <a:off x="4632334" y="2690183"/>
              <a:ext cx="652803" cy="370029"/>
            </a:xfrm>
            <a:prstGeom prst="roundRect">
              <a:avLst/>
            </a:prstGeom>
            <a:solidFill>
              <a:srgbClr val="6F9A70"/>
            </a:solidFill>
            <a:ln>
              <a:noFill/>
            </a:ln>
            <a:effectLst>
              <a:outerShdw blurRad="152400" dist="63500" dir="5400000" sx="104000" sy="104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51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027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753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05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256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5079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97586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0102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6821"/>
              <a:r>
                <a:rPr lang="en-US" altLang="zh-CN" sz="24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6" name="文本框 3">
              <a:extLst>
                <a:ext uri="{FF2B5EF4-FFF2-40B4-BE49-F238E27FC236}">
                  <a16:creationId xmlns:a16="http://schemas.microsoft.com/office/drawing/2014/main" id="{93EA2CF6-B1C2-49B5-B861-FD4307A6CC6A}"/>
                </a:ext>
              </a:extLst>
            </p:cNvPr>
            <p:cNvSpPr txBox="1"/>
            <p:nvPr/>
          </p:nvSpPr>
          <p:spPr>
            <a:xfrm>
              <a:off x="5350191" y="2643200"/>
              <a:ext cx="23795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年度工作概述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</p:grpSp>
      <p:grpSp>
        <p:nvGrpSpPr>
          <p:cNvPr id="7" name="Group 78">
            <a:extLst>
              <a:ext uri="{FF2B5EF4-FFF2-40B4-BE49-F238E27FC236}">
                <a16:creationId xmlns:a16="http://schemas.microsoft.com/office/drawing/2014/main" id="{702EE419-D7DA-4554-81E7-161E4961E2F7}"/>
              </a:ext>
            </a:extLst>
          </p:cNvPr>
          <p:cNvGrpSpPr/>
          <p:nvPr/>
        </p:nvGrpSpPr>
        <p:grpSpPr>
          <a:xfrm>
            <a:off x="1016281" y="2622176"/>
            <a:ext cx="5043644" cy="2902606"/>
            <a:chOff x="8440747" y="4796156"/>
            <a:chExt cx="2786063" cy="1603375"/>
          </a:xfrm>
        </p:grpSpPr>
        <p:sp>
          <p:nvSpPr>
            <p:cNvPr id="8" name="Freeform 45">
              <a:extLst>
                <a:ext uri="{FF2B5EF4-FFF2-40B4-BE49-F238E27FC236}">
                  <a16:creationId xmlns:a16="http://schemas.microsoft.com/office/drawing/2014/main" id="{5F5DC3FA-53AD-4CA5-A79C-4D2B80D7BD6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0747" y="6337618"/>
              <a:ext cx="1403350" cy="61913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Freeform 46">
              <a:extLst>
                <a:ext uri="{FF2B5EF4-FFF2-40B4-BE49-F238E27FC236}">
                  <a16:creationId xmlns:a16="http://schemas.microsoft.com/office/drawing/2014/main" id="{8967CB11-D990-4267-AE07-F98BEEEB9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3459" y="6337618"/>
              <a:ext cx="1403350" cy="61913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Freeform 47">
              <a:extLst>
                <a:ext uri="{FF2B5EF4-FFF2-40B4-BE49-F238E27FC236}">
                  <a16:creationId xmlns:a16="http://schemas.microsoft.com/office/drawing/2014/main" id="{9702020D-9ABB-4763-BB16-4D693631D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5384" y="4796156"/>
              <a:ext cx="2257425" cy="1546225"/>
            </a:xfrm>
            <a:custGeom>
              <a:avLst/>
              <a:gdLst>
                <a:gd name="T0" fmla="*/ 1378 w 1423"/>
                <a:gd name="T1" fmla="*/ 0 h 974"/>
                <a:gd name="T2" fmla="*/ 45 w 1423"/>
                <a:gd name="T3" fmla="*/ 0 h 974"/>
                <a:gd name="T4" fmla="*/ 0 w 1423"/>
                <a:gd name="T5" fmla="*/ 45 h 974"/>
                <a:gd name="T6" fmla="*/ 0 w 1423"/>
                <a:gd name="T7" fmla="*/ 218 h 974"/>
                <a:gd name="T8" fmla="*/ 0 w 1423"/>
                <a:gd name="T9" fmla="*/ 929 h 974"/>
                <a:gd name="T10" fmla="*/ 45 w 1423"/>
                <a:gd name="T11" fmla="*/ 974 h 974"/>
                <a:gd name="T12" fmla="*/ 1378 w 1423"/>
                <a:gd name="T13" fmla="*/ 974 h 974"/>
                <a:gd name="T14" fmla="*/ 1423 w 1423"/>
                <a:gd name="T15" fmla="*/ 929 h 974"/>
                <a:gd name="T16" fmla="*/ 1423 w 1423"/>
                <a:gd name="T17" fmla="*/ 45 h 974"/>
                <a:gd name="T18" fmla="*/ 1378 w 1423"/>
                <a:gd name="T19" fmla="*/ 0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3" h="974">
                  <a:moveTo>
                    <a:pt x="1378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929"/>
                    <a:pt x="0" y="929"/>
                    <a:pt x="0" y="929"/>
                  </a:cubicBezTo>
                  <a:cubicBezTo>
                    <a:pt x="0" y="954"/>
                    <a:pt x="20" y="974"/>
                    <a:pt x="45" y="974"/>
                  </a:cubicBezTo>
                  <a:cubicBezTo>
                    <a:pt x="1378" y="974"/>
                    <a:pt x="1378" y="974"/>
                    <a:pt x="1378" y="974"/>
                  </a:cubicBezTo>
                  <a:cubicBezTo>
                    <a:pt x="1403" y="974"/>
                    <a:pt x="1423" y="954"/>
                    <a:pt x="1423" y="929"/>
                  </a:cubicBezTo>
                  <a:cubicBezTo>
                    <a:pt x="1423" y="45"/>
                    <a:pt x="1423" y="45"/>
                    <a:pt x="1423" y="45"/>
                  </a:cubicBezTo>
                  <a:cubicBezTo>
                    <a:pt x="1423" y="20"/>
                    <a:pt x="1403" y="0"/>
                    <a:pt x="1378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Freeform 48">
              <a:extLst>
                <a:ext uri="{FF2B5EF4-FFF2-40B4-BE49-F238E27FC236}">
                  <a16:creationId xmlns:a16="http://schemas.microsoft.com/office/drawing/2014/main" id="{BD040195-55C8-4755-A123-FB8EFC022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3322" y="4804093"/>
              <a:ext cx="2243138" cy="1530350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Freeform 49">
              <a:extLst>
                <a:ext uri="{FF2B5EF4-FFF2-40B4-BE49-F238E27FC236}">
                  <a16:creationId xmlns:a16="http://schemas.microsoft.com/office/drawing/2014/main" id="{5DC9B2A6-CC44-4113-B00A-715A16611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3322" y="6269356"/>
              <a:ext cx="2243138" cy="65088"/>
            </a:xfrm>
            <a:custGeom>
              <a:avLst/>
              <a:gdLst>
                <a:gd name="T0" fmla="*/ 1414 w 1414"/>
                <a:gd name="T1" fmla="*/ 0 h 41"/>
                <a:gd name="T2" fmla="*/ 1396 w 1414"/>
                <a:gd name="T3" fmla="*/ 9 h 41"/>
                <a:gd name="T4" fmla="*/ 18 w 1414"/>
                <a:gd name="T5" fmla="*/ 9 h 41"/>
                <a:gd name="T6" fmla="*/ 0 w 1414"/>
                <a:gd name="T7" fmla="*/ 0 h 41"/>
                <a:gd name="T8" fmla="*/ 0 w 1414"/>
                <a:gd name="T9" fmla="*/ 1 h 41"/>
                <a:gd name="T10" fmla="*/ 40 w 1414"/>
                <a:gd name="T11" fmla="*/ 41 h 41"/>
                <a:gd name="T12" fmla="*/ 1373 w 1414"/>
                <a:gd name="T13" fmla="*/ 41 h 41"/>
                <a:gd name="T14" fmla="*/ 1414 w 1414"/>
                <a:gd name="T15" fmla="*/ 1 h 41"/>
                <a:gd name="T16" fmla="*/ 1414 w 1414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41">
                  <a:moveTo>
                    <a:pt x="1414" y="0"/>
                  </a:moveTo>
                  <a:cubicBezTo>
                    <a:pt x="1409" y="6"/>
                    <a:pt x="1403" y="9"/>
                    <a:pt x="1396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0" y="9"/>
                    <a:pt x="4" y="6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3"/>
                    <a:pt x="18" y="41"/>
                    <a:pt x="40" y="41"/>
                  </a:cubicBezTo>
                  <a:cubicBezTo>
                    <a:pt x="1373" y="41"/>
                    <a:pt x="1373" y="41"/>
                    <a:pt x="1373" y="41"/>
                  </a:cubicBezTo>
                  <a:cubicBezTo>
                    <a:pt x="1396" y="41"/>
                    <a:pt x="1414" y="23"/>
                    <a:pt x="1414" y="1"/>
                  </a:cubicBezTo>
                  <a:lnTo>
                    <a:pt x="1414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Rectangle 50">
              <a:extLst>
                <a:ext uri="{FF2B5EF4-FFF2-40B4-BE49-F238E27FC236}">
                  <a16:creationId xmlns:a16="http://schemas.microsoft.com/office/drawing/2014/main" id="{C21F5B5A-2B41-4C6F-8104-FC05A53F8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40747" y="6312218"/>
              <a:ext cx="2786063" cy="50800"/>
            </a:xfrm>
            <a:prstGeom prst="rect">
              <a:avLst/>
            </a:prstGeom>
            <a:solidFill>
              <a:srgbClr val="D2D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Freeform 51">
              <a:extLst>
                <a:ext uri="{FF2B5EF4-FFF2-40B4-BE49-F238E27FC236}">
                  <a16:creationId xmlns:a16="http://schemas.microsoft.com/office/drawing/2014/main" id="{65D35800-358F-41AC-A972-A6B2A3B47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2959" y="6312218"/>
              <a:ext cx="400050" cy="28575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Rectangle 52">
              <a:extLst>
                <a:ext uri="{FF2B5EF4-FFF2-40B4-BE49-F238E27FC236}">
                  <a16:creationId xmlns:a16="http://schemas.microsoft.com/office/drawing/2014/main" id="{B9496C02-F829-4B63-AB38-3B4A190514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7934" y="4900931"/>
              <a:ext cx="2093913" cy="1322388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Rectangle 53">
              <a:extLst>
                <a:ext uri="{FF2B5EF4-FFF2-40B4-BE49-F238E27FC236}">
                  <a16:creationId xmlns:a16="http://schemas.microsoft.com/office/drawing/2014/main" id="{8C3A7089-85AC-412D-814B-6EBCF3426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04284" y="4908868"/>
              <a:ext cx="2079625" cy="1308100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Oval 54">
              <a:extLst>
                <a:ext uri="{FF2B5EF4-FFF2-40B4-BE49-F238E27FC236}">
                  <a16:creationId xmlns:a16="http://schemas.microsoft.com/office/drawing/2014/main" id="{66545012-BD2B-487C-A66F-DAEBD84E4A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31397" y="4845368"/>
              <a:ext cx="23813" cy="238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Oval 55">
              <a:extLst>
                <a:ext uri="{FF2B5EF4-FFF2-40B4-BE49-F238E27FC236}">
                  <a16:creationId xmlns:a16="http://schemas.microsoft.com/office/drawing/2014/main" id="{9E983EF0-400E-48E3-8184-6E4F79E98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31397" y="4843781"/>
              <a:ext cx="23813" cy="22225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Oval 56">
              <a:extLst>
                <a:ext uri="{FF2B5EF4-FFF2-40B4-BE49-F238E27FC236}">
                  <a16:creationId xmlns:a16="http://schemas.microsoft.com/office/drawing/2014/main" id="{DF2767C1-D817-42CE-860C-A5B997F81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36159" y="4846956"/>
              <a:ext cx="14288" cy="158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Oval 57">
              <a:extLst>
                <a:ext uri="{FF2B5EF4-FFF2-40B4-BE49-F238E27FC236}">
                  <a16:creationId xmlns:a16="http://schemas.microsoft.com/office/drawing/2014/main" id="{A16D9A3F-D549-428A-AB2C-46CFF9EEF6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39334" y="4851718"/>
              <a:ext cx="7938" cy="7938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Freeform 58">
              <a:extLst>
                <a:ext uri="{FF2B5EF4-FFF2-40B4-BE49-F238E27FC236}">
                  <a16:creationId xmlns:a16="http://schemas.microsoft.com/office/drawing/2014/main" id="{1DFD966C-591D-4D59-AAA2-A40FF209E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2509" y="4853306"/>
              <a:ext cx="1588" cy="3175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5A8538F3-8575-45CE-993E-7692EB95D8AF}"/>
              </a:ext>
            </a:extLst>
          </p:cNvPr>
          <p:cNvGrpSpPr/>
          <p:nvPr/>
        </p:nvGrpSpPr>
        <p:grpSpPr>
          <a:xfrm>
            <a:off x="6470884" y="2384385"/>
            <a:ext cx="433960" cy="3150964"/>
            <a:chOff x="1679339" y="2779139"/>
            <a:chExt cx="345642" cy="2411120"/>
          </a:xfrm>
        </p:grpSpPr>
        <p:sp>
          <p:nvSpPr>
            <p:cNvPr id="23" name="Oval 63">
              <a:extLst>
                <a:ext uri="{FF2B5EF4-FFF2-40B4-BE49-F238E27FC236}">
                  <a16:creationId xmlns:a16="http://schemas.microsoft.com/office/drawing/2014/main" id="{4BC50865-CE76-4511-ACB1-0236CAF23D42}"/>
                </a:ext>
              </a:extLst>
            </p:cNvPr>
            <p:cNvSpPr/>
            <p:nvPr/>
          </p:nvSpPr>
          <p:spPr>
            <a:xfrm>
              <a:off x="1679339" y="4854511"/>
              <a:ext cx="345642" cy="335748"/>
            </a:xfrm>
            <a:prstGeom prst="ellipse">
              <a:avLst/>
            </a:prstGeom>
            <a:solidFill>
              <a:srgbClr val="6F9A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Oval 71">
              <a:extLst>
                <a:ext uri="{FF2B5EF4-FFF2-40B4-BE49-F238E27FC236}">
                  <a16:creationId xmlns:a16="http://schemas.microsoft.com/office/drawing/2014/main" id="{7EBC9323-55B0-4EC6-A038-2F0B7DB1A997}"/>
                </a:ext>
              </a:extLst>
            </p:cNvPr>
            <p:cNvSpPr/>
            <p:nvPr/>
          </p:nvSpPr>
          <p:spPr>
            <a:xfrm>
              <a:off x="1679339" y="2779139"/>
              <a:ext cx="345642" cy="335748"/>
            </a:xfrm>
            <a:prstGeom prst="ellipse">
              <a:avLst/>
            </a:prstGeom>
            <a:solidFill>
              <a:srgbClr val="6F9A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endParaRPr>
            </a:p>
          </p:txBody>
        </p:sp>
        <p:sp>
          <p:nvSpPr>
            <p:cNvPr id="25" name="Oval 75">
              <a:extLst>
                <a:ext uri="{FF2B5EF4-FFF2-40B4-BE49-F238E27FC236}">
                  <a16:creationId xmlns:a16="http://schemas.microsoft.com/office/drawing/2014/main" id="{FE22ABE1-B54E-46B0-9BDA-ABEC65A26F31}"/>
                </a:ext>
              </a:extLst>
            </p:cNvPr>
            <p:cNvSpPr/>
            <p:nvPr/>
          </p:nvSpPr>
          <p:spPr>
            <a:xfrm>
              <a:off x="1679339" y="3457737"/>
              <a:ext cx="345642" cy="335748"/>
            </a:xfrm>
            <a:prstGeom prst="ellipse">
              <a:avLst/>
            </a:prstGeom>
            <a:solidFill>
              <a:srgbClr val="6F9A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endParaRPr>
            </a:p>
          </p:txBody>
        </p:sp>
        <p:sp>
          <p:nvSpPr>
            <p:cNvPr id="26" name="Oval 79">
              <a:extLst>
                <a:ext uri="{FF2B5EF4-FFF2-40B4-BE49-F238E27FC236}">
                  <a16:creationId xmlns:a16="http://schemas.microsoft.com/office/drawing/2014/main" id="{79B7D38D-7FD2-4011-ACAD-E862FA69CB89}"/>
                </a:ext>
              </a:extLst>
            </p:cNvPr>
            <p:cNvSpPr/>
            <p:nvPr/>
          </p:nvSpPr>
          <p:spPr>
            <a:xfrm>
              <a:off x="1679339" y="4156124"/>
              <a:ext cx="345642" cy="335748"/>
            </a:xfrm>
            <a:prstGeom prst="ellipse">
              <a:avLst/>
            </a:prstGeom>
            <a:solidFill>
              <a:srgbClr val="6F9A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Freeform 56">
              <a:extLst>
                <a:ext uri="{FF2B5EF4-FFF2-40B4-BE49-F238E27FC236}">
                  <a16:creationId xmlns:a16="http://schemas.microsoft.com/office/drawing/2014/main" id="{ADEDE6BF-35A2-450B-9BC0-74AC738CD6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69630" y="3543081"/>
              <a:ext cx="165058" cy="165058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Freeform 84">
              <a:extLst>
                <a:ext uri="{FF2B5EF4-FFF2-40B4-BE49-F238E27FC236}">
                  <a16:creationId xmlns:a16="http://schemas.microsoft.com/office/drawing/2014/main" id="{63C2F16A-8123-4ABD-8E10-2FF2A6B03D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81330" y="4918907"/>
              <a:ext cx="141658" cy="20695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Freeform 217">
              <a:extLst>
                <a:ext uri="{FF2B5EF4-FFF2-40B4-BE49-F238E27FC236}">
                  <a16:creationId xmlns:a16="http://schemas.microsoft.com/office/drawing/2014/main" id="{2C07A3E0-302D-4092-BDA2-4BA07A9744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61694" y="2879164"/>
              <a:ext cx="180930" cy="135698"/>
            </a:xfrm>
            <a:custGeom>
              <a:avLst/>
              <a:gdLst/>
              <a:ahLst/>
              <a:cxnLst>
                <a:cxn ang="0">
                  <a:pos x="78" y="58"/>
                </a:cxn>
                <a:cxn ang="0">
                  <a:pos x="0" y="58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53"/>
                </a:cxn>
                <a:cxn ang="0">
                  <a:pos x="78" y="53"/>
                </a:cxn>
                <a:cxn ang="0">
                  <a:pos x="78" y="58"/>
                </a:cxn>
                <a:cxn ang="0">
                  <a:pos x="73" y="22"/>
                </a:cxn>
                <a:cxn ang="0">
                  <a:pos x="71" y="23"/>
                </a:cxn>
                <a:cxn ang="0">
                  <a:pos x="66" y="18"/>
                </a:cxn>
                <a:cxn ang="0">
                  <a:pos x="42" y="42"/>
                </a:cxn>
                <a:cxn ang="0">
                  <a:pos x="40" y="42"/>
                </a:cxn>
                <a:cxn ang="0">
                  <a:pos x="31" y="34"/>
                </a:cxn>
                <a:cxn ang="0">
                  <a:pos x="16" y="49"/>
                </a:cxn>
                <a:cxn ang="0">
                  <a:pos x="8" y="42"/>
                </a:cxn>
                <a:cxn ang="0">
                  <a:pos x="30" y="20"/>
                </a:cxn>
                <a:cxn ang="0">
                  <a:pos x="32" y="20"/>
                </a:cxn>
                <a:cxn ang="0">
                  <a:pos x="41" y="29"/>
                </a:cxn>
                <a:cxn ang="0">
                  <a:pos x="59" y="11"/>
                </a:cxn>
                <a:cxn ang="0">
                  <a:pos x="54" y="6"/>
                </a:cxn>
                <a:cxn ang="0">
                  <a:pos x="55" y="4"/>
                </a:cxn>
                <a:cxn ang="0">
                  <a:pos x="71" y="4"/>
                </a:cxn>
                <a:cxn ang="0">
                  <a:pos x="73" y="6"/>
                </a:cxn>
                <a:cxn ang="0">
                  <a:pos x="73" y="22"/>
                </a:cxn>
              </a:cxnLst>
              <a:rect l="0" t="0" r="r" b="b"/>
              <a:pathLst>
                <a:path w="78" h="58">
                  <a:moveTo>
                    <a:pt x="78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lnTo>
                    <a:pt x="78" y="58"/>
                  </a:lnTo>
                  <a:close/>
                  <a:moveTo>
                    <a:pt x="73" y="22"/>
                  </a:moveTo>
                  <a:cubicBezTo>
                    <a:pt x="73" y="23"/>
                    <a:pt x="71" y="24"/>
                    <a:pt x="71" y="2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2" y="19"/>
                    <a:pt x="32" y="2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6"/>
                    <a:pt x="54" y="4"/>
                    <a:pt x="55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4"/>
                    <a:pt x="73" y="5"/>
                    <a:pt x="73" y="6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Freeform 135">
              <a:extLst>
                <a:ext uri="{FF2B5EF4-FFF2-40B4-BE49-F238E27FC236}">
                  <a16:creationId xmlns:a16="http://schemas.microsoft.com/office/drawing/2014/main" id="{7C2F865D-FF97-4723-8639-0EC9681EB6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79726" y="4256149"/>
              <a:ext cx="144868" cy="13570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1" name="图片 30">
            <a:extLst>
              <a:ext uri="{FF2B5EF4-FFF2-40B4-BE49-F238E27FC236}">
                <a16:creationId xmlns:a16="http://schemas.microsoft.com/office/drawing/2014/main" id="{1113C4B6-E2F3-4F78-B5B6-C4C279C3C9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901" y="2804102"/>
            <a:ext cx="3776266" cy="2323976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id="{B3C0BEF1-E539-4A2A-B56F-16FE99C174B9}"/>
              </a:ext>
            </a:extLst>
          </p:cNvPr>
          <p:cNvGrpSpPr/>
          <p:nvPr/>
        </p:nvGrpSpPr>
        <p:grpSpPr>
          <a:xfrm>
            <a:off x="6801443" y="2170353"/>
            <a:ext cx="4374277" cy="925995"/>
            <a:chOff x="7288507" y="2236305"/>
            <a:chExt cx="4374277" cy="925995"/>
          </a:xfrm>
        </p:grpSpPr>
        <p:sp>
          <p:nvSpPr>
            <p:cNvPr id="33" name="文本框 36">
              <a:extLst>
                <a:ext uri="{FF2B5EF4-FFF2-40B4-BE49-F238E27FC236}">
                  <a16:creationId xmlns:a16="http://schemas.microsoft.com/office/drawing/2014/main" id="{7DF938CD-29A9-431F-826B-DD8897AD757C}"/>
                </a:ext>
              </a:extLst>
            </p:cNvPr>
            <p:cNvSpPr txBox="1"/>
            <p:nvPr/>
          </p:nvSpPr>
          <p:spPr>
            <a:xfrm>
              <a:off x="7288507" y="2236305"/>
              <a:ext cx="36959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34" name="Text Placeholder 32">
              <a:extLst>
                <a:ext uri="{FF2B5EF4-FFF2-40B4-BE49-F238E27FC236}">
                  <a16:creationId xmlns:a16="http://schemas.microsoft.com/office/drawing/2014/main" id="{C458F32E-D0DF-42B2-AB9E-1D381FB5FEF8}"/>
                </a:ext>
              </a:extLst>
            </p:cNvPr>
            <p:cNvSpPr txBox="1">
              <a:spLocks/>
            </p:cNvSpPr>
            <p:nvPr/>
          </p:nvSpPr>
          <p:spPr>
            <a:xfrm>
              <a:off x="7444724" y="2640869"/>
              <a:ext cx="4218060" cy="521431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7305372E-E9C8-4709-A515-3FEFE7108541}"/>
              </a:ext>
            </a:extLst>
          </p:cNvPr>
          <p:cNvGrpSpPr/>
          <p:nvPr/>
        </p:nvGrpSpPr>
        <p:grpSpPr>
          <a:xfrm>
            <a:off x="6801443" y="3121020"/>
            <a:ext cx="4374277" cy="925995"/>
            <a:chOff x="7288507" y="2236305"/>
            <a:chExt cx="4374277" cy="925995"/>
          </a:xfrm>
        </p:grpSpPr>
        <p:sp>
          <p:nvSpPr>
            <p:cNvPr id="36" name="文本框 36">
              <a:extLst>
                <a:ext uri="{FF2B5EF4-FFF2-40B4-BE49-F238E27FC236}">
                  <a16:creationId xmlns:a16="http://schemas.microsoft.com/office/drawing/2014/main" id="{40941ABB-D644-45C9-90BD-4AF321319C04}"/>
                </a:ext>
              </a:extLst>
            </p:cNvPr>
            <p:cNvSpPr txBox="1"/>
            <p:nvPr/>
          </p:nvSpPr>
          <p:spPr>
            <a:xfrm>
              <a:off x="7288507" y="2236305"/>
              <a:ext cx="36959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37" name="Text Placeholder 32">
              <a:extLst>
                <a:ext uri="{FF2B5EF4-FFF2-40B4-BE49-F238E27FC236}">
                  <a16:creationId xmlns:a16="http://schemas.microsoft.com/office/drawing/2014/main" id="{6DBE0C89-C015-4608-A19E-611D00F7BEA2}"/>
                </a:ext>
              </a:extLst>
            </p:cNvPr>
            <p:cNvSpPr txBox="1">
              <a:spLocks/>
            </p:cNvSpPr>
            <p:nvPr/>
          </p:nvSpPr>
          <p:spPr>
            <a:xfrm>
              <a:off x="7444724" y="2640869"/>
              <a:ext cx="4218060" cy="521431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A961489C-FB23-4E92-A9DC-489CC06018E1}"/>
              </a:ext>
            </a:extLst>
          </p:cNvPr>
          <p:cNvGrpSpPr/>
          <p:nvPr/>
        </p:nvGrpSpPr>
        <p:grpSpPr>
          <a:xfrm>
            <a:off x="6801443" y="4034477"/>
            <a:ext cx="4374277" cy="925995"/>
            <a:chOff x="7288507" y="2236305"/>
            <a:chExt cx="4374277" cy="925995"/>
          </a:xfrm>
        </p:grpSpPr>
        <p:sp>
          <p:nvSpPr>
            <p:cNvPr id="39" name="文本框 36">
              <a:extLst>
                <a:ext uri="{FF2B5EF4-FFF2-40B4-BE49-F238E27FC236}">
                  <a16:creationId xmlns:a16="http://schemas.microsoft.com/office/drawing/2014/main" id="{74C85196-6A42-4663-A332-1D4FFA9AA741}"/>
                </a:ext>
              </a:extLst>
            </p:cNvPr>
            <p:cNvSpPr txBox="1"/>
            <p:nvPr/>
          </p:nvSpPr>
          <p:spPr>
            <a:xfrm>
              <a:off x="7288507" y="2236305"/>
              <a:ext cx="36959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40" name="Text Placeholder 32">
              <a:extLst>
                <a:ext uri="{FF2B5EF4-FFF2-40B4-BE49-F238E27FC236}">
                  <a16:creationId xmlns:a16="http://schemas.microsoft.com/office/drawing/2014/main" id="{4C476478-EBD9-4626-93D9-729CFAC11DE0}"/>
                </a:ext>
              </a:extLst>
            </p:cNvPr>
            <p:cNvSpPr txBox="1">
              <a:spLocks/>
            </p:cNvSpPr>
            <p:nvPr/>
          </p:nvSpPr>
          <p:spPr>
            <a:xfrm>
              <a:off x="7444724" y="2640869"/>
              <a:ext cx="4218060" cy="521431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B1AB7473-E654-41C8-A519-3015B72DE2B8}"/>
              </a:ext>
            </a:extLst>
          </p:cNvPr>
          <p:cNvGrpSpPr/>
          <p:nvPr/>
        </p:nvGrpSpPr>
        <p:grpSpPr>
          <a:xfrm>
            <a:off x="6801443" y="4960597"/>
            <a:ext cx="4374277" cy="925995"/>
            <a:chOff x="7288507" y="2236305"/>
            <a:chExt cx="4374277" cy="925995"/>
          </a:xfrm>
        </p:grpSpPr>
        <p:sp>
          <p:nvSpPr>
            <p:cNvPr id="42" name="文本框 36">
              <a:extLst>
                <a:ext uri="{FF2B5EF4-FFF2-40B4-BE49-F238E27FC236}">
                  <a16:creationId xmlns:a16="http://schemas.microsoft.com/office/drawing/2014/main" id="{B7B571D3-811A-42A3-90A6-A6ED10D26804}"/>
                </a:ext>
              </a:extLst>
            </p:cNvPr>
            <p:cNvSpPr txBox="1"/>
            <p:nvPr/>
          </p:nvSpPr>
          <p:spPr>
            <a:xfrm>
              <a:off x="7288507" y="2236305"/>
              <a:ext cx="36959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43" name="Text Placeholder 32">
              <a:extLst>
                <a:ext uri="{FF2B5EF4-FFF2-40B4-BE49-F238E27FC236}">
                  <a16:creationId xmlns:a16="http://schemas.microsoft.com/office/drawing/2014/main" id="{B0D4EE9F-0924-4617-97F9-E18A3BB7DF2A}"/>
                </a:ext>
              </a:extLst>
            </p:cNvPr>
            <p:cNvSpPr txBox="1">
              <a:spLocks/>
            </p:cNvSpPr>
            <p:nvPr/>
          </p:nvSpPr>
          <p:spPr>
            <a:xfrm>
              <a:off x="7444724" y="2640869"/>
              <a:ext cx="4218060" cy="521431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  <p:pic>
        <p:nvPicPr>
          <p:cNvPr id="44" name="图片 43">
            <a:extLst>
              <a:ext uri="{FF2B5EF4-FFF2-40B4-BE49-F238E27FC236}">
                <a16:creationId xmlns:a16="http://schemas.microsoft.com/office/drawing/2014/main" id="{56FB60FE-6F17-4CFD-8DC5-A29B21DC5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901" y="2794608"/>
            <a:ext cx="3790636" cy="240542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CD2A9BF9-420A-4B00-8A6B-8D78316C9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795" y="2794608"/>
            <a:ext cx="3778372" cy="240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693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A756EC4-C9DE-4DC1-BA94-DF5452D7CFFA}"/>
              </a:ext>
            </a:extLst>
          </p:cNvPr>
          <p:cNvGrpSpPr/>
          <p:nvPr/>
        </p:nvGrpSpPr>
        <p:grpSpPr>
          <a:xfrm>
            <a:off x="225434" y="242900"/>
            <a:ext cx="3097453" cy="523220"/>
            <a:chOff x="4632334" y="2643200"/>
            <a:chExt cx="3097453" cy="523220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FB2D09A2-8950-4C15-A3A3-7A2057AF0FBD}"/>
                </a:ext>
              </a:extLst>
            </p:cNvPr>
            <p:cNvSpPr/>
            <p:nvPr/>
          </p:nvSpPr>
          <p:spPr>
            <a:xfrm>
              <a:off x="4632334" y="2690183"/>
              <a:ext cx="652803" cy="370029"/>
            </a:xfrm>
            <a:prstGeom prst="roundRect">
              <a:avLst/>
            </a:prstGeom>
            <a:solidFill>
              <a:srgbClr val="6F9A70"/>
            </a:solidFill>
            <a:ln>
              <a:noFill/>
            </a:ln>
            <a:effectLst>
              <a:outerShdw blurRad="152400" dist="63500" dir="5400000" sx="104000" sy="104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51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027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753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05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256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5079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97586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0102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6821"/>
              <a:r>
                <a:rPr lang="en-US" altLang="zh-CN" sz="24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6" name="文本框 3">
              <a:extLst>
                <a:ext uri="{FF2B5EF4-FFF2-40B4-BE49-F238E27FC236}">
                  <a16:creationId xmlns:a16="http://schemas.microsoft.com/office/drawing/2014/main" id="{93EA2CF6-B1C2-49B5-B861-FD4307A6CC6A}"/>
                </a:ext>
              </a:extLst>
            </p:cNvPr>
            <p:cNvSpPr txBox="1"/>
            <p:nvPr/>
          </p:nvSpPr>
          <p:spPr>
            <a:xfrm>
              <a:off x="5350191" y="2643200"/>
              <a:ext cx="23795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年度工作概述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6E32BE41-B5C6-49CB-A89E-17067FF15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41" t="38404" r="5556" b="61569"/>
          <a:stretch>
            <a:fillRect/>
          </a:stretch>
        </p:blipFill>
        <p:spPr>
          <a:xfrm>
            <a:off x="9979720" y="1583982"/>
            <a:ext cx="291" cy="1821"/>
          </a:xfrm>
          <a:custGeom>
            <a:avLst/>
            <a:gdLst>
              <a:gd name="connsiteX0" fmla="*/ 291 w 291"/>
              <a:gd name="connsiteY0" fmla="*/ 0 h 1821"/>
              <a:gd name="connsiteX1" fmla="*/ 197 w 291"/>
              <a:gd name="connsiteY1" fmla="*/ 600 h 1821"/>
              <a:gd name="connsiteX2" fmla="*/ 106 w 291"/>
              <a:gd name="connsiteY2" fmla="*/ 1148 h 1821"/>
              <a:gd name="connsiteX3" fmla="*/ 291 w 291"/>
              <a:gd name="connsiteY3" fmla="*/ 0 h 1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1821">
                <a:moveTo>
                  <a:pt x="291" y="0"/>
                </a:moveTo>
                <a:lnTo>
                  <a:pt x="197" y="600"/>
                </a:lnTo>
                <a:cubicBezTo>
                  <a:pt x="-16" y="1943"/>
                  <a:pt x="-70" y="2257"/>
                  <a:pt x="106" y="1148"/>
                </a:cubicBezTo>
                <a:lnTo>
                  <a:pt x="291" y="0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B566AEE-5C1D-4355-8C58-7995974DA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47" t="38521" r="40734" b="61439"/>
          <a:stretch>
            <a:fillRect/>
          </a:stretch>
        </p:blipFill>
        <p:spPr>
          <a:xfrm>
            <a:off x="6359307" y="1592007"/>
            <a:ext cx="1953" cy="2698"/>
          </a:xfrm>
          <a:custGeom>
            <a:avLst/>
            <a:gdLst>
              <a:gd name="connsiteX0" fmla="*/ 1510 w 1953"/>
              <a:gd name="connsiteY0" fmla="*/ 674 h 2698"/>
              <a:gd name="connsiteX1" fmla="*/ 0 w 1953"/>
              <a:gd name="connsiteY1" fmla="*/ 2698 h 2698"/>
              <a:gd name="connsiteX2" fmla="*/ 416 w 1953"/>
              <a:gd name="connsiteY2" fmla="*/ 2094 h 2698"/>
              <a:gd name="connsiteX3" fmla="*/ 1510 w 1953"/>
              <a:gd name="connsiteY3" fmla="*/ 674 h 2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3" h="2698">
                <a:moveTo>
                  <a:pt x="1510" y="674"/>
                </a:moveTo>
                <a:lnTo>
                  <a:pt x="0" y="2698"/>
                </a:lnTo>
                <a:lnTo>
                  <a:pt x="416" y="2094"/>
                </a:lnTo>
                <a:cubicBezTo>
                  <a:pt x="2142" y="-333"/>
                  <a:pt x="2272" y="-423"/>
                  <a:pt x="1510" y="674"/>
                </a:cubicBezTo>
                <a:close/>
              </a:path>
            </a:pathLst>
          </a:cu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EDB0D4C6-0E6D-44D2-BB1C-F8651A2EFEC3}"/>
              </a:ext>
            </a:extLst>
          </p:cNvPr>
          <p:cNvGrpSpPr/>
          <p:nvPr/>
        </p:nvGrpSpPr>
        <p:grpSpPr>
          <a:xfrm>
            <a:off x="463420" y="2217939"/>
            <a:ext cx="11265160" cy="3883429"/>
            <a:chOff x="463420" y="2339239"/>
            <a:chExt cx="11265160" cy="3883429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1F118C87-104E-42DD-B1FD-086227B89045}"/>
                </a:ext>
              </a:extLst>
            </p:cNvPr>
            <p:cNvGrpSpPr/>
            <p:nvPr/>
          </p:nvGrpSpPr>
          <p:grpSpPr>
            <a:xfrm>
              <a:off x="463420" y="2339239"/>
              <a:ext cx="11265160" cy="2585930"/>
              <a:chOff x="0" y="3785661"/>
              <a:chExt cx="24377650" cy="5595920"/>
            </a:xfrm>
          </p:grpSpPr>
          <p:sp>
            <p:nvSpPr>
              <p:cNvPr id="23" name="Rectangle 1">
                <a:extLst>
                  <a:ext uri="{FF2B5EF4-FFF2-40B4-BE49-F238E27FC236}">
                    <a16:creationId xmlns:a16="http://schemas.microsoft.com/office/drawing/2014/main" id="{947663F7-7DD4-45CE-86B3-3018428457A4}"/>
                  </a:ext>
                </a:extLst>
              </p:cNvPr>
              <p:cNvSpPr/>
              <p:nvPr/>
            </p:nvSpPr>
            <p:spPr>
              <a:xfrm>
                <a:off x="0" y="7351916"/>
                <a:ext cx="24377650" cy="116440"/>
              </a:xfrm>
              <a:prstGeom prst="rect">
                <a:avLst/>
              </a:prstGeom>
              <a:solidFill>
                <a:srgbClr val="6F9A70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Calibri Light"/>
                </a:endParaRPr>
              </a:p>
            </p:txBody>
          </p:sp>
          <p:sp>
            <p:nvSpPr>
              <p:cNvPr id="24" name="Oval 5">
                <a:extLst>
                  <a:ext uri="{FF2B5EF4-FFF2-40B4-BE49-F238E27FC236}">
                    <a16:creationId xmlns:a16="http://schemas.microsoft.com/office/drawing/2014/main" id="{FBDF2B11-AD8E-45B3-B0B0-DFE77D3EC3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71225" y="7232851"/>
                <a:ext cx="352735" cy="352827"/>
              </a:xfrm>
              <a:prstGeom prst="ellipse">
                <a:avLst/>
              </a:prstGeom>
              <a:solidFill>
                <a:srgbClr val="FFFFFF"/>
              </a:solidFill>
              <a:ln w="38100" cmpd="sng">
                <a:solidFill>
                  <a:srgbClr val="6F9A7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Calibri Light"/>
                </a:endParaRPr>
              </a:p>
            </p:txBody>
          </p:sp>
          <p:sp>
            <p:nvSpPr>
              <p:cNvPr id="25" name="Oval 8">
                <a:extLst>
                  <a:ext uri="{FF2B5EF4-FFF2-40B4-BE49-F238E27FC236}">
                    <a16:creationId xmlns:a16="http://schemas.microsoft.com/office/drawing/2014/main" id="{783BD31E-DDCE-425E-9146-251497A0A45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423373" y="7200595"/>
                <a:ext cx="352735" cy="352827"/>
              </a:xfrm>
              <a:prstGeom prst="ellipse">
                <a:avLst/>
              </a:prstGeom>
              <a:solidFill>
                <a:srgbClr val="FFFFFF"/>
              </a:solidFill>
              <a:ln w="38100" cmpd="sng">
                <a:solidFill>
                  <a:srgbClr val="6F9A7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Calibri Light"/>
                </a:endParaRPr>
              </a:p>
            </p:txBody>
          </p:sp>
          <p:grpSp>
            <p:nvGrpSpPr>
              <p:cNvPr id="26" name="Group 29">
                <a:extLst>
                  <a:ext uri="{FF2B5EF4-FFF2-40B4-BE49-F238E27FC236}">
                    <a16:creationId xmlns:a16="http://schemas.microsoft.com/office/drawing/2014/main" id="{F977A486-560C-4330-A36F-848ACB76E610}"/>
                  </a:ext>
                </a:extLst>
              </p:cNvPr>
              <p:cNvGrpSpPr/>
              <p:nvPr/>
            </p:nvGrpSpPr>
            <p:grpSpPr>
              <a:xfrm>
                <a:off x="7099493" y="7837629"/>
                <a:ext cx="1042643" cy="1543952"/>
                <a:chOff x="2766253" y="2939111"/>
                <a:chExt cx="391093" cy="578982"/>
              </a:xfrm>
            </p:grpSpPr>
            <p:sp>
              <p:nvSpPr>
                <p:cNvPr id="44" name="Freeform 14">
                  <a:extLst>
                    <a:ext uri="{FF2B5EF4-FFF2-40B4-BE49-F238E27FC236}">
                      <a16:creationId xmlns:a16="http://schemas.microsoft.com/office/drawing/2014/main" id="{E31552B5-7047-43CC-94CB-BA0822AF86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>
                  <a:off x="2766253" y="2939111"/>
                  <a:ext cx="391093" cy="578982"/>
                </a:xfrm>
                <a:custGeom>
                  <a:avLst/>
                  <a:gdLst>
                    <a:gd name="T0" fmla="*/ 3375 w 3376"/>
                    <a:gd name="T1" fmla="*/ 1688 h 5001"/>
                    <a:gd name="T2" fmla="*/ 3375 w 3376"/>
                    <a:gd name="T3" fmla="*/ 1688 h 5001"/>
                    <a:gd name="T4" fmla="*/ 1688 w 3376"/>
                    <a:gd name="T5" fmla="*/ 0 h 5001"/>
                    <a:gd name="T6" fmla="*/ 0 w 3376"/>
                    <a:gd name="T7" fmla="*/ 1688 h 5001"/>
                    <a:gd name="T8" fmla="*/ 469 w 3376"/>
                    <a:gd name="T9" fmla="*/ 2875 h 5001"/>
                    <a:gd name="T10" fmla="*/ 469 w 3376"/>
                    <a:gd name="T11" fmla="*/ 2875 h 5001"/>
                    <a:gd name="T12" fmla="*/ 1657 w 3376"/>
                    <a:gd name="T13" fmla="*/ 5000 h 5001"/>
                    <a:gd name="T14" fmla="*/ 1657 w 3376"/>
                    <a:gd name="T15" fmla="*/ 5000 h 5001"/>
                    <a:gd name="T16" fmla="*/ 1719 w 3376"/>
                    <a:gd name="T17" fmla="*/ 5000 h 5001"/>
                    <a:gd name="T18" fmla="*/ 1750 w 3376"/>
                    <a:gd name="T19" fmla="*/ 5000 h 5001"/>
                    <a:gd name="T20" fmla="*/ 2907 w 3376"/>
                    <a:gd name="T21" fmla="*/ 2875 h 5001"/>
                    <a:gd name="T22" fmla="*/ 2907 w 3376"/>
                    <a:gd name="T23" fmla="*/ 2875 h 5001"/>
                    <a:gd name="T24" fmla="*/ 3375 w 3376"/>
                    <a:gd name="T25" fmla="*/ 1688 h 50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76" h="5001">
                      <a:moveTo>
                        <a:pt x="3375" y="1688"/>
                      </a:moveTo>
                      <a:lnTo>
                        <a:pt x="3375" y="1688"/>
                      </a:lnTo>
                      <a:cubicBezTo>
                        <a:pt x="3375" y="751"/>
                        <a:pt x="2625" y="0"/>
                        <a:pt x="1688" y="0"/>
                      </a:cubicBezTo>
                      <a:cubicBezTo>
                        <a:pt x="750" y="0"/>
                        <a:pt x="0" y="751"/>
                        <a:pt x="0" y="1688"/>
                      </a:cubicBezTo>
                      <a:cubicBezTo>
                        <a:pt x="0" y="2157"/>
                        <a:pt x="188" y="2563"/>
                        <a:pt x="469" y="2875"/>
                      </a:cubicBezTo>
                      <a:lnTo>
                        <a:pt x="469" y="2875"/>
                      </a:lnTo>
                      <a:cubicBezTo>
                        <a:pt x="469" y="2875"/>
                        <a:pt x="1469" y="3844"/>
                        <a:pt x="1657" y="5000"/>
                      </a:cubicBezTo>
                      <a:lnTo>
                        <a:pt x="1657" y="5000"/>
                      </a:lnTo>
                      <a:cubicBezTo>
                        <a:pt x="1719" y="5000"/>
                        <a:pt x="1719" y="5000"/>
                        <a:pt x="1719" y="5000"/>
                      </a:cubicBezTo>
                      <a:cubicBezTo>
                        <a:pt x="1750" y="5000"/>
                        <a:pt x="1750" y="5000"/>
                        <a:pt x="1750" y="5000"/>
                      </a:cubicBezTo>
                      <a:cubicBezTo>
                        <a:pt x="1938" y="3844"/>
                        <a:pt x="2907" y="2875"/>
                        <a:pt x="2907" y="2875"/>
                      </a:cubicBezTo>
                      <a:lnTo>
                        <a:pt x="2907" y="2875"/>
                      </a:lnTo>
                      <a:cubicBezTo>
                        <a:pt x="3219" y="2563"/>
                        <a:pt x="3375" y="2157"/>
                        <a:pt x="3375" y="1688"/>
                      </a:cubicBezTo>
                    </a:path>
                  </a:pathLst>
                </a:custGeom>
                <a:solidFill>
                  <a:srgbClr val="6F9A70"/>
                </a:solidFill>
                <a:ln w="38100" cmpd="sng"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45" name="Oval 17">
                  <a:extLst>
                    <a:ext uri="{FF2B5EF4-FFF2-40B4-BE49-F238E27FC236}">
                      <a16:creationId xmlns:a16="http://schemas.microsoft.com/office/drawing/2014/main" id="{CCBC62B3-8BEB-4580-B084-6DFED872DD0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42148" y="3194978"/>
                  <a:ext cx="244583" cy="244583"/>
                </a:xfrm>
                <a:prstGeom prst="ellipse">
                  <a:avLst/>
                </a:prstGeom>
                <a:solidFill>
                  <a:srgbClr val="FFFFFF"/>
                </a:solidFill>
                <a:ln w="3810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Calibri Light"/>
                  </a:endParaRPr>
                </a:p>
              </p:txBody>
            </p:sp>
          </p:grpSp>
          <p:grpSp>
            <p:nvGrpSpPr>
              <p:cNvPr id="27" name="Group 30">
                <a:extLst>
                  <a:ext uri="{FF2B5EF4-FFF2-40B4-BE49-F238E27FC236}">
                    <a16:creationId xmlns:a16="http://schemas.microsoft.com/office/drawing/2014/main" id="{8CFA6994-FE7C-45D1-9E2E-F2FC4CCC0B40}"/>
                  </a:ext>
                </a:extLst>
              </p:cNvPr>
              <p:cNvGrpSpPr/>
              <p:nvPr/>
            </p:nvGrpSpPr>
            <p:grpSpPr>
              <a:xfrm>
                <a:off x="1231222" y="5354075"/>
                <a:ext cx="1042643" cy="1543952"/>
                <a:chOff x="565078" y="2007778"/>
                <a:chExt cx="391093" cy="578982"/>
              </a:xfrm>
            </p:grpSpPr>
            <p:sp>
              <p:nvSpPr>
                <p:cNvPr id="42" name="Freeform 14">
                  <a:extLst>
                    <a:ext uri="{FF2B5EF4-FFF2-40B4-BE49-F238E27FC236}">
                      <a16:creationId xmlns:a16="http://schemas.microsoft.com/office/drawing/2014/main" id="{9DEC23C8-0AF1-4DDE-BD2B-63A81A21C1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5078" y="2007778"/>
                  <a:ext cx="391093" cy="578982"/>
                </a:xfrm>
                <a:custGeom>
                  <a:avLst/>
                  <a:gdLst>
                    <a:gd name="T0" fmla="*/ 3375 w 3376"/>
                    <a:gd name="T1" fmla="*/ 1688 h 5001"/>
                    <a:gd name="T2" fmla="*/ 3375 w 3376"/>
                    <a:gd name="T3" fmla="*/ 1688 h 5001"/>
                    <a:gd name="T4" fmla="*/ 1688 w 3376"/>
                    <a:gd name="T5" fmla="*/ 0 h 5001"/>
                    <a:gd name="T6" fmla="*/ 0 w 3376"/>
                    <a:gd name="T7" fmla="*/ 1688 h 5001"/>
                    <a:gd name="T8" fmla="*/ 469 w 3376"/>
                    <a:gd name="T9" fmla="*/ 2875 h 5001"/>
                    <a:gd name="T10" fmla="*/ 469 w 3376"/>
                    <a:gd name="T11" fmla="*/ 2875 h 5001"/>
                    <a:gd name="T12" fmla="*/ 1657 w 3376"/>
                    <a:gd name="T13" fmla="*/ 5000 h 5001"/>
                    <a:gd name="T14" fmla="*/ 1657 w 3376"/>
                    <a:gd name="T15" fmla="*/ 5000 h 5001"/>
                    <a:gd name="T16" fmla="*/ 1719 w 3376"/>
                    <a:gd name="T17" fmla="*/ 5000 h 5001"/>
                    <a:gd name="T18" fmla="*/ 1750 w 3376"/>
                    <a:gd name="T19" fmla="*/ 5000 h 5001"/>
                    <a:gd name="T20" fmla="*/ 2907 w 3376"/>
                    <a:gd name="T21" fmla="*/ 2875 h 5001"/>
                    <a:gd name="T22" fmla="*/ 2907 w 3376"/>
                    <a:gd name="T23" fmla="*/ 2875 h 5001"/>
                    <a:gd name="T24" fmla="*/ 3375 w 3376"/>
                    <a:gd name="T25" fmla="*/ 1688 h 50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76" h="5001">
                      <a:moveTo>
                        <a:pt x="3375" y="1688"/>
                      </a:moveTo>
                      <a:lnTo>
                        <a:pt x="3375" y="1688"/>
                      </a:lnTo>
                      <a:cubicBezTo>
                        <a:pt x="3375" y="751"/>
                        <a:pt x="2625" y="0"/>
                        <a:pt x="1688" y="0"/>
                      </a:cubicBezTo>
                      <a:cubicBezTo>
                        <a:pt x="750" y="0"/>
                        <a:pt x="0" y="751"/>
                        <a:pt x="0" y="1688"/>
                      </a:cubicBezTo>
                      <a:cubicBezTo>
                        <a:pt x="0" y="2157"/>
                        <a:pt x="188" y="2563"/>
                        <a:pt x="469" y="2875"/>
                      </a:cubicBezTo>
                      <a:lnTo>
                        <a:pt x="469" y="2875"/>
                      </a:lnTo>
                      <a:cubicBezTo>
                        <a:pt x="469" y="2875"/>
                        <a:pt x="1469" y="3844"/>
                        <a:pt x="1657" y="5000"/>
                      </a:cubicBezTo>
                      <a:lnTo>
                        <a:pt x="1657" y="5000"/>
                      </a:lnTo>
                      <a:cubicBezTo>
                        <a:pt x="1719" y="5000"/>
                        <a:pt x="1719" y="5000"/>
                        <a:pt x="1719" y="5000"/>
                      </a:cubicBezTo>
                      <a:cubicBezTo>
                        <a:pt x="1750" y="5000"/>
                        <a:pt x="1750" y="5000"/>
                        <a:pt x="1750" y="5000"/>
                      </a:cubicBezTo>
                      <a:cubicBezTo>
                        <a:pt x="1938" y="3844"/>
                        <a:pt x="2907" y="2875"/>
                        <a:pt x="2907" y="2875"/>
                      </a:cubicBezTo>
                      <a:lnTo>
                        <a:pt x="2907" y="2875"/>
                      </a:lnTo>
                      <a:cubicBezTo>
                        <a:pt x="3219" y="2563"/>
                        <a:pt x="3375" y="2157"/>
                        <a:pt x="3375" y="1688"/>
                      </a:cubicBezTo>
                    </a:path>
                  </a:pathLst>
                </a:custGeom>
                <a:solidFill>
                  <a:srgbClr val="6F9A70"/>
                </a:solidFill>
                <a:ln w="38100" cmpd="sng"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43" name="Oval 18">
                  <a:extLst>
                    <a:ext uri="{FF2B5EF4-FFF2-40B4-BE49-F238E27FC236}">
                      <a16:creationId xmlns:a16="http://schemas.microsoft.com/office/drawing/2014/main" id="{95B9844C-3A27-4C26-97B7-0A9CD3CA2DE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33195" y="2077379"/>
                  <a:ext cx="244583" cy="244583"/>
                </a:xfrm>
                <a:prstGeom prst="ellipse">
                  <a:avLst/>
                </a:prstGeom>
                <a:solidFill>
                  <a:srgbClr val="FFFFFF"/>
                </a:solidFill>
                <a:ln w="3810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Calibri Light"/>
                  </a:endParaRPr>
                </a:p>
              </p:txBody>
            </p:sp>
          </p:grpSp>
          <p:sp>
            <p:nvSpPr>
              <p:cNvPr id="28" name="Oval 22">
                <a:extLst>
                  <a:ext uri="{FF2B5EF4-FFF2-40B4-BE49-F238E27FC236}">
                    <a16:creationId xmlns:a16="http://schemas.microsoft.com/office/drawing/2014/main" id="{8B5336DA-1FFF-41E4-8040-E834110F29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2625247" y="7183837"/>
                <a:ext cx="352735" cy="352827"/>
              </a:xfrm>
              <a:prstGeom prst="ellipse">
                <a:avLst/>
              </a:prstGeom>
              <a:solidFill>
                <a:srgbClr val="FFFFFF"/>
              </a:solidFill>
              <a:ln w="38100" cmpd="sng">
                <a:solidFill>
                  <a:srgbClr val="6F9A7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Calibri Light"/>
                </a:endParaRPr>
              </a:p>
            </p:txBody>
          </p:sp>
          <p:sp>
            <p:nvSpPr>
              <p:cNvPr id="29" name="Oval 25">
                <a:extLst>
                  <a:ext uri="{FF2B5EF4-FFF2-40B4-BE49-F238E27FC236}">
                    <a16:creationId xmlns:a16="http://schemas.microsoft.com/office/drawing/2014/main" id="{388B0140-2480-4454-BA10-9281D596F5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461271" y="7183837"/>
                <a:ext cx="352735" cy="352827"/>
              </a:xfrm>
              <a:prstGeom prst="ellipse">
                <a:avLst/>
              </a:prstGeom>
              <a:solidFill>
                <a:srgbClr val="FFFFFF"/>
              </a:solidFill>
              <a:ln w="38100" cmpd="sng">
                <a:solidFill>
                  <a:srgbClr val="6F9A7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Calibri Light"/>
                </a:endParaRPr>
              </a:p>
            </p:txBody>
          </p:sp>
          <p:grpSp>
            <p:nvGrpSpPr>
              <p:cNvPr id="30" name="Group 32">
                <a:extLst>
                  <a:ext uri="{FF2B5EF4-FFF2-40B4-BE49-F238E27FC236}">
                    <a16:creationId xmlns:a16="http://schemas.microsoft.com/office/drawing/2014/main" id="{0D420C3B-45EC-41AE-9F1B-08CD70DB7320}"/>
                  </a:ext>
                </a:extLst>
              </p:cNvPr>
              <p:cNvGrpSpPr/>
              <p:nvPr/>
            </p:nvGrpSpPr>
            <p:grpSpPr>
              <a:xfrm>
                <a:off x="18137392" y="7772488"/>
                <a:ext cx="1042643" cy="1543952"/>
                <a:chOff x="6906543" y="2914683"/>
                <a:chExt cx="391093" cy="578982"/>
              </a:xfrm>
            </p:grpSpPr>
            <p:sp>
              <p:nvSpPr>
                <p:cNvPr id="40" name="Freeform 14">
                  <a:extLst>
                    <a:ext uri="{FF2B5EF4-FFF2-40B4-BE49-F238E27FC236}">
                      <a16:creationId xmlns:a16="http://schemas.microsoft.com/office/drawing/2014/main" id="{A6DD4A1E-6341-4A8C-A183-1BB799CB26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>
                  <a:off x="6906543" y="2914683"/>
                  <a:ext cx="391093" cy="578982"/>
                </a:xfrm>
                <a:custGeom>
                  <a:avLst/>
                  <a:gdLst>
                    <a:gd name="T0" fmla="*/ 3375 w 3376"/>
                    <a:gd name="T1" fmla="*/ 1688 h 5001"/>
                    <a:gd name="T2" fmla="*/ 3375 w 3376"/>
                    <a:gd name="T3" fmla="*/ 1688 h 5001"/>
                    <a:gd name="T4" fmla="*/ 1688 w 3376"/>
                    <a:gd name="T5" fmla="*/ 0 h 5001"/>
                    <a:gd name="T6" fmla="*/ 0 w 3376"/>
                    <a:gd name="T7" fmla="*/ 1688 h 5001"/>
                    <a:gd name="T8" fmla="*/ 469 w 3376"/>
                    <a:gd name="T9" fmla="*/ 2875 h 5001"/>
                    <a:gd name="T10" fmla="*/ 469 w 3376"/>
                    <a:gd name="T11" fmla="*/ 2875 h 5001"/>
                    <a:gd name="T12" fmla="*/ 1657 w 3376"/>
                    <a:gd name="T13" fmla="*/ 5000 h 5001"/>
                    <a:gd name="T14" fmla="*/ 1657 w 3376"/>
                    <a:gd name="T15" fmla="*/ 5000 h 5001"/>
                    <a:gd name="T16" fmla="*/ 1719 w 3376"/>
                    <a:gd name="T17" fmla="*/ 5000 h 5001"/>
                    <a:gd name="T18" fmla="*/ 1750 w 3376"/>
                    <a:gd name="T19" fmla="*/ 5000 h 5001"/>
                    <a:gd name="T20" fmla="*/ 2907 w 3376"/>
                    <a:gd name="T21" fmla="*/ 2875 h 5001"/>
                    <a:gd name="T22" fmla="*/ 2907 w 3376"/>
                    <a:gd name="T23" fmla="*/ 2875 h 5001"/>
                    <a:gd name="T24" fmla="*/ 3375 w 3376"/>
                    <a:gd name="T25" fmla="*/ 1688 h 50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76" h="5001">
                      <a:moveTo>
                        <a:pt x="3375" y="1688"/>
                      </a:moveTo>
                      <a:lnTo>
                        <a:pt x="3375" y="1688"/>
                      </a:lnTo>
                      <a:cubicBezTo>
                        <a:pt x="3375" y="751"/>
                        <a:pt x="2625" y="0"/>
                        <a:pt x="1688" y="0"/>
                      </a:cubicBezTo>
                      <a:cubicBezTo>
                        <a:pt x="750" y="0"/>
                        <a:pt x="0" y="751"/>
                        <a:pt x="0" y="1688"/>
                      </a:cubicBezTo>
                      <a:cubicBezTo>
                        <a:pt x="0" y="2157"/>
                        <a:pt x="188" y="2563"/>
                        <a:pt x="469" y="2875"/>
                      </a:cubicBezTo>
                      <a:lnTo>
                        <a:pt x="469" y="2875"/>
                      </a:lnTo>
                      <a:cubicBezTo>
                        <a:pt x="469" y="2875"/>
                        <a:pt x="1469" y="3844"/>
                        <a:pt x="1657" y="5000"/>
                      </a:cubicBezTo>
                      <a:lnTo>
                        <a:pt x="1657" y="5000"/>
                      </a:lnTo>
                      <a:cubicBezTo>
                        <a:pt x="1719" y="5000"/>
                        <a:pt x="1719" y="5000"/>
                        <a:pt x="1719" y="5000"/>
                      </a:cubicBezTo>
                      <a:cubicBezTo>
                        <a:pt x="1750" y="5000"/>
                        <a:pt x="1750" y="5000"/>
                        <a:pt x="1750" y="5000"/>
                      </a:cubicBezTo>
                      <a:cubicBezTo>
                        <a:pt x="1938" y="3844"/>
                        <a:pt x="2907" y="2875"/>
                        <a:pt x="2907" y="2875"/>
                      </a:cubicBezTo>
                      <a:lnTo>
                        <a:pt x="2907" y="2875"/>
                      </a:lnTo>
                      <a:cubicBezTo>
                        <a:pt x="3219" y="2563"/>
                        <a:pt x="3375" y="2157"/>
                        <a:pt x="3375" y="1688"/>
                      </a:cubicBezTo>
                    </a:path>
                  </a:pathLst>
                </a:custGeom>
                <a:solidFill>
                  <a:srgbClr val="6F9A70"/>
                </a:solidFill>
                <a:ln w="38100" cmpd="sng"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41" name="Oval 27">
                  <a:extLst>
                    <a:ext uri="{FF2B5EF4-FFF2-40B4-BE49-F238E27FC236}">
                      <a16:creationId xmlns:a16="http://schemas.microsoft.com/office/drawing/2014/main" id="{5E83F087-B47E-4EA4-9299-ADC51183A14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982438" y="3170550"/>
                  <a:ext cx="244583" cy="244583"/>
                </a:xfrm>
                <a:prstGeom prst="ellipse">
                  <a:avLst/>
                </a:prstGeom>
                <a:solidFill>
                  <a:srgbClr val="FFFFFF"/>
                </a:solidFill>
                <a:ln w="3810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Calibri Light"/>
                  </a:endParaRPr>
                </a:p>
              </p:txBody>
            </p:sp>
          </p:grpSp>
          <p:grpSp>
            <p:nvGrpSpPr>
              <p:cNvPr id="31" name="Group 31">
                <a:extLst>
                  <a:ext uri="{FF2B5EF4-FFF2-40B4-BE49-F238E27FC236}">
                    <a16:creationId xmlns:a16="http://schemas.microsoft.com/office/drawing/2014/main" id="{8019080D-FF12-4C49-8DC5-6765A9157958}"/>
                  </a:ext>
                </a:extLst>
              </p:cNvPr>
              <p:cNvGrpSpPr/>
              <p:nvPr/>
            </p:nvGrpSpPr>
            <p:grpSpPr>
              <a:xfrm>
                <a:off x="12269120" y="5288933"/>
                <a:ext cx="1042643" cy="1543952"/>
                <a:chOff x="4705368" y="1983350"/>
                <a:chExt cx="391093" cy="578982"/>
              </a:xfrm>
            </p:grpSpPr>
            <p:sp>
              <p:nvSpPr>
                <p:cNvPr id="38" name="Freeform 14">
                  <a:extLst>
                    <a:ext uri="{FF2B5EF4-FFF2-40B4-BE49-F238E27FC236}">
                      <a16:creationId xmlns:a16="http://schemas.microsoft.com/office/drawing/2014/main" id="{65B98552-7C5D-4AE4-8443-A04440EEEC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05368" y="1983350"/>
                  <a:ext cx="391093" cy="578982"/>
                </a:xfrm>
                <a:custGeom>
                  <a:avLst/>
                  <a:gdLst>
                    <a:gd name="T0" fmla="*/ 3375 w 3376"/>
                    <a:gd name="T1" fmla="*/ 1688 h 5001"/>
                    <a:gd name="T2" fmla="*/ 3375 w 3376"/>
                    <a:gd name="T3" fmla="*/ 1688 h 5001"/>
                    <a:gd name="T4" fmla="*/ 1688 w 3376"/>
                    <a:gd name="T5" fmla="*/ 0 h 5001"/>
                    <a:gd name="T6" fmla="*/ 0 w 3376"/>
                    <a:gd name="T7" fmla="*/ 1688 h 5001"/>
                    <a:gd name="T8" fmla="*/ 469 w 3376"/>
                    <a:gd name="T9" fmla="*/ 2875 h 5001"/>
                    <a:gd name="T10" fmla="*/ 469 w 3376"/>
                    <a:gd name="T11" fmla="*/ 2875 h 5001"/>
                    <a:gd name="T12" fmla="*/ 1657 w 3376"/>
                    <a:gd name="T13" fmla="*/ 5000 h 5001"/>
                    <a:gd name="T14" fmla="*/ 1657 w 3376"/>
                    <a:gd name="T15" fmla="*/ 5000 h 5001"/>
                    <a:gd name="T16" fmla="*/ 1719 w 3376"/>
                    <a:gd name="T17" fmla="*/ 5000 h 5001"/>
                    <a:gd name="T18" fmla="*/ 1750 w 3376"/>
                    <a:gd name="T19" fmla="*/ 5000 h 5001"/>
                    <a:gd name="T20" fmla="*/ 2907 w 3376"/>
                    <a:gd name="T21" fmla="*/ 2875 h 5001"/>
                    <a:gd name="T22" fmla="*/ 2907 w 3376"/>
                    <a:gd name="T23" fmla="*/ 2875 h 5001"/>
                    <a:gd name="T24" fmla="*/ 3375 w 3376"/>
                    <a:gd name="T25" fmla="*/ 1688 h 50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76" h="5001">
                      <a:moveTo>
                        <a:pt x="3375" y="1688"/>
                      </a:moveTo>
                      <a:lnTo>
                        <a:pt x="3375" y="1688"/>
                      </a:lnTo>
                      <a:cubicBezTo>
                        <a:pt x="3375" y="751"/>
                        <a:pt x="2625" y="0"/>
                        <a:pt x="1688" y="0"/>
                      </a:cubicBezTo>
                      <a:cubicBezTo>
                        <a:pt x="750" y="0"/>
                        <a:pt x="0" y="751"/>
                        <a:pt x="0" y="1688"/>
                      </a:cubicBezTo>
                      <a:cubicBezTo>
                        <a:pt x="0" y="2157"/>
                        <a:pt x="188" y="2563"/>
                        <a:pt x="469" y="2875"/>
                      </a:cubicBezTo>
                      <a:lnTo>
                        <a:pt x="469" y="2875"/>
                      </a:lnTo>
                      <a:cubicBezTo>
                        <a:pt x="469" y="2875"/>
                        <a:pt x="1469" y="3844"/>
                        <a:pt x="1657" y="5000"/>
                      </a:cubicBezTo>
                      <a:lnTo>
                        <a:pt x="1657" y="5000"/>
                      </a:lnTo>
                      <a:cubicBezTo>
                        <a:pt x="1719" y="5000"/>
                        <a:pt x="1719" y="5000"/>
                        <a:pt x="1719" y="5000"/>
                      </a:cubicBezTo>
                      <a:cubicBezTo>
                        <a:pt x="1750" y="5000"/>
                        <a:pt x="1750" y="5000"/>
                        <a:pt x="1750" y="5000"/>
                      </a:cubicBezTo>
                      <a:cubicBezTo>
                        <a:pt x="1938" y="3844"/>
                        <a:pt x="2907" y="2875"/>
                        <a:pt x="2907" y="2875"/>
                      </a:cubicBezTo>
                      <a:lnTo>
                        <a:pt x="2907" y="2875"/>
                      </a:lnTo>
                      <a:cubicBezTo>
                        <a:pt x="3219" y="2563"/>
                        <a:pt x="3375" y="2157"/>
                        <a:pt x="3375" y="1688"/>
                      </a:cubicBezTo>
                    </a:path>
                  </a:pathLst>
                </a:custGeom>
                <a:solidFill>
                  <a:srgbClr val="6F9A70"/>
                </a:solidFill>
                <a:ln w="38100" cmpd="sng"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9" name="Oval 28">
                  <a:extLst>
                    <a:ext uri="{FF2B5EF4-FFF2-40B4-BE49-F238E27FC236}">
                      <a16:creationId xmlns:a16="http://schemas.microsoft.com/office/drawing/2014/main" id="{3D0D93BA-7675-4FB8-96B8-067F06D3140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783810" y="2052951"/>
                  <a:ext cx="244583" cy="244583"/>
                </a:xfrm>
                <a:prstGeom prst="ellipse">
                  <a:avLst/>
                </a:prstGeom>
                <a:solidFill>
                  <a:srgbClr val="FFFFFF"/>
                </a:solidFill>
                <a:ln w="3810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Calibri Light"/>
                  </a:endParaRPr>
                </a:p>
              </p:txBody>
            </p:sp>
          </p:grpSp>
          <p:grpSp>
            <p:nvGrpSpPr>
              <p:cNvPr id="32" name="Group 47">
                <a:extLst>
                  <a:ext uri="{FF2B5EF4-FFF2-40B4-BE49-F238E27FC236}">
                    <a16:creationId xmlns:a16="http://schemas.microsoft.com/office/drawing/2014/main" id="{E90F5C81-8E39-49F4-8FBD-3B42D272B1D6}"/>
                  </a:ext>
                </a:extLst>
              </p:cNvPr>
              <p:cNvGrpSpPr/>
              <p:nvPr/>
            </p:nvGrpSpPr>
            <p:grpSpPr>
              <a:xfrm>
                <a:off x="1136302" y="3785661"/>
                <a:ext cx="1308371" cy="1217103"/>
                <a:chOff x="1005727" y="5592572"/>
                <a:chExt cx="571038" cy="531204"/>
              </a:xfrm>
              <a:solidFill>
                <a:schemeClr val="accent1"/>
              </a:solidFill>
            </p:grpSpPr>
            <p:sp>
              <p:nvSpPr>
                <p:cNvPr id="36" name="Freeform 143">
                  <a:extLst>
                    <a:ext uri="{FF2B5EF4-FFF2-40B4-BE49-F238E27FC236}">
                      <a16:creationId xmlns:a16="http://schemas.microsoft.com/office/drawing/2014/main" id="{71D2A45E-916D-4C53-AEEB-CF795C6D3F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8337" y="5801054"/>
                  <a:ext cx="208428" cy="322722"/>
                </a:xfrm>
                <a:custGeom>
                  <a:avLst/>
                  <a:gdLst>
                    <a:gd name="T0" fmla="*/ 294 w 320"/>
                    <a:gd name="T1" fmla="*/ 0 h 498"/>
                    <a:gd name="T2" fmla="*/ 294 w 320"/>
                    <a:gd name="T3" fmla="*/ 0 h 498"/>
                    <a:gd name="T4" fmla="*/ 13 w 320"/>
                    <a:gd name="T5" fmla="*/ 0 h 498"/>
                    <a:gd name="T6" fmla="*/ 0 w 320"/>
                    <a:gd name="T7" fmla="*/ 25 h 498"/>
                    <a:gd name="T8" fmla="*/ 0 w 320"/>
                    <a:gd name="T9" fmla="*/ 484 h 498"/>
                    <a:gd name="T10" fmla="*/ 13 w 320"/>
                    <a:gd name="T11" fmla="*/ 497 h 498"/>
                    <a:gd name="T12" fmla="*/ 294 w 320"/>
                    <a:gd name="T13" fmla="*/ 497 h 498"/>
                    <a:gd name="T14" fmla="*/ 319 w 320"/>
                    <a:gd name="T15" fmla="*/ 484 h 498"/>
                    <a:gd name="T16" fmla="*/ 319 w 320"/>
                    <a:gd name="T17" fmla="*/ 25 h 498"/>
                    <a:gd name="T18" fmla="*/ 294 w 320"/>
                    <a:gd name="T19" fmla="*/ 0 h 498"/>
                    <a:gd name="T20" fmla="*/ 179 w 320"/>
                    <a:gd name="T21" fmla="*/ 408 h 498"/>
                    <a:gd name="T22" fmla="*/ 179 w 320"/>
                    <a:gd name="T23" fmla="*/ 408 h 498"/>
                    <a:gd name="T24" fmla="*/ 153 w 320"/>
                    <a:gd name="T25" fmla="*/ 433 h 498"/>
                    <a:gd name="T26" fmla="*/ 128 w 320"/>
                    <a:gd name="T27" fmla="*/ 408 h 498"/>
                    <a:gd name="T28" fmla="*/ 128 w 320"/>
                    <a:gd name="T29" fmla="*/ 318 h 498"/>
                    <a:gd name="T30" fmla="*/ 153 w 320"/>
                    <a:gd name="T31" fmla="*/ 293 h 498"/>
                    <a:gd name="T32" fmla="*/ 179 w 320"/>
                    <a:gd name="T33" fmla="*/ 318 h 498"/>
                    <a:gd name="T34" fmla="*/ 179 w 320"/>
                    <a:gd name="T35" fmla="*/ 408 h 498"/>
                    <a:gd name="T36" fmla="*/ 179 w 320"/>
                    <a:gd name="T37" fmla="*/ 204 h 498"/>
                    <a:gd name="T38" fmla="*/ 179 w 320"/>
                    <a:gd name="T39" fmla="*/ 204 h 498"/>
                    <a:gd name="T40" fmla="*/ 153 w 320"/>
                    <a:gd name="T41" fmla="*/ 229 h 498"/>
                    <a:gd name="T42" fmla="*/ 128 w 320"/>
                    <a:gd name="T43" fmla="*/ 204 h 498"/>
                    <a:gd name="T44" fmla="*/ 128 w 320"/>
                    <a:gd name="T45" fmla="*/ 127 h 498"/>
                    <a:gd name="T46" fmla="*/ 153 w 320"/>
                    <a:gd name="T47" fmla="*/ 102 h 498"/>
                    <a:gd name="T48" fmla="*/ 179 w 320"/>
                    <a:gd name="T49" fmla="*/ 127 h 498"/>
                    <a:gd name="T50" fmla="*/ 179 w 320"/>
                    <a:gd name="T51" fmla="*/ 204 h 4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20" h="498">
                      <a:moveTo>
                        <a:pt x="294" y="0"/>
                      </a:moveTo>
                      <a:lnTo>
                        <a:pt x="294" y="0"/>
                      </a:ln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0"/>
                        <a:pt x="0" y="12"/>
                        <a:pt x="0" y="25"/>
                      </a:cubicBezTo>
                      <a:cubicBezTo>
                        <a:pt x="0" y="484"/>
                        <a:pt x="0" y="484"/>
                        <a:pt x="0" y="484"/>
                      </a:cubicBezTo>
                      <a:cubicBezTo>
                        <a:pt x="0" y="497"/>
                        <a:pt x="0" y="497"/>
                        <a:pt x="13" y="497"/>
                      </a:cubicBezTo>
                      <a:cubicBezTo>
                        <a:pt x="294" y="497"/>
                        <a:pt x="294" y="497"/>
                        <a:pt x="294" y="497"/>
                      </a:cubicBezTo>
                      <a:cubicBezTo>
                        <a:pt x="306" y="497"/>
                        <a:pt x="319" y="497"/>
                        <a:pt x="319" y="484"/>
                      </a:cubicBezTo>
                      <a:cubicBezTo>
                        <a:pt x="319" y="25"/>
                        <a:pt x="319" y="25"/>
                        <a:pt x="319" y="25"/>
                      </a:cubicBezTo>
                      <a:cubicBezTo>
                        <a:pt x="319" y="12"/>
                        <a:pt x="306" y="0"/>
                        <a:pt x="294" y="0"/>
                      </a:cubicBezTo>
                      <a:close/>
                      <a:moveTo>
                        <a:pt x="179" y="408"/>
                      </a:moveTo>
                      <a:lnTo>
                        <a:pt x="179" y="408"/>
                      </a:lnTo>
                      <a:cubicBezTo>
                        <a:pt x="179" y="420"/>
                        <a:pt x="166" y="433"/>
                        <a:pt x="153" y="433"/>
                      </a:cubicBezTo>
                      <a:cubicBezTo>
                        <a:pt x="141" y="433"/>
                        <a:pt x="128" y="420"/>
                        <a:pt x="128" y="408"/>
                      </a:cubicBezTo>
                      <a:cubicBezTo>
                        <a:pt x="128" y="318"/>
                        <a:pt x="128" y="318"/>
                        <a:pt x="128" y="318"/>
                      </a:cubicBezTo>
                      <a:cubicBezTo>
                        <a:pt x="128" y="306"/>
                        <a:pt x="141" y="293"/>
                        <a:pt x="153" y="293"/>
                      </a:cubicBezTo>
                      <a:cubicBezTo>
                        <a:pt x="166" y="293"/>
                        <a:pt x="179" y="306"/>
                        <a:pt x="179" y="318"/>
                      </a:cubicBezTo>
                      <a:lnTo>
                        <a:pt x="179" y="408"/>
                      </a:lnTo>
                      <a:close/>
                      <a:moveTo>
                        <a:pt x="179" y="204"/>
                      </a:moveTo>
                      <a:lnTo>
                        <a:pt x="179" y="204"/>
                      </a:lnTo>
                      <a:cubicBezTo>
                        <a:pt x="179" y="216"/>
                        <a:pt x="166" y="229"/>
                        <a:pt x="153" y="229"/>
                      </a:cubicBezTo>
                      <a:cubicBezTo>
                        <a:pt x="141" y="229"/>
                        <a:pt x="128" y="216"/>
                        <a:pt x="128" y="204"/>
                      </a:cubicBezTo>
                      <a:cubicBezTo>
                        <a:pt x="128" y="127"/>
                        <a:pt x="128" y="127"/>
                        <a:pt x="128" y="127"/>
                      </a:cubicBezTo>
                      <a:cubicBezTo>
                        <a:pt x="128" y="114"/>
                        <a:pt x="141" y="102"/>
                        <a:pt x="153" y="102"/>
                      </a:cubicBezTo>
                      <a:cubicBezTo>
                        <a:pt x="166" y="102"/>
                        <a:pt x="179" y="114"/>
                        <a:pt x="179" y="127"/>
                      </a:cubicBezTo>
                      <a:lnTo>
                        <a:pt x="179" y="204"/>
                      </a:lnTo>
                      <a:close/>
                    </a:path>
                  </a:pathLst>
                </a:custGeom>
                <a:solidFill>
                  <a:srgbClr val="6F9A70"/>
                </a:solidFill>
                <a:ln>
                  <a:noFill/>
                </a:ln>
                <a:effectLst/>
              </p:spPr>
              <p:txBody>
                <a:bodyPr wrap="none" lIns="152366" tIns="76183" rIns="152366" bIns="76183" anchor="ctr"/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7" name="Freeform 359">
                  <a:extLst>
                    <a:ext uri="{FF2B5EF4-FFF2-40B4-BE49-F238E27FC236}">
                      <a16:creationId xmlns:a16="http://schemas.microsoft.com/office/drawing/2014/main" id="{7A5F4B11-8FA9-4D76-81CC-3B3839D064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05727" y="5592572"/>
                  <a:ext cx="348334" cy="528347"/>
                </a:xfrm>
                <a:custGeom>
                  <a:avLst/>
                  <a:gdLst>
                    <a:gd name="T0" fmla="*/ 510 w 536"/>
                    <a:gd name="T1" fmla="*/ 0 h 817"/>
                    <a:gd name="T2" fmla="*/ 0 w 536"/>
                    <a:gd name="T3" fmla="*/ 25 h 817"/>
                    <a:gd name="T4" fmla="*/ 12 w 536"/>
                    <a:gd name="T5" fmla="*/ 816 h 817"/>
                    <a:gd name="T6" fmla="*/ 191 w 536"/>
                    <a:gd name="T7" fmla="*/ 484 h 817"/>
                    <a:gd name="T8" fmla="*/ 318 w 536"/>
                    <a:gd name="T9" fmla="*/ 816 h 817"/>
                    <a:gd name="T10" fmla="*/ 535 w 536"/>
                    <a:gd name="T11" fmla="*/ 803 h 817"/>
                    <a:gd name="T12" fmla="*/ 510 w 536"/>
                    <a:gd name="T13" fmla="*/ 0 h 817"/>
                    <a:gd name="T14" fmla="*/ 140 w 536"/>
                    <a:gd name="T15" fmla="*/ 676 h 817"/>
                    <a:gd name="T16" fmla="*/ 89 w 536"/>
                    <a:gd name="T17" fmla="*/ 676 h 817"/>
                    <a:gd name="T18" fmla="*/ 114 w 536"/>
                    <a:gd name="T19" fmla="*/ 472 h 817"/>
                    <a:gd name="T20" fmla="*/ 140 w 536"/>
                    <a:gd name="T21" fmla="*/ 676 h 817"/>
                    <a:gd name="T22" fmla="*/ 140 w 536"/>
                    <a:gd name="T23" fmla="*/ 382 h 817"/>
                    <a:gd name="T24" fmla="*/ 89 w 536"/>
                    <a:gd name="T25" fmla="*/ 382 h 817"/>
                    <a:gd name="T26" fmla="*/ 114 w 536"/>
                    <a:gd name="T27" fmla="*/ 268 h 817"/>
                    <a:gd name="T28" fmla="*/ 140 w 536"/>
                    <a:gd name="T29" fmla="*/ 382 h 817"/>
                    <a:gd name="T30" fmla="*/ 140 w 536"/>
                    <a:gd name="T31" fmla="*/ 191 h 817"/>
                    <a:gd name="T32" fmla="*/ 89 w 536"/>
                    <a:gd name="T33" fmla="*/ 191 h 817"/>
                    <a:gd name="T34" fmla="*/ 114 w 536"/>
                    <a:gd name="T35" fmla="*/ 76 h 817"/>
                    <a:gd name="T36" fmla="*/ 140 w 536"/>
                    <a:gd name="T37" fmla="*/ 191 h 817"/>
                    <a:gd name="T38" fmla="*/ 280 w 536"/>
                    <a:gd name="T39" fmla="*/ 382 h 817"/>
                    <a:gd name="T40" fmla="*/ 229 w 536"/>
                    <a:gd name="T41" fmla="*/ 382 h 817"/>
                    <a:gd name="T42" fmla="*/ 255 w 536"/>
                    <a:gd name="T43" fmla="*/ 268 h 817"/>
                    <a:gd name="T44" fmla="*/ 280 w 536"/>
                    <a:gd name="T45" fmla="*/ 382 h 817"/>
                    <a:gd name="T46" fmla="*/ 280 w 536"/>
                    <a:gd name="T47" fmla="*/ 191 h 817"/>
                    <a:gd name="T48" fmla="*/ 229 w 536"/>
                    <a:gd name="T49" fmla="*/ 191 h 817"/>
                    <a:gd name="T50" fmla="*/ 255 w 536"/>
                    <a:gd name="T51" fmla="*/ 76 h 817"/>
                    <a:gd name="T52" fmla="*/ 280 w 536"/>
                    <a:gd name="T53" fmla="*/ 191 h 817"/>
                    <a:gd name="T54" fmla="*/ 420 w 536"/>
                    <a:gd name="T55" fmla="*/ 676 h 817"/>
                    <a:gd name="T56" fmla="*/ 369 w 536"/>
                    <a:gd name="T57" fmla="*/ 676 h 817"/>
                    <a:gd name="T58" fmla="*/ 395 w 536"/>
                    <a:gd name="T59" fmla="*/ 472 h 817"/>
                    <a:gd name="T60" fmla="*/ 420 w 536"/>
                    <a:gd name="T61" fmla="*/ 676 h 817"/>
                    <a:gd name="T62" fmla="*/ 420 w 536"/>
                    <a:gd name="T63" fmla="*/ 382 h 817"/>
                    <a:gd name="T64" fmla="*/ 369 w 536"/>
                    <a:gd name="T65" fmla="*/ 382 h 817"/>
                    <a:gd name="T66" fmla="*/ 395 w 536"/>
                    <a:gd name="T67" fmla="*/ 268 h 817"/>
                    <a:gd name="T68" fmla="*/ 420 w 536"/>
                    <a:gd name="T69" fmla="*/ 382 h 817"/>
                    <a:gd name="T70" fmla="*/ 420 w 536"/>
                    <a:gd name="T71" fmla="*/ 191 h 817"/>
                    <a:gd name="T72" fmla="*/ 369 w 536"/>
                    <a:gd name="T73" fmla="*/ 191 h 817"/>
                    <a:gd name="T74" fmla="*/ 395 w 536"/>
                    <a:gd name="T75" fmla="*/ 76 h 817"/>
                    <a:gd name="T76" fmla="*/ 420 w 536"/>
                    <a:gd name="T77" fmla="*/ 191 h 8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36" h="817">
                      <a:moveTo>
                        <a:pt x="510" y="0"/>
                      </a:moveTo>
                      <a:lnTo>
                        <a:pt x="510" y="0"/>
                      </a:ln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0" y="13"/>
                        <a:pt x="0" y="25"/>
                      </a:cubicBezTo>
                      <a:cubicBezTo>
                        <a:pt x="0" y="803"/>
                        <a:pt x="0" y="803"/>
                        <a:pt x="0" y="803"/>
                      </a:cubicBezTo>
                      <a:cubicBezTo>
                        <a:pt x="0" y="816"/>
                        <a:pt x="12" y="816"/>
                        <a:pt x="12" y="816"/>
                      </a:cubicBezTo>
                      <a:cubicBezTo>
                        <a:pt x="191" y="816"/>
                        <a:pt x="191" y="816"/>
                        <a:pt x="191" y="816"/>
                      </a:cubicBezTo>
                      <a:cubicBezTo>
                        <a:pt x="191" y="484"/>
                        <a:pt x="191" y="484"/>
                        <a:pt x="191" y="484"/>
                      </a:cubicBezTo>
                      <a:cubicBezTo>
                        <a:pt x="318" y="484"/>
                        <a:pt x="318" y="484"/>
                        <a:pt x="318" y="484"/>
                      </a:cubicBezTo>
                      <a:cubicBezTo>
                        <a:pt x="318" y="816"/>
                        <a:pt x="318" y="816"/>
                        <a:pt x="318" y="816"/>
                      </a:cubicBezTo>
                      <a:cubicBezTo>
                        <a:pt x="510" y="816"/>
                        <a:pt x="510" y="816"/>
                        <a:pt x="510" y="816"/>
                      </a:cubicBezTo>
                      <a:cubicBezTo>
                        <a:pt x="522" y="816"/>
                        <a:pt x="535" y="816"/>
                        <a:pt x="535" y="803"/>
                      </a:cubicBezTo>
                      <a:cubicBezTo>
                        <a:pt x="535" y="25"/>
                        <a:pt x="535" y="25"/>
                        <a:pt x="535" y="25"/>
                      </a:cubicBezTo>
                      <a:cubicBezTo>
                        <a:pt x="535" y="13"/>
                        <a:pt x="522" y="0"/>
                        <a:pt x="510" y="0"/>
                      </a:cubicBezTo>
                      <a:close/>
                      <a:moveTo>
                        <a:pt x="140" y="676"/>
                      </a:moveTo>
                      <a:lnTo>
                        <a:pt x="140" y="676"/>
                      </a:lnTo>
                      <a:cubicBezTo>
                        <a:pt x="140" y="688"/>
                        <a:pt x="127" y="701"/>
                        <a:pt x="114" y="701"/>
                      </a:cubicBezTo>
                      <a:cubicBezTo>
                        <a:pt x="102" y="701"/>
                        <a:pt x="89" y="688"/>
                        <a:pt x="89" y="676"/>
                      </a:cubicBezTo>
                      <a:cubicBezTo>
                        <a:pt x="89" y="497"/>
                        <a:pt x="89" y="497"/>
                        <a:pt x="89" y="497"/>
                      </a:cubicBezTo>
                      <a:cubicBezTo>
                        <a:pt x="89" y="472"/>
                        <a:pt x="102" y="472"/>
                        <a:pt x="114" y="472"/>
                      </a:cubicBezTo>
                      <a:cubicBezTo>
                        <a:pt x="127" y="472"/>
                        <a:pt x="140" y="472"/>
                        <a:pt x="140" y="497"/>
                      </a:cubicBezTo>
                      <a:lnTo>
                        <a:pt x="140" y="676"/>
                      </a:lnTo>
                      <a:close/>
                      <a:moveTo>
                        <a:pt x="140" y="382"/>
                      </a:moveTo>
                      <a:lnTo>
                        <a:pt x="140" y="382"/>
                      </a:lnTo>
                      <a:cubicBezTo>
                        <a:pt x="140" y="395"/>
                        <a:pt x="127" y="408"/>
                        <a:pt x="114" y="408"/>
                      </a:cubicBezTo>
                      <a:cubicBezTo>
                        <a:pt x="102" y="408"/>
                        <a:pt x="89" y="395"/>
                        <a:pt x="89" y="382"/>
                      </a:cubicBezTo>
                      <a:cubicBezTo>
                        <a:pt x="89" y="293"/>
                        <a:pt x="89" y="293"/>
                        <a:pt x="89" y="293"/>
                      </a:cubicBezTo>
                      <a:cubicBezTo>
                        <a:pt x="89" y="280"/>
                        <a:pt x="102" y="268"/>
                        <a:pt x="114" y="268"/>
                      </a:cubicBezTo>
                      <a:cubicBezTo>
                        <a:pt x="127" y="268"/>
                        <a:pt x="140" y="280"/>
                        <a:pt x="140" y="293"/>
                      </a:cubicBezTo>
                      <a:lnTo>
                        <a:pt x="140" y="382"/>
                      </a:lnTo>
                      <a:close/>
                      <a:moveTo>
                        <a:pt x="140" y="191"/>
                      </a:moveTo>
                      <a:lnTo>
                        <a:pt x="140" y="191"/>
                      </a:lnTo>
                      <a:cubicBezTo>
                        <a:pt x="140" y="204"/>
                        <a:pt x="127" y="217"/>
                        <a:pt x="114" y="217"/>
                      </a:cubicBezTo>
                      <a:cubicBezTo>
                        <a:pt x="102" y="217"/>
                        <a:pt x="89" y="204"/>
                        <a:pt x="89" y="191"/>
                      </a:cubicBezTo>
                      <a:cubicBezTo>
                        <a:pt x="89" y="102"/>
                        <a:pt x="89" y="102"/>
                        <a:pt x="89" y="102"/>
                      </a:cubicBezTo>
                      <a:cubicBezTo>
                        <a:pt x="89" y="89"/>
                        <a:pt x="102" y="76"/>
                        <a:pt x="114" y="76"/>
                      </a:cubicBezTo>
                      <a:cubicBezTo>
                        <a:pt x="127" y="76"/>
                        <a:pt x="140" y="89"/>
                        <a:pt x="140" y="102"/>
                      </a:cubicBezTo>
                      <a:lnTo>
                        <a:pt x="140" y="191"/>
                      </a:lnTo>
                      <a:close/>
                      <a:moveTo>
                        <a:pt x="280" y="382"/>
                      </a:moveTo>
                      <a:lnTo>
                        <a:pt x="280" y="382"/>
                      </a:lnTo>
                      <a:cubicBezTo>
                        <a:pt x="280" y="395"/>
                        <a:pt x="267" y="408"/>
                        <a:pt x="255" y="408"/>
                      </a:cubicBezTo>
                      <a:cubicBezTo>
                        <a:pt x="242" y="408"/>
                        <a:pt x="229" y="395"/>
                        <a:pt x="229" y="382"/>
                      </a:cubicBezTo>
                      <a:cubicBezTo>
                        <a:pt x="229" y="293"/>
                        <a:pt x="229" y="293"/>
                        <a:pt x="229" y="293"/>
                      </a:cubicBezTo>
                      <a:cubicBezTo>
                        <a:pt x="229" y="280"/>
                        <a:pt x="242" y="268"/>
                        <a:pt x="255" y="268"/>
                      </a:cubicBezTo>
                      <a:cubicBezTo>
                        <a:pt x="267" y="268"/>
                        <a:pt x="280" y="280"/>
                        <a:pt x="280" y="293"/>
                      </a:cubicBezTo>
                      <a:lnTo>
                        <a:pt x="280" y="382"/>
                      </a:lnTo>
                      <a:close/>
                      <a:moveTo>
                        <a:pt x="280" y="191"/>
                      </a:moveTo>
                      <a:lnTo>
                        <a:pt x="280" y="191"/>
                      </a:lnTo>
                      <a:cubicBezTo>
                        <a:pt x="280" y="204"/>
                        <a:pt x="267" y="217"/>
                        <a:pt x="255" y="217"/>
                      </a:cubicBezTo>
                      <a:cubicBezTo>
                        <a:pt x="242" y="217"/>
                        <a:pt x="229" y="204"/>
                        <a:pt x="229" y="191"/>
                      </a:cubicBezTo>
                      <a:cubicBezTo>
                        <a:pt x="229" y="102"/>
                        <a:pt x="229" y="102"/>
                        <a:pt x="229" y="102"/>
                      </a:cubicBezTo>
                      <a:cubicBezTo>
                        <a:pt x="229" y="89"/>
                        <a:pt x="242" y="76"/>
                        <a:pt x="255" y="76"/>
                      </a:cubicBezTo>
                      <a:cubicBezTo>
                        <a:pt x="267" y="76"/>
                        <a:pt x="280" y="89"/>
                        <a:pt x="280" y="102"/>
                      </a:cubicBezTo>
                      <a:lnTo>
                        <a:pt x="280" y="191"/>
                      </a:lnTo>
                      <a:close/>
                      <a:moveTo>
                        <a:pt x="420" y="676"/>
                      </a:moveTo>
                      <a:lnTo>
                        <a:pt x="420" y="676"/>
                      </a:lnTo>
                      <a:cubicBezTo>
                        <a:pt x="420" y="688"/>
                        <a:pt x="408" y="701"/>
                        <a:pt x="395" y="701"/>
                      </a:cubicBezTo>
                      <a:cubicBezTo>
                        <a:pt x="382" y="701"/>
                        <a:pt x="369" y="688"/>
                        <a:pt x="369" y="676"/>
                      </a:cubicBezTo>
                      <a:cubicBezTo>
                        <a:pt x="369" y="497"/>
                        <a:pt x="369" y="497"/>
                        <a:pt x="369" y="497"/>
                      </a:cubicBezTo>
                      <a:cubicBezTo>
                        <a:pt x="369" y="472"/>
                        <a:pt x="382" y="472"/>
                        <a:pt x="395" y="472"/>
                      </a:cubicBezTo>
                      <a:cubicBezTo>
                        <a:pt x="408" y="472"/>
                        <a:pt x="420" y="472"/>
                        <a:pt x="420" y="497"/>
                      </a:cubicBezTo>
                      <a:lnTo>
                        <a:pt x="420" y="676"/>
                      </a:lnTo>
                      <a:close/>
                      <a:moveTo>
                        <a:pt x="420" y="382"/>
                      </a:moveTo>
                      <a:lnTo>
                        <a:pt x="420" y="382"/>
                      </a:lnTo>
                      <a:cubicBezTo>
                        <a:pt x="420" y="395"/>
                        <a:pt x="408" y="408"/>
                        <a:pt x="395" y="408"/>
                      </a:cubicBezTo>
                      <a:cubicBezTo>
                        <a:pt x="382" y="408"/>
                        <a:pt x="369" y="395"/>
                        <a:pt x="369" y="382"/>
                      </a:cubicBezTo>
                      <a:cubicBezTo>
                        <a:pt x="369" y="293"/>
                        <a:pt x="369" y="293"/>
                        <a:pt x="369" y="293"/>
                      </a:cubicBezTo>
                      <a:cubicBezTo>
                        <a:pt x="369" y="280"/>
                        <a:pt x="382" y="268"/>
                        <a:pt x="395" y="268"/>
                      </a:cubicBezTo>
                      <a:cubicBezTo>
                        <a:pt x="408" y="268"/>
                        <a:pt x="420" y="280"/>
                        <a:pt x="420" y="293"/>
                      </a:cubicBezTo>
                      <a:lnTo>
                        <a:pt x="420" y="382"/>
                      </a:lnTo>
                      <a:close/>
                      <a:moveTo>
                        <a:pt x="420" y="191"/>
                      </a:moveTo>
                      <a:lnTo>
                        <a:pt x="420" y="191"/>
                      </a:lnTo>
                      <a:cubicBezTo>
                        <a:pt x="420" y="204"/>
                        <a:pt x="408" y="217"/>
                        <a:pt x="395" y="217"/>
                      </a:cubicBezTo>
                      <a:cubicBezTo>
                        <a:pt x="382" y="217"/>
                        <a:pt x="369" y="204"/>
                        <a:pt x="369" y="191"/>
                      </a:cubicBezTo>
                      <a:cubicBezTo>
                        <a:pt x="369" y="102"/>
                        <a:pt x="369" y="102"/>
                        <a:pt x="369" y="102"/>
                      </a:cubicBezTo>
                      <a:cubicBezTo>
                        <a:pt x="369" y="89"/>
                        <a:pt x="382" y="76"/>
                        <a:pt x="395" y="76"/>
                      </a:cubicBezTo>
                      <a:cubicBezTo>
                        <a:pt x="408" y="76"/>
                        <a:pt x="420" y="89"/>
                        <a:pt x="420" y="102"/>
                      </a:cubicBezTo>
                      <a:lnTo>
                        <a:pt x="420" y="191"/>
                      </a:lnTo>
                      <a:close/>
                    </a:path>
                  </a:pathLst>
                </a:custGeom>
                <a:solidFill>
                  <a:srgbClr val="6F9A70"/>
                </a:solidFill>
                <a:ln>
                  <a:noFill/>
                </a:ln>
                <a:effectLst/>
              </p:spPr>
              <p:txBody>
                <a:bodyPr wrap="none" lIns="152366" tIns="76183" rIns="152366" bIns="76183" anchor="ctr"/>
                <a:lstStyle/>
                <a:p>
                  <a:endParaRPr lang="en-US" dirty="0">
                    <a:latin typeface="Calibri Light"/>
                  </a:endParaRPr>
                </a:p>
              </p:txBody>
            </p:sp>
          </p:grpSp>
          <p:sp>
            <p:nvSpPr>
              <p:cNvPr id="33" name="Freeform 256">
                <a:extLst>
                  <a:ext uri="{FF2B5EF4-FFF2-40B4-BE49-F238E27FC236}">
                    <a16:creationId xmlns:a16="http://schemas.microsoft.com/office/drawing/2014/main" id="{0AA30C14-4FBE-4A49-AAAB-A3C8DB45D8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1711" y="8284637"/>
                <a:ext cx="940681" cy="822384"/>
              </a:xfrm>
              <a:custGeom>
                <a:avLst/>
                <a:gdLst>
                  <a:gd name="T0" fmla="*/ 554 w 561"/>
                  <a:gd name="T1" fmla="*/ 0 h 490"/>
                  <a:gd name="T2" fmla="*/ 554 w 561"/>
                  <a:gd name="T3" fmla="*/ 0 h 490"/>
                  <a:gd name="T4" fmla="*/ 12 w 561"/>
                  <a:gd name="T5" fmla="*/ 0 h 490"/>
                  <a:gd name="T6" fmla="*/ 0 w 561"/>
                  <a:gd name="T7" fmla="*/ 11 h 490"/>
                  <a:gd name="T8" fmla="*/ 0 w 561"/>
                  <a:gd name="T9" fmla="*/ 408 h 490"/>
                  <a:gd name="T10" fmla="*/ 12 w 561"/>
                  <a:gd name="T11" fmla="*/ 419 h 490"/>
                  <a:gd name="T12" fmla="*/ 233 w 561"/>
                  <a:gd name="T13" fmla="*/ 419 h 490"/>
                  <a:gd name="T14" fmla="*/ 233 w 561"/>
                  <a:gd name="T15" fmla="*/ 454 h 490"/>
                  <a:gd name="T16" fmla="*/ 187 w 561"/>
                  <a:gd name="T17" fmla="*/ 483 h 490"/>
                  <a:gd name="T18" fmla="*/ 187 w 561"/>
                  <a:gd name="T19" fmla="*/ 489 h 490"/>
                  <a:gd name="T20" fmla="*/ 379 w 561"/>
                  <a:gd name="T21" fmla="*/ 489 h 490"/>
                  <a:gd name="T22" fmla="*/ 385 w 561"/>
                  <a:gd name="T23" fmla="*/ 483 h 490"/>
                  <a:gd name="T24" fmla="*/ 332 w 561"/>
                  <a:gd name="T25" fmla="*/ 454 h 490"/>
                  <a:gd name="T26" fmla="*/ 332 w 561"/>
                  <a:gd name="T27" fmla="*/ 419 h 490"/>
                  <a:gd name="T28" fmla="*/ 554 w 561"/>
                  <a:gd name="T29" fmla="*/ 419 h 490"/>
                  <a:gd name="T30" fmla="*/ 560 w 561"/>
                  <a:gd name="T31" fmla="*/ 408 h 490"/>
                  <a:gd name="T32" fmla="*/ 560 w 561"/>
                  <a:gd name="T33" fmla="*/ 11 h 490"/>
                  <a:gd name="T34" fmla="*/ 554 w 561"/>
                  <a:gd name="T35" fmla="*/ 0 h 490"/>
                  <a:gd name="T36" fmla="*/ 513 w 561"/>
                  <a:gd name="T37" fmla="*/ 309 h 490"/>
                  <a:gd name="T38" fmla="*/ 513 w 561"/>
                  <a:gd name="T39" fmla="*/ 309 h 490"/>
                  <a:gd name="T40" fmla="*/ 507 w 561"/>
                  <a:gd name="T41" fmla="*/ 320 h 490"/>
                  <a:gd name="T42" fmla="*/ 58 w 561"/>
                  <a:gd name="T43" fmla="*/ 320 h 490"/>
                  <a:gd name="T44" fmla="*/ 47 w 561"/>
                  <a:gd name="T45" fmla="*/ 309 h 490"/>
                  <a:gd name="T46" fmla="*/ 47 w 561"/>
                  <a:gd name="T47" fmla="*/ 58 h 490"/>
                  <a:gd name="T48" fmla="*/ 58 w 561"/>
                  <a:gd name="T49" fmla="*/ 46 h 490"/>
                  <a:gd name="T50" fmla="*/ 507 w 561"/>
                  <a:gd name="T51" fmla="*/ 46 h 490"/>
                  <a:gd name="T52" fmla="*/ 513 w 561"/>
                  <a:gd name="T53" fmla="*/ 58 h 490"/>
                  <a:gd name="T54" fmla="*/ 513 w 561"/>
                  <a:gd name="T55" fmla="*/ 309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61" h="490">
                    <a:moveTo>
                      <a:pt x="554" y="0"/>
                    </a:moveTo>
                    <a:lnTo>
                      <a:pt x="554" y="0"/>
                    </a:ln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1"/>
                    </a:cubicBezTo>
                    <a:cubicBezTo>
                      <a:pt x="0" y="408"/>
                      <a:pt x="0" y="408"/>
                      <a:pt x="0" y="408"/>
                    </a:cubicBezTo>
                    <a:cubicBezTo>
                      <a:pt x="0" y="419"/>
                      <a:pt x="6" y="419"/>
                      <a:pt x="12" y="419"/>
                    </a:cubicBezTo>
                    <a:cubicBezTo>
                      <a:pt x="233" y="419"/>
                      <a:pt x="233" y="419"/>
                      <a:pt x="233" y="419"/>
                    </a:cubicBezTo>
                    <a:cubicBezTo>
                      <a:pt x="233" y="454"/>
                      <a:pt x="233" y="454"/>
                      <a:pt x="233" y="454"/>
                    </a:cubicBezTo>
                    <a:cubicBezTo>
                      <a:pt x="187" y="483"/>
                      <a:pt x="187" y="483"/>
                      <a:pt x="187" y="483"/>
                    </a:cubicBezTo>
                    <a:cubicBezTo>
                      <a:pt x="181" y="489"/>
                      <a:pt x="181" y="489"/>
                      <a:pt x="187" y="489"/>
                    </a:cubicBezTo>
                    <a:cubicBezTo>
                      <a:pt x="379" y="489"/>
                      <a:pt x="379" y="489"/>
                      <a:pt x="379" y="489"/>
                    </a:cubicBezTo>
                    <a:cubicBezTo>
                      <a:pt x="385" y="489"/>
                      <a:pt x="391" y="489"/>
                      <a:pt x="385" y="483"/>
                    </a:cubicBezTo>
                    <a:cubicBezTo>
                      <a:pt x="332" y="454"/>
                      <a:pt x="332" y="454"/>
                      <a:pt x="332" y="454"/>
                    </a:cubicBezTo>
                    <a:cubicBezTo>
                      <a:pt x="332" y="419"/>
                      <a:pt x="332" y="419"/>
                      <a:pt x="332" y="419"/>
                    </a:cubicBezTo>
                    <a:cubicBezTo>
                      <a:pt x="554" y="419"/>
                      <a:pt x="554" y="419"/>
                      <a:pt x="554" y="419"/>
                    </a:cubicBezTo>
                    <a:cubicBezTo>
                      <a:pt x="560" y="419"/>
                      <a:pt x="560" y="419"/>
                      <a:pt x="560" y="408"/>
                    </a:cubicBezTo>
                    <a:cubicBezTo>
                      <a:pt x="560" y="11"/>
                      <a:pt x="560" y="11"/>
                      <a:pt x="560" y="11"/>
                    </a:cubicBezTo>
                    <a:cubicBezTo>
                      <a:pt x="560" y="5"/>
                      <a:pt x="560" y="0"/>
                      <a:pt x="554" y="0"/>
                    </a:cubicBezTo>
                    <a:close/>
                    <a:moveTo>
                      <a:pt x="513" y="309"/>
                    </a:moveTo>
                    <a:lnTo>
                      <a:pt x="513" y="309"/>
                    </a:lnTo>
                    <a:cubicBezTo>
                      <a:pt x="513" y="314"/>
                      <a:pt x="513" y="320"/>
                      <a:pt x="507" y="320"/>
                    </a:cubicBezTo>
                    <a:cubicBezTo>
                      <a:pt x="58" y="320"/>
                      <a:pt x="58" y="320"/>
                      <a:pt x="58" y="320"/>
                    </a:cubicBezTo>
                    <a:cubicBezTo>
                      <a:pt x="53" y="320"/>
                      <a:pt x="47" y="314"/>
                      <a:pt x="47" y="309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47" y="52"/>
                      <a:pt x="53" y="46"/>
                      <a:pt x="58" y="46"/>
                    </a:cubicBezTo>
                    <a:cubicBezTo>
                      <a:pt x="507" y="46"/>
                      <a:pt x="507" y="46"/>
                      <a:pt x="507" y="46"/>
                    </a:cubicBezTo>
                    <a:cubicBezTo>
                      <a:pt x="513" y="46"/>
                      <a:pt x="513" y="52"/>
                      <a:pt x="513" y="58"/>
                    </a:cubicBezTo>
                    <a:lnTo>
                      <a:pt x="513" y="309"/>
                    </a:lnTo>
                    <a:close/>
                  </a:path>
                </a:pathLst>
              </a:custGeom>
              <a:solidFill>
                <a:srgbClr val="6F9A70"/>
              </a:solidFill>
              <a:ln>
                <a:noFill/>
              </a:ln>
              <a:effectLst/>
            </p:spPr>
            <p:txBody>
              <a:bodyPr wrap="none" lIns="152366" tIns="76183" rIns="152366" bIns="76183" anchor="ctr"/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4" name="Freeform 116">
                <a:extLst>
                  <a:ext uri="{FF2B5EF4-FFF2-40B4-BE49-F238E27FC236}">
                    <a16:creationId xmlns:a16="http://schemas.microsoft.com/office/drawing/2014/main" id="{A2EAA0EF-0BB5-42D4-9952-7B11AD1ACA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14111">
                <a:off x="12520054" y="4160462"/>
                <a:ext cx="876284" cy="910982"/>
              </a:xfrm>
              <a:custGeom>
                <a:avLst/>
                <a:gdLst>
                  <a:gd name="T0" fmla="*/ 400 w 445"/>
                  <a:gd name="T1" fmla="*/ 159 h 462"/>
                  <a:gd name="T2" fmla="*/ 400 w 445"/>
                  <a:gd name="T3" fmla="*/ 159 h 462"/>
                  <a:gd name="T4" fmla="*/ 266 w 445"/>
                  <a:gd name="T5" fmla="*/ 8 h 462"/>
                  <a:gd name="T6" fmla="*/ 36 w 445"/>
                  <a:gd name="T7" fmla="*/ 248 h 462"/>
                  <a:gd name="T8" fmla="*/ 9 w 445"/>
                  <a:gd name="T9" fmla="*/ 319 h 462"/>
                  <a:gd name="T10" fmla="*/ 81 w 445"/>
                  <a:gd name="T11" fmla="*/ 355 h 462"/>
                  <a:gd name="T12" fmla="*/ 98 w 445"/>
                  <a:gd name="T13" fmla="*/ 346 h 462"/>
                  <a:gd name="T14" fmla="*/ 134 w 445"/>
                  <a:gd name="T15" fmla="*/ 372 h 462"/>
                  <a:gd name="T16" fmla="*/ 160 w 445"/>
                  <a:gd name="T17" fmla="*/ 434 h 462"/>
                  <a:gd name="T18" fmla="*/ 187 w 445"/>
                  <a:gd name="T19" fmla="*/ 452 h 462"/>
                  <a:gd name="T20" fmla="*/ 240 w 445"/>
                  <a:gd name="T21" fmla="*/ 434 h 462"/>
                  <a:gd name="T22" fmla="*/ 249 w 445"/>
                  <a:gd name="T23" fmla="*/ 416 h 462"/>
                  <a:gd name="T24" fmla="*/ 231 w 445"/>
                  <a:gd name="T25" fmla="*/ 390 h 462"/>
                  <a:gd name="T26" fmla="*/ 204 w 445"/>
                  <a:gd name="T27" fmla="*/ 337 h 462"/>
                  <a:gd name="T28" fmla="*/ 231 w 445"/>
                  <a:gd name="T29" fmla="*/ 310 h 462"/>
                  <a:gd name="T30" fmla="*/ 417 w 445"/>
                  <a:gd name="T31" fmla="*/ 355 h 462"/>
                  <a:gd name="T32" fmla="*/ 400 w 445"/>
                  <a:gd name="T33" fmla="*/ 159 h 462"/>
                  <a:gd name="T34" fmla="*/ 390 w 445"/>
                  <a:gd name="T35" fmla="*/ 310 h 462"/>
                  <a:gd name="T36" fmla="*/ 390 w 445"/>
                  <a:gd name="T37" fmla="*/ 310 h 462"/>
                  <a:gd name="T38" fmla="*/ 302 w 445"/>
                  <a:gd name="T39" fmla="*/ 204 h 462"/>
                  <a:gd name="T40" fmla="*/ 284 w 445"/>
                  <a:gd name="T41" fmla="*/ 62 h 462"/>
                  <a:gd name="T42" fmla="*/ 364 w 445"/>
                  <a:gd name="T43" fmla="*/ 177 h 462"/>
                  <a:gd name="T44" fmla="*/ 390 w 445"/>
                  <a:gd name="T45" fmla="*/ 31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5" h="462">
                    <a:moveTo>
                      <a:pt x="400" y="159"/>
                    </a:moveTo>
                    <a:lnTo>
                      <a:pt x="400" y="159"/>
                    </a:lnTo>
                    <a:cubicBezTo>
                      <a:pt x="364" y="71"/>
                      <a:pt x="302" y="0"/>
                      <a:pt x="266" y="8"/>
                    </a:cubicBezTo>
                    <a:cubicBezTo>
                      <a:pt x="213" y="36"/>
                      <a:pt x="302" y="142"/>
                      <a:pt x="36" y="248"/>
                    </a:cubicBezTo>
                    <a:cubicBezTo>
                      <a:pt x="9" y="257"/>
                      <a:pt x="0" y="292"/>
                      <a:pt x="9" y="319"/>
                    </a:cubicBezTo>
                    <a:cubicBezTo>
                      <a:pt x="18" y="337"/>
                      <a:pt x="53" y="363"/>
                      <a:pt x="81" y="355"/>
                    </a:cubicBezTo>
                    <a:lnTo>
                      <a:pt x="98" y="346"/>
                    </a:lnTo>
                    <a:cubicBezTo>
                      <a:pt x="116" y="372"/>
                      <a:pt x="134" y="355"/>
                      <a:pt x="134" y="372"/>
                    </a:cubicBezTo>
                    <a:cubicBezTo>
                      <a:pt x="143" y="390"/>
                      <a:pt x="160" y="425"/>
                      <a:pt x="160" y="434"/>
                    </a:cubicBezTo>
                    <a:cubicBezTo>
                      <a:pt x="169" y="443"/>
                      <a:pt x="178" y="461"/>
                      <a:pt x="187" y="452"/>
                    </a:cubicBezTo>
                    <a:cubicBezTo>
                      <a:pt x="196" y="452"/>
                      <a:pt x="231" y="443"/>
                      <a:pt x="240" y="434"/>
                    </a:cubicBezTo>
                    <a:cubicBezTo>
                      <a:pt x="257" y="434"/>
                      <a:pt x="257" y="425"/>
                      <a:pt x="249" y="416"/>
                    </a:cubicBezTo>
                    <a:cubicBezTo>
                      <a:pt x="249" y="408"/>
                      <a:pt x="231" y="399"/>
                      <a:pt x="231" y="390"/>
                    </a:cubicBezTo>
                    <a:cubicBezTo>
                      <a:pt x="222" y="381"/>
                      <a:pt x="213" y="346"/>
                      <a:pt x="204" y="337"/>
                    </a:cubicBezTo>
                    <a:cubicBezTo>
                      <a:pt x="196" y="328"/>
                      <a:pt x="213" y="310"/>
                      <a:pt x="231" y="310"/>
                    </a:cubicBezTo>
                    <a:cubicBezTo>
                      <a:pt x="355" y="302"/>
                      <a:pt x="373" y="372"/>
                      <a:pt x="417" y="355"/>
                    </a:cubicBezTo>
                    <a:cubicBezTo>
                      <a:pt x="444" y="346"/>
                      <a:pt x="444" y="248"/>
                      <a:pt x="400" y="159"/>
                    </a:cubicBezTo>
                    <a:close/>
                    <a:moveTo>
                      <a:pt x="390" y="310"/>
                    </a:moveTo>
                    <a:lnTo>
                      <a:pt x="390" y="310"/>
                    </a:lnTo>
                    <a:cubicBezTo>
                      <a:pt x="381" y="310"/>
                      <a:pt x="328" y="275"/>
                      <a:pt x="302" y="204"/>
                    </a:cubicBezTo>
                    <a:cubicBezTo>
                      <a:pt x="275" y="133"/>
                      <a:pt x="275" y="62"/>
                      <a:pt x="284" y="62"/>
                    </a:cubicBezTo>
                    <a:cubicBezTo>
                      <a:pt x="293" y="62"/>
                      <a:pt x="337" y="106"/>
                      <a:pt x="364" y="177"/>
                    </a:cubicBezTo>
                    <a:cubicBezTo>
                      <a:pt x="400" y="248"/>
                      <a:pt x="390" y="302"/>
                      <a:pt x="390" y="310"/>
                    </a:cubicBezTo>
                    <a:close/>
                  </a:path>
                </a:pathLst>
              </a:custGeom>
              <a:solidFill>
                <a:srgbClr val="6F9A70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5" name="AutoShape 82">
                <a:extLst>
                  <a:ext uri="{FF2B5EF4-FFF2-40B4-BE49-F238E27FC236}">
                    <a16:creationId xmlns:a16="http://schemas.microsoft.com/office/drawing/2014/main" id="{E9EA265C-2E82-4D41-947F-F3F7F89E65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22821" y="8330677"/>
                <a:ext cx="776142" cy="776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767" y="5419"/>
                    </a:moveTo>
                    <a:cubicBezTo>
                      <a:pt x="4051" y="5419"/>
                      <a:pt x="4271" y="5505"/>
                      <a:pt x="4428" y="5687"/>
                    </a:cubicBezTo>
                    <a:cubicBezTo>
                      <a:pt x="4586" y="5865"/>
                      <a:pt x="4701" y="6078"/>
                      <a:pt x="4766" y="6326"/>
                    </a:cubicBezTo>
                    <a:cubicBezTo>
                      <a:pt x="4835" y="6574"/>
                      <a:pt x="4879" y="6836"/>
                      <a:pt x="4893" y="7106"/>
                    </a:cubicBezTo>
                    <a:cubicBezTo>
                      <a:pt x="4910" y="7377"/>
                      <a:pt x="4917" y="7596"/>
                      <a:pt x="4917" y="7760"/>
                    </a:cubicBezTo>
                    <a:lnTo>
                      <a:pt x="4917" y="9856"/>
                    </a:lnTo>
                    <a:cubicBezTo>
                      <a:pt x="4809" y="9928"/>
                      <a:pt x="4720" y="10015"/>
                      <a:pt x="4646" y="10110"/>
                    </a:cubicBezTo>
                    <a:cubicBezTo>
                      <a:pt x="4574" y="10208"/>
                      <a:pt x="4468" y="10257"/>
                      <a:pt x="4329" y="10257"/>
                    </a:cubicBezTo>
                    <a:lnTo>
                      <a:pt x="561" y="10257"/>
                    </a:lnTo>
                    <a:cubicBezTo>
                      <a:pt x="439" y="10257"/>
                      <a:pt x="338" y="10208"/>
                      <a:pt x="256" y="10110"/>
                    </a:cubicBezTo>
                    <a:cubicBezTo>
                      <a:pt x="177" y="10015"/>
                      <a:pt x="93" y="9928"/>
                      <a:pt x="0" y="9856"/>
                    </a:cubicBezTo>
                    <a:lnTo>
                      <a:pt x="0" y="7760"/>
                    </a:lnTo>
                    <a:cubicBezTo>
                      <a:pt x="0" y="7596"/>
                      <a:pt x="4" y="7377"/>
                      <a:pt x="12" y="7106"/>
                    </a:cubicBezTo>
                    <a:cubicBezTo>
                      <a:pt x="19" y="6836"/>
                      <a:pt x="57" y="6574"/>
                      <a:pt x="124" y="6326"/>
                    </a:cubicBezTo>
                    <a:cubicBezTo>
                      <a:pt x="196" y="6078"/>
                      <a:pt x="309" y="5865"/>
                      <a:pt x="465" y="5687"/>
                    </a:cubicBezTo>
                    <a:cubicBezTo>
                      <a:pt x="624" y="5508"/>
                      <a:pt x="842" y="5419"/>
                      <a:pt x="1123" y="5419"/>
                    </a:cubicBezTo>
                    <a:cubicBezTo>
                      <a:pt x="782" y="5151"/>
                      <a:pt x="508" y="4803"/>
                      <a:pt x="304" y="4377"/>
                    </a:cubicBezTo>
                    <a:cubicBezTo>
                      <a:pt x="103" y="3950"/>
                      <a:pt x="0" y="3469"/>
                      <a:pt x="0" y="2937"/>
                    </a:cubicBezTo>
                    <a:cubicBezTo>
                      <a:pt x="0" y="2539"/>
                      <a:pt x="64" y="2162"/>
                      <a:pt x="189" y="1805"/>
                    </a:cubicBezTo>
                    <a:cubicBezTo>
                      <a:pt x="316" y="1448"/>
                      <a:pt x="491" y="1134"/>
                      <a:pt x="717" y="861"/>
                    </a:cubicBezTo>
                    <a:cubicBezTo>
                      <a:pt x="943" y="590"/>
                      <a:pt x="1207" y="380"/>
                      <a:pt x="1504" y="227"/>
                    </a:cubicBezTo>
                    <a:cubicBezTo>
                      <a:pt x="1804" y="77"/>
                      <a:pt x="2119" y="0"/>
                      <a:pt x="2445" y="0"/>
                    </a:cubicBezTo>
                    <a:cubicBezTo>
                      <a:pt x="2793" y="0"/>
                      <a:pt x="3115" y="77"/>
                      <a:pt x="3412" y="227"/>
                    </a:cubicBezTo>
                    <a:cubicBezTo>
                      <a:pt x="3712" y="380"/>
                      <a:pt x="3969" y="590"/>
                      <a:pt x="4188" y="861"/>
                    </a:cubicBezTo>
                    <a:cubicBezTo>
                      <a:pt x="4406" y="1134"/>
                      <a:pt x="4584" y="1448"/>
                      <a:pt x="4716" y="1805"/>
                    </a:cubicBezTo>
                    <a:cubicBezTo>
                      <a:pt x="4850" y="2162"/>
                      <a:pt x="4917" y="2539"/>
                      <a:pt x="4917" y="2937"/>
                    </a:cubicBezTo>
                    <a:cubicBezTo>
                      <a:pt x="4917" y="3458"/>
                      <a:pt x="4814" y="3939"/>
                      <a:pt x="4603" y="4371"/>
                    </a:cubicBezTo>
                    <a:cubicBezTo>
                      <a:pt x="4392" y="4800"/>
                      <a:pt x="4115" y="5151"/>
                      <a:pt x="3767" y="5419"/>
                    </a:cubicBezTo>
                    <a:moveTo>
                      <a:pt x="18165" y="12062"/>
                    </a:moveTo>
                    <a:cubicBezTo>
                      <a:pt x="18672" y="12604"/>
                      <a:pt x="19070" y="13142"/>
                      <a:pt x="19356" y="13669"/>
                    </a:cubicBezTo>
                    <a:cubicBezTo>
                      <a:pt x="19641" y="14196"/>
                      <a:pt x="19788" y="14801"/>
                      <a:pt x="19788" y="15480"/>
                    </a:cubicBezTo>
                    <a:lnTo>
                      <a:pt x="19788" y="20816"/>
                    </a:lnTo>
                    <a:cubicBezTo>
                      <a:pt x="19694" y="20868"/>
                      <a:pt x="19620" y="20931"/>
                      <a:pt x="19557" y="20995"/>
                    </a:cubicBezTo>
                    <a:cubicBezTo>
                      <a:pt x="19497" y="21061"/>
                      <a:pt x="19425" y="21122"/>
                      <a:pt x="19344" y="21191"/>
                    </a:cubicBezTo>
                    <a:cubicBezTo>
                      <a:pt x="19262" y="21251"/>
                      <a:pt x="19173" y="21317"/>
                      <a:pt x="19075" y="21386"/>
                    </a:cubicBezTo>
                    <a:cubicBezTo>
                      <a:pt x="18976" y="21455"/>
                      <a:pt x="18835" y="21528"/>
                      <a:pt x="18662" y="21599"/>
                    </a:cubicBezTo>
                    <a:lnTo>
                      <a:pt x="2942" y="21599"/>
                    </a:lnTo>
                    <a:cubicBezTo>
                      <a:pt x="2675" y="21599"/>
                      <a:pt x="2467" y="21499"/>
                      <a:pt x="2318" y="21291"/>
                    </a:cubicBezTo>
                    <a:cubicBezTo>
                      <a:pt x="2167" y="21081"/>
                      <a:pt x="2003" y="20926"/>
                      <a:pt x="1819" y="20816"/>
                    </a:cubicBezTo>
                    <a:lnTo>
                      <a:pt x="1819" y="15480"/>
                    </a:lnTo>
                    <a:cubicBezTo>
                      <a:pt x="1819" y="14763"/>
                      <a:pt x="1989" y="14127"/>
                      <a:pt x="2335" y="13571"/>
                    </a:cubicBezTo>
                    <a:cubicBezTo>
                      <a:pt x="2678" y="13018"/>
                      <a:pt x="3052" y="12511"/>
                      <a:pt x="3460" y="12062"/>
                    </a:cubicBezTo>
                    <a:cubicBezTo>
                      <a:pt x="3535" y="11970"/>
                      <a:pt x="3633" y="11869"/>
                      <a:pt x="3753" y="11766"/>
                    </a:cubicBezTo>
                    <a:cubicBezTo>
                      <a:pt x="3873" y="11659"/>
                      <a:pt x="4000" y="11590"/>
                      <a:pt x="4137" y="11553"/>
                    </a:cubicBezTo>
                    <a:cubicBezTo>
                      <a:pt x="4276" y="11495"/>
                      <a:pt x="4432" y="11466"/>
                      <a:pt x="4610" y="11455"/>
                    </a:cubicBezTo>
                    <a:cubicBezTo>
                      <a:pt x="4785" y="11446"/>
                      <a:pt x="4956" y="11423"/>
                      <a:pt x="5126" y="11388"/>
                    </a:cubicBezTo>
                    <a:cubicBezTo>
                      <a:pt x="5594" y="11299"/>
                      <a:pt x="6091" y="11210"/>
                      <a:pt x="6621" y="11121"/>
                    </a:cubicBezTo>
                    <a:cubicBezTo>
                      <a:pt x="7149" y="11034"/>
                      <a:pt x="7665" y="10945"/>
                      <a:pt x="8172" y="10853"/>
                    </a:cubicBezTo>
                    <a:cubicBezTo>
                      <a:pt x="7483" y="10326"/>
                      <a:pt x="6928" y="9632"/>
                      <a:pt x="6513" y="8762"/>
                    </a:cubicBezTo>
                    <a:cubicBezTo>
                      <a:pt x="6093" y="7896"/>
                      <a:pt x="5884" y="6940"/>
                      <a:pt x="5884" y="5903"/>
                    </a:cubicBezTo>
                    <a:cubicBezTo>
                      <a:pt x="5884" y="5097"/>
                      <a:pt x="6016" y="4331"/>
                      <a:pt x="6275" y="3608"/>
                    </a:cubicBezTo>
                    <a:cubicBezTo>
                      <a:pt x="6535" y="2885"/>
                      <a:pt x="6887" y="2260"/>
                      <a:pt x="7331" y="1733"/>
                    </a:cubicBezTo>
                    <a:cubicBezTo>
                      <a:pt x="7778" y="1203"/>
                      <a:pt x="8299" y="786"/>
                      <a:pt x="8894" y="472"/>
                    </a:cubicBezTo>
                    <a:cubicBezTo>
                      <a:pt x="9494" y="158"/>
                      <a:pt x="10125" y="3"/>
                      <a:pt x="10802" y="3"/>
                    </a:cubicBezTo>
                    <a:cubicBezTo>
                      <a:pt x="11476" y="3"/>
                      <a:pt x="12112" y="158"/>
                      <a:pt x="12710" y="472"/>
                    </a:cubicBezTo>
                    <a:cubicBezTo>
                      <a:pt x="13307" y="786"/>
                      <a:pt x="13826" y="1203"/>
                      <a:pt x="14272" y="1733"/>
                    </a:cubicBezTo>
                    <a:cubicBezTo>
                      <a:pt x="14716" y="2260"/>
                      <a:pt x="15067" y="2885"/>
                      <a:pt x="15328" y="3608"/>
                    </a:cubicBezTo>
                    <a:cubicBezTo>
                      <a:pt x="15590" y="4331"/>
                      <a:pt x="15719" y="5097"/>
                      <a:pt x="15719" y="5903"/>
                    </a:cubicBezTo>
                    <a:cubicBezTo>
                      <a:pt x="15719" y="6939"/>
                      <a:pt x="15513" y="7890"/>
                      <a:pt x="15100" y="8757"/>
                    </a:cubicBezTo>
                    <a:cubicBezTo>
                      <a:pt x="14685" y="9620"/>
                      <a:pt x="14128" y="10320"/>
                      <a:pt x="13432" y="10853"/>
                    </a:cubicBezTo>
                    <a:cubicBezTo>
                      <a:pt x="13936" y="10945"/>
                      <a:pt x="14452" y="11031"/>
                      <a:pt x="14978" y="11115"/>
                    </a:cubicBezTo>
                    <a:cubicBezTo>
                      <a:pt x="15504" y="11198"/>
                      <a:pt x="16005" y="11288"/>
                      <a:pt x="16478" y="11388"/>
                    </a:cubicBezTo>
                    <a:cubicBezTo>
                      <a:pt x="16653" y="11426"/>
                      <a:pt x="16826" y="11449"/>
                      <a:pt x="16994" y="11455"/>
                    </a:cubicBezTo>
                    <a:cubicBezTo>
                      <a:pt x="17162" y="11466"/>
                      <a:pt x="17323" y="11495"/>
                      <a:pt x="17467" y="11553"/>
                    </a:cubicBezTo>
                    <a:cubicBezTo>
                      <a:pt x="17603" y="11590"/>
                      <a:pt x="17731" y="11659"/>
                      <a:pt x="17851" y="11766"/>
                    </a:cubicBezTo>
                    <a:cubicBezTo>
                      <a:pt x="17966" y="11869"/>
                      <a:pt x="18074" y="11970"/>
                      <a:pt x="18165" y="12062"/>
                    </a:cubicBezTo>
                    <a:moveTo>
                      <a:pt x="20474" y="5419"/>
                    </a:moveTo>
                    <a:cubicBezTo>
                      <a:pt x="20757" y="5419"/>
                      <a:pt x="20973" y="5505"/>
                      <a:pt x="21124" y="5687"/>
                    </a:cubicBezTo>
                    <a:cubicBezTo>
                      <a:pt x="21271" y="5865"/>
                      <a:pt x="21381" y="6078"/>
                      <a:pt x="21448" y="6326"/>
                    </a:cubicBezTo>
                    <a:cubicBezTo>
                      <a:pt x="21520" y="6574"/>
                      <a:pt x="21561" y="6836"/>
                      <a:pt x="21576" y="7106"/>
                    </a:cubicBezTo>
                    <a:cubicBezTo>
                      <a:pt x="21592" y="7377"/>
                      <a:pt x="21599" y="7596"/>
                      <a:pt x="21599" y="7760"/>
                    </a:cubicBezTo>
                    <a:lnTo>
                      <a:pt x="21599" y="9856"/>
                    </a:lnTo>
                    <a:cubicBezTo>
                      <a:pt x="21508" y="9928"/>
                      <a:pt x="21422" y="10015"/>
                      <a:pt x="21340" y="10110"/>
                    </a:cubicBezTo>
                    <a:cubicBezTo>
                      <a:pt x="21261" y="10208"/>
                      <a:pt x="21158" y="10257"/>
                      <a:pt x="21036" y="10257"/>
                    </a:cubicBezTo>
                    <a:lnTo>
                      <a:pt x="17268" y="10257"/>
                    </a:lnTo>
                    <a:cubicBezTo>
                      <a:pt x="17131" y="10257"/>
                      <a:pt x="17023" y="10208"/>
                      <a:pt x="16953" y="10110"/>
                    </a:cubicBezTo>
                    <a:cubicBezTo>
                      <a:pt x="16879" y="10015"/>
                      <a:pt x="16790" y="9928"/>
                      <a:pt x="16682" y="9856"/>
                    </a:cubicBezTo>
                    <a:lnTo>
                      <a:pt x="16682" y="7760"/>
                    </a:lnTo>
                    <a:cubicBezTo>
                      <a:pt x="16682" y="7596"/>
                      <a:pt x="16692" y="7377"/>
                      <a:pt x="16706" y="7106"/>
                    </a:cubicBezTo>
                    <a:cubicBezTo>
                      <a:pt x="16720" y="6836"/>
                      <a:pt x="16766" y="6574"/>
                      <a:pt x="16836" y="6326"/>
                    </a:cubicBezTo>
                    <a:cubicBezTo>
                      <a:pt x="16912" y="6078"/>
                      <a:pt x="17023" y="5865"/>
                      <a:pt x="17183" y="5687"/>
                    </a:cubicBezTo>
                    <a:cubicBezTo>
                      <a:pt x="17337" y="5508"/>
                      <a:pt x="17556" y="5419"/>
                      <a:pt x="17829" y="5419"/>
                    </a:cubicBezTo>
                    <a:cubicBezTo>
                      <a:pt x="17488" y="5151"/>
                      <a:pt x="17210" y="4803"/>
                      <a:pt x="16999" y="4377"/>
                    </a:cubicBezTo>
                    <a:cubicBezTo>
                      <a:pt x="16788" y="3950"/>
                      <a:pt x="16682" y="3469"/>
                      <a:pt x="16682" y="2937"/>
                    </a:cubicBezTo>
                    <a:cubicBezTo>
                      <a:pt x="16682" y="2539"/>
                      <a:pt x="16744" y="2162"/>
                      <a:pt x="16872" y="1805"/>
                    </a:cubicBezTo>
                    <a:cubicBezTo>
                      <a:pt x="16999" y="1448"/>
                      <a:pt x="17174" y="1134"/>
                      <a:pt x="17400" y="861"/>
                    </a:cubicBezTo>
                    <a:cubicBezTo>
                      <a:pt x="17625" y="590"/>
                      <a:pt x="17889" y="380"/>
                      <a:pt x="18187" y="227"/>
                    </a:cubicBezTo>
                    <a:cubicBezTo>
                      <a:pt x="18487" y="77"/>
                      <a:pt x="18808" y="0"/>
                      <a:pt x="19152" y="0"/>
                    </a:cubicBezTo>
                    <a:cubicBezTo>
                      <a:pt x="19480" y="0"/>
                      <a:pt x="19795" y="77"/>
                      <a:pt x="20095" y="227"/>
                    </a:cubicBezTo>
                    <a:cubicBezTo>
                      <a:pt x="20395" y="380"/>
                      <a:pt x="20656" y="590"/>
                      <a:pt x="20882" y="861"/>
                    </a:cubicBezTo>
                    <a:cubicBezTo>
                      <a:pt x="21108" y="1134"/>
                      <a:pt x="21285" y="1448"/>
                      <a:pt x="21412" y="1805"/>
                    </a:cubicBezTo>
                    <a:cubicBezTo>
                      <a:pt x="21537" y="2162"/>
                      <a:pt x="21599" y="2539"/>
                      <a:pt x="21599" y="2937"/>
                    </a:cubicBezTo>
                    <a:cubicBezTo>
                      <a:pt x="21599" y="3458"/>
                      <a:pt x="21499" y="3939"/>
                      <a:pt x="21295" y="4371"/>
                    </a:cubicBezTo>
                    <a:cubicBezTo>
                      <a:pt x="21093" y="4800"/>
                      <a:pt x="20820" y="5151"/>
                      <a:pt x="20474" y="5419"/>
                    </a:cubicBezTo>
                  </a:path>
                </a:pathLst>
              </a:custGeom>
              <a:solidFill>
                <a:srgbClr val="6F9A70"/>
              </a:solidFill>
              <a:ln>
                <a:noFill/>
              </a:ln>
              <a:effectLst/>
              <a:extLst/>
            </p:spPr>
            <p:txBody>
              <a:bodyPr lIns="101578" tIns="101578" rIns="101578" bIns="101578" anchor="ctr"/>
              <a:lstStyle/>
              <a:p>
                <a:pPr defTabSz="914195">
                  <a:defRPr/>
                </a:pPr>
                <a:endParaRPr lang="es-ES" sz="5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cs typeface="Gill Sans" charset="0"/>
                  <a:sym typeface="Gill Sans" charset="0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733379D2-98DA-4DB0-A2D9-27BB7ACF5661}"/>
                </a:ext>
              </a:extLst>
            </p:cNvPr>
            <p:cNvGrpSpPr/>
            <p:nvPr/>
          </p:nvGrpSpPr>
          <p:grpSpPr>
            <a:xfrm>
              <a:off x="1593129" y="2339239"/>
              <a:ext cx="3604941" cy="1142406"/>
              <a:chOff x="8251779" y="2630835"/>
              <a:chExt cx="3604941" cy="1142406"/>
            </a:xfrm>
          </p:grpSpPr>
          <p:sp>
            <p:nvSpPr>
              <p:cNvPr id="21" name="文本框 36">
                <a:extLst>
                  <a:ext uri="{FF2B5EF4-FFF2-40B4-BE49-F238E27FC236}">
                    <a16:creationId xmlns:a16="http://schemas.microsoft.com/office/drawing/2014/main" id="{8AFF335E-7C41-46FB-88F9-17B1FCD0F27B}"/>
                  </a:ext>
                </a:extLst>
              </p:cNvPr>
              <p:cNvSpPr txBox="1"/>
              <p:nvPr/>
            </p:nvSpPr>
            <p:spPr>
              <a:xfrm>
                <a:off x="8251779" y="2630835"/>
                <a:ext cx="3532947" cy="441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22" name="Text Placeholder 32">
                <a:extLst>
                  <a:ext uri="{FF2B5EF4-FFF2-40B4-BE49-F238E27FC236}">
                    <a16:creationId xmlns:a16="http://schemas.microsoft.com/office/drawing/2014/main" id="{D3C7C5DE-9C96-4AB7-A870-CDDCE1EF4A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01105" y="3017552"/>
                <a:ext cx="3455615" cy="75568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94ACFC25-FCF6-4CAA-8E13-A617443C8988}"/>
                </a:ext>
              </a:extLst>
            </p:cNvPr>
            <p:cNvGrpSpPr/>
            <p:nvPr/>
          </p:nvGrpSpPr>
          <p:grpSpPr>
            <a:xfrm>
              <a:off x="6727331" y="2339239"/>
              <a:ext cx="3604941" cy="1142406"/>
              <a:chOff x="8251779" y="2630835"/>
              <a:chExt cx="3604941" cy="1142406"/>
            </a:xfrm>
          </p:grpSpPr>
          <p:sp>
            <p:nvSpPr>
              <p:cNvPr id="19" name="文本框 36">
                <a:extLst>
                  <a:ext uri="{FF2B5EF4-FFF2-40B4-BE49-F238E27FC236}">
                    <a16:creationId xmlns:a16="http://schemas.microsoft.com/office/drawing/2014/main" id="{8C8288A0-44A1-4630-BA0C-FBBDFA904B4E}"/>
                  </a:ext>
                </a:extLst>
              </p:cNvPr>
              <p:cNvSpPr txBox="1"/>
              <p:nvPr/>
            </p:nvSpPr>
            <p:spPr>
              <a:xfrm>
                <a:off x="8251779" y="2630835"/>
                <a:ext cx="3532947" cy="441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20" name="Text Placeholder 32">
                <a:extLst>
                  <a:ext uri="{FF2B5EF4-FFF2-40B4-BE49-F238E27FC236}">
                    <a16:creationId xmlns:a16="http://schemas.microsoft.com/office/drawing/2014/main" id="{7C2A66CF-D1D4-44A0-BB95-AD9B961F1E6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01105" y="3017552"/>
                <a:ext cx="3455615" cy="75568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8B177E41-207F-46AE-82F6-F79EEDE56430}"/>
                </a:ext>
              </a:extLst>
            </p:cNvPr>
            <p:cNvGrpSpPr/>
            <p:nvPr/>
          </p:nvGrpSpPr>
          <p:grpSpPr>
            <a:xfrm>
              <a:off x="787909" y="5080262"/>
              <a:ext cx="3566501" cy="1142406"/>
              <a:chOff x="2434485" y="1485438"/>
              <a:chExt cx="3566501" cy="1142406"/>
            </a:xfrm>
          </p:grpSpPr>
          <p:sp>
            <p:nvSpPr>
              <p:cNvPr id="17" name="文本框 36">
                <a:extLst>
                  <a:ext uri="{FF2B5EF4-FFF2-40B4-BE49-F238E27FC236}">
                    <a16:creationId xmlns:a16="http://schemas.microsoft.com/office/drawing/2014/main" id="{9A3258E8-A825-4195-B5A7-B2A2AD1A5D1C}"/>
                  </a:ext>
                </a:extLst>
              </p:cNvPr>
              <p:cNvSpPr txBox="1"/>
              <p:nvPr/>
            </p:nvSpPr>
            <p:spPr>
              <a:xfrm>
                <a:off x="2468039" y="1485438"/>
                <a:ext cx="35329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18" name="Text Placeholder 32">
                <a:extLst>
                  <a:ext uri="{FF2B5EF4-FFF2-40B4-BE49-F238E27FC236}">
                    <a16:creationId xmlns:a16="http://schemas.microsoft.com/office/drawing/2014/main" id="{6A7B2CF2-FD56-4D74-AEEB-C9AE72C42A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34485" y="1872155"/>
                <a:ext cx="3455615" cy="75568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31E2D107-ECC3-4396-8901-429B2A5940BD}"/>
                </a:ext>
              </a:extLst>
            </p:cNvPr>
            <p:cNvGrpSpPr/>
            <p:nvPr/>
          </p:nvGrpSpPr>
          <p:grpSpPr>
            <a:xfrm>
              <a:off x="6013051" y="5080262"/>
              <a:ext cx="3566501" cy="1142406"/>
              <a:chOff x="2434485" y="1485438"/>
              <a:chExt cx="3566501" cy="1142406"/>
            </a:xfrm>
          </p:grpSpPr>
          <p:sp>
            <p:nvSpPr>
              <p:cNvPr id="15" name="文本框 36">
                <a:extLst>
                  <a:ext uri="{FF2B5EF4-FFF2-40B4-BE49-F238E27FC236}">
                    <a16:creationId xmlns:a16="http://schemas.microsoft.com/office/drawing/2014/main" id="{34D02C38-709C-45D2-8040-3B9A61FDF9C6}"/>
                  </a:ext>
                </a:extLst>
              </p:cNvPr>
              <p:cNvSpPr txBox="1"/>
              <p:nvPr/>
            </p:nvSpPr>
            <p:spPr>
              <a:xfrm>
                <a:off x="2468039" y="1485438"/>
                <a:ext cx="35329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16" name="Text Placeholder 32">
                <a:extLst>
                  <a:ext uri="{FF2B5EF4-FFF2-40B4-BE49-F238E27FC236}">
                    <a16:creationId xmlns:a16="http://schemas.microsoft.com/office/drawing/2014/main" id="{D49D4C13-A095-4E5B-8F3B-4EEF33BF5EF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34485" y="1872155"/>
                <a:ext cx="3455615" cy="75568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41701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A756EC4-C9DE-4DC1-BA94-DF5452D7CFFA}"/>
              </a:ext>
            </a:extLst>
          </p:cNvPr>
          <p:cNvGrpSpPr/>
          <p:nvPr/>
        </p:nvGrpSpPr>
        <p:grpSpPr>
          <a:xfrm>
            <a:off x="225434" y="242900"/>
            <a:ext cx="3097453" cy="523220"/>
            <a:chOff x="4632334" y="2643200"/>
            <a:chExt cx="3097453" cy="523220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FB2D09A2-8950-4C15-A3A3-7A2057AF0FBD}"/>
                </a:ext>
              </a:extLst>
            </p:cNvPr>
            <p:cNvSpPr/>
            <p:nvPr/>
          </p:nvSpPr>
          <p:spPr>
            <a:xfrm>
              <a:off x="4632334" y="2690183"/>
              <a:ext cx="652803" cy="370029"/>
            </a:xfrm>
            <a:prstGeom prst="roundRect">
              <a:avLst/>
            </a:prstGeom>
            <a:solidFill>
              <a:srgbClr val="6F9A70"/>
            </a:solidFill>
            <a:ln>
              <a:noFill/>
            </a:ln>
            <a:effectLst>
              <a:outerShdw blurRad="152400" dist="63500" dir="5400000" sx="104000" sy="104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51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027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753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05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256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5079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97586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0102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6821"/>
              <a:r>
                <a:rPr lang="en-US" altLang="zh-CN" sz="24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6" name="文本框 3">
              <a:extLst>
                <a:ext uri="{FF2B5EF4-FFF2-40B4-BE49-F238E27FC236}">
                  <a16:creationId xmlns:a16="http://schemas.microsoft.com/office/drawing/2014/main" id="{93EA2CF6-B1C2-49B5-B861-FD4307A6CC6A}"/>
                </a:ext>
              </a:extLst>
            </p:cNvPr>
            <p:cNvSpPr txBox="1"/>
            <p:nvPr/>
          </p:nvSpPr>
          <p:spPr>
            <a:xfrm>
              <a:off x="5350191" y="2643200"/>
              <a:ext cx="23795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年度工作概述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4AC1CD4F-E468-4FB8-A2F2-83EB4AB69079}"/>
              </a:ext>
            </a:extLst>
          </p:cNvPr>
          <p:cNvGrpSpPr/>
          <p:nvPr/>
        </p:nvGrpSpPr>
        <p:grpSpPr>
          <a:xfrm>
            <a:off x="3982233" y="2041869"/>
            <a:ext cx="4722832" cy="3830619"/>
            <a:chOff x="5167860" y="2170597"/>
            <a:chExt cx="7927110" cy="6429560"/>
          </a:xfrm>
        </p:grpSpPr>
        <p:grpSp>
          <p:nvGrpSpPr>
            <p:cNvPr id="8" name="Group 22">
              <a:extLst>
                <a:ext uri="{FF2B5EF4-FFF2-40B4-BE49-F238E27FC236}">
                  <a16:creationId xmlns:a16="http://schemas.microsoft.com/office/drawing/2014/main" id="{7ECF36B8-D19B-40E8-B015-6FF82371083D}"/>
                </a:ext>
              </a:extLst>
            </p:cNvPr>
            <p:cNvGrpSpPr/>
            <p:nvPr/>
          </p:nvGrpSpPr>
          <p:grpSpPr>
            <a:xfrm>
              <a:off x="7391471" y="6990738"/>
              <a:ext cx="3505129" cy="1609419"/>
              <a:chOff x="7391471" y="6990738"/>
              <a:chExt cx="3505129" cy="1609419"/>
            </a:xfrm>
          </p:grpSpPr>
          <p:sp>
            <p:nvSpPr>
              <p:cNvPr id="33" name="Rectangle 41">
                <a:extLst>
                  <a:ext uri="{FF2B5EF4-FFF2-40B4-BE49-F238E27FC236}">
                    <a16:creationId xmlns:a16="http://schemas.microsoft.com/office/drawing/2014/main" id="{2D036DE5-AA3D-414B-A488-5DBD4A8E4EC6}"/>
                  </a:ext>
                </a:extLst>
              </p:cNvPr>
              <p:cNvSpPr/>
              <p:nvPr/>
            </p:nvSpPr>
            <p:spPr>
              <a:xfrm>
                <a:off x="7391471" y="6990738"/>
                <a:ext cx="3505129" cy="1609419"/>
              </a:xfrm>
              <a:prstGeom prst="rect">
                <a:avLst/>
              </a:prstGeom>
              <a:solidFill>
                <a:srgbClr val="6F9A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34" name="Rectangle 44">
                <a:extLst>
                  <a:ext uri="{FF2B5EF4-FFF2-40B4-BE49-F238E27FC236}">
                    <a16:creationId xmlns:a16="http://schemas.microsoft.com/office/drawing/2014/main" id="{9F4A0F70-625E-4E63-8FBC-CAC794C53798}"/>
                  </a:ext>
                </a:extLst>
              </p:cNvPr>
              <p:cNvSpPr/>
              <p:nvPr/>
            </p:nvSpPr>
            <p:spPr>
              <a:xfrm>
                <a:off x="8582025" y="7212352"/>
                <a:ext cx="1123951" cy="1291479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4400" b="1">
                    <a:solidFill>
                      <a:schemeClr val="bg1"/>
                    </a:solidFill>
                  </a:rPr>
                  <a:t>T</a:t>
                </a:r>
                <a:endParaRPr lang="uk-UA" sz="4400" b="1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3D195DE3-12AF-4A62-BAC2-15ABF09511F3}"/>
                </a:ext>
              </a:extLst>
            </p:cNvPr>
            <p:cNvGrpSpPr/>
            <p:nvPr/>
          </p:nvGrpSpPr>
          <p:grpSpPr>
            <a:xfrm>
              <a:off x="5167860" y="2478102"/>
              <a:ext cx="2223540" cy="994410"/>
              <a:chOff x="5167860" y="2478102"/>
              <a:chExt cx="2223540" cy="994410"/>
            </a:xfrm>
          </p:grpSpPr>
          <p:sp>
            <p:nvSpPr>
              <p:cNvPr id="31" name="Isosceles Triangle 45">
                <a:extLst>
                  <a:ext uri="{FF2B5EF4-FFF2-40B4-BE49-F238E27FC236}">
                    <a16:creationId xmlns:a16="http://schemas.microsoft.com/office/drawing/2014/main" id="{C1A8DBB4-E22E-4C0D-8EA0-3FCDE261D5BC}"/>
                  </a:ext>
                </a:extLst>
              </p:cNvPr>
              <p:cNvSpPr/>
              <p:nvPr/>
            </p:nvSpPr>
            <p:spPr>
              <a:xfrm rot="16200000">
                <a:off x="6465570" y="2546682"/>
                <a:ext cx="994410" cy="857250"/>
              </a:xfrm>
              <a:prstGeom prst="triangle">
                <a:avLst/>
              </a:prstGeom>
              <a:solidFill>
                <a:srgbClr val="6F9A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cxnSp>
            <p:nvCxnSpPr>
              <p:cNvPr id="32" name="Straight Connector 51">
                <a:extLst>
                  <a:ext uri="{FF2B5EF4-FFF2-40B4-BE49-F238E27FC236}">
                    <a16:creationId xmlns:a16="http://schemas.microsoft.com/office/drawing/2014/main" id="{6E674E86-C86E-4B19-8B45-13AC175C5F21}"/>
                  </a:ext>
                </a:extLst>
              </p:cNvPr>
              <p:cNvCxnSpPr/>
              <p:nvPr/>
            </p:nvCxnSpPr>
            <p:spPr>
              <a:xfrm flipH="1">
                <a:off x="5167860" y="2975306"/>
                <a:ext cx="1112520" cy="0"/>
              </a:xfrm>
              <a:prstGeom prst="line">
                <a:avLst/>
              </a:prstGeom>
              <a:ln w="38100">
                <a:solidFill>
                  <a:srgbClr val="6F9A70"/>
                </a:solidFill>
                <a:prstDash val="sysDot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13">
              <a:extLst>
                <a:ext uri="{FF2B5EF4-FFF2-40B4-BE49-F238E27FC236}">
                  <a16:creationId xmlns:a16="http://schemas.microsoft.com/office/drawing/2014/main" id="{4BD1A553-6FDC-4817-9AD9-BE9200E10E7A}"/>
                </a:ext>
              </a:extLst>
            </p:cNvPr>
            <p:cNvGrpSpPr/>
            <p:nvPr/>
          </p:nvGrpSpPr>
          <p:grpSpPr>
            <a:xfrm>
              <a:off x="5167860" y="5688823"/>
              <a:ext cx="2223540" cy="994410"/>
              <a:chOff x="5167860" y="5688823"/>
              <a:chExt cx="2223540" cy="994410"/>
            </a:xfrm>
          </p:grpSpPr>
          <p:sp>
            <p:nvSpPr>
              <p:cNvPr id="29" name="Isosceles Triangle 48">
                <a:extLst>
                  <a:ext uri="{FF2B5EF4-FFF2-40B4-BE49-F238E27FC236}">
                    <a16:creationId xmlns:a16="http://schemas.microsoft.com/office/drawing/2014/main" id="{4EB2AA35-852A-4508-BA6C-CC2FDA7574C7}"/>
                  </a:ext>
                </a:extLst>
              </p:cNvPr>
              <p:cNvSpPr/>
              <p:nvPr/>
            </p:nvSpPr>
            <p:spPr>
              <a:xfrm rot="16200000">
                <a:off x="6465570" y="5757403"/>
                <a:ext cx="994410" cy="857250"/>
              </a:xfrm>
              <a:prstGeom prst="triangle">
                <a:avLst/>
              </a:prstGeom>
              <a:solidFill>
                <a:srgbClr val="6F9A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cxnSp>
            <p:nvCxnSpPr>
              <p:cNvPr id="30" name="Straight Connector 54">
                <a:extLst>
                  <a:ext uri="{FF2B5EF4-FFF2-40B4-BE49-F238E27FC236}">
                    <a16:creationId xmlns:a16="http://schemas.microsoft.com/office/drawing/2014/main" id="{75B952C0-63B2-4630-AA7C-03ADE1E2654C}"/>
                  </a:ext>
                </a:extLst>
              </p:cNvPr>
              <p:cNvCxnSpPr/>
              <p:nvPr/>
            </p:nvCxnSpPr>
            <p:spPr>
              <a:xfrm flipH="1">
                <a:off x="5167860" y="6183589"/>
                <a:ext cx="1112520" cy="0"/>
              </a:xfrm>
              <a:prstGeom prst="line">
                <a:avLst/>
              </a:prstGeom>
              <a:ln w="38100">
                <a:solidFill>
                  <a:srgbClr val="6F9A70"/>
                </a:solidFill>
                <a:prstDash val="sysDot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8">
              <a:extLst>
                <a:ext uri="{FF2B5EF4-FFF2-40B4-BE49-F238E27FC236}">
                  <a16:creationId xmlns:a16="http://schemas.microsoft.com/office/drawing/2014/main" id="{5EEFAF90-0D9E-4944-BA88-541FFDD74D50}"/>
                </a:ext>
              </a:extLst>
            </p:cNvPr>
            <p:cNvGrpSpPr/>
            <p:nvPr/>
          </p:nvGrpSpPr>
          <p:grpSpPr>
            <a:xfrm>
              <a:off x="10896529" y="4079404"/>
              <a:ext cx="2198441" cy="994410"/>
              <a:chOff x="10896529" y="4079404"/>
              <a:chExt cx="2198441" cy="994410"/>
            </a:xfrm>
          </p:grpSpPr>
          <p:sp>
            <p:nvSpPr>
              <p:cNvPr id="27" name="Isosceles Triangle 46">
                <a:extLst>
                  <a:ext uri="{FF2B5EF4-FFF2-40B4-BE49-F238E27FC236}">
                    <a16:creationId xmlns:a16="http://schemas.microsoft.com/office/drawing/2014/main" id="{68A4B3D2-A868-4363-A25C-FBE227E5EE38}"/>
                  </a:ext>
                </a:extLst>
              </p:cNvPr>
              <p:cNvSpPr/>
              <p:nvPr/>
            </p:nvSpPr>
            <p:spPr>
              <a:xfrm rot="5400000">
                <a:off x="10827949" y="4147984"/>
                <a:ext cx="994410" cy="857250"/>
              </a:xfrm>
              <a:prstGeom prst="triangle">
                <a:avLst/>
              </a:prstGeom>
              <a:solidFill>
                <a:srgbClr val="6F9A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cxnSp>
            <p:nvCxnSpPr>
              <p:cNvPr id="28" name="Straight Connector 55">
                <a:extLst>
                  <a:ext uri="{FF2B5EF4-FFF2-40B4-BE49-F238E27FC236}">
                    <a16:creationId xmlns:a16="http://schemas.microsoft.com/office/drawing/2014/main" id="{076BBAED-810A-4B54-8E09-43661791269B}"/>
                  </a:ext>
                </a:extLst>
              </p:cNvPr>
              <p:cNvCxnSpPr/>
              <p:nvPr/>
            </p:nvCxnSpPr>
            <p:spPr>
              <a:xfrm flipH="1">
                <a:off x="11982450" y="4576609"/>
                <a:ext cx="1112520" cy="0"/>
              </a:xfrm>
              <a:prstGeom prst="line">
                <a:avLst/>
              </a:prstGeom>
              <a:ln w="38100">
                <a:solidFill>
                  <a:srgbClr val="6F9A70"/>
                </a:solidFill>
                <a:prstDash val="sysDot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6">
              <a:extLst>
                <a:ext uri="{FF2B5EF4-FFF2-40B4-BE49-F238E27FC236}">
                  <a16:creationId xmlns:a16="http://schemas.microsoft.com/office/drawing/2014/main" id="{6691667D-C27A-4E51-8DA6-ACD86C822DA6}"/>
                </a:ext>
              </a:extLst>
            </p:cNvPr>
            <p:cNvGrpSpPr/>
            <p:nvPr/>
          </p:nvGrpSpPr>
          <p:grpSpPr>
            <a:xfrm>
              <a:off x="10896529" y="7298242"/>
              <a:ext cx="2198441" cy="994410"/>
              <a:chOff x="10896529" y="7298242"/>
              <a:chExt cx="2198441" cy="994410"/>
            </a:xfrm>
          </p:grpSpPr>
          <p:sp>
            <p:nvSpPr>
              <p:cNvPr id="25" name="Isosceles Triangle 47">
                <a:extLst>
                  <a:ext uri="{FF2B5EF4-FFF2-40B4-BE49-F238E27FC236}">
                    <a16:creationId xmlns:a16="http://schemas.microsoft.com/office/drawing/2014/main" id="{67A7861F-A4EE-40E8-9F7A-FF91876E5E98}"/>
                  </a:ext>
                </a:extLst>
              </p:cNvPr>
              <p:cNvSpPr/>
              <p:nvPr/>
            </p:nvSpPr>
            <p:spPr>
              <a:xfrm rot="5400000">
                <a:off x="10827949" y="7366822"/>
                <a:ext cx="994410" cy="857250"/>
              </a:xfrm>
              <a:prstGeom prst="triangle">
                <a:avLst/>
              </a:prstGeom>
              <a:solidFill>
                <a:srgbClr val="6F9A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cxnSp>
            <p:nvCxnSpPr>
              <p:cNvPr id="26" name="Straight Connector 56">
                <a:extLst>
                  <a:ext uri="{FF2B5EF4-FFF2-40B4-BE49-F238E27FC236}">
                    <a16:creationId xmlns:a16="http://schemas.microsoft.com/office/drawing/2014/main" id="{0846FE88-4B5D-402F-AF9D-CE04693A7EE5}"/>
                  </a:ext>
                </a:extLst>
              </p:cNvPr>
              <p:cNvCxnSpPr/>
              <p:nvPr/>
            </p:nvCxnSpPr>
            <p:spPr>
              <a:xfrm flipH="1">
                <a:off x="11982450" y="7764309"/>
                <a:ext cx="1112520" cy="0"/>
              </a:xfrm>
              <a:prstGeom prst="line">
                <a:avLst/>
              </a:prstGeom>
              <a:ln w="38100">
                <a:solidFill>
                  <a:srgbClr val="6F9A70"/>
                </a:solidFill>
                <a:prstDash val="sysDot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21">
              <a:extLst>
                <a:ext uri="{FF2B5EF4-FFF2-40B4-BE49-F238E27FC236}">
                  <a16:creationId xmlns:a16="http://schemas.microsoft.com/office/drawing/2014/main" id="{6F707397-C5FC-4C10-9D0A-07159880B4F9}"/>
                </a:ext>
              </a:extLst>
            </p:cNvPr>
            <p:cNvGrpSpPr/>
            <p:nvPr/>
          </p:nvGrpSpPr>
          <p:grpSpPr>
            <a:xfrm>
              <a:off x="7391400" y="5381319"/>
              <a:ext cx="3505200" cy="1609419"/>
              <a:chOff x="7391400" y="5381319"/>
              <a:chExt cx="3505200" cy="1609419"/>
            </a:xfrm>
          </p:grpSpPr>
          <p:sp>
            <p:nvSpPr>
              <p:cNvPr id="22" name="Rectangle 40">
                <a:extLst>
                  <a:ext uri="{FF2B5EF4-FFF2-40B4-BE49-F238E27FC236}">
                    <a16:creationId xmlns:a16="http://schemas.microsoft.com/office/drawing/2014/main" id="{5B73085E-C5FC-4A2C-96B3-6EF0F9D77DA3}"/>
                  </a:ext>
                </a:extLst>
              </p:cNvPr>
              <p:cNvSpPr/>
              <p:nvPr/>
            </p:nvSpPr>
            <p:spPr>
              <a:xfrm>
                <a:off x="7391471" y="5381319"/>
                <a:ext cx="3505129" cy="1609419"/>
              </a:xfrm>
              <a:prstGeom prst="rect">
                <a:avLst/>
              </a:prstGeom>
              <a:solidFill>
                <a:srgbClr val="6F9A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23" name="Rectangle 43">
                <a:extLst>
                  <a:ext uri="{FF2B5EF4-FFF2-40B4-BE49-F238E27FC236}">
                    <a16:creationId xmlns:a16="http://schemas.microsoft.com/office/drawing/2014/main" id="{1C8816C1-7D02-4600-B896-BE304223C5CB}"/>
                  </a:ext>
                </a:extLst>
              </p:cNvPr>
              <p:cNvSpPr/>
              <p:nvPr/>
            </p:nvSpPr>
            <p:spPr>
              <a:xfrm>
                <a:off x="8582025" y="5603546"/>
                <a:ext cx="1123949" cy="1291479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4400" b="1">
                    <a:solidFill>
                      <a:schemeClr val="bg1"/>
                    </a:solidFill>
                  </a:rPr>
                  <a:t>O</a:t>
                </a:r>
                <a:endParaRPr lang="uk-UA" sz="4400" b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4" name="Straight Connector 81">
                <a:extLst>
                  <a:ext uri="{FF2B5EF4-FFF2-40B4-BE49-F238E27FC236}">
                    <a16:creationId xmlns:a16="http://schemas.microsoft.com/office/drawing/2014/main" id="{EA502A2B-4C6A-469F-924D-A7108826962F}"/>
                  </a:ext>
                </a:extLst>
              </p:cNvPr>
              <p:cNvCxnSpPr/>
              <p:nvPr/>
            </p:nvCxnSpPr>
            <p:spPr>
              <a:xfrm>
                <a:off x="7391400" y="6990738"/>
                <a:ext cx="3505129" cy="0"/>
              </a:xfrm>
              <a:prstGeom prst="line">
                <a:avLst/>
              </a:prstGeom>
              <a:solidFill>
                <a:srgbClr val="47A0A6"/>
              </a:solidFill>
              <a:ln w="38100">
                <a:solidFill>
                  <a:schemeClr val="bg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20">
              <a:extLst>
                <a:ext uri="{FF2B5EF4-FFF2-40B4-BE49-F238E27FC236}">
                  <a16:creationId xmlns:a16="http://schemas.microsoft.com/office/drawing/2014/main" id="{530C98DA-5DE9-4FAA-9618-F38758879FEE}"/>
                </a:ext>
              </a:extLst>
            </p:cNvPr>
            <p:cNvGrpSpPr/>
            <p:nvPr/>
          </p:nvGrpSpPr>
          <p:grpSpPr>
            <a:xfrm>
              <a:off x="7391400" y="3771900"/>
              <a:ext cx="3505200" cy="1609419"/>
              <a:chOff x="7391400" y="3771900"/>
              <a:chExt cx="3505200" cy="1609419"/>
            </a:xfrm>
          </p:grpSpPr>
          <p:sp>
            <p:nvSpPr>
              <p:cNvPr id="19" name="Rectangle 39">
                <a:extLst>
                  <a:ext uri="{FF2B5EF4-FFF2-40B4-BE49-F238E27FC236}">
                    <a16:creationId xmlns:a16="http://schemas.microsoft.com/office/drawing/2014/main" id="{25B5CCDA-85BF-4A06-9011-A3725B7B88C7}"/>
                  </a:ext>
                </a:extLst>
              </p:cNvPr>
              <p:cNvSpPr/>
              <p:nvPr/>
            </p:nvSpPr>
            <p:spPr>
              <a:xfrm>
                <a:off x="7391471" y="3771900"/>
                <a:ext cx="3505129" cy="1609419"/>
              </a:xfrm>
              <a:prstGeom prst="rect">
                <a:avLst/>
              </a:prstGeom>
              <a:solidFill>
                <a:srgbClr val="6F9A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20" name="Rectangle 42">
                <a:extLst>
                  <a:ext uri="{FF2B5EF4-FFF2-40B4-BE49-F238E27FC236}">
                    <a16:creationId xmlns:a16="http://schemas.microsoft.com/office/drawing/2014/main" id="{73724656-AFFF-43EB-8DEF-623651E37C5C}"/>
                  </a:ext>
                </a:extLst>
              </p:cNvPr>
              <p:cNvSpPr/>
              <p:nvPr/>
            </p:nvSpPr>
            <p:spPr>
              <a:xfrm>
                <a:off x="8582025" y="3918949"/>
                <a:ext cx="1123949" cy="139480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4800" b="1">
                    <a:solidFill>
                      <a:schemeClr val="bg1"/>
                    </a:solidFill>
                  </a:rPr>
                  <a:t>W</a:t>
                </a:r>
                <a:endParaRPr lang="uk-UA" sz="4800" b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1" name="Straight Connector 80">
                <a:extLst>
                  <a:ext uri="{FF2B5EF4-FFF2-40B4-BE49-F238E27FC236}">
                    <a16:creationId xmlns:a16="http://schemas.microsoft.com/office/drawing/2014/main" id="{613D9401-C865-43CE-B637-B81B70DA280D}"/>
                  </a:ext>
                </a:extLst>
              </p:cNvPr>
              <p:cNvCxnSpPr/>
              <p:nvPr/>
            </p:nvCxnSpPr>
            <p:spPr>
              <a:xfrm>
                <a:off x="7391400" y="5381319"/>
                <a:ext cx="3505129" cy="0"/>
              </a:xfrm>
              <a:prstGeom prst="line">
                <a:avLst/>
              </a:prstGeom>
              <a:ln w="38100">
                <a:solidFill>
                  <a:schemeClr val="bg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9">
              <a:extLst>
                <a:ext uri="{FF2B5EF4-FFF2-40B4-BE49-F238E27FC236}">
                  <a16:creationId xmlns:a16="http://schemas.microsoft.com/office/drawing/2014/main" id="{05BF610B-6239-4328-A6E9-E2DAE100E240}"/>
                </a:ext>
              </a:extLst>
            </p:cNvPr>
            <p:cNvGrpSpPr/>
            <p:nvPr/>
          </p:nvGrpSpPr>
          <p:grpSpPr>
            <a:xfrm>
              <a:off x="7391400" y="2170597"/>
              <a:ext cx="3505200" cy="1609419"/>
              <a:chOff x="7391400" y="2170597"/>
              <a:chExt cx="3505200" cy="1609419"/>
            </a:xfrm>
          </p:grpSpPr>
          <p:sp>
            <p:nvSpPr>
              <p:cNvPr id="16" name="Rectangle 37">
                <a:extLst>
                  <a:ext uri="{FF2B5EF4-FFF2-40B4-BE49-F238E27FC236}">
                    <a16:creationId xmlns:a16="http://schemas.microsoft.com/office/drawing/2014/main" id="{391D039A-E024-441E-A73E-6E43277E1DA5}"/>
                  </a:ext>
                </a:extLst>
              </p:cNvPr>
              <p:cNvSpPr/>
              <p:nvPr/>
            </p:nvSpPr>
            <p:spPr>
              <a:xfrm>
                <a:off x="7391471" y="2170597"/>
                <a:ext cx="3505129" cy="1609419"/>
              </a:xfrm>
              <a:prstGeom prst="rect">
                <a:avLst/>
              </a:prstGeom>
              <a:solidFill>
                <a:srgbClr val="6F9A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 dirty="0"/>
              </a:p>
            </p:txBody>
          </p:sp>
          <p:sp>
            <p:nvSpPr>
              <p:cNvPr id="17" name="Rectangle 38">
                <a:extLst>
                  <a:ext uri="{FF2B5EF4-FFF2-40B4-BE49-F238E27FC236}">
                    <a16:creationId xmlns:a16="http://schemas.microsoft.com/office/drawing/2014/main" id="{F4507BA9-0821-47C6-A14E-B8E729B84697}"/>
                  </a:ext>
                </a:extLst>
              </p:cNvPr>
              <p:cNvSpPr/>
              <p:nvPr/>
            </p:nvSpPr>
            <p:spPr>
              <a:xfrm>
                <a:off x="8582025" y="2314995"/>
                <a:ext cx="1123949" cy="1394799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schemeClr val="bg1"/>
                    </a:solidFill>
                  </a:rPr>
                  <a:t>S</a:t>
                </a:r>
                <a:endParaRPr lang="uk-UA" sz="48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8" name="Straight Connector 10">
                <a:extLst>
                  <a:ext uri="{FF2B5EF4-FFF2-40B4-BE49-F238E27FC236}">
                    <a16:creationId xmlns:a16="http://schemas.microsoft.com/office/drawing/2014/main" id="{A4ECB8A3-8294-4649-A7F1-C72F405C2564}"/>
                  </a:ext>
                </a:extLst>
              </p:cNvPr>
              <p:cNvCxnSpPr/>
              <p:nvPr/>
            </p:nvCxnSpPr>
            <p:spPr>
              <a:xfrm>
                <a:off x="7391400" y="3780016"/>
                <a:ext cx="3505129" cy="0"/>
              </a:xfrm>
              <a:prstGeom prst="line">
                <a:avLst/>
              </a:prstGeom>
              <a:ln w="38100">
                <a:solidFill>
                  <a:schemeClr val="bg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A2F8F1E8-D79D-4C33-98BE-C1339EA40B37}"/>
              </a:ext>
            </a:extLst>
          </p:cNvPr>
          <p:cNvGrpSpPr/>
          <p:nvPr/>
        </p:nvGrpSpPr>
        <p:grpSpPr>
          <a:xfrm>
            <a:off x="1367207" y="2142213"/>
            <a:ext cx="2501487" cy="1356792"/>
            <a:chOff x="1106732" y="2438067"/>
            <a:chExt cx="2501487" cy="1356792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644D2DBB-1DE0-4C72-9A6A-DC54E4D33B28}"/>
                </a:ext>
              </a:extLst>
            </p:cNvPr>
            <p:cNvSpPr txBox="1"/>
            <p:nvPr/>
          </p:nvSpPr>
          <p:spPr>
            <a:xfrm>
              <a:off x="1519435" y="2438067"/>
              <a:ext cx="20887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37" name="Text Placeholder 32">
              <a:extLst>
                <a:ext uri="{FF2B5EF4-FFF2-40B4-BE49-F238E27FC236}">
                  <a16:creationId xmlns:a16="http://schemas.microsoft.com/office/drawing/2014/main" id="{1BD1A794-A03E-4B90-BC8C-C368E7DF98AD}"/>
                </a:ext>
              </a:extLst>
            </p:cNvPr>
            <p:cNvSpPr txBox="1">
              <a:spLocks/>
            </p:cNvSpPr>
            <p:nvPr/>
          </p:nvSpPr>
          <p:spPr>
            <a:xfrm>
              <a:off x="1106732" y="2899732"/>
              <a:ext cx="2383832" cy="895127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00000"/>
                </a:lnSpc>
                <a:buNone/>
              </a:pPr>
              <a:r>
                <a:rPr 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CBE43D85-07B1-48A4-BBF3-DFB0261C97BF}"/>
              </a:ext>
            </a:extLst>
          </p:cNvPr>
          <p:cNvGrpSpPr/>
          <p:nvPr/>
        </p:nvGrpSpPr>
        <p:grpSpPr>
          <a:xfrm>
            <a:off x="1367207" y="4036264"/>
            <a:ext cx="2501487" cy="1356792"/>
            <a:chOff x="1106732" y="2438067"/>
            <a:chExt cx="2501487" cy="1356792"/>
          </a:xfrm>
        </p:grpSpPr>
        <p:sp>
          <p:nvSpPr>
            <p:cNvPr id="39" name="文本框 36">
              <a:extLst>
                <a:ext uri="{FF2B5EF4-FFF2-40B4-BE49-F238E27FC236}">
                  <a16:creationId xmlns:a16="http://schemas.microsoft.com/office/drawing/2014/main" id="{38D070BA-6EEC-4A28-B3B5-660C6DF6F96A}"/>
                </a:ext>
              </a:extLst>
            </p:cNvPr>
            <p:cNvSpPr txBox="1"/>
            <p:nvPr/>
          </p:nvSpPr>
          <p:spPr>
            <a:xfrm>
              <a:off x="1519435" y="2438067"/>
              <a:ext cx="20887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40" name="Text Placeholder 32">
              <a:extLst>
                <a:ext uri="{FF2B5EF4-FFF2-40B4-BE49-F238E27FC236}">
                  <a16:creationId xmlns:a16="http://schemas.microsoft.com/office/drawing/2014/main" id="{355EC5F5-078F-4738-9BD1-5C636A9F065C}"/>
                </a:ext>
              </a:extLst>
            </p:cNvPr>
            <p:cNvSpPr txBox="1">
              <a:spLocks/>
            </p:cNvSpPr>
            <p:nvPr/>
          </p:nvSpPr>
          <p:spPr>
            <a:xfrm>
              <a:off x="1106732" y="2899732"/>
              <a:ext cx="2383832" cy="895127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00000"/>
                </a:lnSpc>
                <a:buNone/>
              </a:pPr>
              <a:r>
                <a:rPr 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0C6C1819-39D3-42C2-A752-8CE2A8E28F06}"/>
              </a:ext>
            </a:extLst>
          </p:cNvPr>
          <p:cNvGrpSpPr/>
          <p:nvPr/>
        </p:nvGrpSpPr>
        <p:grpSpPr>
          <a:xfrm>
            <a:off x="8705065" y="3035822"/>
            <a:ext cx="2550503" cy="1356792"/>
            <a:chOff x="8257916" y="1255818"/>
            <a:chExt cx="2550503" cy="1356792"/>
          </a:xfrm>
        </p:grpSpPr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88F49C1A-0DD4-4333-B709-F310226BAB85}"/>
                </a:ext>
              </a:extLst>
            </p:cNvPr>
            <p:cNvSpPr txBox="1"/>
            <p:nvPr/>
          </p:nvSpPr>
          <p:spPr>
            <a:xfrm>
              <a:off x="8257916" y="1255818"/>
              <a:ext cx="20887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TEXT </a:t>
              </a:r>
            </a:p>
          </p:txBody>
        </p:sp>
        <p:sp>
          <p:nvSpPr>
            <p:cNvPr id="43" name="Text Placeholder 32">
              <a:extLst>
                <a:ext uri="{FF2B5EF4-FFF2-40B4-BE49-F238E27FC236}">
                  <a16:creationId xmlns:a16="http://schemas.microsoft.com/office/drawing/2014/main" id="{EF8FBD5D-81F3-4D27-A6DA-C7C6B4A2CC10}"/>
                </a:ext>
              </a:extLst>
            </p:cNvPr>
            <p:cNvSpPr txBox="1">
              <a:spLocks/>
            </p:cNvSpPr>
            <p:nvPr/>
          </p:nvSpPr>
          <p:spPr>
            <a:xfrm>
              <a:off x="8424587" y="1717483"/>
              <a:ext cx="2383832" cy="895127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77C381C6-5A02-4851-98DA-513124DAB2EA}"/>
              </a:ext>
            </a:extLst>
          </p:cNvPr>
          <p:cNvGrpSpPr/>
          <p:nvPr/>
        </p:nvGrpSpPr>
        <p:grpSpPr>
          <a:xfrm>
            <a:off x="8705065" y="5031458"/>
            <a:ext cx="2550503" cy="1356792"/>
            <a:chOff x="8257916" y="1255818"/>
            <a:chExt cx="2550503" cy="1356792"/>
          </a:xfrm>
        </p:grpSpPr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1A109BF8-CA01-4C8C-9326-BA684C6F73F0}"/>
                </a:ext>
              </a:extLst>
            </p:cNvPr>
            <p:cNvSpPr txBox="1"/>
            <p:nvPr/>
          </p:nvSpPr>
          <p:spPr>
            <a:xfrm>
              <a:off x="8257916" y="1255818"/>
              <a:ext cx="20887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TEXT </a:t>
              </a:r>
            </a:p>
          </p:txBody>
        </p:sp>
        <p:sp>
          <p:nvSpPr>
            <p:cNvPr id="46" name="Text Placeholder 32">
              <a:extLst>
                <a:ext uri="{FF2B5EF4-FFF2-40B4-BE49-F238E27FC236}">
                  <a16:creationId xmlns:a16="http://schemas.microsoft.com/office/drawing/2014/main" id="{5D1A5E77-BF10-4ECF-9A28-5404DD43271D}"/>
                </a:ext>
              </a:extLst>
            </p:cNvPr>
            <p:cNvSpPr txBox="1">
              <a:spLocks/>
            </p:cNvSpPr>
            <p:nvPr/>
          </p:nvSpPr>
          <p:spPr>
            <a:xfrm>
              <a:off x="8424587" y="1717483"/>
              <a:ext cx="2383832" cy="895127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0850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CCFF562-154F-42E3-AE36-BA0CBB656C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" r="80729"/>
          <a:stretch/>
        </p:blipFill>
        <p:spPr>
          <a:xfrm>
            <a:off x="0" y="3860800"/>
            <a:ext cx="1932067" cy="29972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964FBAC-F971-4235-99CD-AD0F017EB3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17" b="4334"/>
          <a:stretch/>
        </p:blipFill>
        <p:spPr>
          <a:xfrm>
            <a:off x="8915400" y="3804922"/>
            <a:ext cx="3276600" cy="3053078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94555965-3B4E-4837-918A-1730551BFCBD}"/>
              </a:ext>
            </a:extLst>
          </p:cNvPr>
          <p:cNvGrpSpPr/>
          <p:nvPr/>
        </p:nvGrpSpPr>
        <p:grpSpPr>
          <a:xfrm>
            <a:off x="5124768" y="2654300"/>
            <a:ext cx="4203065" cy="2112643"/>
            <a:chOff x="3994468" y="2438995"/>
            <a:chExt cx="4203065" cy="2112643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AB3E4E8-4202-4B1C-B5DC-9A1305C25D38}"/>
                </a:ext>
              </a:extLst>
            </p:cNvPr>
            <p:cNvSpPr txBox="1"/>
            <p:nvPr/>
          </p:nvSpPr>
          <p:spPr>
            <a:xfrm>
              <a:off x="3994468" y="2438995"/>
              <a:ext cx="420306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  <a:cs typeface="Arial" panose="020B0604020202020204" pitchFamily="34" charset="0"/>
                </a:rPr>
                <a:t>PART 02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3D096890-2E82-4619-972D-ABC7A7970B25}"/>
                </a:ext>
              </a:extLst>
            </p:cNvPr>
            <p:cNvSpPr txBox="1"/>
            <p:nvPr/>
          </p:nvSpPr>
          <p:spPr>
            <a:xfrm>
              <a:off x="4351421" y="3552239"/>
              <a:ext cx="3489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工作完成情况</a:t>
              </a:r>
              <a:endParaRPr lang="en-US" altLang="zh-CN" sz="3600" dirty="0">
                <a:solidFill>
                  <a:srgbClr val="6F9A7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68B51BE6-9643-401D-A3AF-8D8CB3672BFE}"/>
                </a:ext>
              </a:extLst>
            </p:cNvPr>
            <p:cNvSpPr/>
            <p:nvPr/>
          </p:nvSpPr>
          <p:spPr>
            <a:xfrm>
              <a:off x="5071521" y="4213084"/>
              <a:ext cx="204895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WORK COMPLETION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7A09C709-A58A-4450-B1E6-E9AE46A460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1" r="63958"/>
          <a:stretch/>
        </p:blipFill>
        <p:spPr>
          <a:xfrm>
            <a:off x="2146367" y="2759935"/>
            <a:ext cx="2527233" cy="409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147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A756EC4-C9DE-4DC1-BA94-DF5452D7CFFA}"/>
              </a:ext>
            </a:extLst>
          </p:cNvPr>
          <p:cNvGrpSpPr/>
          <p:nvPr/>
        </p:nvGrpSpPr>
        <p:grpSpPr>
          <a:xfrm>
            <a:off x="225434" y="242900"/>
            <a:ext cx="3097453" cy="523220"/>
            <a:chOff x="4632334" y="2643200"/>
            <a:chExt cx="3097453" cy="523220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FB2D09A2-8950-4C15-A3A3-7A2057AF0FBD}"/>
                </a:ext>
              </a:extLst>
            </p:cNvPr>
            <p:cNvSpPr/>
            <p:nvPr/>
          </p:nvSpPr>
          <p:spPr>
            <a:xfrm>
              <a:off x="4632334" y="2690183"/>
              <a:ext cx="652803" cy="370029"/>
            </a:xfrm>
            <a:prstGeom prst="roundRect">
              <a:avLst/>
            </a:prstGeom>
            <a:solidFill>
              <a:srgbClr val="6F9A70"/>
            </a:solidFill>
            <a:ln>
              <a:noFill/>
            </a:ln>
            <a:effectLst>
              <a:outerShdw blurRad="152400" dist="63500" dir="5400000" sx="104000" sy="104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51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027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753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05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256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5079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97586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0102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6821"/>
              <a:r>
                <a:rPr lang="en-US" altLang="zh-CN" sz="24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6" name="文本框 3">
              <a:extLst>
                <a:ext uri="{FF2B5EF4-FFF2-40B4-BE49-F238E27FC236}">
                  <a16:creationId xmlns:a16="http://schemas.microsoft.com/office/drawing/2014/main" id="{93EA2CF6-B1C2-49B5-B861-FD4307A6CC6A}"/>
                </a:ext>
              </a:extLst>
            </p:cNvPr>
            <p:cNvSpPr txBox="1"/>
            <p:nvPr/>
          </p:nvSpPr>
          <p:spPr>
            <a:xfrm>
              <a:off x="5350191" y="2643200"/>
              <a:ext cx="23795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工作完成情况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9DB7BB75-8603-4D37-9D80-395A373A037B}"/>
              </a:ext>
            </a:extLst>
          </p:cNvPr>
          <p:cNvGrpSpPr/>
          <p:nvPr/>
        </p:nvGrpSpPr>
        <p:grpSpPr>
          <a:xfrm>
            <a:off x="1066800" y="1898681"/>
            <a:ext cx="10240318" cy="4101403"/>
            <a:chOff x="1066800" y="1898681"/>
            <a:chExt cx="10240318" cy="4101403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02812067-A2CF-4700-B0FE-B4E32284BD92}"/>
                </a:ext>
              </a:extLst>
            </p:cNvPr>
            <p:cNvGrpSpPr/>
            <p:nvPr/>
          </p:nvGrpSpPr>
          <p:grpSpPr>
            <a:xfrm flipV="1">
              <a:off x="1066800" y="3395712"/>
              <a:ext cx="9999390" cy="1071100"/>
              <a:chOff x="2758539" y="5928605"/>
              <a:chExt cx="18851412" cy="2019299"/>
            </a:xfrm>
            <a:solidFill>
              <a:srgbClr val="222327"/>
            </a:solidFill>
          </p:grpSpPr>
          <p:sp>
            <p:nvSpPr>
              <p:cNvPr id="29" name="Shape 1246">
                <a:extLst>
                  <a:ext uri="{FF2B5EF4-FFF2-40B4-BE49-F238E27FC236}">
                    <a16:creationId xmlns:a16="http://schemas.microsoft.com/office/drawing/2014/main" id="{90EFB994-223D-4E09-96FC-E25F1017AD2F}"/>
                  </a:ext>
                </a:extLst>
              </p:cNvPr>
              <p:cNvSpPr/>
              <p:nvPr/>
            </p:nvSpPr>
            <p:spPr>
              <a:xfrm>
                <a:off x="2758539" y="5928605"/>
                <a:ext cx="4486694" cy="165099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1366" y="0"/>
                    </a:moveTo>
                    <a:lnTo>
                      <a:pt x="14583" y="27688"/>
                    </a:lnTo>
                    <a:lnTo>
                      <a:pt x="1694" y="27688"/>
                    </a:lnTo>
                    <a:cubicBezTo>
                      <a:pt x="755" y="27688"/>
                      <a:pt x="0" y="29755"/>
                      <a:pt x="0" y="32305"/>
                    </a:cubicBezTo>
                    <a:lnTo>
                      <a:pt x="0" y="115383"/>
                    </a:lnTo>
                    <a:cubicBezTo>
                      <a:pt x="0" y="117933"/>
                      <a:pt x="755" y="119994"/>
                      <a:pt x="1694" y="119994"/>
                    </a:cubicBezTo>
                    <a:lnTo>
                      <a:pt x="118300" y="119994"/>
                    </a:lnTo>
                    <a:cubicBezTo>
                      <a:pt x="119238" y="119994"/>
                      <a:pt x="119994" y="117933"/>
                      <a:pt x="119994" y="115383"/>
                    </a:cubicBezTo>
                    <a:lnTo>
                      <a:pt x="119994" y="32305"/>
                    </a:lnTo>
                    <a:cubicBezTo>
                      <a:pt x="120000" y="29755"/>
                      <a:pt x="119238" y="27688"/>
                      <a:pt x="118300" y="27688"/>
                    </a:cubicBezTo>
                    <a:lnTo>
                      <a:pt x="28155" y="27688"/>
                    </a:lnTo>
                    <a:lnTo>
                      <a:pt x="21366" y="0"/>
                    </a:lnTo>
                    <a:close/>
                  </a:path>
                </a:pathLst>
              </a:custGeom>
              <a:solidFill>
                <a:srgbClr val="6F9A70"/>
              </a:solidFill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sz="3200" b="0" dirty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  <p:sp>
            <p:nvSpPr>
              <p:cNvPr id="30" name="Shape 1248">
                <a:extLst>
                  <a:ext uri="{FF2B5EF4-FFF2-40B4-BE49-F238E27FC236}">
                    <a16:creationId xmlns:a16="http://schemas.microsoft.com/office/drawing/2014/main" id="{56597D29-FF16-4465-880C-780536766D37}"/>
                  </a:ext>
                </a:extLst>
              </p:cNvPr>
              <p:cNvSpPr/>
              <p:nvPr/>
            </p:nvSpPr>
            <p:spPr>
              <a:xfrm>
                <a:off x="7562650" y="6296905"/>
                <a:ext cx="4488280" cy="165099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694" y="0"/>
                    </a:moveTo>
                    <a:cubicBezTo>
                      <a:pt x="755" y="0"/>
                      <a:pt x="0" y="2061"/>
                      <a:pt x="0" y="4611"/>
                    </a:cubicBezTo>
                    <a:lnTo>
                      <a:pt x="0" y="87688"/>
                    </a:lnTo>
                    <a:cubicBezTo>
                      <a:pt x="0" y="90238"/>
                      <a:pt x="755" y="92305"/>
                      <a:pt x="1694" y="92305"/>
                    </a:cubicBezTo>
                    <a:lnTo>
                      <a:pt x="14594" y="92305"/>
                    </a:lnTo>
                    <a:lnTo>
                      <a:pt x="21383" y="119994"/>
                    </a:lnTo>
                    <a:lnTo>
                      <a:pt x="28177" y="92305"/>
                    </a:lnTo>
                    <a:lnTo>
                      <a:pt x="118300" y="92305"/>
                    </a:lnTo>
                    <a:cubicBezTo>
                      <a:pt x="119238" y="92305"/>
                      <a:pt x="119994" y="90238"/>
                      <a:pt x="119994" y="87688"/>
                    </a:cubicBezTo>
                    <a:lnTo>
                      <a:pt x="119994" y="4611"/>
                    </a:lnTo>
                    <a:cubicBezTo>
                      <a:pt x="120000" y="2061"/>
                      <a:pt x="119238" y="0"/>
                      <a:pt x="118300" y="0"/>
                    </a:cubicBezTo>
                    <a:lnTo>
                      <a:pt x="1694" y="0"/>
                    </a:lnTo>
                    <a:close/>
                  </a:path>
                </a:pathLst>
              </a:custGeom>
              <a:solidFill>
                <a:srgbClr val="6F9A70"/>
              </a:solidFill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  <p:sp>
            <p:nvSpPr>
              <p:cNvPr id="31" name="Shape 1250">
                <a:extLst>
                  <a:ext uri="{FF2B5EF4-FFF2-40B4-BE49-F238E27FC236}">
                    <a16:creationId xmlns:a16="http://schemas.microsoft.com/office/drawing/2014/main" id="{18B9FE48-5981-47A4-915F-AF26E8E57CF0}"/>
                  </a:ext>
                </a:extLst>
              </p:cNvPr>
              <p:cNvSpPr/>
              <p:nvPr/>
            </p:nvSpPr>
            <p:spPr>
              <a:xfrm>
                <a:off x="12317561" y="5928605"/>
                <a:ext cx="4486693" cy="165099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1366" y="0"/>
                    </a:moveTo>
                    <a:lnTo>
                      <a:pt x="14583" y="27688"/>
                    </a:lnTo>
                    <a:lnTo>
                      <a:pt x="1694" y="27688"/>
                    </a:lnTo>
                    <a:cubicBezTo>
                      <a:pt x="755" y="27688"/>
                      <a:pt x="0" y="29755"/>
                      <a:pt x="0" y="32305"/>
                    </a:cubicBezTo>
                    <a:lnTo>
                      <a:pt x="0" y="115383"/>
                    </a:lnTo>
                    <a:cubicBezTo>
                      <a:pt x="0" y="117933"/>
                      <a:pt x="755" y="119994"/>
                      <a:pt x="1694" y="119994"/>
                    </a:cubicBezTo>
                    <a:lnTo>
                      <a:pt x="118300" y="119994"/>
                    </a:lnTo>
                    <a:cubicBezTo>
                      <a:pt x="119238" y="119994"/>
                      <a:pt x="119994" y="117933"/>
                      <a:pt x="119994" y="115383"/>
                    </a:cubicBezTo>
                    <a:lnTo>
                      <a:pt x="119994" y="32305"/>
                    </a:lnTo>
                    <a:cubicBezTo>
                      <a:pt x="120000" y="29755"/>
                      <a:pt x="119238" y="27688"/>
                      <a:pt x="118300" y="27688"/>
                    </a:cubicBezTo>
                    <a:lnTo>
                      <a:pt x="28155" y="27688"/>
                    </a:lnTo>
                    <a:lnTo>
                      <a:pt x="21366" y="0"/>
                    </a:lnTo>
                    <a:close/>
                  </a:path>
                </a:pathLst>
              </a:custGeom>
              <a:solidFill>
                <a:srgbClr val="6F9A70"/>
              </a:solidFill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  <p:sp>
            <p:nvSpPr>
              <p:cNvPr id="32" name="Shape 1252">
                <a:extLst>
                  <a:ext uri="{FF2B5EF4-FFF2-40B4-BE49-F238E27FC236}">
                    <a16:creationId xmlns:a16="http://schemas.microsoft.com/office/drawing/2014/main" id="{D2246E03-B37F-4834-B60B-0114686043FC}"/>
                  </a:ext>
                </a:extLst>
              </p:cNvPr>
              <p:cNvSpPr/>
              <p:nvPr/>
            </p:nvSpPr>
            <p:spPr>
              <a:xfrm>
                <a:off x="17121671" y="6296905"/>
                <a:ext cx="4488280" cy="165099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694" y="0"/>
                    </a:moveTo>
                    <a:cubicBezTo>
                      <a:pt x="755" y="0"/>
                      <a:pt x="0" y="2061"/>
                      <a:pt x="0" y="4611"/>
                    </a:cubicBezTo>
                    <a:lnTo>
                      <a:pt x="0" y="87688"/>
                    </a:lnTo>
                    <a:cubicBezTo>
                      <a:pt x="0" y="90238"/>
                      <a:pt x="755" y="92305"/>
                      <a:pt x="1694" y="92305"/>
                    </a:cubicBezTo>
                    <a:lnTo>
                      <a:pt x="14594" y="92305"/>
                    </a:lnTo>
                    <a:lnTo>
                      <a:pt x="21383" y="119994"/>
                    </a:lnTo>
                    <a:lnTo>
                      <a:pt x="28177" y="92305"/>
                    </a:lnTo>
                    <a:lnTo>
                      <a:pt x="118300" y="92305"/>
                    </a:lnTo>
                    <a:cubicBezTo>
                      <a:pt x="119238" y="92305"/>
                      <a:pt x="119994" y="90238"/>
                      <a:pt x="119994" y="87688"/>
                    </a:cubicBezTo>
                    <a:lnTo>
                      <a:pt x="119994" y="4611"/>
                    </a:lnTo>
                    <a:cubicBezTo>
                      <a:pt x="120000" y="2061"/>
                      <a:pt x="119238" y="0"/>
                      <a:pt x="118300" y="0"/>
                    </a:cubicBezTo>
                    <a:lnTo>
                      <a:pt x="1694" y="0"/>
                    </a:lnTo>
                    <a:close/>
                  </a:path>
                </a:pathLst>
              </a:custGeom>
              <a:solidFill>
                <a:srgbClr val="6F9A70"/>
              </a:solidFill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  <p:sp>
          <p:nvSpPr>
            <p:cNvPr id="9" name="Rectangle 64">
              <a:extLst>
                <a:ext uri="{FF2B5EF4-FFF2-40B4-BE49-F238E27FC236}">
                  <a16:creationId xmlns:a16="http://schemas.microsoft.com/office/drawing/2014/main" id="{6DA734CA-ED70-44C1-B1ED-BC523FEEE3E0}"/>
                </a:ext>
              </a:extLst>
            </p:cNvPr>
            <p:cNvSpPr/>
            <p:nvPr/>
          </p:nvSpPr>
          <p:spPr>
            <a:xfrm>
              <a:off x="1806414" y="3763961"/>
              <a:ext cx="1484381" cy="2769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Keyword Here</a:t>
              </a:r>
            </a:p>
          </p:txBody>
        </p:sp>
        <p:sp>
          <p:nvSpPr>
            <p:cNvPr id="10" name="Shape 472">
              <a:extLst>
                <a:ext uri="{FF2B5EF4-FFF2-40B4-BE49-F238E27FC236}">
                  <a16:creationId xmlns:a16="http://schemas.microsoft.com/office/drawing/2014/main" id="{7714E8D8-6743-4217-A45B-B378DF2890CF}"/>
                </a:ext>
              </a:extLst>
            </p:cNvPr>
            <p:cNvSpPr/>
            <p:nvPr/>
          </p:nvSpPr>
          <p:spPr>
            <a:xfrm>
              <a:off x="1263899" y="3725461"/>
              <a:ext cx="477381" cy="30817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1807" y="33375"/>
                  </a:moveTo>
                  <a:lnTo>
                    <a:pt x="91807" y="33375"/>
                  </a:lnTo>
                  <a:cubicBezTo>
                    <a:pt x="89638" y="33375"/>
                    <a:pt x="87710" y="33375"/>
                    <a:pt x="85542" y="33375"/>
                  </a:cubicBezTo>
                  <a:cubicBezTo>
                    <a:pt x="81204" y="13500"/>
                    <a:pt x="70602" y="0"/>
                    <a:pt x="55662" y="0"/>
                  </a:cubicBezTo>
                  <a:cubicBezTo>
                    <a:pt x="38554" y="0"/>
                    <a:pt x="23614" y="23250"/>
                    <a:pt x="23614" y="50250"/>
                  </a:cubicBezTo>
                  <a:cubicBezTo>
                    <a:pt x="23614" y="50250"/>
                    <a:pt x="23614" y="53250"/>
                    <a:pt x="23614" y="56250"/>
                  </a:cubicBezTo>
                  <a:cubicBezTo>
                    <a:pt x="23614" y="56250"/>
                    <a:pt x="23614" y="56250"/>
                    <a:pt x="21445" y="56250"/>
                  </a:cubicBezTo>
                  <a:cubicBezTo>
                    <a:pt x="10843" y="56250"/>
                    <a:pt x="0" y="70125"/>
                    <a:pt x="0" y="90000"/>
                  </a:cubicBezTo>
                  <a:cubicBezTo>
                    <a:pt x="0" y="106500"/>
                    <a:pt x="10843" y="119625"/>
                    <a:pt x="21445" y="119625"/>
                  </a:cubicBezTo>
                  <a:cubicBezTo>
                    <a:pt x="91807" y="119625"/>
                    <a:pt x="91807" y="119625"/>
                    <a:pt x="91807" y="119625"/>
                  </a:cubicBezTo>
                  <a:cubicBezTo>
                    <a:pt x="106746" y="119625"/>
                    <a:pt x="119759" y="103125"/>
                    <a:pt x="119759" y="76500"/>
                  </a:cubicBezTo>
                  <a:cubicBezTo>
                    <a:pt x="119759" y="53250"/>
                    <a:pt x="106746" y="33375"/>
                    <a:pt x="91807" y="33375"/>
                  </a:cubicBezTo>
                  <a:close/>
                  <a:moveTo>
                    <a:pt x="68433" y="73125"/>
                  </a:moveTo>
                  <a:lnTo>
                    <a:pt x="68433" y="73125"/>
                  </a:lnTo>
                  <a:cubicBezTo>
                    <a:pt x="64096" y="79875"/>
                    <a:pt x="53493" y="99750"/>
                    <a:pt x="51325" y="103125"/>
                  </a:cubicBezTo>
                  <a:cubicBezTo>
                    <a:pt x="51325" y="103125"/>
                    <a:pt x="49156" y="106500"/>
                    <a:pt x="46987" y="103125"/>
                  </a:cubicBezTo>
                  <a:cubicBezTo>
                    <a:pt x="46987" y="103125"/>
                    <a:pt x="46987" y="103125"/>
                    <a:pt x="46987" y="99750"/>
                  </a:cubicBezTo>
                  <a:lnTo>
                    <a:pt x="46987" y="96375"/>
                  </a:lnTo>
                  <a:cubicBezTo>
                    <a:pt x="53493" y="76500"/>
                    <a:pt x="53493" y="76500"/>
                    <a:pt x="53493" y="76500"/>
                  </a:cubicBezTo>
                  <a:cubicBezTo>
                    <a:pt x="53493" y="73125"/>
                    <a:pt x="51325" y="73125"/>
                    <a:pt x="49156" y="73125"/>
                  </a:cubicBezTo>
                  <a:lnTo>
                    <a:pt x="49156" y="73125"/>
                  </a:lnTo>
                  <a:cubicBezTo>
                    <a:pt x="46987" y="70125"/>
                    <a:pt x="44819" y="70125"/>
                    <a:pt x="44819" y="66750"/>
                  </a:cubicBezTo>
                  <a:cubicBezTo>
                    <a:pt x="44819" y="63375"/>
                    <a:pt x="44819" y="63375"/>
                    <a:pt x="46987" y="60000"/>
                  </a:cubicBezTo>
                  <a:cubicBezTo>
                    <a:pt x="49156" y="53250"/>
                    <a:pt x="62168" y="33375"/>
                    <a:pt x="62168" y="33375"/>
                  </a:cubicBezTo>
                  <a:cubicBezTo>
                    <a:pt x="64096" y="30000"/>
                    <a:pt x="64096" y="30000"/>
                    <a:pt x="66265" y="30000"/>
                  </a:cubicBezTo>
                  <a:cubicBezTo>
                    <a:pt x="66265" y="33375"/>
                    <a:pt x="68433" y="33375"/>
                    <a:pt x="68433" y="33375"/>
                  </a:cubicBezTo>
                  <a:cubicBezTo>
                    <a:pt x="68433" y="36375"/>
                    <a:pt x="66265" y="36375"/>
                    <a:pt x="66265" y="39750"/>
                  </a:cubicBezTo>
                  <a:cubicBezTo>
                    <a:pt x="60000" y="60000"/>
                    <a:pt x="60000" y="60000"/>
                    <a:pt x="60000" y="60000"/>
                  </a:cubicBezTo>
                  <a:cubicBezTo>
                    <a:pt x="62168" y="60000"/>
                    <a:pt x="64096" y="63375"/>
                    <a:pt x="66265" y="63375"/>
                  </a:cubicBezTo>
                  <a:lnTo>
                    <a:pt x="66265" y="63375"/>
                  </a:lnTo>
                  <a:cubicBezTo>
                    <a:pt x="68433" y="63375"/>
                    <a:pt x="70602" y="66750"/>
                    <a:pt x="70602" y="70125"/>
                  </a:cubicBezTo>
                  <a:lnTo>
                    <a:pt x="68433" y="7312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00" tIns="45700" rIns="914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1" name="Freeform 122">
              <a:extLst>
                <a:ext uri="{FF2B5EF4-FFF2-40B4-BE49-F238E27FC236}">
                  <a16:creationId xmlns:a16="http://schemas.microsoft.com/office/drawing/2014/main" id="{169509CA-9081-486B-97ED-C36158D07C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58434" y="3763961"/>
              <a:ext cx="439353" cy="344809"/>
            </a:xfrm>
            <a:custGeom>
              <a:avLst/>
              <a:gdLst/>
              <a:ahLst/>
              <a:cxnLst>
                <a:cxn ang="0">
                  <a:pos x="57" y="37"/>
                </a:cxn>
                <a:cxn ang="0">
                  <a:pos x="38" y="56"/>
                </a:cxn>
                <a:cxn ang="0">
                  <a:pos x="34" y="57"/>
                </a:cxn>
                <a:cxn ang="0">
                  <a:pos x="31" y="56"/>
                </a:cxn>
                <a:cxn ang="0">
                  <a:pos x="4" y="28"/>
                </a:cxn>
                <a:cxn ang="0">
                  <a:pos x="0" y="20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21" y="0"/>
                </a:cxn>
                <a:cxn ang="0">
                  <a:pos x="29" y="3"/>
                </a:cxn>
                <a:cxn ang="0">
                  <a:pos x="57" y="30"/>
                </a:cxn>
                <a:cxn ang="0">
                  <a:pos x="58" y="34"/>
                </a:cxn>
                <a:cxn ang="0">
                  <a:pos x="57" y="37"/>
                </a:cxn>
                <a:cxn ang="0">
                  <a:pos x="13" y="7"/>
                </a:cxn>
                <a:cxn ang="0">
                  <a:pos x="8" y="12"/>
                </a:cxn>
                <a:cxn ang="0">
                  <a:pos x="13" y="17"/>
                </a:cxn>
                <a:cxn ang="0">
                  <a:pos x="17" y="12"/>
                </a:cxn>
                <a:cxn ang="0">
                  <a:pos x="13" y="7"/>
                </a:cxn>
                <a:cxn ang="0">
                  <a:pos x="71" y="37"/>
                </a:cxn>
                <a:cxn ang="0">
                  <a:pos x="52" y="56"/>
                </a:cxn>
                <a:cxn ang="0">
                  <a:pos x="49" y="57"/>
                </a:cxn>
                <a:cxn ang="0">
                  <a:pos x="45" y="55"/>
                </a:cxn>
                <a:cxn ang="0">
                  <a:pos x="63" y="37"/>
                </a:cxn>
                <a:cxn ang="0">
                  <a:pos x="64" y="34"/>
                </a:cxn>
                <a:cxn ang="0">
                  <a:pos x="63" y="30"/>
                </a:cxn>
                <a:cxn ang="0">
                  <a:pos x="35" y="3"/>
                </a:cxn>
                <a:cxn ang="0">
                  <a:pos x="27" y="0"/>
                </a:cxn>
                <a:cxn ang="0">
                  <a:pos x="36" y="0"/>
                </a:cxn>
                <a:cxn ang="0">
                  <a:pos x="44" y="3"/>
                </a:cxn>
                <a:cxn ang="0">
                  <a:pos x="71" y="30"/>
                </a:cxn>
                <a:cxn ang="0">
                  <a:pos x="73" y="34"/>
                </a:cxn>
                <a:cxn ang="0">
                  <a:pos x="71" y="37"/>
                </a:cxn>
              </a:cxnLst>
              <a:rect l="0" t="0" r="r" b="b"/>
              <a:pathLst>
                <a:path w="73" h="57">
                  <a:moveTo>
                    <a:pt x="57" y="37"/>
                  </a:moveTo>
                  <a:cubicBezTo>
                    <a:pt x="38" y="56"/>
                    <a:pt x="38" y="56"/>
                    <a:pt x="38" y="56"/>
                  </a:cubicBezTo>
                  <a:cubicBezTo>
                    <a:pt x="37" y="57"/>
                    <a:pt x="36" y="57"/>
                    <a:pt x="34" y="57"/>
                  </a:cubicBezTo>
                  <a:cubicBezTo>
                    <a:pt x="33" y="57"/>
                    <a:pt x="32" y="57"/>
                    <a:pt x="31" y="56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2" y="27"/>
                    <a:pt x="0" y="23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0"/>
                    <a:pt x="27" y="1"/>
                    <a:pt x="29" y="3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31"/>
                    <a:pt x="58" y="32"/>
                    <a:pt x="58" y="34"/>
                  </a:cubicBezTo>
                  <a:cubicBezTo>
                    <a:pt x="58" y="35"/>
                    <a:pt x="57" y="36"/>
                    <a:pt x="57" y="37"/>
                  </a:cubicBezTo>
                  <a:close/>
                  <a:moveTo>
                    <a:pt x="13" y="7"/>
                  </a:moveTo>
                  <a:cubicBezTo>
                    <a:pt x="10" y="7"/>
                    <a:pt x="8" y="9"/>
                    <a:pt x="8" y="12"/>
                  </a:cubicBezTo>
                  <a:cubicBezTo>
                    <a:pt x="8" y="14"/>
                    <a:pt x="10" y="17"/>
                    <a:pt x="13" y="17"/>
                  </a:cubicBezTo>
                  <a:cubicBezTo>
                    <a:pt x="15" y="17"/>
                    <a:pt x="17" y="14"/>
                    <a:pt x="17" y="12"/>
                  </a:cubicBezTo>
                  <a:cubicBezTo>
                    <a:pt x="17" y="9"/>
                    <a:pt x="15" y="7"/>
                    <a:pt x="13" y="7"/>
                  </a:cubicBezTo>
                  <a:close/>
                  <a:moveTo>
                    <a:pt x="71" y="37"/>
                  </a:moveTo>
                  <a:cubicBezTo>
                    <a:pt x="52" y="56"/>
                    <a:pt x="52" y="56"/>
                    <a:pt x="52" y="56"/>
                  </a:cubicBezTo>
                  <a:cubicBezTo>
                    <a:pt x="52" y="57"/>
                    <a:pt x="50" y="57"/>
                    <a:pt x="49" y="57"/>
                  </a:cubicBezTo>
                  <a:cubicBezTo>
                    <a:pt x="47" y="57"/>
                    <a:pt x="46" y="56"/>
                    <a:pt x="45" y="55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3" y="36"/>
                    <a:pt x="64" y="35"/>
                    <a:pt x="64" y="34"/>
                  </a:cubicBezTo>
                  <a:cubicBezTo>
                    <a:pt x="64" y="32"/>
                    <a:pt x="63" y="31"/>
                    <a:pt x="63" y="30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1"/>
                    <a:pt x="30" y="0"/>
                    <a:pt x="2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42" y="1"/>
                    <a:pt x="44" y="3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2" y="31"/>
                    <a:pt x="73" y="32"/>
                    <a:pt x="73" y="34"/>
                  </a:cubicBezTo>
                  <a:cubicBezTo>
                    <a:pt x="73" y="35"/>
                    <a:pt x="72" y="36"/>
                    <a:pt x="71" y="3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Rectangle 64">
              <a:extLst>
                <a:ext uri="{FF2B5EF4-FFF2-40B4-BE49-F238E27FC236}">
                  <a16:creationId xmlns:a16="http://schemas.microsoft.com/office/drawing/2014/main" id="{6BA09EF8-E76B-46F8-9949-2D259E629D6B}"/>
                </a:ext>
              </a:extLst>
            </p:cNvPr>
            <p:cNvSpPr/>
            <p:nvPr/>
          </p:nvSpPr>
          <p:spPr>
            <a:xfrm>
              <a:off x="4364006" y="3763961"/>
              <a:ext cx="1484381" cy="2769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Keyword Here</a:t>
              </a:r>
            </a:p>
          </p:txBody>
        </p:sp>
        <p:sp>
          <p:nvSpPr>
            <p:cNvPr id="13" name="Shape 470">
              <a:extLst>
                <a:ext uri="{FF2B5EF4-FFF2-40B4-BE49-F238E27FC236}">
                  <a16:creationId xmlns:a16="http://schemas.microsoft.com/office/drawing/2014/main" id="{30BF123B-F73E-4F59-8B6C-2E04686DDBF2}"/>
                </a:ext>
              </a:extLst>
            </p:cNvPr>
            <p:cNvSpPr/>
            <p:nvPr/>
          </p:nvSpPr>
          <p:spPr>
            <a:xfrm>
              <a:off x="6307929" y="3763961"/>
              <a:ext cx="391476" cy="35242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9277" y="40719"/>
                  </a:moveTo>
                  <a:lnTo>
                    <a:pt x="19277" y="40719"/>
                  </a:lnTo>
                  <a:cubicBezTo>
                    <a:pt x="23373" y="36134"/>
                    <a:pt x="27951" y="38561"/>
                    <a:pt x="34216" y="45573"/>
                  </a:cubicBezTo>
                  <a:cubicBezTo>
                    <a:pt x="36385" y="48000"/>
                    <a:pt x="36385" y="45573"/>
                    <a:pt x="36385" y="45573"/>
                  </a:cubicBezTo>
                  <a:cubicBezTo>
                    <a:pt x="38554" y="45573"/>
                    <a:pt x="44819" y="36134"/>
                    <a:pt x="46987" y="36134"/>
                  </a:cubicBezTo>
                  <a:cubicBezTo>
                    <a:pt x="46987" y="36134"/>
                    <a:pt x="46987" y="36134"/>
                    <a:pt x="46987" y="33707"/>
                  </a:cubicBezTo>
                  <a:cubicBezTo>
                    <a:pt x="44819" y="33707"/>
                    <a:pt x="42891" y="31280"/>
                    <a:pt x="42891" y="28853"/>
                  </a:cubicBezTo>
                  <a:cubicBezTo>
                    <a:pt x="32048" y="12134"/>
                    <a:pt x="72530" y="2696"/>
                    <a:pt x="66265" y="2696"/>
                  </a:cubicBezTo>
                  <a:cubicBezTo>
                    <a:pt x="61927" y="0"/>
                    <a:pt x="49156" y="0"/>
                    <a:pt x="46987" y="0"/>
                  </a:cubicBezTo>
                  <a:cubicBezTo>
                    <a:pt x="40722" y="2696"/>
                    <a:pt x="30120" y="9707"/>
                    <a:pt x="25783" y="14561"/>
                  </a:cubicBezTo>
                  <a:cubicBezTo>
                    <a:pt x="19277" y="19415"/>
                    <a:pt x="17349" y="21842"/>
                    <a:pt x="17349" y="21842"/>
                  </a:cubicBezTo>
                  <a:cubicBezTo>
                    <a:pt x="14939" y="24000"/>
                    <a:pt x="17349" y="28853"/>
                    <a:pt x="12771" y="31280"/>
                  </a:cubicBezTo>
                  <a:cubicBezTo>
                    <a:pt x="8674" y="33707"/>
                    <a:pt x="6506" y="31280"/>
                    <a:pt x="4337" y="33707"/>
                  </a:cubicBezTo>
                  <a:cubicBezTo>
                    <a:pt x="4337" y="36134"/>
                    <a:pt x="2168" y="36134"/>
                    <a:pt x="0" y="38561"/>
                  </a:cubicBezTo>
                  <a:lnTo>
                    <a:pt x="0" y="40719"/>
                  </a:lnTo>
                  <a:lnTo>
                    <a:pt x="8674" y="50426"/>
                  </a:lnTo>
                  <a:cubicBezTo>
                    <a:pt x="8674" y="52853"/>
                    <a:pt x="10602" y="52853"/>
                    <a:pt x="12771" y="52853"/>
                  </a:cubicBezTo>
                  <a:cubicBezTo>
                    <a:pt x="12771" y="50426"/>
                    <a:pt x="14939" y="48000"/>
                    <a:pt x="17349" y="48000"/>
                  </a:cubicBezTo>
                  <a:cubicBezTo>
                    <a:pt x="17349" y="48000"/>
                    <a:pt x="17349" y="40719"/>
                    <a:pt x="19277" y="40719"/>
                  </a:cubicBezTo>
                  <a:close/>
                  <a:moveTo>
                    <a:pt x="53493" y="43146"/>
                  </a:moveTo>
                  <a:lnTo>
                    <a:pt x="53493" y="43146"/>
                  </a:lnTo>
                  <a:cubicBezTo>
                    <a:pt x="51325" y="43146"/>
                    <a:pt x="51325" y="43146"/>
                    <a:pt x="51325" y="43146"/>
                  </a:cubicBezTo>
                  <a:cubicBezTo>
                    <a:pt x="42891" y="50426"/>
                    <a:pt x="42891" y="50426"/>
                    <a:pt x="42891" y="50426"/>
                  </a:cubicBezTo>
                  <a:cubicBezTo>
                    <a:pt x="40722" y="52853"/>
                    <a:pt x="40722" y="52853"/>
                    <a:pt x="40722" y="55011"/>
                  </a:cubicBezTo>
                  <a:cubicBezTo>
                    <a:pt x="91807" y="117303"/>
                    <a:pt x="91807" y="117303"/>
                    <a:pt x="91807" y="117303"/>
                  </a:cubicBezTo>
                  <a:cubicBezTo>
                    <a:pt x="91807" y="119730"/>
                    <a:pt x="94216" y="119730"/>
                    <a:pt x="96144" y="117303"/>
                  </a:cubicBezTo>
                  <a:cubicBezTo>
                    <a:pt x="102650" y="112449"/>
                    <a:pt x="102650" y="112449"/>
                    <a:pt x="102650" y="112449"/>
                  </a:cubicBezTo>
                  <a:cubicBezTo>
                    <a:pt x="102650" y="110022"/>
                    <a:pt x="102650" y="107865"/>
                    <a:pt x="102650" y="107865"/>
                  </a:cubicBezTo>
                  <a:lnTo>
                    <a:pt x="53493" y="43146"/>
                  </a:lnTo>
                  <a:close/>
                  <a:moveTo>
                    <a:pt x="119759" y="16988"/>
                  </a:moveTo>
                  <a:lnTo>
                    <a:pt x="119759" y="16988"/>
                  </a:lnTo>
                  <a:cubicBezTo>
                    <a:pt x="117590" y="12134"/>
                    <a:pt x="117590" y="14561"/>
                    <a:pt x="115421" y="14561"/>
                  </a:cubicBezTo>
                  <a:cubicBezTo>
                    <a:pt x="115421" y="16988"/>
                    <a:pt x="111084" y="21842"/>
                    <a:pt x="111084" y="24000"/>
                  </a:cubicBezTo>
                  <a:cubicBezTo>
                    <a:pt x="108915" y="28853"/>
                    <a:pt x="104819" y="33707"/>
                    <a:pt x="98313" y="28853"/>
                  </a:cubicBezTo>
                  <a:cubicBezTo>
                    <a:pt x="91807" y="21842"/>
                    <a:pt x="94216" y="19415"/>
                    <a:pt x="96144" y="16988"/>
                  </a:cubicBezTo>
                  <a:cubicBezTo>
                    <a:pt x="96144" y="14561"/>
                    <a:pt x="100481" y="7550"/>
                    <a:pt x="100481" y="5123"/>
                  </a:cubicBezTo>
                  <a:cubicBezTo>
                    <a:pt x="102650" y="5123"/>
                    <a:pt x="100481" y="2696"/>
                    <a:pt x="98313" y="2696"/>
                  </a:cubicBezTo>
                  <a:cubicBezTo>
                    <a:pt x="96144" y="5123"/>
                    <a:pt x="83373" y="9707"/>
                    <a:pt x="81204" y="19415"/>
                  </a:cubicBezTo>
                  <a:cubicBezTo>
                    <a:pt x="79036" y="26426"/>
                    <a:pt x="83373" y="33707"/>
                    <a:pt x="76867" y="40719"/>
                  </a:cubicBezTo>
                  <a:cubicBezTo>
                    <a:pt x="68433" y="50426"/>
                    <a:pt x="68433" y="50426"/>
                    <a:pt x="68433" y="50426"/>
                  </a:cubicBezTo>
                  <a:cubicBezTo>
                    <a:pt x="76867" y="62292"/>
                    <a:pt x="76867" y="62292"/>
                    <a:pt x="76867" y="62292"/>
                  </a:cubicBezTo>
                  <a:cubicBezTo>
                    <a:pt x="87710" y="50426"/>
                    <a:pt x="87710" y="50426"/>
                    <a:pt x="87710" y="50426"/>
                  </a:cubicBezTo>
                  <a:cubicBezTo>
                    <a:pt x="89638" y="48000"/>
                    <a:pt x="94216" y="45573"/>
                    <a:pt x="98313" y="48000"/>
                  </a:cubicBezTo>
                  <a:cubicBezTo>
                    <a:pt x="108915" y="50426"/>
                    <a:pt x="113253" y="45573"/>
                    <a:pt x="117590" y="38561"/>
                  </a:cubicBezTo>
                  <a:cubicBezTo>
                    <a:pt x="119759" y="31280"/>
                    <a:pt x="119759" y="19415"/>
                    <a:pt x="119759" y="16988"/>
                  </a:cubicBezTo>
                  <a:close/>
                  <a:moveTo>
                    <a:pt x="17349" y="107865"/>
                  </a:moveTo>
                  <a:lnTo>
                    <a:pt x="17349" y="107865"/>
                  </a:lnTo>
                  <a:cubicBezTo>
                    <a:pt x="14939" y="110022"/>
                    <a:pt x="14939" y="112449"/>
                    <a:pt x="17349" y="112449"/>
                  </a:cubicBezTo>
                  <a:cubicBezTo>
                    <a:pt x="21445" y="119730"/>
                    <a:pt x="21445" y="119730"/>
                    <a:pt x="21445" y="119730"/>
                  </a:cubicBezTo>
                  <a:cubicBezTo>
                    <a:pt x="23373" y="119730"/>
                    <a:pt x="25783" y="119730"/>
                    <a:pt x="25783" y="117303"/>
                  </a:cubicBezTo>
                  <a:cubicBezTo>
                    <a:pt x="55662" y="86292"/>
                    <a:pt x="55662" y="86292"/>
                    <a:pt x="55662" y="86292"/>
                  </a:cubicBezTo>
                  <a:cubicBezTo>
                    <a:pt x="46987" y="74157"/>
                    <a:pt x="46987" y="74157"/>
                    <a:pt x="46987" y="74157"/>
                  </a:cubicBezTo>
                  <a:lnTo>
                    <a:pt x="17349" y="10786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00" tIns="45700" rIns="914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4" name="Rectangle 64">
              <a:extLst>
                <a:ext uri="{FF2B5EF4-FFF2-40B4-BE49-F238E27FC236}">
                  <a16:creationId xmlns:a16="http://schemas.microsoft.com/office/drawing/2014/main" id="{537A011C-00F2-405D-A4B7-A1595CFA34A7}"/>
                </a:ext>
              </a:extLst>
            </p:cNvPr>
            <p:cNvSpPr/>
            <p:nvPr/>
          </p:nvSpPr>
          <p:spPr>
            <a:xfrm>
              <a:off x="6827573" y="3763961"/>
              <a:ext cx="1484381" cy="2769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Keyword Here</a:t>
              </a:r>
            </a:p>
          </p:txBody>
        </p:sp>
        <p:sp>
          <p:nvSpPr>
            <p:cNvPr id="15" name="Shape 471">
              <a:extLst>
                <a:ext uri="{FF2B5EF4-FFF2-40B4-BE49-F238E27FC236}">
                  <a16:creationId xmlns:a16="http://schemas.microsoft.com/office/drawing/2014/main" id="{99D77B8D-4A0F-497D-AFAF-7FED5D6F3DB5}"/>
                </a:ext>
              </a:extLst>
            </p:cNvPr>
            <p:cNvSpPr/>
            <p:nvPr/>
          </p:nvSpPr>
          <p:spPr>
            <a:xfrm>
              <a:off x="8834529" y="3773335"/>
              <a:ext cx="394274" cy="39996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653" y="44110"/>
                  </a:moveTo>
                  <a:lnTo>
                    <a:pt x="115653" y="44110"/>
                  </a:lnTo>
                  <a:cubicBezTo>
                    <a:pt x="70503" y="33675"/>
                    <a:pt x="70503" y="33675"/>
                    <a:pt x="70503" y="33675"/>
                  </a:cubicBezTo>
                  <a:cubicBezTo>
                    <a:pt x="64225" y="4031"/>
                    <a:pt x="64225" y="4031"/>
                    <a:pt x="64225" y="4031"/>
                  </a:cubicBezTo>
                  <a:cubicBezTo>
                    <a:pt x="62052" y="1897"/>
                    <a:pt x="59879" y="0"/>
                    <a:pt x="57706" y="0"/>
                  </a:cubicBezTo>
                  <a:cubicBezTo>
                    <a:pt x="4104" y="14466"/>
                    <a:pt x="4104" y="14466"/>
                    <a:pt x="4104" y="14466"/>
                  </a:cubicBezTo>
                  <a:cubicBezTo>
                    <a:pt x="0" y="16837"/>
                    <a:pt x="0" y="18972"/>
                    <a:pt x="0" y="21106"/>
                  </a:cubicBezTo>
                  <a:cubicBezTo>
                    <a:pt x="19074" y="92490"/>
                    <a:pt x="19074" y="92490"/>
                    <a:pt x="19074" y="92490"/>
                  </a:cubicBezTo>
                  <a:cubicBezTo>
                    <a:pt x="19074" y="94624"/>
                    <a:pt x="23420" y="94624"/>
                    <a:pt x="25835" y="94624"/>
                  </a:cubicBezTo>
                  <a:cubicBezTo>
                    <a:pt x="47082" y="88221"/>
                    <a:pt x="47082" y="88221"/>
                    <a:pt x="47082" y="88221"/>
                  </a:cubicBezTo>
                  <a:cubicBezTo>
                    <a:pt x="42736" y="100790"/>
                    <a:pt x="42736" y="100790"/>
                    <a:pt x="42736" y="100790"/>
                  </a:cubicBezTo>
                  <a:cubicBezTo>
                    <a:pt x="42736" y="102924"/>
                    <a:pt x="44909" y="105059"/>
                    <a:pt x="47082" y="105059"/>
                  </a:cubicBezTo>
                  <a:cubicBezTo>
                    <a:pt x="96096" y="117628"/>
                    <a:pt x="96096" y="117628"/>
                    <a:pt x="96096" y="117628"/>
                  </a:cubicBezTo>
                  <a:cubicBezTo>
                    <a:pt x="98269" y="119762"/>
                    <a:pt x="100442" y="117628"/>
                    <a:pt x="102857" y="115494"/>
                  </a:cubicBezTo>
                  <a:cubicBezTo>
                    <a:pt x="119758" y="50276"/>
                    <a:pt x="119758" y="50276"/>
                    <a:pt x="119758" y="50276"/>
                  </a:cubicBezTo>
                  <a:cubicBezTo>
                    <a:pt x="119758" y="48379"/>
                    <a:pt x="117826" y="44110"/>
                    <a:pt x="115653" y="44110"/>
                  </a:cubicBezTo>
                  <a:close/>
                  <a:moveTo>
                    <a:pt x="8450" y="23003"/>
                  </a:moveTo>
                  <a:lnTo>
                    <a:pt x="8450" y="23003"/>
                  </a:lnTo>
                  <a:cubicBezTo>
                    <a:pt x="55533" y="10434"/>
                    <a:pt x="55533" y="10434"/>
                    <a:pt x="55533" y="10434"/>
                  </a:cubicBezTo>
                  <a:cubicBezTo>
                    <a:pt x="74849" y="73517"/>
                    <a:pt x="74849" y="73517"/>
                    <a:pt x="74849" y="73517"/>
                  </a:cubicBezTo>
                  <a:cubicBezTo>
                    <a:pt x="28008" y="86324"/>
                    <a:pt x="28008" y="86324"/>
                    <a:pt x="28008" y="86324"/>
                  </a:cubicBezTo>
                  <a:lnTo>
                    <a:pt x="8450" y="23003"/>
                  </a:lnTo>
                  <a:close/>
                  <a:moveTo>
                    <a:pt x="93923" y="109328"/>
                  </a:moveTo>
                  <a:lnTo>
                    <a:pt x="93923" y="109328"/>
                  </a:lnTo>
                  <a:cubicBezTo>
                    <a:pt x="53601" y="98893"/>
                    <a:pt x="53601" y="98893"/>
                    <a:pt x="53601" y="98893"/>
                  </a:cubicBezTo>
                  <a:cubicBezTo>
                    <a:pt x="55533" y="86324"/>
                    <a:pt x="55533" y="86324"/>
                    <a:pt x="55533" y="86324"/>
                  </a:cubicBezTo>
                  <a:cubicBezTo>
                    <a:pt x="79195" y="79683"/>
                    <a:pt x="79195" y="79683"/>
                    <a:pt x="79195" y="79683"/>
                  </a:cubicBezTo>
                  <a:cubicBezTo>
                    <a:pt x="81126" y="79683"/>
                    <a:pt x="83299" y="77549"/>
                    <a:pt x="83299" y="75652"/>
                  </a:cubicBezTo>
                  <a:cubicBezTo>
                    <a:pt x="74849" y="41976"/>
                    <a:pt x="74849" y="41976"/>
                    <a:pt x="74849" y="41976"/>
                  </a:cubicBezTo>
                  <a:cubicBezTo>
                    <a:pt x="108893" y="50276"/>
                    <a:pt x="108893" y="50276"/>
                    <a:pt x="108893" y="50276"/>
                  </a:cubicBezTo>
                  <a:lnTo>
                    <a:pt x="93923" y="10932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00" tIns="45700" rIns="914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DA542198-2CD2-4071-81E7-D2EA56BD36C6}"/>
                </a:ext>
              </a:extLst>
            </p:cNvPr>
            <p:cNvSpPr/>
            <p:nvPr/>
          </p:nvSpPr>
          <p:spPr>
            <a:xfrm>
              <a:off x="9322936" y="3763961"/>
              <a:ext cx="1484381" cy="2769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Keyword Here</a:t>
              </a: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4DFB62F1-012F-4315-8808-662285529872}"/>
                </a:ext>
              </a:extLst>
            </p:cNvPr>
            <p:cNvGrpSpPr/>
            <p:nvPr/>
          </p:nvGrpSpPr>
          <p:grpSpPr>
            <a:xfrm>
              <a:off x="1089216" y="4601203"/>
              <a:ext cx="2472589" cy="1398881"/>
              <a:chOff x="8193460" y="2143026"/>
              <a:chExt cx="2472589" cy="1398881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B08A932C-5181-45EB-9755-FE960FB4F54E}"/>
                  </a:ext>
                </a:extLst>
              </p:cNvPr>
              <p:cNvSpPr txBox="1"/>
              <p:nvPr/>
            </p:nvSpPr>
            <p:spPr>
              <a:xfrm>
                <a:off x="8193460" y="2143026"/>
                <a:ext cx="20402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28" name="Text Placeholder 32">
                <a:extLst>
                  <a:ext uri="{FF2B5EF4-FFF2-40B4-BE49-F238E27FC236}">
                    <a16:creationId xmlns:a16="http://schemas.microsoft.com/office/drawing/2014/main" id="{76E83369-C8A8-48E0-B31F-AB48AED2B34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12731" y="2559693"/>
                <a:ext cx="2253318" cy="982214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845B870A-BE6A-4A48-AF1E-776DE690A92C}"/>
                </a:ext>
              </a:extLst>
            </p:cNvPr>
            <p:cNvGrpSpPr/>
            <p:nvPr/>
          </p:nvGrpSpPr>
          <p:grpSpPr>
            <a:xfrm>
              <a:off x="6242794" y="4601203"/>
              <a:ext cx="2472589" cy="1398881"/>
              <a:chOff x="8193460" y="2143026"/>
              <a:chExt cx="2472589" cy="1398881"/>
            </a:xfrm>
          </p:grpSpPr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071E212F-6F1A-44F4-965D-3395D1C46406}"/>
                  </a:ext>
                </a:extLst>
              </p:cNvPr>
              <p:cNvSpPr txBox="1"/>
              <p:nvPr/>
            </p:nvSpPr>
            <p:spPr>
              <a:xfrm>
                <a:off x="8193460" y="2143026"/>
                <a:ext cx="20402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26" name="Text Placeholder 32">
                <a:extLst>
                  <a:ext uri="{FF2B5EF4-FFF2-40B4-BE49-F238E27FC236}">
                    <a16:creationId xmlns:a16="http://schemas.microsoft.com/office/drawing/2014/main" id="{569A6B6C-8176-4B99-BAA7-F98EB18190E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12731" y="2559693"/>
                <a:ext cx="2253318" cy="982214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7174A52F-D15E-42EE-921B-4A07C7DB9C14}"/>
                </a:ext>
              </a:extLst>
            </p:cNvPr>
            <p:cNvGrpSpPr/>
            <p:nvPr/>
          </p:nvGrpSpPr>
          <p:grpSpPr>
            <a:xfrm>
              <a:off x="3680951" y="1898681"/>
              <a:ext cx="2472589" cy="1398881"/>
              <a:chOff x="8193460" y="2143026"/>
              <a:chExt cx="2472589" cy="1398881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4A70DCDA-40A5-4D72-AB9F-59AD3FD47528}"/>
                  </a:ext>
                </a:extLst>
              </p:cNvPr>
              <p:cNvSpPr txBox="1"/>
              <p:nvPr/>
            </p:nvSpPr>
            <p:spPr>
              <a:xfrm>
                <a:off x="8193460" y="2143026"/>
                <a:ext cx="20402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24" name="Text Placeholder 32">
                <a:extLst>
                  <a:ext uri="{FF2B5EF4-FFF2-40B4-BE49-F238E27FC236}">
                    <a16:creationId xmlns:a16="http://schemas.microsoft.com/office/drawing/2014/main" id="{0B31994A-754A-49CE-B522-AEC4CF25FCA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12731" y="2559693"/>
                <a:ext cx="2253318" cy="982214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C7246CFE-968B-4CB7-97F8-C7EC00FD9F68}"/>
                </a:ext>
              </a:extLst>
            </p:cNvPr>
            <p:cNvGrpSpPr/>
            <p:nvPr/>
          </p:nvGrpSpPr>
          <p:grpSpPr>
            <a:xfrm>
              <a:off x="8834529" y="1898681"/>
              <a:ext cx="2472589" cy="1398881"/>
              <a:chOff x="8193460" y="2143026"/>
              <a:chExt cx="2472589" cy="1398881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1BD018C1-A432-4C9B-9624-1C7334536159}"/>
                  </a:ext>
                </a:extLst>
              </p:cNvPr>
              <p:cNvSpPr txBox="1"/>
              <p:nvPr/>
            </p:nvSpPr>
            <p:spPr>
              <a:xfrm>
                <a:off x="8193460" y="2143026"/>
                <a:ext cx="20402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22" name="Text Placeholder 32">
                <a:extLst>
                  <a:ext uri="{FF2B5EF4-FFF2-40B4-BE49-F238E27FC236}">
                    <a16:creationId xmlns:a16="http://schemas.microsoft.com/office/drawing/2014/main" id="{C59C6845-1884-436B-82D3-51E0BC8471D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12731" y="2559693"/>
                <a:ext cx="2253318" cy="982214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41613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A756EC4-C9DE-4DC1-BA94-DF5452D7CFFA}"/>
              </a:ext>
            </a:extLst>
          </p:cNvPr>
          <p:cNvGrpSpPr/>
          <p:nvPr/>
        </p:nvGrpSpPr>
        <p:grpSpPr>
          <a:xfrm>
            <a:off x="225434" y="242900"/>
            <a:ext cx="3097453" cy="523220"/>
            <a:chOff x="4632334" y="2643200"/>
            <a:chExt cx="3097453" cy="523220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FB2D09A2-8950-4C15-A3A3-7A2057AF0FBD}"/>
                </a:ext>
              </a:extLst>
            </p:cNvPr>
            <p:cNvSpPr/>
            <p:nvPr/>
          </p:nvSpPr>
          <p:spPr>
            <a:xfrm>
              <a:off x="4632334" y="2690183"/>
              <a:ext cx="652803" cy="370029"/>
            </a:xfrm>
            <a:prstGeom prst="roundRect">
              <a:avLst/>
            </a:prstGeom>
            <a:solidFill>
              <a:srgbClr val="6F9A70"/>
            </a:solidFill>
            <a:ln>
              <a:noFill/>
            </a:ln>
            <a:effectLst>
              <a:outerShdw blurRad="152400" dist="63500" dir="5400000" sx="104000" sy="104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51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027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753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05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256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5079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97586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0102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6821"/>
              <a:r>
                <a:rPr lang="en-US" altLang="zh-CN" sz="24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6" name="文本框 3">
              <a:extLst>
                <a:ext uri="{FF2B5EF4-FFF2-40B4-BE49-F238E27FC236}">
                  <a16:creationId xmlns:a16="http://schemas.microsoft.com/office/drawing/2014/main" id="{93EA2CF6-B1C2-49B5-B861-FD4307A6CC6A}"/>
                </a:ext>
              </a:extLst>
            </p:cNvPr>
            <p:cNvSpPr txBox="1"/>
            <p:nvPr/>
          </p:nvSpPr>
          <p:spPr>
            <a:xfrm>
              <a:off x="5350191" y="2643200"/>
              <a:ext cx="23795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工作完成情况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</p:grpSp>
      <p:graphicFrame>
        <p:nvGraphicFramePr>
          <p:cNvPr id="7" name="SmartArt Placeholder 10">
            <a:extLst>
              <a:ext uri="{FF2B5EF4-FFF2-40B4-BE49-F238E27FC236}">
                <a16:creationId xmlns:a16="http://schemas.microsoft.com/office/drawing/2014/main" id="{80776639-2A2F-4140-9A14-38EB5544B7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4491464"/>
              </p:ext>
            </p:extLst>
          </p:nvPr>
        </p:nvGraphicFramePr>
        <p:xfrm>
          <a:off x="679047" y="1642038"/>
          <a:ext cx="4572001" cy="4095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组合 7">
            <a:extLst>
              <a:ext uri="{FF2B5EF4-FFF2-40B4-BE49-F238E27FC236}">
                <a16:creationId xmlns:a16="http://schemas.microsoft.com/office/drawing/2014/main" id="{49B82594-A18B-47ED-A568-4A6F626E7453}"/>
              </a:ext>
            </a:extLst>
          </p:cNvPr>
          <p:cNvGrpSpPr/>
          <p:nvPr/>
        </p:nvGrpSpPr>
        <p:grpSpPr>
          <a:xfrm>
            <a:off x="6212543" y="1955847"/>
            <a:ext cx="4917651" cy="3669221"/>
            <a:chOff x="988601" y="1844101"/>
            <a:chExt cx="4917651" cy="3669221"/>
          </a:xfrm>
        </p:grpSpPr>
        <p:sp>
          <p:nvSpPr>
            <p:cNvPr id="9" name=" 221">
              <a:extLst>
                <a:ext uri="{FF2B5EF4-FFF2-40B4-BE49-F238E27FC236}">
                  <a16:creationId xmlns:a16="http://schemas.microsoft.com/office/drawing/2014/main" id="{0BAE5052-EDB5-4B00-BB59-0271DBE657BA}"/>
                </a:ext>
              </a:extLst>
            </p:cNvPr>
            <p:cNvSpPr/>
            <p:nvPr/>
          </p:nvSpPr>
          <p:spPr>
            <a:xfrm rot="5400000">
              <a:off x="988600" y="1995861"/>
              <a:ext cx="399044" cy="399042"/>
            </a:xfrm>
            <a:custGeom>
              <a:avLst/>
              <a:gdLst/>
              <a:ahLst/>
              <a:cxnLst/>
              <a:rect l="l" t="t" r="r" b="b"/>
              <a:pathLst>
                <a:path w="751403" h="647761">
                  <a:moveTo>
                    <a:pt x="375702" y="0"/>
                  </a:moveTo>
                  <a:lnTo>
                    <a:pt x="751403" y="647761"/>
                  </a:lnTo>
                  <a:lnTo>
                    <a:pt x="745416" y="647761"/>
                  </a:lnTo>
                  <a:lnTo>
                    <a:pt x="375702" y="432047"/>
                  </a:lnTo>
                  <a:lnTo>
                    <a:pt x="5987" y="647761"/>
                  </a:lnTo>
                  <a:lnTo>
                    <a:pt x="0" y="647761"/>
                  </a:lnTo>
                  <a:close/>
                </a:path>
              </a:pathLst>
            </a:custGeom>
            <a:solidFill>
              <a:srgbClr val="6F9A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 221">
              <a:extLst>
                <a:ext uri="{FF2B5EF4-FFF2-40B4-BE49-F238E27FC236}">
                  <a16:creationId xmlns:a16="http://schemas.microsoft.com/office/drawing/2014/main" id="{BC457DDC-93C6-4DB8-A241-0F7098C3CD6F}"/>
                </a:ext>
              </a:extLst>
            </p:cNvPr>
            <p:cNvSpPr/>
            <p:nvPr/>
          </p:nvSpPr>
          <p:spPr>
            <a:xfrm rot="5400000">
              <a:off x="988600" y="3419532"/>
              <a:ext cx="399044" cy="399042"/>
            </a:xfrm>
            <a:custGeom>
              <a:avLst/>
              <a:gdLst/>
              <a:ahLst/>
              <a:cxnLst/>
              <a:rect l="l" t="t" r="r" b="b"/>
              <a:pathLst>
                <a:path w="751403" h="647761">
                  <a:moveTo>
                    <a:pt x="375702" y="0"/>
                  </a:moveTo>
                  <a:lnTo>
                    <a:pt x="751403" y="647761"/>
                  </a:lnTo>
                  <a:lnTo>
                    <a:pt x="745416" y="647761"/>
                  </a:lnTo>
                  <a:lnTo>
                    <a:pt x="375702" y="432047"/>
                  </a:lnTo>
                  <a:lnTo>
                    <a:pt x="5987" y="647761"/>
                  </a:lnTo>
                  <a:lnTo>
                    <a:pt x="0" y="647761"/>
                  </a:lnTo>
                  <a:close/>
                </a:path>
              </a:pathLst>
            </a:custGeom>
            <a:solidFill>
              <a:srgbClr val="6F9A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 221">
              <a:extLst>
                <a:ext uri="{FF2B5EF4-FFF2-40B4-BE49-F238E27FC236}">
                  <a16:creationId xmlns:a16="http://schemas.microsoft.com/office/drawing/2014/main" id="{770E935B-B20F-4BBD-8C07-6DAD24C5E37E}"/>
                </a:ext>
              </a:extLst>
            </p:cNvPr>
            <p:cNvSpPr/>
            <p:nvPr/>
          </p:nvSpPr>
          <p:spPr>
            <a:xfrm rot="5400000">
              <a:off x="988600" y="4760205"/>
              <a:ext cx="399044" cy="399042"/>
            </a:xfrm>
            <a:custGeom>
              <a:avLst/>
              <a:gdLst/>
              <a:ahLst/>
              <a:cxnLst/>
              <a:rect l="l" t="t" r="r" b="b"/>
              <a:pathLst>
                <a:path w="751403" h="647761">
                  <a:moveTo>
                    <a:pt x="375702" y="0"/>
                  </a:moveTo>
                  <a:lnTo>
                    <a:pt x="751403" y="647761"/>
                  </a:lnTo>
                  <a:lnTo>
                    <a:pt x="745416" y="647761"/>
                  </a:lnTo>
                  <a:lnTo>
                    <a:pt x="375702" y="432047"/>
                  </a:lnTo>
                  <a:lnTo>
                    <a:pt x="5987" y="647761"/>
                  </a:lnTo>
                  <a:lnTo>
                    <a:pt x="0" y="647761"/>
                  </a:lnTo>
                  <a:close/>
                </a:path>
              </a:pathLst>
            </a:custGeom>
            <a:solidFill>
              <a:srgbClr val="6F9A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792F95E9-CB4C-4E8E-A85C-442DA60A8C9E}"/>
                </a:ext>
              </a:extLst>
            </p:cNvPr>
            <p:cNvGrpSpPr/>
            <p:nvPr/>
          </p:nvGrpSpPr>
          <p:grpSpPr>
            <a:xfrm>
              <a:off x="1494831" y="1844101"/>
              <a:ext cx="4374277" cy="925995"/>
              <a:chOff x="1531974" y="1624494"/>
              <a:chExt cx="4374277" cy="1300153"/>
            </a:xfrm>
          </p:grpSpPr>
          <p:sp>
            <p:nvSpPr>
              <p:cNvPr id="18" name="文本框 36">
                <a:extLst>
                  <a:ext uri="{FF2B5EF4-FFF2-40B4-BE49-F238E27FC236}">
                    <a16:creationId xmlns:a16="http://schemas.microsoft.com/office/drawing/2014/main" id="{6B1D4E70-9EB0-44EE-A0B1-47DF00F2D0C7}"/>
                  </a:ext>
                </a:extLst>
              </p:cNvPr>
              <p:cNvSpPr txBox="1"/>
              <p:nvPr/>
            </p:nvSpPr>
            <p:spPr>
              <a:xfrm>
                <a:off x="1531974" y="1624494"/>
                <a:ext cx="3695989" cy="6482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19" name="Text Placeholder 32">
                <a:extLst>
                  <a:ext uri="{FF2B5EF4-FFF2-40B4-BE49-F238E27FC236}">
                    <a16:creationId xmlns:a16="http://schemas.microsoft.com/office/drawing/2014/main" id="{CA457990-E816-47D5-9A35-03C1BBBFC35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88191" y="2192527"/>
                <a:ext cx="4218060" cy="732120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sp>
          <p:nvSpPr>
            <p:cNvPr id="13" name="文本框 36">
              <a:extLst>
                <a:ext uri="{FF2B5EF4-FFF2-40B4-BE49-F238E27FC236}">
                  <a16:creationId xmlns:a16="http://schemas.microsoft.com/office/drawing/2014/main" id="{3C3E4326-F59B-4A58-A8B4-66D1A6DE38AD}"/>
                </a:ext>
              </a:extLst>
            </p:cNvPr>
            <p:cNvSpPr txBox="1"/>
            <p:nvPr/>
          </p:nvSpPr>
          <p:spPr>
            <a:xfrm>
              <a:off x="1531975" y="3313438"/>
              <a:ext cx="36959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14" name="Text Placeholder 32">
              <a:extLst>
                <a:ext uri="{FF2B5EF4-FFF2-40B4-BE49-F238E27FC236}">
                  <a16:creationId xmlns:a16="http://schemas.microsoft.com/office/drawing/2014/main" id="{F6633E31-8085-4457-B269-81CA01ED14E8}"/>
                </a:ext>
              </a:extLst>
            </p:cNvPr>
            <p:cNvSpPr txBox="1">
              <a:spLocks/>
            </p:cNvSpPr>
            <p:nvPr/>
          </p:nvSpPr>
          <p:spPr>
            <a:xfrm>
              <a:off x="1688192" y="3718002"/>
              <a:ext cx="4218060" cy="521431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58F7BA6B-56FC-4717-A8F4-CC8E0CC187A1}"/>
                </a:ext>
              </a:extLst>
            </p:cNvPr>
            <p:cNvGrpSpPr/>
            <p:nvPr/>
          </p:nvGrpSpPr>
          <p:grpSpPr>
            <a:xfrm>
              <a:off x="1531975" y="4587327"/>
              <a:ext cx="4374277" cy="925995"/>
              <a:chOff x="1531974" y="1624494"/>
              <a:chExt cx="4374277" cy="1300153"/>
            </a:xfrm>
          </p:grpSpPr>
          <p:sp>
            <p:nvSpPr>
              <p:cNvPr id="16" name="文本框 36">
                <a:extLst>
                  <a:ext uri="{FF2B5EF4-FFF2-40B4-BE49-F238E27FC236}">
                    <a16:creationId xmlns:a16="http://schemas.microsoft.com/office/drawing/2014/main" id="{2BE65085-D857-4020-8A30-319A45EDAC81}"/>
                  </a:ext>
                </a:extLst>
              </p:cNvPr>
              <p:cNvSpPr txBox="1"/>
              <p:nvPr/>
            </p:nvSpPr>
            <p:spPr>
              <a:xfrm>
                <a:off x="1531974" y="1624494"/>
                <a:ext cx="3695989" cy="6482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17" name="Text Placeholder 32">
                <a:extLst>
                  <a:ext uri="{FF2B5EF4-FFF2-40B4-BE49-F238E27FC236}">
                    <a16:creationId xmlns:a16="http://schemas.microsoft.com/office/drawing/2014/main" id="{437A3E3A-5D4B-436D-8479-C04BC5BE493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88191" y="2192527"/>
                <a:ext cx="4218060" cy="732120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0180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A756EC4-C9DE-4DC1-BA94-DF5452D7CFFA}"/>
              </a:ext>
            </a:extLst>
          </p:cNvPr>
          <p:cNvGrpSpPr/>
          <p:nvPr/>
        </p:nvGrpSpPr>
        <p:grpSpPr>
          <a:xfrm>
            <a:off x="225434" y="242900"/>
            <a:ext cx="3097453" cy="523220"/>
            <a:chOff x="4632334" y="2643200"/>
            <a:chExt cx="3097453" cy="523220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FB2D09A2-8950-4C15-A3A3-7A2057AF0FBD}"/>
                </a:ext>
              </a:extLst>
            </p:cNvPr>
            <p:cNvSpPr/>
            <p:nvPr/>
          </p:nvSpPr>
          <p:spPr>
            <a:xfrm>
              <a:off x="4632334" y="2690183"/>
              <a:ext cx="652803" cy="370029"/>
            </a:xfrm>
            <a:prstGeom prst="roundRect">
              <a:avLst/>
            </a:prstGeom>
            <a:solidFill>
              <a:srgbClr val="6F9A70"/>
            </a:solidFill>
            <a:ln>
              <a:noFill/>
            </a:ln>
            <a:effectLst>
              <a:outerShdw blurRad="152400" dist="63500" dir="5400000" sx="104000" sy="104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51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027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753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05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256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5079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97586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0102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6821"/>
              <a:r>
                <a:rPr lang="en-US" altLang="zh-CN" sz="24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6" name="文本框 3">
              <a:extLst>
                <a:ext uri="{FF2B5EF4-FFF2-40B4-BE49-F238E27FC236}">
                  <a16:creationId xmlns:a16="http://schemas.microsoft.com/office/drawing/2014/main" id="{93EA2CF6-B1C2-49B5-B861-FD4307A6CC6A}"/>
                </a:ext>
              </a:extLst>
            </p:cNvPr>
            <p:cNvSpPr txBox="1"/>
            <p:nvPr/>
          </p:nvSpPr>
          <p:spPr>
            <a:xfrm>
              <a:off x="5350191" y="2643200"/>
              <a:ext cx="23795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工作完成情况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</p:grpSp>
      <p:sp>
        <p:nvSpPr>
          <p:cNvPr id="7" name="Rectangle 55">
            <a:extLst>
              <a:ext uri="{FF2B5EF4-FFF2-40B4-BE49-F238E27FC236}">
                <a16:creationId xmlns:a16="http://schemas.microsoft.com/office/drawing/2014/main" id="{5E73102D-7840-44FC-9F55-5F8EA701308B}"/>
              </a:ext>
            </a:extLst>
          </p:cNvPr>
          <p:cNvSpPr/>
          <p:nvPr/>
        </p:nvSpPr>
        <p:spPr>
          <a:xfrm>
            <a:off x="2013694" y="4983199"/>
            <a:ext cx="3962400" cy="274320"/>
          </a:xfrm>
          <a:prstGeom prst="rect">
            <a:avLst/>
          </a:prstGeom>
          <a:solidFill>
            <a:srgbClr val="6F9A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56">
            <a:extLst>
              <a:ext uri="{FF2B5EF4-FFF2-40B4-BE49-F238E27FC236}">
                <a16:creationId xmlns:a16="http://schemas.microsoft.com/office/drawing/2014/main" id="{52C8D5F7-B7ED-4D23-B0AE-31101481E63E}"/>
              </a:ext>
            </a:extLst>
          </p:cNvPr>
          <p:cNvSpPr/>
          <p:nvPr/>
        </p:nvSpPr>
        <p:spPr>
          <a:xfrm>
            <a:off x="8033494" y="4983199"/>
            <a:ext cx="3124200" cy="274320"/>
          </a:xfrm>
          <a:prstGeom prst="rect">
            <a:avLst/>
          </a:prstGeom>
          <a:solidFill>
            <a:srgbClr val="6F9A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57">
            <a:extLst>
              <a:ext uri="{FF2B5EF4-FFF2-40B4-BE49-F238E27FC236}">
                <a16:creationId xmlns:a16="http://schemas.microsoft.com/office/drawing/2014/main" id="{111625AC-AEC4-4A97-BBBB-113048D3E0AB}"/>
              </a:ext>
            </a:extLst>
          </p:cNvPr>
          <p:cNvGrpSpPr/>
          <p:nvPr/>
        </p:nvGrpSpPr>
        <p:grpSpPr>
          <a:xfrm>
            <a:off x="2848495" y="3469431"/>
            <a:ext cx="1765300" cy="1513768"/>
            <a:chOff x="1071563" y="1093788"/>
            <a:chExt cx="2451100" cy="2101850"/>
          </a:xfrm>
          <a:solidFill>
            <a:srgbClr val="6F9A70"/>
          </a:solidFill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D6FCA616-71EF-4C2C-B473-8D3D75EB7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2700" y="1093788"/>
              <a:ext cx="352425" cy="412750"/>
            </a:xfrm>
            <a:custGeom>
              <a:avLst/>
              <a:gdLst/>
              <a:ahLst/>
              <a:cxnLst>
                <a:cxn ang="0">
                  <a:pos x="26" y="193"/>
                </a:cxn>
                <a:cxn ang="0">
                  <a:pos x="5" y="164"/>
                </a:cxn>
                <a:cxn ang="0">
                  <a:pos x="8" y="116"/>
                </a:cxn>
                <a:cxn ang="0">
                  <a:pos x="32" y="50"/>
                </a:cxn>
                <a:cxn ang="0">
                  <a:pos x="78" y="22"/>
                </a:cxn>
                <a:cxn ang="0">
                  <a:pos x="76" y="0"/>
                </a:cxn>
                <a:cxn ang="0">
                  <a:pos x="88" y="22"/>
                </a:cxn>
                <a:cxn ang="0">
                  <a:pos x="134" y="6"/>
                </a:cxn>
                <a:cxn ang="0">
                  <a:pos x="131" y="8"/>
                </a:cxn>
                <a:cxn ang="0">
                  <a:pos x="181" y="19"/>
                </a:cxn>
                <a:cxn ang="0">
                  <a:pos x="194" y="18"/>
                </a:cxn>
                <a:cxn ang="0">
                  <a:pos x="184" y="21"/>
                </a:cxn>
                <a:cxn ang="0">
                  <a:pos x="206" y="29"/>
                </a:cxn>
                <a:cxn ang="0">
                  <a:pos x="193" y="29"/>
                </a:cxn>
                <a:cxn ang="0">
                  <a:pos x="222" y="52"/>
                </a:cxn>
                <a:cxn ang="0">
                  <a:pos x="234" y="61"/>
                </a:cxn>
                <a:cxn ang="0">
                  <a:pos x="227" y="61"/>
                </a:cxn>
                <a:cxn ang="0">
                  <a:pos x="231" y="70"/>
                </a:cxn>
                <a:cxn ang="0">
                  <a:pos x="228" y="73"/>
                </a:cxn>
                <a:cxn ang="0">
                  <a:pos x="248" y="81"/>
                </a:cxn>
                <a:cxn ang="0">
                  <a:pos x="246" y="86"/>
                </a:cxn>
                <a:cxn ang="0">
                  <a:pos x="254" y="100"/>
                </a:cxn>
                <a:cxn ang="0">
                  <a:pos x="235" y="101"/>
                </a:cxn>
                <a:cxn ang="0">
                  <a:pos x="223" y="106"/>
                </a:cxn>
                <a:cxn ang="0">
                  <a:pos x="220" y="166"/>
                </a:cxn>
                <a:cxn ang="0">
                  <a:pos x="221" y="178"/>
                </a:cxn>
                <a:cxn ang="0">
                  <a:pos x="230" y="215"/>
                </a:cxn>
                <a:cxn ang="0">
                  <a:pos x="219" y="217"/>
                </a:cxn>
                <a:cxn ang="0">
                  <a:pos x="208" y="226"/>
                </a:cxn>
                <a:cxn ang="0">
                  <a:pos x="204" y="236"/>
                </a:cxn>
                <a:cxn ang="0">
                  <a:pos x="199" y="238"/>
                </a:cxn>
                <a:cxn ang="0">
                  <a:pos x="197" y="243"/>
                </a:cxn>
                <a:cxn ang="0">
                  <a:pos x="198" y="247"/>
                </a:cxn>
                <a:cxn ang="0">
                  <a:pos x="195" y="258"/>
                </a:cxn>
                <a:cxn ang="0">
                  <a:pos x="192" y="266"/>
                </a:cxn>
                <a:cxn ang="0">
                  <a:pos x="182" y="291"/>
                </a:cxn>
                <a:cxn ang="0">
                  <a:pos x="165" y="287"/>
                </a:cxn>
                <a:cxn ang="0">
                  <a:pos x="140" y="282"/>
                </a:cxn>
                <a:cxn ang="0">
                  <a:pos x="112" y="288"/>
                </a:cxn>
                <a:cxn ang="0">
                  <a:pos x="89" y="298"/>
                </a:cxn>
                <a:cxn ang="0">
                  <a:pos x="77" y="298"/>
                </a:cxn>
                <a:cxn ang="0">
                  <a:pos x="26" y="193"/>
                </a:cxn>
              </a:cxnLst>
              <a:rect l="0" t="0" r="r" b="b"/>
              <a:pathLst>
                <a:path w="255" h="298">
                  <a:moveTo>
                    <a:pt x="26" y="193"/>
                  </a:moveTo>
                  <a:cubicBezTo>
                    <a:pt x="26" y="193"/>
                    <a:pt x="0" y="182"/>
                    <a:pt x="5" y="164"/>
                  </a:cubicBezTo>
                  <a:cubicBezTo>
                    <a:pt x="10" y="146"/>
                    <a:pt x="8" y="133"/>
                    <a:pt x="8" y="116"/>
                  </a:cubicBezTo>
                  <a:cubicBezTo>
                    <a:pt x="8" y="100"/>
                    <a:pt x="16" y="67"/>
                    <a:pt x="32" y="50"/>
                  </a:cubicBezTo>
                  <a:cubicBezTo>
                    <a:pt x="48" y="33"/>
                    <a:pt x="56" y="17"/>
                    <a:pt x="78" y="22"/>
                  </a:cubicBezTo>
                  <a:cubicBezTo>
                    <a:pt x="78" y="22"/>
                    <a:pt x="84" y="8"/>
                    <a:pt x="76" y="0"/>
                  </a:cubicBezTo>
                  <a:cubicBezTo>
                    <a:pt x="76" y="0"/>
                    <a:pt x="88" y="11"/>
                    <a:pt x="88" y="22"/>
                  </a:cubicBezTo>
                  <a:cubicBezTo>
                    <a:pt x="88" y="22"/>
                    <a:pt x="98" y="4"/>
                    <a:pt x="134" y="6"/>
                  </a:cubicBezTo>
                  <a:cubicBezTo>
                    <a:pt x="134" y="6"/>
                    <a:pt x="132" y="6"/>
                    <a:pt x="131" y="8"/>
                  </a:cubicBezTo>
                  <a:cubicBezTo>
                    <a:pt x="131" y="8"/>
                    <a:pt x="172" y="15"/>
                    <a:pt x="181" y="19"/>
                  </a:cubicBezTo>
                  <a:cubicBezTo>
                    <a:pt x="181" y="19"/>
                    <a:pt x="188" y="17"/>
                    <a:pt x="194" y="18"/>
                  </a:cubicBezTo>
                  <a:cubicBezTo>
                    <a:pt x="194" y="18"/>
                    <a:pt x="186" y="18"/>
                    <a:pt x="184" y="21"/>
                  </a:cubicBezTo>
                  <a:cubicBezTo>
                    <a:pt x="184" y="21"/>
                    <a:pt x="200" y="21"/>
                    <a:pt x="206" y="29"/>
                  </a:cubicBezTo>
                  <a:cubicBezTo>
                    <a:pt x="206" y="29"/>
                    <a:pt x="198" y="24"/>
                    <a:pt x="193" y="29"/>
                  </a:cubicBezTo>
                  <a:cubicBezTo>
                    <a:pt x="193" y="29"/>
                    <a:pt x="218" y="35"/>
                    <a:pt x="222" y="52"/>
                  </a:cubicBezTo>
                  <a:cubicBezTo>
                    <a:pt x="222" y="52"/>
                    <a:pt x="230" y="59"/>
                    <a:pt x="234" y="61"/>
                  </a:cubicBezTo>
                  <a:cubicBezTo>
                    <a:pt x="234" y="61"/>
                    <a:pt x="230" y="63"/>
                    <a:pt x="227" y="61"/>
                  </a:cubicBezTo>
                  <a:cubicBezTo>
                    <a:pt x="227" y="61"/>
                    <a:pt x="232" y="68"/>
                    <a:pt x="231" y="70"/>
                  </a:cubicBezTo>
                  <a:cubicBezTo>
                    <a:pt x="231" y="71"/>
                    <a:pt x="225" y="69"/>
                    <a:pt x="228" y="73"/>
                  </a:cubicBezTo>
                  <a:cubicBezTo>
                    <a:pt x="231" y="77"/>
                    <a:pt x="241" y="93"/>
                    <a:pt x="248" y="81"/>
                  </a:cubicBezTo>
                  <a:cubicBezTo>
                    <a:pt x="248" y="81"/>
                    <a:pt x="248" y="85"/>
                    <a:pt x="246" y="86"/>
                  </a:cubicBezTo>
                  <a:cubicBezTo>
                    <a:pt x="246" y="86"/>
                    <a:pt x="255" y="92"/>
                    <a:pt x="254" y="100"/>
                  </a:cubicBezTo>
                  <a:cubicBezTo>
                    <a:pt x="254" y="100"/>
                    <a:pt x="244" y="95"/>
                    <a:pt x="235" y="101"/>
                  </a:cubicBezTo>
                  <a:cubicBezTo>
                    <a:pt x="235" y="101"/>
                    <a:pt x="226" y="107"/>
                    <a:pt x="223" y="106"/>
                  </a:cubicBezTo>
                  <a:cubicBezTo>
                    <a:pt x="223" y="106"/>
                    <a:pt x="233" y="149"/>
                    <a:pt x="220" y="166"/>
                  </a:cubicBezTo>
                  <a:cubicBezTo>
                    <a:pt x="220" y="166"/>
                    <a:pt x="216" y="171"/>
                    <a:pt x="221" y="178"/>
                  </a:cubicBezTo>
                  <a:cubicBezTo>
                    <a:pt x="221" y="178"/>
                    <a:pt x="240" y="210"/>
                    <a:pt x="230" y="215"/>
                  </a:cubicBezTo>
                  <a:cubicBezTo>
                    <a:pt x="230" y="215"/>
                    <a:pt x="224" y="219"/>
                    <a:pt x="219" y="217"/>
                  </a:cubicBezTo>
                  <a:cubicBezTo>
                    <a:pt x="219" y="217"/>
                    <a:pt x="210" y="217"/>
                    <a:pt x="208" y="226"/>
                  </a:cubicBezTo>
                  <a:cubicBezTo>
                    <a:pt x="208" y="226"/>
                    <a:pt x="209" y="236"/>
                    <a:pt x="204" y="236"/>
                  </a:cubicBezTo>
                  <a:cubicBezTo>
                    <a:pt x="199" y="238"/>
                    <a:pt x="199" y="238"/>
                    <a:pt x="199" y="238"/>
                  </a:cubicBezTo>
                  <a:cubicBezTo>
                    <a:pt x="199" y="238"/>
                    <a:pt x="199" y="242"/>
                    <a:pt x="197" y="243"/>
                  </a:cubicBezTo>
                  <a:cubicBezTo>
                    <a:pt x="198" y="247"/>
                    <a:pt x="198" y="247"/>
                    <a:pt x="198" y="247"/>
                  </a:cubicBezTo>
                  <a:cubicBezTo>
                    <a:pt x="198" y="247"/>
                    <a:pt x="201" y="251"/>
                    <a:pt x="195" y="258"/>
                  </a:cubicBezTo>
                  <a:cubicBezTo>
                    <a:pt x="195" y="258"/>
                    <a:pt x="192" y="262"/>
                    <a:pt x="192" y="266"/>
                  </a:cubicBezTo>
                  <a:cubicBezTo>
                    <a:pt x="192" y="266"/>
                    <a:pt x="195" y="288"/>
                    <a:pt x="182" y="291"/>
                  </a:cubicBezTo>
                  <a:cubicBezTo>
                    <a:pt x="182" y="291"/>
                    <a:pt x="171" y="291"/>
                    <a:pt x="165" y="287"/>
                  </a:cubicBezTo>
                  <a:cubicBezTo>
                    <a:pt x="165" y="287"/>
                    <a:pt x="148" y="283"/>
                    <a:pt x="140" y="282"/>
                  </a:cubicBezTo>
                  <a:cubicBezTo>
                    <a:pt x="132" y="282"/>
                    <a:pt x="123" y="278"/>
                    <a:pt x="112" y="288"/>
                  </a:cubicBezTo>
                  <a:cubicBezTo>
                    <a:pt x="102" y="297"/>
                    <a:pt x="92" y="298"/>
                    <a:pt x="89" y="298"/>
                  </a:cubicBezTo>
                  <a:cubicBezTo>
                    <a:pt x="77" y="298"/>
                    <a:pt x="77" y="298"/>
                    <a:pt x="77" y="298"/>
                  </a:cubicBezTo>
                  <a:lnTo>
                    <a:pt x="26" y="19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6919326A-BEA2-481C-9D4F-197088A13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6513" y="1352550"/>
              <a:ext cx="93663" cy="3206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8" y="108"/>
                </a:cxn>
                <a:cxn ang="0">
                  <a:pos x="66" y="112"/>
                </a:cxn>
                <a:cxn ang="0">
                  <a:pos x="33" y="228"/>
                </a:cxn>
                <a:cxn ang="0">
                  <a:pos x="8" y="231"/>
                </a:cxn>
                <a:cxn ang="0">
                  <a:pos x="15" y="184"/>
                </a:cxn>
                <a:cxn ang="0">
                  <a:pos x="19" y="129"/>
                </a:cxn>
                <a:cxn ang="0">
                  <a:pos x="21" y="81"/>
                </a:cxn>
                <a:cxn ang="0">
                  <a:pos x="8" y="16"/>
                </a:cxn>
                <a:cxn ang="0">
                  <a:pos x="0" y="0"/>
                </a:cxn>
              </a:cxnLst>
              <a:rect l="0" t="0" r="r" b="b"/>
              <a:pathLst>
                <a:path w="68" h="231">
                  <a:moveTo>
                    <a:pt x="0" y="0"/>
                  </a:moveTo>
                  <a:cubicBezTo>
                    <a:pt x="0" y="0"/>
                    <a:pt x="50" y="29"/>
                    <a:pt x="68" y="108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33" y="228"/>
                    <a:pt x="33" y="228"/>
                    <a:pt x="33" y="228"/>
                  </a:cubicBezTo>
                  <a:cubicBezTo>
                    <a:pt x="8" y="231"/>
                    <a:pt x="8" y="231"/>
                    <a:pt x="8" y="231"/>
                  </a:cubicBezTo>
                  <a:cubicBezTo>
                    <a:pt x="8" y="231"/>
                    <a:pt x="14" y="204"/>
                    <a:pt x="15" y="184"/>
                  </a:cubicBezTo>
                  <a:cubicBezTo>
                    <a:pt x="17" y="164"/>
                    <a:pt x="18" y="144"/>
                    <a:pt x="19" y="129"/>
                  </a:cubicBezTo>
                  <a:cubicBezTo>
                    <a:pt x="20" y="114"/>
                    <a:pt x="24" y="93"/>
                    <a:pt x="21" y="81"/>
                  </a:cubicBezTo>
                  <a:cubicBezTo>
                    <a:pt x="19" y="69"/>
                    <a:pt x="17" y="37"/>
                    <a:pt x="8" y="16"/>
                  </a:cubicBezTo>
                  <a:cubicBezTo>
                    <a:pt x="8" y="16"/>
                    <a:pt x="2" y="2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F8A659A5-6B22-4B23-B8E5-C9FCB7179E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7300" y="1508125"/>
              <a:ext cx="153988" cy="244475"/>
            </a:xfrm>
            <a:custGeom>
              <a:avLst/>
              <a:gdLst/>
              <a:ahLst/>
              <a:cxnLst>
                <a:cxn ang="0">
                  <a:pos x="106" y="2"/>
                </a:cxn>
                <a:cxn ang="0">
                  <a:pos x="101" y="0"/>
                </a:cxn>
                <a:cxn ang="0">
                  <a:pos x="86" y="17"/>
                </a:cxn>
                <a:cxn ang="0">
                  <a:pos x="88" y="27"/>
                </a:cxn>
                <a:cxn ang="0">
                  <a:pos x="78" y="64"/>
                </a:cxn>
                <a:cxn ang="0">
                  <a:pos x="67" y="90"/>
                </a:cxn>
                <a:cxn ang="0">
                  <a:pos x="37" y="123"/>
                </a:cxn>
                <a:cxn ang="0">
                  <a:pos x="8" y="172"/>
                </a:cxn>
                <a:cxn ang="0">
                  <a:pos x="61" y="145"/>
                </a:cxn>
                <a:cxn ang="0">
                  <a:pos x="97" y="87"/>
                </a:cxn>
                <a:cxn ang="0">
                  <a:pos x="101" y="68"/>
                </a:cxn>
                <a:cxn ang="0">
                  <a:pos x="105" y="50"/>
                </a:cxn>
                <a:cxn ang="0">
                  <a:pos x="106" y="39"/>
                </a:cxn>
                <a:cxn ang="0">
                  <a:pos x="106" y="2"/>
                </a:cxn>
              </a:cxnLst>
              <a:rect l="0" t="0" r="r" b="b"/>
              <a:pathLst>
                <a:path w="111" h="177">
                  <a:moveTo>
                    <a:pt x="106" y="2"/>
                  </a:moveTo>
                  <a:cubicBezTo>
                    <a:pt x="106" y="2"/>
                    <a:pt x="104" y="1"/>
                    <a:pt x="101" y="0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86" y="17"/>
                    <a:pt x="85" y="25"/>
                    <a:pt x="88" y="27"/>
                  </a:cubicBezTo>
                  <a:cubicBezTo>
                    <a:pt x="88" y="27"/>
                    <a:pt x="79" y="51"/>
                    <a:pt x="78" y="64"/>
                  </a:cubicBezTo>
                  <a:cubicBezTo>
                    <a:pt x="78" y="76"/>
                    <a:pt x="76" y="81"/>
                    <a:pt x="67" y="90"/>
                  </a:cubicBezTo>
                  <a:cubicBezTo>
                    <a:pt x="59" y="100"/>
                    <a:pt x="37" y="123"/>
                    <a:pt x="37" y="123"/>
                  </a:cubicBezTo>
                  <a:cubicBezTo>
                    <a:pt x="0" y="177"/>
                    <a:pt x="6" y="175"/>
                    <a:pt x="8" y="172"/>
                  </a:cubicBezTo>
                  <a:cubicBezTo>
                    <a:pt x="8" y="172"/>
                    <a:pt x="48" y="159"/>
                    <a:pt x="61" y="145"/>
                  </a:cubicBezTo>
                  <a:cubicBezTo>
                    <a:pt x="61" y="145"/>
                    <a:pt x="86" y="107"/>
                    <a:pt x="97" y="87"/>
                  </a:cubicBezTo>
                  <a:cubicBezTo>
                    <a:pt x="97" y="87"/>
                    <a:pt x="101" y="78"/>
                    <a:pt x="101" y="68"/>
                  </a:cubicBezTo>
                  <a:cubicBezTo>
                    <a:pt x="101" y="58"/>
                    <a:pt x="103" y="54"/>
                    <a:pt x="105" y="50"/>
                  </a:cubicBezTo>
                  <a:cubicBezTo>
                    <a:pt x="107" y="46"/>
                    <a:pt x="109" y="43"/>
                    <a:pt x="106" y="39"/>
                  </a:cubicBezTo>
                  <a:cubicBezTo>
                    <a:pt x="106" y="39"/>
                    <a:pt x="111" y="17"/>
                    <a:pt x="106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9D807BD4-0AEE-46C4-81B0-524D6E079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563" y="1281113"/>
              <a:ext cx="2122488" cy="1914525"/>
            </a:xfrm>
            <a:custGeom>
              <a:avLst/>
              <a:gdLst/>
              <a:ahLst/>
              <a:cxnLst>
                <a:cxn ang="0">
                  <a:pos x="1088" y="54"/>
                </a:cxn>
                <a:cxn ang="0">
                  <a:pos x="1104" y="210"/>
                </a:cxn>
                <a:cxn ang="0">
                  <a:pos x="1072" y="317"/>
                </a:cxn>
                <a:cxn ang="0">
                  <a:pos x="1136" y="270"/>
                </a:cxn>
                <a:cxn ang="0">
                  <a:pos x="1151" y="287"/>
                </a:cxn>
                <a:cxn ang="0">
                  <a:pos x="1162" y="338"/>
                </a:cxn>
                <a:cxn ang="0">
                  <a:pos x="1212" y="406"/>
                </a:cxn>
                <a:cxn ang="0">
                  <a:pos x="1224" y="412"/>
                </a:cxn>
                <a:cxn ang="0">
                  <a:pos x="1262" y="427"/>
                </a:cxn>
                <a:cxn ang="0">
                  <a:pos x="1301" y="439"/>
                </a:cxn>
                <a:cxn ang="0">
                  <a:pos x="1366" y="446"/>
                </a:cxn>
                <a:cxn ang="0">
                  <a:pos x="1425" y="457"/>
                </a:cxn>
                <a:cxn ang="0">
                  <a:pos x="1483" y="437"/>
                </a:cxn>
                <a:cxn ang="0">
                  <a:pos x="1520" y="471"/>
                </a:cxn>
                <a:cxn ang="0">
                  <a:pos x="1505" y="503"/>
                </a:cxn>
                <a:cxn ang="0">
                  <a:pos x="1483" y="518"/>
                </a:cxn>
                <a:cxn ang="0">
                  <a:pos x="1424" y="529"/>
                </a:cxn>
                <a:cxn ang="0">
                  <a:pos x="1384" y="559"/>
                </a:cxn>
                <a:cxn ang="0">
                  <a:pos x="1287" y="540"/>
                </a:cxn>
                <a:cxn ang="0">
                  <a:pos x="1141" y="490"/>
                </a:cxn>
                <a:cxn ang="0">
                  <a:pos x="1005" y="421"/>
                </a:cxn>
                <a:cxn ang="0">
                  <a:pos x="918" y="485"/>
                </a:cxn>
                <a:cxn ang="0">
                  <a:pos x="931" y="676"/>
                </a:cxn>
                <a:cxn ang="0">
                  <a:pos x="928" y="734"/>
                </a:cxn>
                <a:cxn ang="0">
                  <a:pos x="984" y="889"/>
                </a:cxn>
                <a:cxn ang="0">
                  <a:pos x="924" y="1075"/>
                </a:cxn>
                <a:cxn ang="0">
                  <a:pos x="837" y="1300"/>
                </a:cxn>
                <a:cxn ang="0">
                  <a:pos x="907" y="1335"/>
                </a:cxn>
                <a:cxn ang="0">
                  <a:pos x="922" y="1372"/>
                </a:cxn>
                <a:cxn ang="0">
                  <a:pos x="728" y="1354"/>
                </a:cxn>
                <a:cxn ang="0">
                  <a:pos x="716" y="1376"/>
                </a:cxn>
                <a:cxn ang="0">
                  <a:pos x="623" y="1334"/>
                </a:cxn>
                <a:cxn ang="0">
                  <a:pos x="631" y="1296"/>
                </a:cxn>
                <a:cxn ang="0">
                  <a:pos x="656" y="1275"/>
                </a:cxn>
                <a:cxn ang="0">
                  <a:pos x="685" y="1216"/>
                </a:cxn>
                <a:cxn ang="0">
                  <a:pos x="716" y="1134"/>
                </a:cxn>
                <a:cxn ang="0">
                  <a:pos x="758" y="1025"/>
                </a:cxn>
                <a:cxn ang="0">
                  <a:pos x="791" y="938"/>
                </a:cxn>
                <a:cxn ang="0">
                  <a:pos x="773" y="850"/>
                </a:cxn>
                <a:cxn ang="0">
                  <a:pos x="663" y="929"/>
                </a:cxn>
                <a:cxn ang="0">
                  <a:pos x="546" y="1013"/>
                </a:cxn>
                <a:cxn ang="0">
                  <a:pos x="326" y="913"/>
                </a:cxn>
                <a:cxn ang="0">
                  <a:pos x="217" y="843"/>
                </a:cxn>
                <a:cxn ang="0">
                  <a:pos x="198" y="774"/>
                </a:cxn>
                <a:cxn ang="0">
                  <a:pos x="108" y="794"/>
                </a:cxn>
                <a:cxn ang="0">
                  <a:pos x="34" y="830"/>
                </a:cxn>
                <a:cxn ang="0">
                  <a:pos x="9" y="794"/>
                </a:cxn>
                <a:cxn ang="0">
                  <a:pos x="175" y="665"/>
                </a:cxn>
                <a:cxn ang="0">
                  <a:pos x="229" y="612"/>
                </a:cxn>
                <a:cxn ang="0">
                  <a:pos x="269" y="638"/>
                </a:cxn>
                <a:cxn ang="0">
                  <a:pos x="292" y="679"/>
                </a:cxn>
                <a:cxn ang="0">
                  <a:pos x="343" y="727"/>
                </a:cxn>
                <a:cxn ang="0">
                  <a:pos x="432" y="771"/>
                </a:cxn>
                <a:cxn ang="0">
                  <a:pos x="509" y="802"/>
                </a:cxn>
                <a:cxn ang="0">
                  <a:pos x="523" y="742"/>
                </a:cxn>
                <a:cxn ang="0">
                  <a:pos x="523" y="617"/>
                </a:cxn>
                <a:cxn ang="0">
                  <a:pos x="509" y="497"/>
                </a:cxn>
                <a:cxn ang="0">
                  <a:pos x="610" y="381"/>
                </a:cxn>
                <a:cxn ang="0">
                  <a:pos x="578" y="362"/>
                </a:cxn>
                <a:cxn ang="0">
                  <a:pos x="645" y="166"/>
                </a:cxn>
                <a:cxn ang="0">
                  <a:pos x="783" y="61"/>
                </a:cxn>
                <a:cxn ang="0">
                  <a:pos x="918" y="34"/>
                </a:cxn>
                <a:cxn ang="0">
                  <a:pos x="1030" y="41"/>
                </a:cxn>
              </a:cxnLst>
              <a:rect l="0" t="0" r="r" b="b"/>
              <a:pathLst>
                <a:path w="1533" h="1382">
                  <a:moveTo>
                    <a:pt x="1056" y="62"/>
                  </a:moveTo>
                  <a:cubicBezTo>
                    <a:pt x="1056" y="62"/>
                    <a:pt x="1060" y="65"/>
                    <a:pt x="1065" y="60"/>
                  </a:cubicBezTo>
                  <a:cubicBezTo>
                    <a:pt x="1065" y="60"/>
                    <a:pt x="1082" y="40"/>
                    <a:pt x="1088" y="54"/>
                  </a:cubicBezTo>
                  <a:cubicBezTo>
                    <a:pt x="1088" y="54"/>
                    <a:pt x="1099" y="67"/>
                    <a:pt x="1105" y="112"/>
                  </a:cubicBezTo>
                  <a:cubicBezTo>
                    <a:pt x="1105" y="112"/>
                    <a:pt x="1108" y="130"/>
                    <a:pt x="1109" y="143"/>
                  </a:cubicBezTo>
                  <a:cubicBezTo>
                    <a:pt x="1109" y="143"/>
                    <a:pt x="1104" y="205"/>
                    <a:pt x="1104" y="210"/>
                  </a:cubicBezTo>
                  <a:cubicBezTo>
                    <a:pt x="1104" y="210"/>
                    <a:pt x="1102" y="253"/>
                    <a:pt x="1097" y="276"/>
                  </a:cubicBezTo>
                  <a:cubicBezTo>
                    <a:pt x="1095" y="283"/>
                    <a:pt x="1095" y="283"/>
                    <a:pt x="1095" y="283"/>
                  </a:cubicBezTo>
                  <a:cubicBezTo>
                    <a:pt x="1095" y="283"/>
                    <a:pt x="1075" y="313"/>
                    <a:pt x="1072" y="317"/>
                  </a:cubicBezTo>
                  <a:cubicBezTo>
                    <a:pt x="1060" y="336"/>
                    <a:pt x="1060" y="336"/>
                    <a:pt x="1060" y="336"/>
                  </a:cubicBezTo>
                  <a:cubicBezTo>
                    <a:pt x="1060" y="336"/>
                    <a:pt x="1092" y="315"/>
                    <a:pt x="1105" y="304"/>
                  </a:cubicBezTo>
                  <a:cubicBezTo>
                    <a:pt x="1105" y="304"/>
                    <a:pt x="1127" y="282"/>
                    <a:pt x="1136" y="270"/>
                  </a:cubicBezTo>
                  <a:cubicBezTo>
                    <a:pt x="1136" y="270"/>
                    <a:pt x="1151" y="253"/>
                    <a:pt x="1153" y="235"/>
                  </a:cubicBezTo>
                  <a:cubicBezTo>
                    <a:pt x="1153" y="235"/>
                    <a:pt x="1157" y="259"/>
                    <a:pt x="1153" y="277"/>
                  </a:cubicBezTo>
                  <a:cubicBezTo>
                    <a:pt x="1153" y="277"/>
                    <a:pt x="1151" y="283"/>
                    <a:pt x="1151" y="287"/>
                  </a:cubicBezTo>
                  <a:cubicBezTo>
                    <a:pt x="1150" y="291"/>
                    <a:pt x="1150" y="294"/>
                    <a:pt x="1147" y="301"/>
                  </a:cubicBezTo>
                  <a:cubicBezTo>
                    <a:pt x="1143" y="309"/>
                    <a:pt x="1141" y="312"/>
                    <a:pt x="1144" y="315"/>
                  </a:cubicBezTo>
                  <a:cubicBezTo>
                    <a:pt x="1146" y="319"/>
                    <a:pt x="1148" y="320"/>
                    <a:pt x="1162" y="338"/>
                  </a:cubicBezTo>
                  <a:cubicBezTo>
                    <a:pt x="1175" y="356"/>
                    <a:pt x="1172" y="347"/>
                    <a:pt x="1175" y="353"/>
                  </a:cubicBezTo>
                  <a:cubicBezTo>
                    <a:pt x="1177" y="360"/>
                    <a:pt x="1191" y="382"/>
                    <a:pt x="1199" y="389"/>
                  </a:cubicBezTo>
                  <a:cubicBezTo>
                    <a:pt x="1206" y="397"/>
                    <a:pt x="1210" y="399"/>
                    <a:pt x="1212" y="406"/>
                  </a:cubicBezTo>
                  <a:cubicBezTo>
                    <a:pt x="1213" y="413"/>
                    <a:pt x="1212" y="407"/>
                    <a:pt x="1212" y="407"/>
                  </a:cubicBezTo>
                  <a:cubicBezTo>
                    <a:pt x="1212" y="407"/>
                    <a:pt x="1216" y="407"/>
                    <a:pt x="1216" y="409"/>
                  </a:cubicBezTo>
                  <a:cubicBezTo>
                    <a:pt x="1217" y="411"/>
                    <a:pt x="1222" y="410"/>
                    <a:pt x="1224" y="412"/>
                  </a:cubicBezTo>
                  <a:cubicBezTo>
                    <a:pt x="1225" y="415"/>
                    <a:pt x="1233" y="413"/>
                    <a:pt x="1235" y="416"/>
                  </a:cubicBezTo>
                  <a:cubicBezTo>
                    <a:pt x="1238" y="418"/>
                    <a:pt x="1240" y="414"/>
                    <a:pt x="1247" y="420"/>
                  </a:cubicBezTo>
                  <a:cubicBezTo>
                    <a:pt x="1255" y="426"/>
                    <a:pt x="1258" y="424"/>
                    <a:pt x="1262" y="427"/>
                  </a:cubicBezTo>
                  <a:cubicBezTo>
                    <a:pt x="1265" y="429"/>
                    <a:pt x="1263" y="432"/>
                    <a:pt x="1274" y="433"/>
                  </a:cubicBezTo>
                  <a:cubicBezTo>
                    <a:pt x="1285" y="433"/>
                    <a:pt x="1275" y="432"/>
                    <a:pt x="1289" y="437"/>
                  </a:cubicBezTo>
                  <a:cubicBezTo>
                    <a:pt x="1303" y="443"/>
                    <a:pt x="1294" y="436"/>
                    <a:pt x="1301" y="439"/>
                  </a:cubicBezTo>
                  <a:cubicBezTo>
                    <a:pt x="1309" y="442"/>
                    <a:pt x="1308" y="434"/>
                    <a:pt x="1316" y="436"/>
                  </a:cubicBezTo>
                  <a:cubicBezTo>
                    <a:pt x="1324" y="437"/>
                    <a:pt x="1323" y="440"/>
                    <a:pt x="1334" y="441"/>
                  </a:cubicBezTo>
                  <a:cubicBezTo>
                    <a:pt x="1334" y="441"/>
                    <a:pt x="1356" y="443"/>
                    <a:pt x="1366" y="446"/>
                  </a:cubicBezTo>
                  <a:cubicBezTo>
                    <a:pt x="1377" y="450"/>
                    <a:pt x="1398" y="449"/>
                    <a:pt x="1405" y="456"/>
                  </a:cubicBezTo>
                  <a:cubicBezTo>
                    <a:pt x="1406" y="459"/>
                    <a:pt x="1406" y="459"/>
                    <a:pt x="1406" y="459"/>
                  </a:cubicBezTo>
                  <a:cubicBezTo>
                    <a:pt x="1406" y="459"/>
                    <a:pt x="1418" y="460"/>
                    <a:pt x="1425" y="457"/>
                  </a:cubicBezTo>
                  <a:cubicBezTo>
                    <a:pt x="1425" y="457"/>
                    <a:pt x="1430" y="457"/>
                    <a:pt x="1443" y="449"/>
                  </a:cubicBezTo>
                  <a:cubicBezTo>
                    <a:pt x="1455" y="441"/>
                    <a:pt x="1456" y="442"/>
                    <a:pt x="1463" y="439"/>
                  </a:cubicBezTo>
                  <a:cubicBezTo>
                    <a:pt x="1469" y="435"/>
                    <a:pt x="1472" y="434"/>
                    <a:pt x="1483" y="437"/>
                  </a:cubicBezTo>
                  <a:cubicBezTo>
                    <a:pt x="1494" y="439"/>
                    <a:pt x="1505" y="437"/>
                    <a:pt x="1507" y="439"/>
                  </a:cubicBezTo>
                  <a:cubicBezTo>
                    <a:pt x="1510" y="442"/>
                    <a:pt x="1507" y="444"/>
                    <a:pt x="1512" y="448"/>
                  </a:cubicBezTo>
                  <a:cubicBezTo>
                    <a:pt x="1518" y="451"/>
                    <a:pt x="1533" y="460"/>
                    <a:pt x="1520" y="471"/>
                  </a:cubicBezTo>
                  <a:cubicBezTo>
                    <a:pt x="1520" y="471"/>
                    <a:pt x="1526" y="476"/>
                    <a:pt x="1522" y="485"/>
                  </a:cubicBezTo>
                  <a:cubicBezTo>
                    <a:pt x="1522" y="485"/>
                    <a:pt x="1517" y="490"/>
                    <a:pt x="1507" y="490"/>
                  </a:cubicBezTo>
                  <a:cubicBezTo>
                    <a:pt x="1507" y="490"/>
                    <a:pt x="1509" y="498"/>
                    <a:pt x="1505" y="503"/>
                  </a:cubicBezTo>
                  <a:cubicBezTo>
                    <a:pt x="1505" y="503"/>
                    <a:pt x="1500" y="507"/>
                    <a:pt x="1497" y="506"/>
                  </a:cubicBezTo>
                  <a:cubicBezTo>
                    <a:pt x="1497" y="506"/>
                    <a:pt x="1497" y="514"/>
                    <a:pt x="1493" y="517"/>
                  </a:cubicBezTo>
                  <a:cubicBezTo>
                    <a:pt x="1493" y="517"/>
                    <a:pt x="1486" y="521"/>
                    <a:pt x="1483" y="518"/>
                  </a:cubicBezTo>
                  <a:cubicBezTo>
                    <a:pt x="1483" y="518"/>
                    <a:pt x="1483" y="527"/>
                    <a:pt x="1477" y="530"/>
                  </a:cubicBezTo>
                  <a:cubicBezTo>
                    <a:pt x="1477" y="530"/>
                    <a:pt x="1451" y="539"/>
                    <a:pt x="1430" y="532"/>
                  </a:cubicBezTo>
                  <a:cubicBezTo>
                    <a:pt x="1424" y="529"/>
                    <a:pt x="1424" y="529"/>
                    <a:pt x="1424" y="529"/>
                  </a:cubicBezTo>
                  <a:cubicBezTo>
                    <a:pt x="1424" y="529"/>
                    <a:pt x="1414" y="520"/>
                    <a:pt x="1401" y="522"/>
                  </a:cubicBezTo>
                  <a:cubicBezTo>
                    <a:pt x="1389" y="556"/>
                    <a:pt x="1389" y="556"/>
                    <a:pt x="1389" y="556"/>
                  </a:cubicBezTo>
                  <a:cubicBezTo>
                    <a:pt x="1389" y="556"/>
                    <a:pt x="1389" y="561"/>
                    <a:pt x="1384" y="559"/>
                  </a:cubicBezTo>
                  <a:cubicBezTo>
                    <a:pt x="1378" y="558"/>
                    <a:pt x="1350" y="551"/>
                    <a:pt x="1350" y="551"/>
                  </a:cubicBezTo>
                  <a:cubicBezTo>
                    <a:pt x="1350" y="551"/>
                    <a:pt x="1335" y="545"/>
                    <a:pt x="1323" y="545"/>
                  </a:cubicBezTo>
                  <a:cubicBezTo>
                    <a:pt x="1310" y="546"/>
                    <a:pt x="1297" y="543"/>
                    <a:pt x="1287" y="540"/>
                  </a:cubicBezTo>
                  <a:cubicBezTo>
                    <a:pt x="1277" y="538"/>
                    <a:pt x="1264" y="538"/>
                    <a:pt x="1252" y="535"/>
                  </a:cubicBezTo>
                  <a:cubicBezTo>
                    <a:pt x="1241" y="532"/>
                    <a:pt x="1211" y="525"/>
                    <a:pt x="1198" y="521"/>
                  </a:cubicBezTo>
                  <a:cubicBezTo>
                    <a:pt x="1185" y="517"/>
                    <a:pt x="1165" y="513"/>
                    <a:pt x="1141" y="490"/>
                  </a:cubicBezTo>
                  <a:cubicBezTo>
                    <a:pt x="1117" y="466"/>
                    <a:pt x="1097" y="446"/>
                    <a:pt x="1088" y="439"/>
                  </a:cubicBezTo>
                  <a:cubicBezTo>
                    <a:pt x="1079" y="433"/>
                    <a:pt x="1046" y="395"/>
                    <a:pt x="1046" y="395"/>
                  </a:cubicBezTo>
                  <a:cubicBezTo>
                    <a:pt x="1046" y="395"/>
                    <a:pt x="1016" y="411"/>
                    <a:pt x="1005" y="421"/>
                  </a:cubicBezTo>
                  <a:cubicBezTo>
                    <a:pt x="994" y="431"/>
                    <a:pt x="976" y="441"/>
                    <a:pt x="968" y="447"/>
                  </a:cubicBezTo>
                  <a:cubicBezTo>
                    <a:pt x="961" y="453"/>
                    <a:pt x="957" y="453"/>
                    <a:pt x="952" y="461"/>
                  </a:cubicBezTo>
                  <a:cubicBezTo>
                    <a:pt x="947" y="470"/>
                    <a:pt x="921" y="482"/>
                    <a:pt x="918" y="485"/>
                  </a:cubicBezTo>
                  <a:cubicBezTo>
                    <a:pt x="915" y="489"/>
                    <a:pt x="893" y="522"/>
                    <a:pt x="894" y="528"/>
                  </a:cubicBezTo>
                  <a:cubicBezTo>
                    <a:pt x="895" y="535"/>
                    <a:pt x="907" y="591"/>
                    <a:pt x="913" y="610"/>
                  </a:cubicBezTo>
                  <a:cubicBezTo>
                    <a:pt x="918" y="630"/>
                    <a:pt x="926" y="660"/>
                    <a:pt x="931" y="676"/>
                  </a:cubicBezTo>
                  <a:cubicBezTo>
                    <a:pt x="937" y="692"/>
                    <a:pt x="937" y="709"/>
                    <a:pt x="928" y="708"/>
                  </a:cubicBezTo>
                  <a:cubicBezTo>
                    <a:pt x="920" y="707"/>
                    <a:pt x="907" y="693"/>
                    <a:pt x="907" y="693"/>
                  </a:cubicBezTo>
                  <a:cubicBezTo>
                    <a:pt x="907" y="693"/>
                    <a:pt x="919" y="717"/>
                    <a:pt x="928" y="734"/>
                  </a:cubicBezTo>
                  <a:cubicBezTo>
                    <a:pt x="938" y="751"/>
                    <a:pt x="942" y="754"/>
                    <a:pt x="952" y="781"/>
                  </a:cubicBezTo>
                  <a:cubicBezTo>
                    <a:pt x="961" y="807"/>
                    <a:pt x="965" y="810"/>
                    <a:pt x="971" y="829"/>
                  </a:cubicBezTo>
                  <a:cubicBezTo>
                    <a:pt x="978" y="848"/>
                    <a:pt x="985" y="862"/>
                    <a:pt x="984" y="889"/>
                  </a:cubicBezTo>
                  <a:cubicBezTo>
                    <a:pt x="984" y="915"/>
                    <a:pt x="991" y="900"/>
                    <a:pt x="981" y="928"/>
                  </a:cubicBezTo>
                  <a:cubicBezTo>
                    <a:pt x="972" y="956"/>
                    <a:pt x="970" y="974"/>
                    <a:pt x="956" y="998"/>
                  </a:cubicBezTo>
                  <a:cubicBezTo>
                    <a:pt x="942" y="1022"/>
                    <a:pt x="933" y="1050"/>
                    <a:pt x="924" y="1075"/>
                  </a:cubicBezTo>
                  <a:cubicBezTo>
                    <a:pt x="915" y="1099"/>
                    <a:pt x="886" y="1185"/>
                    <a:pt x="878" y="1206"/>
                  </a:cubicBezTo>
                  <a:cubicBezTo>
                    <a:pt x="870" y="1227"/>
                    <a:pt x="850" y="1283"/>
                    <a:pt x="849" y="1293"/>
                  </a:cubicBezTo>
                  <a:cubicBezTo>
                    <a:pt x="847" y="1302"/>
                    <a:pt x="846" y="1301"/>
                    <a:pt x="837" y="1300"/>
                  </a:cubicBezTo>
                  <a:cubicBezTo>
                    <a:pt x="829" y="1298"/>
                    <a:pt x="797" y="1291"/>
                    <a:pt x="797" y="1291"/>
                  </a:cubicBezTo>
                  <a:cubicBezTo>
                    <a:pt x="797" y="1291"/>
                    <a:pt x="817" y="1316"/>
                    <a:pt x="834" y="1323"/>
                  </a:cubicBezTo>
                  <a:cubicBezTo>
                    <a:pt x="834" y="1323"/>
                    <a:pt x="866" y="1338"/>
                    <a:pt x="907" y="1335"/>
                  </a:cubicBezTo>
                  <a:cubicBezTo>
                    <a:pt x="907" y="1335"/>
                    <a:pt x="927" y="1333"/>
                    <a:pt x="931" y="1349"/>
                  </a:cubicBezTo>
                  <a:cubicBezTo>
                    <a:pt x="931" y="1349"/>
                    <a:pt x="936" y="1351"/>
                    <a:pt x="935" y="1357"/>
                  </a:cubicBezTo>
                  <a:cubicBezTo>
                    <a:pt x="935" y="1357"/>
                    <a:pt x="935" y="1366"/>
                    <a:pt x="922" y="1372"/>
                  </a:cubicBezTo>
                  <a:cubicBezTo>
                    <a:pt x="908" y="1378"/>
                    <a:pt x="887" y="1382"/>
                    <a:pt x="859" y="1381"/>
                  </a:cubicBezTo>
                  <a:cubicBezTo>
                    <a:pt x="831" y="1380"/>
                    <a:pt x="797" y="1381"/>
                    <a:pt x="784" y="1376"/>
                  </a:cubicBezTo>
                  <a:cubicBezTo>
                    <a:pt x="772" y="1371"/>
                    <a:pt x="735" y="1355"/>
                    <a:pt x="728" y="1354"/>
                  </a:cubicBezTo>
                  <a:cubicBezTo>
                    <a:pt x="728" y="1354"/>
                    <a:pt x="721" y="1354"/>
                    <a:pt x="722" y="1361"/>
                  </a:cubicBezTo>
                  <a:cubicBezTo>
                    <a:pt x="722" y="1370"/>
                    <a:pt x="722" y="1370"/>
                    <a:pt x="722" y="1370"/>
                  </a:cubicBezTo>
                  <a:cubicBezTo>
                    <a:pt x="722" y="1370"/>
                    <a:pt x="724" y="1376"/>
                    <a:pt x="716" y="1376"/>
                  </a:cubicBezTo>
                  <a:cubicBezTo>
                    <a:pt x="647" y="1375"/>
                    <a:pt x="647" y="1375"/>
                    <a:pt x="647" y="1375"/>
                  </a:cubicBezTo>
                  <a:cubicBezTo>
                    <a:pt x="647" y="1375"/>
                    <a:pt x="623" y="1374"/>
                    <a:pt x="623" y="1361"/>
                  </a:cubicBezTo>
                  <a:cubicBezTo>
                    <a:pt x="623" y="1334"/>
                    <a:pt x="623" y="1334"/>
                    <a:pt x="623" y="1334"/>
                  </a:cubicBezTo>
                  <a:cubicBezTo>
                    <a:pt x="623" y="1334"/>
                    <a:pt x="624" y="1330"/>
                    <a:pt x="626" y="1330"/>
                  </a:cubicBezTo>
                  <a:cubicBezTo>
                    <a:pt x="626" y="1330"/>
                    <a:pt x="625" y="1322"/>
                    <a:pt x="626" y="1315"/>
                  </a:cubicBezTo>
                  <a:cubicBezTo>
                    <a:pt x="627" y="1308"/>
                    <a:pt x="629" y="1300"/>
                    <a:pt x="631" y="1296"/>
                  </a:cubicBezTo>
                  <a:cubicBezTo>
                    <a:pt x="633" y="1292"/>
                    <a:pt x="631" y="1292"/>
                    <a:pt x="637" y="1283"/>
                  </a:cubicBezTo>
                  <a:cubicBezTo>
                    <a:pt x="643" y="1274"/>
                    <a:pt x="643" y="1269"/>
                    <a:pt x="650" y="1271"/>
                  </a:cubicBezTo>
                  <a:cubicBezTo>
                    <a:pt x="656" y="1275"/>
                    <a:pt x="656" y="1275"/>
                    <a:pt x="656" y="1275"/>
                  </a:cubicBezTo>
                  <a:cubicBezTo>
                    <a:pt x="669" y="1258"/>
                    <a:pt x="669" y="1258"/>
                    <a:pt x="669" y="1258"/>
                  </a:cubicBezTo>
                  <a:cubicBezTo>
                    <a:pt x="668" y="1255"/>
                    <a:pt x="668" y="1255"/>
                    <a:pt x="668" y="1255"/>
                  </a:cubicBezTo>
                  <a:cubicBezTo>
                    <a:pt x="668" y="1255"/>
                    <a:pt x="679" y="1224"/>
                    <a:pt x="685" y="1216"/>
                  </a:cubicBezTo>
                  <a:cubicBezTo>
                    <a:pt x="691" y="1209"/>
                    <a:pt x="685" y="1206"/>
                    <a:pt x="690" y="1198"/>
                  </a:cubicBezTo>
                  <a:cubicBezTo>
                    <a:pt x="694" y="1190"/>
                    <a:pt x="697" y="1188"/>
                    <a:pt x="698" y="1178"/>
                  </a:cubicBezTo>
                  <a:cubicBezTo>
                    <a:pt x="700" y="1168"/>
                    <a:pt x="709" y="1144"/>
                    <a:pt x="716" y="1134"/>
                  </a:cubicBezTo>
                  <a:cubicBezTo>
                    <a:pt x="723" y="1124"/>
                    <a:pt x="727" y="1121"/>
                    <a:pt x="729" y="1111"/>
                  </a:cubicBezTo>
                  <a:cubicBezTo>
                    <a:pt x="731" y="1100"/>
                    <a:pt x="730" y="1099"/>
                    <a:pt x="738" y="1081"/>
                  </a:cubicBezTo>
                  <a:cubicBezTo>
                    <a:pt x="745" y="1063"/>
                    <a:pt x="750" y="1042"/>
                    <a:pt x="758" y="1025"/>
                  </a:cubicBezTo>
                  <a:cubicBezTo>
                    <a:pt x="765" y="1009"/>
                    <a:pt x="768" y="1003"/>
                    <a:pt x="773" y="989"/>
                  </a:cubicBezTo>
                  <a:cubicBezTo>
                    <a:pt x="777" y="976"/>
                    <a:pt x="781" y="966"/>
                    <a:pt x="786" y="959"/>
                  </a:cubicBezTo>
                  <a:cubicBezTo>
                    <a:pt x="791" y="953"/>
                    <a:pt x="784" y="954"/>
                    <a:pt x="791" y="938"/>
                  </a:cubicBezTo>
                  <a:cubicBezTo>
                    <a:pt x="798" y="922"/>
                    <a:pt x="799" y="914"/>
                    <a:pt x="804" y="909"/>
                  </a:cubicBezTo>
                  <a:cubicBezTo>
                    <a:pt x="808" y="904"/>
                    <a:pt x="815" y="896"/>
                    <a:pt x="815" y="896"/>
                  </a:cubicBezTo>
                  <a:cubicBezTo>
                    <a:pt x="815" y="896"/>
                    <a:pt x="789" y="868"/>
                    <a:pt x="773" y="850"/>
                  </a:cubicBezTo>
                  <a:cubicBezTo>
                    <a:pt x="757" y="832"/>
                    <a:pt x="724" y="794"/>
                    <a:pt x="718" y="778"/>
                  </a:cubicBezTo>
                  <a:cubicBezTo>
                    <a:pt x="718" y="778"/>
                    <a:pt x="698" y="835"/>
                    <a:pt x="689" y="861"/>
                  </a:cubicBezTo>
                  <a:cubicBezTo>
                    <a:pt x="680" y="886"/>
                    <a:pt x="674" y="909"/>
                    <a:pt x="663" y="929"/>
                  </a:cubicBezTo>
                  <a:cubicBezTo>
                    <a:pt x="653" y="950"/>
                    <a:pt x="651" y="964"/>
                    <a:pt x="642" y="981"/>
                  </a:cubicBezTo>
                  <a:cubicBezTo>
                    <a:pt x="632" y="997"/>
                    <a:pt x="611" y="1013"/>
                    <a:pt x="595" y="1015"/>
                  </a:cubicBezTo>
                  <a:cubicBezTo>
                    <a:pt x="579" y="1018"/>
                    <a:pt x="554" y="1015"/>
                    <a:pt x="546" y="1013"/>
                  </a:cubicBezTo>
                  <a:cubicBezTo>
                    <a:pt x="537" y="1011"/>
                    <a:pt x="529" y="1009"/>
                    <a:pt x="520" y="1007"/>
                  </a:cubicBezTo>
                  <a:cubicBezTo>
                    <a:pt x="511" y="1004"/>
                    <a:pt x="465" y="974"/>
                    <a:pt x="439" y="963"/>
                  </a:cubicBezTo>
                  <a:cubicBezTo>
                    <a:pt x="414" y="953"/>
                    <a:pt x="340" y="921"/>
                    <a:pt x="326" y="913"/>
                  </a:cubicBezTo>
                  <a:cubicBezTo>
                    <a:pt x="313" y="905"/>
                    <a:pt x="268" y="894"/>
                    <a:pt x="252" y="885"/>
                  </a:cubicBezTo>
                  <a:cubicBezTo>
                    <a:pt x="235" y="877"/>
                    <a:pt x="215" y="870"/>
                    <a:pt x="215" y="870"/>
                  </a:cubicBezTo>
                  <a:cubicBezTo>
                    <a:pt x="215" y="870"/>
                    <a:pt x="214" y="856"/>
                    <a:pt x="217" y="843"/>
                  </a:cubicBezTo>
                  <a:cubicBezTo>
                    <a:pt x="219" y="831"/>
                    <a:pt x="220" y="814"/>
                    <a:pt x="223" y="803"/>
                  </a:cubicBezTo>
                  <a:cubicBezTo>
                    <a:pt x="226" y="791"/>
                    <a:pt x="228" y="774"/>
                    <a:pt x="228" y="774"/>
                  </a:cubicBezTo>
                  <a:cubicBezTo>
                    <a:pt x="228" y="774"/>
                    <a:pt x="213" y="769"/>
                    <a:pt x="198" y="774"/>
                  </a:cubicBezTo>
                  <a:cubicBezTo>
                    <a:pt x="198" y="774"/>
                    <a:pt x="199" y="778"/>
                    <a:pt x="197" y="780"/>
                  </a:cubicBezTo>
                  <a:cubicBezTo>
                    <a:pt x="194" y="781"/>
                    <a:pt x="158" y="781"/>
                    <a:pt x="146" y="785"/>
                  </a:cubicBezTo>
                  <a:cubicBezTo>
                    <a:pt x="134" y="788"/>
                    <a:pt x="114" y="794"/>
                    <a:pt x="108" y="794"/>
                  </a:cubicBezTo>
                  <a:cubicBezTo>
                    <a:pt x="103" y="795"/>
                    <a:pt x="102" y="793"/>
                    <a:pt x="93" y="798"/>
                  </a:cubicBezTo>
                  <a:cubicBezTo>
                    <a:pt x="84" y="803"/>
                    <a:pt x="77" y="805"/>
                    <a:pt x="63" y="814"/>
                  </a:cubicBezTo>
                  <a:cubicBezTo>
                    <a:pt x="48" y="823"/>
                    <a:pt x="39" y="830"/>
                    <a:pt x="34" y="830"/>
                  </a:cubicBezTo>
                  <a:cubicBezTo>
                    <a:pt x="29" y="831"/>
                    <a:pt x="21" y="827"/>
                    <a:pt x="21" y="827"/>
                  </a:cubicBezTo>
                  <a:cubicBezTo>
                    <a:pt x="21" y="827"/>
                    <a:pt x="14" y="832"/>
                    <a:pt x="9" y="823"/>
                  </a:cubicBezTo>
                  <a:cubicBezTo>
                    <a:pt x="9" y="823"/>
                    <a:pt x="0" y="808"/>
                    <a:pt x="9" y="794"/>
                  </a:cubicBezTo>
                  <a:cubicBezTo>
                    <a:pt x="17" y="779"/>
                    <a:pt x="35" y="747"/>
                    <a:pt x="58" y="726"/>
                  </a:cubicBezTo>
                  <a:cubicBezTo>
                    <a:pt x="81" y="705"/>
                    <a:pt x="103" y="685"/>
                    <a:pt x="123" y="681"/>
                  </a:cubicBezTo>
                  <a:cubicBezTo>
                    <a:pt x="143" y="676"/>
                    <a:pt x="175" y="665"/>
                    <a:pt x="175" y="665"/>
                  </a:cubicBezTo>
                  <a:cubicBezTo>
                    <a:pt x="175" y="665"/>
                    <a:pt x="181" y="664"/>
                    <a:pt x="176" y="657"/>
                  </a:cubicBezTo>
                  <a:cubicBezTo>
                    <a:pt x="169" y="649"/>
                    <a:pt x="169" y="649"/>
                    <a:pt x="169" y="649"/>
                  </a:cubicBezTo>
                  <a:cubicBezTo>
                    <a:pt x="229" y="612"/>
                    <a:pt x="229" y="612"/>
                    <a:pt x="229" y="612"/>
                  </a:cubicBezTo>
                  <a:cubicBezTo>
                    <a:pt x="229" y="612"/>
                    <a:pt x="240" y="608"/>
                    <a:pt x="245" y="611"/>
                  </a:cubicBezTo>
                  <a:cubicBezTo>
                    <a:pt x="267" y="634"/>
                    <a:pt x="267" y="634"/>
                    <a:pt x="267" y="634"/>
                  </a:cubicBezTo>
                  <a:cubicBezTo>
                    <a:pt x="267" y="634"/>
                    <a:pt x="266" y="637"/>
                    <a:pt x="269" y="638"/>
                  </a:cubicBezTo>
                  <a:cubicBezTo>
                    <a:pt x="271" y="640"/>
                    <a:pt x="277" y="642"/>
                    <a:pt x="278" y="649"/>
                  </a:cubicBezTo>
                  <a:cubicBezTo>
                    <a:pt x="279" y="655"/>
                    <a:pt x="289" y="664"/>
                    <a:pt x="290" y="669"/>
                  </a:cubicBezTo>
                  <a:cubicBezTo>
                    <a:pt x="290" y="674"/>
                    <a:pt x="292" y="679"/>
                    <a:pt x="292" y="679"/>
                  </a:cubicBezTo>
                  <a:cubicBezTo>
                    <a:pt x="292" y="679"/>
                    <a:pt x="305" y="683"/>
                    <a:pt x="311" y="690"/>
                  </a:cubicBezTo>
                  <a:cubicBezTo>
                    <a:pt x="317" y="697"/>
                    <a:pt x="322" y="702"/>
                    <a:pt x="327" y="707"/>
                  </a:cubicBezTo>
                  <a:cubicBezTo>
                    <a:pt x="332" y="711"/>
                    <a:pt x="330" y="721"/>
                    <a:pt x="343" y="727"/>
                  </a:cubicBezTo>
                  <a:cubicBezTo>
                    <a:pt x="355" y="733"/>
                    <a:pt x="351" y="729"/>
                    <a:pt x="362" y="738"/>
                  </a:cubicBezTo>
                  <a:cubicBezTo>
                    <a:pt x="374" y="748"/>
                    <a:pt x="390" y="755"/>
                    <a:pt x="401" y="759"/>
                  </a:cubicBezTo>
                  <a:cubicBezTo>
                    <a:pt x="412" y="763"/>
                    <a:pt x="427" y="772"/>
                    <a:pt x="432" y="771"/>
                  </a:cubicBezTo>
                  <a:cubicBezTo>
                    <a:pt x="438" y="770"/>
                    <a:pt x="436" y="773"/>
                    <a:pt x="442" y="777"/>
                  </a:cubicBezTo>
                  <a:cubicBezTo>
                    <a:pt x="449" y="780"/>
                    <a:pt x="463" y="782"/>
                    <a:pt x="478" y="790"/>
                  </a:cubicBezTo>
                  <a:cubicBezTo>
                    <a:pt x="494" y="797"/>
                    <a:pt x="506" y="804"/>
                    <a:pt x="509" y="802"/>
                  </a:cubicBezTo>
                  <a:cubicBezTo>
                    <a:pt x="513" y="799"/>
                    <a:pt x="511" y="799"/>
                    <a:pt x="513" y="793"/>
                  </a:cubicBezTo>
                  <a:cubicBezTo>
                    <a:pt x="515" y="786"/>
                    <a:pt x="511" y="769"/>
                    <a:pt x="516" y="760"/>
                  </a:cubicBezTo>
                  <a:cubicBezTo>
                    <a:pt x="521" y="750"/>
                    <a:pt x="520" y="753"/>
                    <a:pt x="523" y="742"/>
                  </a:cubicBezTo>
                  <a:cubicBezTo>
                    <a:pt x="527" y="731"/>
                    <a:pt x="527" y="720"/>
                    <a:pt x="526" y="711"/>
                  </a:cubicBezTo>
                  <a:cubicBezTo>
                    <a:pt x="525" y="701"/>
                    <a:pt x="525" y="694"/>
                    <a:pt x="526" y="672"/>
                  </a:cubicBezTo>
                  <a:cubicBezTo>
                    <a:pt x="527" y="649"/>
                    <a:pt x="520" y="634"/>
                    <a:pt x="523" y="617"/>
                  </a:cubicBezTo>
                  <a:cubicBezTo>
                    <a:pt x="525" y="599"/>
                    <a:pt x="521" y="538"/>
                    <a:pt x="527" y="521"/>
                  </a:cubicBezTo>
                  <a:cubicBezTo>
                    <a:pt x="527" y="521"/>
                    <a:pt x="514" y="502"/>
                    <a:pt x="510" y="500"/>
                  </a:cubicBezTo>
                  <a:cubicBezTo>
                    <a:pt x="505" y="499"/>
                    <a:pt x="504" y="502"/>
                    <a:pt x="509" y="497"/>
                  </a:cubicBezTo>
                  <a:cubicBezTo>
                    <a:pt x="514" y="491"/>
                    <a:pt x="549" y="451"/>
                    <a:pt x="556" y="444"/>
                  </a:cubicBezTo>
                  <a:cubicBezTo>
                    <a:pt x="563" y="438"/>
                    <a:pt x="577" y="420"/>
                    <a:pt x="585" y="411"/>
                  </a:cubicBezTo>
                  <a:cubicBezTo>
                    <a:pt x="593" y="403"/>
                    <a:pt x="604" y="385"/>
                    <a:pt x="610" y="381"/>
                  </a:cubicBezTo>
                  <a:cubicBezTo>
                    <a:pt x="610" y="381"/>
                    <a:pt x="590" y="372"/>
                    <a:pt x="587" y="368"/>
                  </a:cubicBezTo>
                  <a:cubicBezTo>
                    <a:pt x="588" y="361"/>
                    <a:pt x="588" y="361"/>
                    <a:pt x="588" y="361"/>
                  </a:cubicBezTo>
                  <a:cubicBezTo>
                    <a:pt x="588" y="361"/>
                    <a:pt x="582" y="357"/>
                    <a:pt x="578" y="362"/>
                  </a:cubicBezTo>
                  <a:cubicBezTo>
                    <a:pt x="578" y="362"/>
                    <a:pt x="593" y="311"/>
                    <a:pt x="600" y="292"/>
                  </a:cubicBezTo>
                  <a:cubicBezTo>
                    <a:pt x="608" y="273"/>
                    <a:pt x="621" y="239"/>
                    <a:pt x="626" y="221"/>
                  </a:cubicBezTo>
                  <a:cubicBezTo>
                    <a:pt x="631" y="202"/>
                    <a:pt x="635" y="188"/>
                    <a:pt x="645" y="166"/>
                  </a:cubicBezTo>
                  <a:cubicBezTo>
                    <a:pt x="654" y="145"/>
                    <a:pt x="662" y="126"/>
                    <a:pt x="668" y="117"/>
                  </a:cubicBezTo>
                  <a:cubicBezTo>
                    <a:pt x="673" y="108"/>
                    <a:pt x="681" y="95"/>
                    <a:pt x="705" y="87"/>
                  </a:cubicBezTo>
                  <a:cubicBezTo>
                    <a:pt x="730" y="78"/>
                    <a:pt x="760" y="67"/>
                    <a:pt x="783" y="61"/>
                  </a:cubicBezTo>
                  <a:cubicBezTo>
                    <a:pt x="806" y="55"/>
                    <a:pt x="844" y="55"/>
                    <a:pt x="859" y="52"/>
                  </a:cubicBezTo>
                  <a:cubicBezTo>
                    <a:pt x="874" y="50"/>
                    <a:pt x="873" y="46"/>
                    <a:pt x="892" y="43"/>
                  </a:cubicBezTo>
                  <a:cubicBezTo>
                    <a:pt x="912" y="39"/>
                    <a:pt x="912" y="38"/>
                    <a:pt x="918" y="34"/>
                  </a:cubicBezTo>
                  <a:cubicBezTo>
                    <a:pt x="924" y="29"/>
                    <a:pt x="916" y="30"/>
                    <a:pt x="932" y="21"/>
                  </a:cubicBezTo>
                  <a:cubicBezTo>
                    <a:pt x="948" y="12"/>
                    <a:pt x="988" y="0"/>
                    <a:pt x="1006" y="17"/>
                  </a:cubicBezTo>
                  <a:cubicBezTo>
                    <a:pt x="1025" y="34"/>
                    <a:pt x="1019" y="38"/>
                    <a:pt x="1030" y="41"/>
                  </a:cubicBezTo>
                  <a:cubicBezTo>
                    <a:pt x="1040" y="44"/>
                    <a:pt x="1035" y="51"/>
                    <a:pt x="1042" y="56"/>
                  </a:cubicBezTo>
                  <a:cubicBezTo>
                    <a:pt x="1049" y="61"/>
                    <a:pt x="1051" y="56"/>
                    <a:pt x="1056" y="6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BEFBF56-088A-405D-8646-280E5CA6F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913" y="2243138"/>
              <a:ext cx="100013" cy="111125"/>
            </a:xfrm>
            <a:custGeom>
              <a:avLst/>
              <a:gdLst/>
              <a:ahLst/>
              <a:cxnLst>
                <a:cxn ang="0">
                  <a:pos x="8" y="80"/>
                </a:cxn>
                <a:cxn ang="0">
                  <a:pos x="5" y="61"/>
                </a:cxn>
                <a:cxn ang="0">
                  <a:pos x="7" y="40"/>
                </a:cxn>
                <a:cxn ang="0">
                  <a:pos x="73" y="0"/>
                </a:cxn>
                <a:cxn ang="0">
                  <a:pos x="40" y="79"/>
                </a:cxn>
                <a:cxn ang="0">
                  <a:pos x="8" y="80"/>
                </a:cxn>
              </a:cxnLst>
              <a:rect l="0" t="0" r="r" b="b"/>
              <a:pathLst>
                <a:path w="73" h="80">
                  <a:moveTo>
                    <a:pt x="8" y="80"/>
                  </a:moveTo>
                  <a:cubicBezTo>
                    <a:pt x="8" y="80"/>
                    <a:pt x="2" y="80"/>
                    <a:pt x="5" y="61"/>
                  </a:cubicBezTo>
                  <a:cubicBezTo>
                    <a:pt x="5" y="61"/>
                    <a:pt x="0" y="54"/>
                    <a:pt x="7" y="40"/>
                  </a:cubicBezTo>
                  <a:cubicBezTo>
                    <a:pt x="7" y="40"/>
                    <a:pt x="22" y="9"/>
                    <a:pt x="73" y="0"/>
                  </a:cubicBezTo>
                  <a:cubicBezTo>
                    <a:pt x="73" y="0"/>
                    <a:pt x="54" y="11"/>
                    <a:pt x="40" y="79"/>
                  </a:cubicBezTo>
                  <a:cubicBezTo>
                    <a:pt x="40" y="79"/>
                    <a:pt x="27" y="74"/>
                    <a:pt x="8" y="8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E678B29C-F654-4C8C-B163-B83EBB31B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4850" y="3022600"/>
              <a:ext cx="160338" cy="68263"/>
            </a:xfrm>
            <a:custGeom>
              <a:avLst/>
              <a:gdLst/>
              <a:ahLst/>
              <a:cxnLst>
                <a:cxn ang="0">
                  <a:pos x="115" y="29"/>
                </a:cxn>
                <a:cxn ang="0">
                  <a:pos x="64" y="43"/>
                </a:cxn>
                <a:cxn ang="0">
                  <a:pos x="0" y="23"/>
                </a:cxn>
                <a:cxn ang="0">
                  <a:pos x="16" y="0"/>
                </a:cxn>
                <a:cxn ang="0">
                  <a:pos x="115" y="29"/>
                </a:cxn>
              </a:cxnLst>
              <a:rect l="0" t="0" r="r" b="b"/>
              <a:pathLst>
                <a:path w="115" h="49">
                  <a:moveTo>
                    <a:pt x="115" y="29"/>
                  </a:moveTo>
                  <a:cubicBezTo>
                    <a:pt x="115" y="29"/>
                    <a:pt x="96" y="49"/>
                    <a:pt x="64" y="43"/>
                  </a:cubicBezTo>
                  <a:cubicBezTo>
                    <a:pt x="64" y="43"/>
                    <a:pt x="13" y="36"/>
                    <a:pt x="0" y="23"/>
                  </a:cubicBezTo>
                  <a:cubicBezTo>
                    <a:pt x="0" y="23"/>
                    <a:pt x="11" y="8"/>
                    <a:pt x="16" y="0"/>
                  </a:cubicBezTo>
                  <a:cubicBezTo>
                    <a:pt x="16" y="0"/>
                    <a:pt x="55" y="22"/>
                    <a:pt x="115" y="2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CCBDD74D-F5C6-4A74-A6A7-D793F9248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6313" y="2017713"/>
              <a:ext cx="30163" cy="3333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0" y="21"/>
                </a:cxn>
                <a:cxn ang="0">
                  <a:pos x="14" y="16"/>
                </a:cxn>
                <a:cxn ang="0">
                  <a:pos x="19" y="3"/>
                </a:cxn>
                <a:cxn ang="0">
                  <a:pos x="13" y="0"/>
                </a:cxn>
              </a:cxnLst>
              <a:rect l="0" t="0" r="r" b="b"/>
              <a:pathLst>
                <a:path w="19" h="21">
                  <a:moveTo>
                    <a:pt x="13" y="0"/>
                  </a:moveTo>
                  <a:lnTo>
                    <a:pt x="0" y="21"/>
                  </a:lnTo>
                  <a:lnTo>
                    <a:pt x="14" y="16"/>
                  </a:lnTo>
                  <a:lnTo>
                    <a:pt x="19" y="3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06AA35C1-2FCD-41EB-8BA7-1CF35F7C78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5363" y="1990725"/>
              <a:ext cx="19050" cy="39688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" y="20"/>
                </a:cxn>
                <a:cxn ang="0">
                  <a:pos x="12" y="0"/>
                </a:cxn>
                <a:cxn ang="0">
                  <a:pos x="0" y="19"/>
                </a:cxn>
                <a:cxn ang="0">
                  <a:pos x="0" y="25"/>
                </a:cxn>
              </a:cxnLst>
              <a:rect l="0" t="0" r="r" b="b"/>
              <a:pathLst>
                <a:path w="12" h="25">
                  <a:moveTo>
                    <a:pt x="0" y="25"/>
                  </a:moveTo>
                  <a:lnTo>
                    <a:pt x="7" y="20"/>
                  </a:lnTo>
                  <a:lnTo>
                    <a:pt x="12" y="0"/>
                  </a:lnTo>
                  <a:lnTo>
                    <a:pt x="0" y="19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43FC7CF5-9C1E-44C1-BFCB-699EF3227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4650" y="1900238"/>
              <a:ext cx="608013" cy="560388"/>
            </a:xfrm>
            <a:custGeom>
              <a:avLst/>
              <a:gdLst/>
              <a:ahLst/>
              <a:cxnLst>
                <a:cxn ang="0">
                  <a:pos x="164" y="16"/>
                </a:cxn>
                <a:cxn ang="0">
                  <a:pos x="178" y="20"/>
                </a:cxn>
                <a:cxn ang="0">
                  <a:pos x="190" y="24"/>
                </a:cxn>
                <a:cxn ang="0">
                  <a:pos x="204" y="27"/>
                </a:cxn>
                <a:cxn ang="0">
                  <a:pos x="214" y="29"/>
                </a:cxn>
                <a:cxn ang="0">
                  <a:pos x="224" y="39"/>
                </a:cxn>
                <a:cxn ang="0">
                  <a:pos x="129" y="85"/>
                </a:cxn>
                <a:cxn ang="0">
                  <a:pos x="130" y="75"/>
                </a:cxn>
                <a:cxn ang="0">
                  <a:pos x="119" y="64"/>
                </a:cxn>
                <a:cxn ang="0">
                  <a:pos x="101" y="86"/>
                </a:cxn>
                <a:cxn ang="0">
                  <a:pos x="107" y="95"/>
                </a:cxn>
                <a:cxn ang="0">
                  <a:pos x="71" y="115"/>
                </a:cxn>
                <a:cxn ang="0">
                  <a:pos x="6" y="145"/>
                </a:cxn>
                <a:cxn ang="0">
                  <a:pos x="1" y="151"/>
                </a:cxn>
                <a:cxn ang="0">
                  <a:pos x="8" y="173"/>
                </a:cxn>
                <a:cxn ang="0">
                  <a:pos x="46" y="284"/>
                </a:cxn>
                <a:cxn ang="0">
                  <a:pos x="59" y="304"/>
                </a:cxn>
                <a:cxn ang="0">
                  <a:pos x="96" y="404"/>
                </a:cxn>
                <a:cxn ang="0">
                  <a:pos x="123" y="392"/>
                </a:cxn>
                <a:cxn ang="0">
                  <a:pos x="127" y="400"/>
                </a:cxn>
                <a:cxn ang="0">
                  <a:pos x="436" y="262"/>
                </a:cxn>
                <a:cxn ang="0">
                  <a:pos x="437" y="257"/>
                </a:cxn>
                <a:cxn ang="0">
                  <a:pos x="338" y="33"/>
                </a:cxn>
                <a:cxn ang="0">
                  <a:pos x="313" y="0"/>
                </a:cxn>
                <a:cxn ang="0">
                  <a:pos x="244" y="31"/>
                </a:cxn>
                <a:cxn ang="0">
                  <a:pos x="243" y="29"/>
                </a:cxn>
                <a:cxn ang="0">
                  <a:pos x="225" y="32"/>
                </a:cxn>
                <a:cxn ang="0">
                  <a:pos x="208" y="18"/>
                </a:cxn>
                <a:cxn ang="0">
                  <a:pos x="187" y="14"/>
                </a:cxn>
                <a:cxn ang="0">
                  <a:pos x="164" y="16"/>
                </a:cxn>
              </a:cxnLst>
              <a:rect l="0" t="0" r="r" b="b"/>
              <a:pathLst>
                <a:path w="439" h="404">
                  <a:moveTo>
                    <a:pt x="164" y="16"/>
                  </a:moveTo>
                  <a:cubicBezTo>
                    <a:pt x="164" y="16"/>
                    <a:pt x="173" y="19"/>
                    <a:pt x="178" y="20"/>
                  </a:cubicBezTo>
                  <a:cubicBezTo>
                    <a:pt x="182" y="21"/>
                    <a:pt x="189" y="24"/>
                    <a:pt x="190" y="24"/>
                  </a:cubicBezTo>
                  <a:cubicBezTo>
                    <a:pt x="192" y="24"/>
                    <a:pt x="199" y="25"/>
                    <a:pt x="204" y="27"/>
                  </a:cubicBezTo>
                  <a:cubicBezTo>
                    <a:pt x="209" y="29"/>
                    <a:pt x="212" y="30"/>
                    <a:pt x="214" y="29"/>
                  </a:cubicBezTo>
                  <a:cubicBezTo>
                    <a:pt x="214" y="29"/>
                    <a:pt x="221" y="32"/>
                    <a:pt x="224" y="39"/>
                  </a:cubicBezTo>
                  <a:cubicBezTo>
                    <a:pt x="227" y="47"/>
                    <a:pt x="129" y="85"/>
                    <a:pt x="129" y="85"/>
                  </a:cubicBezTo>
                  <a:cubicBezTo>
                    <a:pt x="129" y="85"/>
                    <a:pt x="129" y="76"/>
                    <a:pt x="130" y="75"/>
                  </a:cubicBezTo>
                  <a:cubicBezTo>
                    <a:pt x="130" y="75"/>
                    <a:pt x="127" y="68"/>
                    <a:pt x="119" y="64"/>
                  </a:cubicBezTo>
                  <a:cubicBezTo>
                    <a:pt x="101" y="86"/>
                    <a:pt x="101" y="86"/>
                    <a:pt x="101" y="86"/>
                  </a:cubicBezTo>
                  <a:cubicBezTo>
                    <a:pt x="107" y="95"/>
                    <a:pt x="107" y="95"/>
                    <a:pt x="107" y="95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6" y="145"/>
                    <a:pt x="0" y="146"/>
                    <a:pt x="1" y="151"/>
                  </a:cubicBezTo>
                  <a:cubicBezTo>
                    <a:pt x="3" y="156"/>
                    <a:pt x="6" y="166"/>
                    <a:pt x="8" y="173"/>
                  </a:cubicBezTo>
                  <a:cubicBezTo>
                    <a:pt x="10" y="179"/>
                    <a:pt x="46" y="284"/>
                    <a:pt x="46" y="284"/>
                  </a:cubicBezTo>
                  <a:cubicBezTo>
                    <a:pt x="46" y="284"/>
                    <a:pt x="50" y="296"/>
                    <a:pt x="59" y="304"/>
                  </a:cubicBezTo>
                  <a:cubicBezTo>
                    <a:pt x="96" y="404"/>
                    <a:pt x="96" y="404"/>
                    <a:pt x="96" y="404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7" y="400"/>
                    <a:pt x="127" y="400"/>
                    <a:pt x="127" y="400"/>
                  </a:cubicBezTo>
                  <a:cubicBezTo>
                    <a:pt x="436" y="262"/>
                    <a:pt x="436" y="262"/>
                    <a:pt x="436" y="262"/>
                  </a:cubicBezTo>
                  <a:cubicBezTo>
                    <a:pt x="436" y="262"/>
                    <a:pt x="439" y="261"/>
                    <a:pt x="437" y="257"/>
                  </a:cubicBezTo>
                  <a:cubicBezTo>
                    <a:pt x="437" y="257"/>
                    <a:pt x="348" y="50"/>
                    <a:pt x="338" y="33"/>
                  </a:cubicBezTo>
                  <a:cubicBezTo>
                    <a:pt x="338" y="33"/>
                    <a:pt x="322" y="2"/>
                    <a:pt x="313" y="0"/>
                  </a:cubicBezTo>
                  <a:cubicBezTo>
                    <a:pt x="244" y="31"/>
                    <a:pt x="244" y="31"/>
                    <a:pt x="244" y="31"/>
                  </a:cubicBezTo>
                  <a:cubicBezTo>
                    <a:pt x="243" y="29"/>
                    <a:pt x="243" y="29"/>
                    <a:pt x="243" y="29"/>
                  </a:cubicBezTo>
                  <a:cubicBezTo>
                    <a:pt x="225" y="32"/>
                    <a:pt x="225" y="32"/>
                    <a:pt x="225" y="32"/>
                  </a:cubicBezTo>
                  <a:cubicBezTo>
                    <a:pt x="225" y="32"/>
                    <a:pt x="216" y="20"/>
                    <a:pt x="208" y="18"/>
                  </a:cubicBezTo>
                  <a:cubicBezTo>
                    <a:pt x="208" y="18"/>
                    <a:pt x="194" y="14"/>
                    <a:pt x="187" y="14"/>
                  </a:cubicBezTo>
                  <a:cubicBezTo>
                    <a:pt x="187" y="14"/>
                    <a:pt x="172" y="13"/>
                    <a:pt x="164" y="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0AFDFCF9-8E66-4ABF-91E0-345D687F3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0688" y="1903413"/>
              <a:ext cx="52388" cy="109538"/>
            </a:xfrm>
            <a:custGeom>
              <a:avLst/>
              <a:gdLst/>
              <a:ahLst/>
              <a:cxnLst>
                <a:cxn ang="0">
                  <a:pos x="38" y="9"/>
                </a:cxn>
                <a:cxn ang="0">
                  <a:pos x="25" y="26"/>
                </a:cxn>
                <a:cxn ang="0">
                  <a:pos x="21" y="73"/>
                </a:cxn>
                <a:cxn ang="0">
                  <a:pos x="30" y="72"/>
                </a:cxn>
                <a:cxn ang="0">
                  <a:pos x="21" y="78"/>
                </a:cxn>
                <a:cxn ang="0">
                  <a:pos x="0" y="76"/>
                </a:cxn>
                <a:cxn ang="0">
                  <a:pos x="7" y="39"/>
                </a:cxn>
                <a:cxn ang="0">
                  <a:pos x="38" y="9"/>
                </a:cxn>
              </a:cxnLst>
              <a:rect l="0" t="0" r="r" b="b"/>
              <a:pathLst>
                <a:path w="38" h="79">
                  <a:moveTo>
                    <a:pt x="38" y="9"/>
                  </a:moveTo>
                  <a:cubicBezTo>
                    <a:pt x="38" y="9"/>
                    <a:pt x="32" y="4"/>
                    <a:pt x="25" y="26"/>
                  </a:cubicBezTo>
                  <a:cubicBezTo>
                    <a:pt x="25" y="26"/>
                    <a:pt x="12" y="61"/>
                    <a:pt x="21" y="73"/>
                  </a:cubicBezTo>
                  <a:cubicBezTo>
                    <a:pt x="21" y="73"/>
                    <a:pt x="26" y="79"/>
                    <a:pt x="30" y="72"/>
                  </a:cubicBezTo>
                  <a:cubicBezTo>
                    <a:pt x="30" y="72"/>
                    <a:pt x="29" y="78"/>
                    <a:pt x="21" y="7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1" y="53"/>
                    <a:pt x="7" y="39"/>
                  </a:cubicBezTo>
                  <a:cubicBezTo>
                    <a:pt x="7" y="39"/>
                    <a:pt x="19" y="0"/>
                    <a:pt x="38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54039FC7-7E65-416A-B397-208F45DB14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9288" y="1781175"/>
              <a:ext cx="82550" cy="25400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60" y="19"/>
                </a:cxn>
                <a:cxn ang="0">
                  <a:pos x="8" y="0"/>
                </a:cxn>
                <a:cxn ang="0">
                  <a:pos x="0" y="16"/>
                </a:cxn>
              </a:cxnLst>
              <a:rect l="0" t="0" r="r" b="b"/>
              <a:pathLst>
                <a:path w="60" h="19">
                  <a:moveTo>
                    <a:pt x="0" y="16"/>
                  </a:moveTo>
                  <a:cubicBezTo>
                    <a:pt x="0" y="16"/>
                    <a:pt x="33" y="5"/>
                    <a:pt x="60" y="19"/>
                  </a:cubicBezTo>
                  <a:cubicBezTo>
                    <a:pt x="60" y="19"/>
                    <a:pt x="22" y="1"/>
                    <a:pt x="8" y="0"/>
                  </a:cubicBezTo>
                  <a:lnTo>
                    <a:pt x="0" y="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Freeform 19">
            <a:extLst>
              <a:ext uri="{FF2B5EF4-FFF2-40B4-BE49-F238E27FC236}">
                <a16:creationId xmlns:a16="http://schemas.microsoft.com/office/drawing/2014/main" id="{43E994B9-BFAB-414F-BA2A-D5F63F27BFB7}"/>
              </a:ext>
            </a:extLst>
          </p:cNvPr>
          <p:cNvSpPr>
            <a:spLocks noEditPoints="1"/>
          </p:cNvSpPr>
          <p:nvPr/>
        </p:nvSpPr>
        <p:spPr bwMode="auto">
          <a:xfrm>
            <a:off x="6680720" y="3190271"/>
            <a:ext cx="1466850" cy="1488128"/>
          </a:xfrm>
          <a:custGeom>
            <a:avLst/>
            <a:gdLst/>
            <a:ahLst/>
            <a:cxnLst>
              <a:cxn ang="0">
                <a:pos x="376" y="71"/>
              </a:cxn>
              <a:cxn ang="0">
                <a:pos x="397" y="7"/>
              </a:cxn>
              <a:cxn ang="0">
                <a:pos x="478" y="47"/>
              </a:cxn>
              <a:cxn ang="0">
                <a:pos x="475" y="96"/>
              </a:cxn>
              <a:cxn ang="0">
                <a:pos x="455" y="107"/>
              </a:cxn>
              <a:cxn ang="0">
                <a:pos x="421" y="127"/>
              </a:cxn>
              <a:cxn ang="0">
                <a:pos x="479" y="169"/>
              </a:cxn>
              <a:cxn ang="0">
                <a:pos x="543" y="196"/>
              </a:cxn>
              <a:cxn ang="0">
                <a:pos x="616" y="195"/>
              </a:cxn>
              <a:cxn ang="0">
                <a:pos x="699" y="160"/>
              </a:cxn>
              <a:cxn ang="0">
                <a:pos x="728" y="163"/>
              </a:cxn>
              <a:cxn ang="0">
                <a:pos x="738" y="198"/>
              </a:cxn>
              <a:cxn ang="0">
                <a:pos x="659" y="233"/>
              </a:cxn>
              <a:cxn ang="0">
                <a:pos x="450" y="241"/>
              </a:cxn>
              <a:cxn ang="0">
                <a:pos x="435" y="322"/>
              </a:cxn>
              <a:cxn ang="0">
                <a:pos x="467" y="353"/>
              </a:cxn>
              <a:cxn ang="0">
                <a:pos x="526" y="445"/>
              </a:cxn>
              <a:cxn ang="0">
                <a:pos x="562" y="483"/>
              </a:cxn>
              <a:cxn ang="0">
                <a:pos x="574" y="511"/>
              </a:cxn>
              <a:cxn ang="0">
                <a:pos x="616" y="608"/>
              </a:cxn>
              <a:cxn ang="0">
                <a:pos x="636" y="665"/>
              </a:cxn>
              <a:cxn ang="0">
                <a:pos x="660" y="679"/>
              </a:cxn>
              <a:cxn ang="0">
                <a:pos x="719" y="707"/>
              </a:cxn>
              <a:cxn ang="0">
                <a:pos x="673" y="754"/>
              </a:cxn>
              <a:cxn ang="0">
                <a:pos x="588" y="719"/>
              </a:cxn>
              <a:cxn ang="0">
                <a:pos x="545" y="657"/>
              </a:cxn>
              <a:cxn ang="0">
                <a:pos x="517" y="561"/>
              </a:cxn>
              <a:cxn ang="0">
                <a:pos x="495" y="521"/>
              </a:cxn>
              <a:cxn ang="0">
                <a:pos x="453" y="490"/>
              </a:cxn>
              <a:cxn ang="0">
                <a:pos x="397" y="499"/>
              </a:cxn>
              <a:cxn ang="0">
                <a:pos x="280" y="613"/>
              </a:cxn>
              <a:cxn ang="0">
                <a:pos x="177" y="566"/>
              </a:cxn>
              <a:cxn ang="0">
                <a:pos x="120" y="503"/>
              </a:cxn>
              <a:cxn ang="0">
                <a:pos x="81" y="533"/>
              </a:cxn>
              <a:cxn ang="0">
                <a:pos x="86" y="500"/>
              </a:cxn>
              <a:cxn ang="0">
                <a:pos x="45" y="483"/>
              </a:cxn>
              <a:cxn ang="0">
                <a:pos x="50" y="438"/>
              </a:cxn>
              <a:cxn ang="0">
                <a:pos x="155" y="422"/>
              </a:cxn>
              <a:cxn ang="0">
                <a:pos x="164" y="460"/>
              </a:cxn>
              <a:cxn ang="0">
                <a:pos x="261" y="516"/>
              </a:cxn>
              <a:cxn ang="0">
                <a:pos x="302" y="474"/>
              </a:cxn>
              <a:cxn ang="0">
                <a:pos x="253" y="381"/>
              </a:cxn>
              <a:cxn ang="0">
                <a:pos x="276" y="266"/>
              </a:cxn>
              <a:cxn ang="0">
                <a:pos x="283" y="157"/>
              </a:cxn>
              <a:cxn ang="0">
                <a:pos x="246" y="128"/>
              </a:cxn>
              <a:cxn ang="0">
                <a:pos x="153" y="161"/>
              </a:cxn>
              <a:cxn ang="0">
                <a:pos x="153" y="209"/>
              </a:cxn>
              <a:cxn ang="0">
                <a:pos x="123" y="201"/>
              </a:cxn>
              <a:cxn ang="0">
                <a:pos x="112" y="171"/>
              </a:cxn>
              <a:cxn ang="0">
                <a:pos x="137" y="120"/>
              </a:cxn>
              <a:cxn ang="0">
                <a:pos x="183" y="76"/>
              </a:cxn>
              <a:cxn ang="0">
                <a:pos x="219" y="74"/>
              </a:cxn>
              <a:cxn ang="0">
                <a:pos x="300" y="69"/>
              </a:cxn>
              <a:cxn ang="0">
                <a:pos x="645" y="671"/>
              </a:cxn>
            </a:cxnLst>
            <a:rect l="0" t="0" r="r" b="b"/>
            <a:pathLst>
              <a:path w="741" h="754">
                <a:moveTo>
                  <a:pt x="346" y="72"/>
                </a:moveTo>
                <a:cubicBezTo>
                  <a:pt x="353" y="77"/>
                  <a:pt x="355" y="79"/>
                  <a:pt x="361" y="84"/>
                </a:cubicBezTo>
                <a:cubicBezTo>
                  <a:pt x="363" y="86"/>
                  <a:pt x="364" y="87"/>
                  <a:pt x="366" y="87"/>
                </a:cubicBezTo>
                <a:cubicBezTo>
                  <a:pt x="368" y="88"/>
                  <a:pt x="371" y="87"/>
                  <a:pt x="374" y="85"/>
                </a:cubicBezTo>
                <a:cubicBezTo>
                  <a:pt x="375" y="84"/>
                  <a:pt x="376" y="82"/>
                  <a:pt x="378" y="81"/>
                </a:cubicBezTo>
                <a:cubicBezTo>
                  <a:pt x="376" y="78"/>
                  <a:pt x="376" y="75"/>
                  <a:pt x="376" y="71"/>
                </a:cubicBezTo>
                <a:cubicBezTo>
                  <a:pt x="375" y="66"/>
                  <a:pt x="374" y="62"/>
                  <a:pt x="375" y="56"/>
                </a:cubicBezTo>
                <a:cubicBezTo>
                  <a:pt x="375" y="54"/>
                  <a:pt x="375" y="51"/>
                  <a:pt x="375" y="48"/>
                </a:cubicBezTo>
                <a:cubicBezTo>
                  <a:pt x="376" y="45"/>
                  <a:pt x="376" y="42"/>
                  <a:pt x="377" y="38"/>
                </a:cubicBezTo>
                <a:cubicBezTo>
                  <a:pt x="378" y="33"/>
                  <a:pt x="380" y="29"/>
                  <a:pt x="382" y="25"/>
                </a:cubicBezTo>
                <a:cubicBezTo>
                  <a:pt x="383" y="22"/>
                  <a:pt x="386" y="19"/>
                  <a:pt x="387" y="16"/>
                </a:cubicBezTo>
                <a:cubicBezTo>
                  <a:pt x="390" y="12"/>
                  <a:pt x="393" y="10"/>
                  <a:pt x="397" y="7"/>
                </a:cubicBezTo>
                <a:cubicBezTo>
                  <a:pt x="401" y="4"/>
                  <a:pt x="406" y="1"/>
                  <a:pt x="410" y="3"/>
                </a:cubicBezTo>
                <a:cubicBezTo>
                  <a:pt x="413" y="0"/>
                  <a:pt x="420" y="0"/>
                  <a:pt x="424" y="0"/>
                </a:cubicBezTo>
                <a:cubicBezTo>
                  <a:pt x="434" y="1"/>
                  <a:pt x="443" y="4"/>
                  <a:pt x="452" y="9"/>
                </a:cubicBezTo>
                <a:cubicBezTo>
                  <a:pt x="456" y="11"/>
                  <a:pt x="462" y="15"/>
                  <a:pt x="466" y="18"/>
                </a:cubicBezTo>
                <a:cubicBezTo>
                  <a:pt x="470" y="20"/>
                  <a:pt x="472" y="23"/>
                  <a:pt x="475" y="27"/>
                </a:cubicBezTo>
                <a:cubicBezTo>
                  <a:pt x="478" y="32"/>
                  <a:pt x="483" y="43"/>
                  <a:pt x="478" y="47"/>
                </a:cubicBezTo>
                <a:cubicBezTo>
                  <a:pt x="478" y="50"/>
                  <a:pt x="478" y="52"/>
                  <a:pt x="478" y="55"/>
                </a:cubicBezTo>
                <a:cubicBezTo>
                  <a:pt x="479" y="58"/>
                  <a:pt x="478" y="60"/>
                  <a:pt x="478" y="63"/>
                </a:cubicBezTo>
                <a:cubicBezTo>
                  <a:pt x="478" y="66"/>
                  <a:pt x="477" y="71"/>
                  <a:pt x="475" y="73"/>
                </a:cubicBezTo>
                <a:cubicBezTo>
                  <a:pt x="474" y="75"/>
                  <a:pt x="471" y="74"/>
                  <a:pt x="470" y="76"/>
                </a:cubicBezTo>
                <a:cubicBezTo>
                  <a:pt x="469" y="78"/>
                  <a:pt x="472" y="81"/>
                  <a:pt x="473" y="84"/>
                </a:cubicBezTo>
                <a:cubicBezTo>
                  <a:pt x="475" y="88"/>
                  <a:pt x="475" y="93"/>
                  <a:pt x="475" y="96"/>
                </a:cubicBezTo>
                <a:cubicBezTo>
                  <a:pt x="475" y="98"/>
                  <a:pt x="473" y="100"/>
                  <a:pt x="470" y="100"/>
                </a:cubicBezTo>
                <a:cubicBezTo>
                  <a:pt x="467" y="101"/>
                  <a:pt x="463" y="101"/>
                  <a:pt x="460" y="99"/>
                </a:cubicBezTo>
                <a:cubicBezTo>
                  <a:pt x="460" y="99"/>
                  <a:pt x="459" y="100"/>
                  <a:pt x="459" y="102"/>
                </a:cubicBezTo>
                <a:cubicBezTo>
                  <a:pt x="459" y="103"/>
                  <a:pt x="459" y="106"/>
                  <a:pt x="458" y="106"/>
                </a:cubicBezTo>
                <a:cubicBezTo>
                  <a:pt x="457" y="107"/>
                  <a:pt x="455" y="107"/>
                  <a:pt x="455" y="107"/>
                </a:cubicBezTo>
                <a:cubicBezTo>
                  <a:pt x="455" y="107"/>
                  <a:pt x="455" y="107"/>
                  <a:pt x="455" y="107"/>
                </a:cubicBezTo>
                <a:cubicBezTo>
                  <a:pt x="456" y="109"/>
                  <a:pt x="456" y="110"/>
                  <a:pt x="456" y="111"/>
                </a:cubicBezTo>
                <a:cubicBezTo>
                  <a:pt x="456" y="114"/>
                  <a:pt x="454" y="113"/>
                  <a:pt x="453" y="114"/>
                </a:cubicBezTo>
                <a:cubicBezTo>
                  <a:pt x="452" y="115"/>
                  <a:pt x="452" y="118"/>
                  <a:pt x="452" y="119"/>
                </a:cubicBezTo>
                <a:cubicBezTo>
                  <a:pt x="452" y="122"/>
                  <a:pt x="452" y="123"/>
                  <a:pt x="450" y="125"/>
                </a:cubicBezTo>
                <a:cubicBezTo>
                  <a:pt x="443" y="132"/>
                  <a:pt x="432" y="123"/>
                  <a:pt x="424" y="121"/>
                </a:cubicBezTo>
                <a:cubicBezTo>
                  <a:pt x="424" y="122"/>
                  <a:pt x="421" y="127"/>
                  <a:pt x="421" y="127"/>
                </a:cubicBezTo>
                <a:cubicBezTo>
                  <a:pt x="424" y="128"/>
                  <a:pt x="427" y="130"/>
                  <a:pt x="429" y="131"/>
                </a:cubicBezTo>
                <a:cubicBezTo>
                  <a:pt x="433" y="133"/>
                  <a:pt x="436" y="134"/>
                  <a:pt x="440" y="135"/>
                </a:cubicBezTo>
                <a:cubicBezTo>
                  <a:pt x="443" y="136"/>
                  <a:pt x="446" y="137"/>
                  <a:pt x="449" y="138"/>
                </a:cubicBezTo>
                <a:cubicBezTo>
                  <a:pt x="455" y="141"/>
                  <a:pt x="462" y="144"/>
                  <a:pt x="467" y="148"/>
                </a:cubicBezTo>
                <a:cubicBezTo>
                  <a:pt x="469" y="150"/>
                  <a:pt x="471" y="152"/>
                  <a:pt x="474" y="154"/>
                </a:cubicBezTo>
                <a:cubicBezTo>
                  <a:pt x="478" y="157"/>
                  <a:pt x="478" y="163"/>
                  <a:pt x="479" y="169"/>
                </a:cubicBezTo>
                <a:cubicBezTo>
                  <a:pt x="480" y="174"/>
                  <a:pt x="485" y="176"/>
                  <a:pt x="489" y="178"/>
                </a:cubicBezTo>
                <a:cubicBezTo>
                  <a:pt x="495" y="181"/>
                  <a:pt x="498" y="182"/>
                  <a:pt x="506" y="184"/>
                </a:cubicBezTo>
                <a:cubicBezTo>
                  <a:pt x="508" y="185"/>
                  <a:pt x="511" y="187"/>
                  <a:pt x="513" y="187"/>
                </a:cubicBezTo>
                <a:cubicBezTo>
                  <a:pt x="517" y="188"/>
                  <a:pt x="521" y="189"/>
                  <a:pt x="524" y="190"/>
                </a:cubicBezTo>
                <a:cubicBezTo>
                  <a:pt x="527" y="191"/>
                  <a:pt x="529" y="195"/>
                  <a:pt x="532" y="195"/>
                </a:cubicBezTo>
                <a:cubicBezTo>
                  <a:pt x="536" y="195"/>
                  <a:pt x="540" y="194"/>
                  <a:pt x="543" y="196"/>
                </a:cubicBezTo>
                <a:cubicBezTo>
                  <a:pt x="545" y="197"/>
                  <a:pt x="545" y="202"/>
                  <a:pt x="547" y="203"/>
                </a:cubicBezTo>
                <a:cubicBezTo>
                  <a:pt x="550" y="204"/>
                  <a:pt x="553" y="198"/>
                  <a:pt x="558" y="199"/>
                </a:cubicBezTo>
                <a:cubicBezTo>
                  <a:pt x="562" y="200"/>
                  <a:pt x="566" y="204"/>
                  <a:pt x="570" y="204"/>
                </a:cubicBezTo>
                <a:cubicBezTo>
                  <a:pt x="574" y="204"/>
                  <a:pt x="575" y="199"/>
                  <a:pt x="577" y="198"/>
                </a:cubicBezTo>
                <a:cubicBezTo>
                  <a:pt x="581" y="195"/>
                  <a:pt x="585" y="195"/>
                  <a:pt x="590" y="196"/>
                </a:cubicBezTo>
                <a:cubicBezTo>
                  <a:pt x="598" y="196"/>
                  <a:pt x="607" y="195"/>
                  <a:pt x="616" y="195"/>
                </a:cubicBezTo>
                <a:cubicBezTo>
                  <a:pt x="625" y="194"/>
                  <a:pt x="635" y="194"/>
                  <a:pt x="644" y="192"/>
                </a:cubicBezTo>
                <a:cubicBezTo>
                  <a:pt x="652" y="190"/>
                  <a:pt x="661" y="187"/>
                  <a:pt x="664" y="193"/>
                </a:cubicBezTo>
                <a:cubicBezTo>
                  <a:pt x="670" y="191"/>
                  <a:pt x="678" y="189"/>
                  <a:pt x="683" y="186"/>
                </a:cubicBezTo>
                <a:cubicBezTo>
                  <a:pt x="687" y="184"/>
                  <a:pt x="689" y="181"/>
                  <a:pt x="691" y="178"/>
                </a:cubicBezTo>
                <a:cubicBezTo>
                  <a:pt x="692" y="175"/>
                  <a:pt x="694" y="172"/>
                  <a:pt x="695" y="169"/>
                </a:cubicBezTo>
                <a:cubicBezTo>
                  <a:pt x="697" y="165"/>
                  <a:pt x="697" y="162"/>
                  <a:pt x="699" y="160"/>
                </a:cubicBezTo>
                <a:cubicBezTo>
                  <a:pt x="700" y="159"/>
                  <a:pt x="702" y="158"/>
                  <a:pt x="703" y="157"/>
                </a:cubicBezTo>
                <a:cubicBezTo>
                  <a:pt x="706" y="156"/>
                  <a:pt x="706" y="154"/>
                  <a:pt x="709" y="152"/>
                </a:cubicBezTo>
                <a:cubicBezTo>
                  <a:pt x="712" y="150"/>
                  <a:pt x="713" y="150"/>
                  <a:pt x="715" y="149"/>
                </a:cubicBezTo>
                <a:cubicBezTo>
                  <a:pt x="720" y="147"/>
                  <a:pt x="721" y="147"/>
                  <a:pt x="725" y="152"/>
                </a:cubicBezTo>
                <a:cubicBezTo>
                  <a:pt x="727" y="154"/>
                  <a:pt x="730" y="154"/>
                  <a:pt x="732" y="156"/>
                </a:cubicBezTo>
                <a:cubicBezTo>
                  <a:pt x="735" y="159"/>
                  <a:pt x="732" y="163"/>
                  <a:pt x="728" y="163"/>
                </a:cubicBezTo>
                <a:cubicBezTo>
                  <a:pt x="731" y="165"/>
                  <a:pt x="732" y="165"/>
                  <a:pt x="733" y="168"/>
                </a:cubicBezTo>
                <a:cubicBezTo>
                  <a:pt x="734" y="171"/>
                  <a:pt x="732" y="173"/>
                  <a:pt x="732" y="174"/>
                </a:cubicBezTo>
                <a:cubicBezTo>
                  <a:pt x="733" y="175"/>
                  <a:pt x="734" y="175"/>
                  <a:pt x="735" y="178"/>
                </a:cubicBezTo>
                <a:cubicBezTo>
                  <a:pt x="735" y="180"/>
                  <a:pt x="734" y="181"/>
                  <a:pt x="735" y="182"/>
                </a:cubicBezTo>
                <a:cubicBezTo>
                  <a:pt x="735" y="183"/>
                  <a:pt x="737" y="184"/>
                  <a:pt x="738" y="187"/>
                </a:cubicBezTo>
                <a:cubicBezTo>
                  <a:pt x="739" y="191"/>
                  <a:pt x="741" y="195"/>
                  <a:pt x="738" y="198"/>
                </a:cubicBezTo>
                <a:cubicBezTo>
                  <a:pt x="734" y="204"/>
                  <a:pt x="728" y="206"/>
                  <a:pt x="722" y="209"/>
                </a:cubicBezTo>
                <a:cubicBezTo>
                  <a:pt x="717" y="211"/>
                  <a:pt x="713" y="212"/>
                  <a:pt x="708" y="213"/>
                </a:cubicBezTo>
                <a:cubicBezTo>
                  <a:pt x="703" y="213"/>
                  <a:pt x="699" y="212"/>
                  <a:pt x="695" y="214"/>
                </a:cubicBezTo>
                <a:cubicBezTo>
                  <a:pt x="690" y="216"/>
                  <a:pt x="683" y="218"/>
                  <a:pt x="679" y="220"/>
                </a:cubicBezTo>
                <a:cubicBezTo>
                  <a:pt x="676" y="221"/>
                  <a:pt x="672" y="222"/>
                  <a:pt x="668" y="224"/>
                </a:cubicBezTo>
                <a:cubicBezTo>
                  <a:pt x="670" y="231"/>
                  <a:pt x="665" y="231"/>
                  <a:pt x="659" y="233"/>
                </a:cubicBezTo>
                <a:cubicBezTo>
                  <a:pt x="650" y="237"/>
                  <a:pt x="640" y="241"/>
                  <a:pt x="631" y="244"/>
                </a:cubicBezTo>
                <a:cubicBezTo>
                  <a:pt x="616" y="248"/>
                  <a:pt x="599" y="251"/>
                  <a:pt x="584" y="251"/>
                </a:cubicBezTo>
                <a:cubicBezTo>
                  <a:pt x="576" y="251"/>
                  <a:pt x="569" y="251"/>
                  <a:pt x="561" y="252"/>
                </a:cubicBezTo>
                <a:cubicBezTo>
                  <a:pt x="552" y="252"/>
                  <a:pt x="542" y="252"/>
                  <a:pt x="532" y="252"/>
                </a:cubicBezTo>
                <a:cubicBezTo>
                  <a:pt x="513" y="252"/>
                  <a:pt x="493" y="249"/>
                  <a:pt x="474" y="246"/>
                </a:cubicBezTo>
                <a:cubicBezTo>
                  <a:pt x="471" y="246"/>
                  <a:pt x="459" y="244"/>
                  <a:pt x="450" y="241"/>
                </a:cubicBezTo>
                <a:cubicBezTo>
                  <a:pt x="448" y="243"/>
                  <a:pt x="447" y="244"/>
                  <a:pt x="437" y="255"/>
                </a:cubicBezTo>
                <a:cubicBezTo>
                  <a:pt x="430" y="262"/>
                  <a:pt x="421" y="269"/>
                  <a:pt x="417" y="279"/>
                </a:cubicBezTo>
                <a:cubicBezTo>
                  <a:pt x="416" y="284"/>
                  <a:pt x="415" y="285"/>
                  <a:pt x="414" y="286"/>
                </a:cubicBezTo>
                <a:cubicBezTo>
                  <a:pt x="421" y="289"/>
                  <a:pt x="426" y="294"/>
                  <a:pt x="428" y="300"/>
                </a:cubicBezTo>
                <a:cubicBezTo>
                  <a:pt x="429" y="305"/>
                  <a:pt x="430" y="310"/>
                  <a:pt x="429" y="316"/>
                </a:cubicBezTo>
                <a:cubicBezTo>
                  <a:pt x="431" y="318"/>
                  <a:pt x="433" y="320"/>
                  <a:pt x="435" y="322"/>
                </a:cubicBezTo>
                <a:cubicBezTo>
                  <a:pt x="436" y="323"/>
                  <a:pt x="437" y="324"/>
                  <a:pt x="439" y="325"/>
                </a:cubicBezTo>
                <a:cubicBezTo>
                  <a:pt x="441" y="326"/>
                  <a:pt x="443" y="328"/>
                  <a:pt x="446" y="330"/>
                </a:cubicBezTo>
                <a:cubicBezTo>
                  <a:pt x="448" y="332"/>
                  <a:pt x="450" y="334"/>
                  <a:pt x="452" y="336"/>
                </a:cubicBezTo>
                <a:cubicBezTo>
                  <a:pt x="454" y="338"/>
                  <a:pt x="455" y="340"/>
                  <a:pt x="457" y="342"/>
                </a:cubicBezTo>
                <a:cubicBezTo>
                  <a:pt x="460" y="346"/>
                  <a:pt x="461" y="347"/>
                  <a:pt x="464" y="350"/>
                </a:cubicBezTo>
                <a:cubicBezTo>
                  <a:pt x="465" y="351"/>
                  <a:pt x="466" y="352"/>
                  <a:pt x="467" y="353"/>
                </a:cubicBezTo>
                <a:cubicBezTo>
                  <a:pt x="469" y="357"/>
                  <a:pt x="472" y="359"/>
                  <a:pt x="474" y="362"/>
                </a:cubicBezTo>
                <a:cubicBezTo>
                  <a:pt x="480" y="373"/>
                  <a:pt x="486" y="383"/>
                  <a:pt x="492" y="393"/>
                </a:cubicBezTo>
                <a:cubicBezTo>
                  <a:pt x="494" y="399"/>
                  <a:pt x="497" y="404"/>
                  <a:pt x="501" y="408"/>
                </a:cubicBezTo>
                <a:cubicBezTo>
                  <a:pt x="505" y="413"/>
                  <a:pt x="507" y="417"/>
                  <a:pt x="510" y="423"/>
                </a:cubicBezTo>
                <a:cubicBezTo>
                  <a:pt x="512" y="426"/>
                  <a:pt x="515" y="431"/>
                  <a:pt x="518" y="434"/>
                </a:cubicBezTo>
                <a:cubicBezTo>
                  <a:pt x="521" y="437"/>
                  <a:pt x="524" y="442"/>
                  <a:pt x="526" y="445"/>
                </a:cubicBezTo>
                <a:cubicBezTo>
                  <a:pt x="528" y="449"/>
                  <a:pt x="529" y="451"/>
                  <a:pt x="532" y="454"/>
                </a:cubicBezTo>
                <a:cubicBezTo>
                  <a:pt x="535" y="457"/>
                  <a:pt x="538" y="459"/>
                  <a:pt x="541" y="461"/>
                </a:cubicBezTo>
                <a:cubicBezTo>
                  <a:pt x="544" y="464"/>
                  <a:pt x="545" y="465"/>
                  <a:pt x="547" y="468"/>
                </a:cubicBezTo>
                <a:cubicBezTo>
                  <a:pt x="549" y="472"/>
                  <a:pt x="551" y="473"/>
                  <a:pt x="554" y="475"/>
                </a:cubicBezTo>
                <a:cubicBezTo>
                  <a:pt x="556" y="476"/>
                  <a:pt x="559" y="477"/>
                  <a:pt x="560" y="479"/>
                </a:cubicBezTo>
                <a:cubicBezTo>
                  <a:pt x="561" y="480"/>
                  <a:pt x="561" y="482"/>
                  <a:pt x="562" y="483"/>
                </a:cubicBezTo>
                <a:cubicBezTo>
                  <a:pt x="562" y="484"/>
                  <a:pt x="563" y="483"/>
                  <a:pt x="563" y="484"/>
                </a:cubicBezTo>
                <a:cubicBezTo>
                  <a:pt x="563" y="485"/>
                  <a:pt x="563" y="488"/>
                  <a:pt x="563" y="488"/>
                </a:cubicBezTo>
                <a:cubicBezTo>
                  <a:pt x="565" y="492"/>
                  <a:pt x="566" y="490"/>
                  <a:pt x="568" y="493"/>
                </a:cubicBezTo>
                <a:cubicBezTo>
                  <a:pt x="571" y="495"/>
                  <a:pt x="571" y="497"/>
                  <a:pt x="572" y="500"/>
                </a:cubicBezTo>
                <a:cubicBezTo>
                  <a:pt x="572" y="502"/>
                  <a:pt x="573" y="504"/>
                  <a:pt x="574" y="506"/>
                </a:cubicBezTo>
                <a:cubicBezTo>
                  <a:pt x="575" y="507"/>
                  <a:pt x="574" y="509"/>
                  <a:pt x="574" y="511"/>
                </a:cubicBezTo>
                <a:cubicBezTo>
                  <a:pt x="575" y="514"/>
                  <a:pt x="576" y="516"/>
                  <a:pt x="577" y="518"/>
                </a:cubicBezTo>
                <a:cubicBezTo>
                  <a:pt x="579" y="524"/>
                  <a:pt x="581" y="531"/>
                  <a:pt x="583" y="537"/>
                </a:cubicBezTo>
                <a:cubicBezTo>
                  <a:pt x="586" y="544"/>
                  <a:pt x="589" y="549"/>
                  <a:pt x="591" y="555"/>
                </a:cubicBezTo>
                <a:cubicBezTo>
                  <a:pt x="593" y="561"/>
                  <a:pt x="595" y="565"/>
                  <a:pt x="597" y="571"/>
                </a:cubicBezTo>
                <a:cubicBezTo>
                  <a:pt x="600" y="578"/>
                  <a:pt x="603" y="586"/>
                  <a:pt x="606" y="592"/>
                </a:cubicBezTo>
                <a:cubicBezTo>
                  <a:pt x="609" y="597"/>
                  <a:pt x="613" y="603"/>
                  <a:pt x="616" y="608"/>
                </a:cubicBezTo>
                <a:cubicBezTo>
                  <a:pt x="621" y="615"/>
                  <a:pt x="619" y="627"/>
                  <a:pt x="619" y="635"/>
                </a:cubicBezTo>
                <a:cubicBezTo>
                  <a:pt x="619" y="641"/>
                  <a:pt x="621" y="649"/>
                  <a:pt x="626" y="648"/>
                </a:cubicBezTo>
                <a:cubicBezTo>
                  <a:pt x="628" y="648"/>
                  <a:pt x="631" y="647"/>
                  <a:pt x="632" y="648"/>
                </a:cubicBezTo>
                <a:cubicBezTo>
                  <a:pt x="633" y="650"/>
                  <a:pt x="633" y="653"/>
                  <a:pt x="634" y="655"/>
                </a:cubicBezTo>
                <a:cubicBezTo>
                  <a:pt x="635" y="657"/>
                  <a:pt x="638" y="660"/>
                  <a:pt x="638" y="662"/>
                </a:cubicBezTo>
                <a:cubicBezTo>
                  <a:pt x="638" y="663"/>
                  <a:pt x="637" y="664"/>
                  <a:pt x="636" y="665"/>
                </a:cubicBezTo>
                <a:cubicBezTo>
                  <a:pt x="638" y="668"/>
                  <a:pt x="639" y="668"/>
                  <a:pt x="639" y="670"/>
                </a:cubicBezTo>
                <a:cubicBezTo>
                  <a:pt x="641" y="666"/>
                  <a:pt x="650" y="661"/>
                  <a:pt x="656" y="662"/>
                </a:cubicBezTo>
                <a:cubicBezTo>
                  <a:pt x="657" y="662"/>
                  <a:pt x="658" y="664"/>
                  <a:pt x="659" y="666"/>
                </a:cubicBezTo>
                <a:cubicBezTo>
                  <a:pt x="659" y="670"/>
                  <a:pt x="656" y="672"/>
                  <a:pt x="654" y="673"/>
                </a:cubicBezTo>
                <a:cubicBezTo>
                  <a:pt x="656" y="674"/>
                  <a:pt x="660" y="675"/>
                  <a:pt x="661" y="677"/>
                </a:cubicBezTo>
                <a:cubicBezTo>
                  <a:pt x="661" y="677"/>
                  <a:pt x="660" y="679"/>
                  <a:pt x="660" y="679"/>
                </a:cubicBezTo>
                <a:cubicBezTo>
                  <a:pt x="659" y="678"/>
                  <a:pt x="658" y="678"/>
                  <a:pt x="657" y="678"/>
                </a:cubicBezTo>
                <a:cubicBezTo>
                  <a:pt x="660" y="680"/>
                  <a:pt x="664" y="684"/>
                  <a:pt x="666" y="686"/>
                </a:cubicBezTo>
                <a:cubicBezTo>
                  <a:pt x="670" y="689"/>
                  <a:pt x="672" y="691"/>
                  <a:pt x="676" y="693"/>
                </a:cubicBezTo>
                <a:cubicBezTo>
                  <a:pt x="680" y="695"/>
                  <a:pt x="687" y="699"/>
                  <a:pt x="691" y="699"/>
                </a:cubicBezTo>
                <a:cubicBezTo>
                  <a:pt x="697" y="700"/>
                  <a:pt x="702" y="701"/>
                  <a:pt x="707" y="702"/>
                </a:cubicBezTo>
                <a:cubicBezTo>
                  <a:pt x="711" y="703"/>
                  <a:pt x="716" y="704"/>
                  <a:pt x="719" y="707"/>
                </a:cubicBezTo>
                <a:cubicBezTo>
                  <a:pt x="722" y="708"/>
                  <a:pt x="724" y="711"/>
                  <a:pt x="726" y="714"/>
                </a:cubicBezTo>
                <a:cubicBezTo>
                  <a:pt x="728" y="717"/>
                  <a:pt x="730" y="719"/>
                  <a:pt x="730" y="721"/>
                </a:cubicBezTo>
                <a:cubicBezTo>
                  <a:pt x="731" y="726"/>
                  <a:pt x="729" y="728"/>
                  <a:pt x="724" y="733"/>
                </a:cubicBezTo>
                <a:cubicBezTo>
                  <a:pt x="718" y="740"/>
                  <a:pt x="716" y="739"/>
                  <a:pt x="708" y="744"/>
                </a:cubicBezTo>
                <a:cubicBezTo>
                  <a:pt x="704" y="746"/>
                  <a:pt x="697" y="748"/>
                  <a:pt x="690" y="750"/>
                </a:cubicBezTo>
                <a:cubicBezTo>
                  <a:pt x="683" y="753"/>
                  <a:pt x="680" y="753"/>
                  <a:pt x="673" y="754"/>
                </a:cubicBezTo>
                <a:cubicBezTo>
                  <a:pt x="666" y="754"/>
                  <a:pt x="660" y="754"/>
                  <a:pt x="656" y="750"/>
                </a:cubicBezTo>
                <a:cubicBezTo>
                  <a:pt x="653" y="745"/>
                  <a:pt x="640" y="750"/>
                  <a:pt x="633" y="752"/>
                </a:cubicBezTo>
                <a:cubicBezTo>
                  <a:pt x="626" y="753"/>
                  <a:pt x="620" y="754"/>
                  <a:pt x="612" y="753"/>
                </a:cubicBezTo>
                <a:cubicBezTo>
                  <a:pt x="604" y="752"/>
                  <a:pt x="601" y="753"/>
                  <a:pt x="593" y="749"/>
                </a:cubicBezTo>
                <a:cubicBezTo>
                  <a:pt x="588" y="746"/>
                  <a:pt x="583" y="740"/>
                  <a:pt x="584" y="735"/>
                </a:cubicBezTo>
                <a:cubicBezTo>
                  <a:pt x="585" y="730"/>
                  <a:pt x="587" y="724"/>
                  <a:pt x="588" y="719"/>
                </a:cubicBezTo>
                <a:cubicBezTo>
                  <a:pt x="589" y="715"/>
                  <a:pt x="589" y="712"/>
                  <a:pt x="590" y="708"/>
                </a:cubicBezTo>
                <a:cubicBezTo>
                  <a:pt x="585" y="709"/>
                  <a:pt x="581" y="708"/>
                  <a:pt x="577" y="706"/>
                </a:cubicBezTo>
                <a:cubicBezTo>
                  <a:pt x="574" y="705"/>
                  <a:pt x="571" y="701"/>
                  <a:pt x="569" y="699"/>
                </a:cubicBezTo>
                <a:cubicBezTo>
                  <a:pt x="564" y="694"/>
                  <a:pt x="562" y="688"/>
                  <a:pt x="557" y="683"/>
                </a:cubicBezTo>
                <a:cubicBezTo>
                  <a:pt x="554" y="679"/>
                  <a:pt x="550" y="676"/>
                  <a:pt x="548" y="671"/>
                </a:cubicBezTo>
                <a:cubicBezTo>
                  <a:pt x="546" y="667"/>
                  <a:pt x="544" y="661"/>
                  <a:pt x="545" y="657"/>
                </a:cubicBezTo>
                <a:cubicBezTo>
                  <a:pt x="546" y="649"/>
                  <a:pt x="541" y="644"/>
                  <a:pt x="540" y="637"/>
                </a:cubicBezTo>
                <a:cubicBezTo>
                  <a:pt x="538" y="628"/>
                  <a:pt x="536" y="625"/>
                  <a:pt x="534" y="617"/>
                </a:cubicBezTo>
                <a:cubicBezTo>
                  <a:pt x="532" y="612"/>
                  <a:pt x="530" y="607"/>
                  <a:pt x="529" y="602"/>
                </a:cubicBezTo>
                <a:cubicBezTo>
                  <a:pt x="528" y="597"/>
                  <a:pt x="528" y="593"/>
                  <a:pt x="527" y="589"/>
                </a:cubicBezTo>
                <a:cubicBezTo>
                  <a:pt x="526" y="584"/>
                  <a:pt x="524" y="579"/>
                  <a:pt x="522" y="573"/>
                </a:cubicBezTo>
                <a:cubicBezTo>
                  <a:pt x="521" y="570"/>
                  <a:pt x="519" y="565"/>
                  <a:pt x="517" y="561"/>
                </a:cubicBezTo>
                <a:cubicBezTo>
                  <a:pt x="516" y="557"/>
                  <a:pt x="512" y="554"/>
                  <a:pt x="510" y="550"/>
                </a:cubicBezTo>
                <a:cubicBezTo>
                  <a:pt x="508" y="547"/>
                  <a:pt x="509" y="543"/>
                  <a:pt x="508" y="540"/>
                </a:cubicBezTo>
                <a:cubicBezTo>
                  <a:pt x="508" y="539"/>
                  <a:pt x="505" y="537"/>
                  <a:pt x="504" y="535"/>
                </a:cubicBezTo>
                <a:cubicBezTo>
                  <a:pt x="503" y="533"/>
                  <a:pt x="503" y="531"/>
                  <a:pt x="503" y="529"/>
                </a:cubicBezTo>
                <a:cubicBezTo>
                  <a:pt x="504" y="526"/>
                  <a:pt x="502" y="526"/>
                  <a:pt x="499" y="524"/>
                </a:cubicBezTo>
                <a:cubicBezTo>
                  <a:pt x="497" y="523"/>
                  <a:pt x="496" y="522"/>
                  <a:pt x="495" y="521"/>
                </a:cubicBezTo>
                <a:cubicBezTo>
                  <a:pt x="492" y="519"/>
                  <a:pt x="490" y="518"/>
                  <a:pt x="489" y="515"/>
                </a:cubicBezTo>
                <a:cubicBezTo>
                  <a:pt x="487" y="513"/>
                  <a:pt x="486" y="511"/>
                  <a:pt x="486" y="509"/>
                </a:cubicBezTo>
                <a:cubicBezTo>
                  <a:pt x="486" y="508"/>
                  <a:pt x="484" y="506"/>
                  <a:pt x="482" y="505"/>
                </a:cubicBezTo>
                <a:cubicBezTo>
                  <a:pt x="480" y="504"/>
                  <a:pt x="478" y="504"/>
                  <a:pt x="476" y="502"/>
                </a:cubicBezTo>
                <a:cubicBezTo>
                  <a:pt x="471" y="500"/>
                  <a:pt x="468" y="499"/>
                  <a:pt x="463" y="496"/>
                </a:cubicBezTo>
                <a:cubicBezTo>
                  <a:pt x="460" y="494"/>
                  <a:pt x="456" y="492"/>
                  <a:pt x="453" y="490"/>
                </a:cubicBezTo>
                <a:cubicBezTo>
                  <a:pt x="449" y="486"/>
                  <a:pt x="443" y="483"/>
                  <a:pt x="439" y="480"/>
                </a:cubicBezTo>
                <a:cubicBezTo>
                  <a:pt x="437" y="477"/>
                  <a:pt x="433" y="473"/>
                  <a:pt x="431" y="472"/>
                </a:cubicBezTo>
                <a:cubicBezTo>
                  <a:pt x="423" y="467"/>
                  <a:pt x="419" y="463"/>
                  <a:pt x="413" y="457"/>
                </a:cubicBezTo>
                <a:cubicBezTo>
                  <a:pt x="413" y="460"/>
                  <a:pt x="412" y="463"/>
                  <a:pt x="411" y="466"/>
                </a:cubicBezTo>
                <a:cubicBezTo>
                  <a:pt x="410" y="471"/>
                  <a:pt x="409" y="473"/>
                  <a:pt x="407" y="478"/>
                </a:cubicBezTo>
                <a:cubicBezTo>
                  <a:pt x="404" y="485"/>
                  <a:pt x="401" y="492"/>
                  <a:pt x="397" y="499"/>
                </a:cubicBezTo>
                <a:cubicBezTo>
                  <a:pt x="392" y="507"/>
                  <a:pt x="390" y="517"/>
                  <a:pt x="387" y="526"/>
                </a:cubicBezTo>
                <a:cubicBezTo>
                  <a:pt x="384" y="537"/>
                  <a:pt x="380" y="547"/>
                  <a:pt x="375" y="561"/>
                </a:cubicBezTo>
                <a:cubicBezTo>
                  <a:pt x="368" y="577"/>
                  <a:pt x="363" y="593"/>
                  <a:pt x="351" y="605"/>
                </a:cubicBezTo>
                <a:cubicBezTo>
                  <a:pt x="342" y="615"/>
                  <a:pt x="330" y="630"/>
                  <a:pt x="315" y="627"/>
                </a:cubicBezTo>
                <a:cubicBezTo>
                  <a:pt x="313" y="627"/>
                  <a:pt x="309" y="626"/>
                  <a:pt x="307" y="625"/>
                </a:cubicBezTo>
                <a:cubicBezTo>
                  <a:pt x="297" y="621"/>
                  <a:pt x="290" y="619"/>
                  <a:pt x="280" y="613"/>
                </a:cubicBezTo>
                <a:cubicBezTo>
                  <a:pt x="276" y="611"/>
                  <a:pt x="272" y="610"/>
                  <a:pt x="269" y="608"/>
                </a:cubicBezTo>
                <a:cubicBezTo>
                  <a:pt x="267" y="606"/>
                  <a:pt x="264" y="603"/>
                  <a:pt x="261" y="602"/>
                </a:cubicBezTo>
                <a:cubicBezTo>
                  <a:pt x="254" y="599"/>
                  <a:pt x="249" y="596"/>
                  <a:pt x="242" y="592"/>
                </a:cubicBezTo>
                <a:cubicBezTo>
                  <a:pt x="236" y="589"/>
                  <a:pt x="229" y="587"/>
                  <a:pt x="221" y="583"/>
                </a:cubicBezTo>
                <a:cubicBezTo>
                  <a:pt x="212" y="579"/>
                  <a:pt x="201" y="576"/>
                  <a:pt x="197" y="574"/>
                </a:cubicBezTo>
                <a:cubicBezTo>
                  <a:pt x="191" y="572"/>
                  <a:pt x="184" y="569"/>
                  <a:pt x="177" y="566"/>
                </a:cubicBezTo>
                <a:cubicBezTo>
                  <a:pt x="170" y="563"/>
                  <a:pt x="163" y="559"/>
                  <a:pt x="156" y="555"/>
                </a:cubicBezTo>
                <a:cubicBezTo>
                  <a:pt x="151" y="552"/>
                  <a:pt x="144" y="550"/>
                  <a:pt x="139" y="546"/>
                </a:cubicBezTo>
                <a:cubicBezTo>
                  <a:pt x="134" y="544"/>
                  <a:pt x="131" y="540"/>
                  <a:pt x="128" y="536"/>
                </a:cubicBezTo>
                <a:cubicBezTo>
                  <a:pt x="124" y="532"/>
                  <a:pt x="117" y="527"/>
                  <a:pt x="115" y="521"/>
                </a:cubicBezTo>
                <a:cubicBezTo>
                  <a:pt x="114" y="519"/>
                  <a:pt x="115" y="516"/>
                  <a:pt x="116" y="514"/>
                </a:cubicBezTo>
                <a:cubicBezTo>
                  <a:pt x="117" y="508"/>
                  <a:pt x="118" y="506"/>
                  <a:pt x="120" y="503"/>
                </a:cubicBezTo>
                <a:cubicBezTo>
                  <a:pt x="114" y="501"/>
                  <a:pt x="114" y="501"/>
                  <a:pt x="114" y="501"/>
                </a:cubicBezTo>
                <a:cubicBezTo>
                  <a:pt x="115" y="508"/>
                  <a:pt x="110" y="509"/>
                  <a:pt x="106" y="509"/>
                </a:cubicBezTo>
                <a:cubicBezTo>
                  <a:pt x="101" y="509"/>
                  <a:pt x="97" y="507"/>
                  <a:pt x="95" y="506"/>
                </a:cubicBezTo>
                <a:cubicBezTo>
                  <a:pt x="94" y="509"/>
                  <a:pt x="92" y="512"/>
                  <a:pt x="91" y="512"/>
                </a:cubicBezTo>
                <a:cubicBezTo>
                  <a:pt x="90" y="517"/>
                  <a:pt x="87" y="528"/>
                  <a:pt x="84" y="533"/>
                </a:cubicBezTo>
                <a:cubicBezTo>
                  <a:pt x="84" y="533"/>
                  <a:pt x="82" y="533"/>
                  <a:pt x="81" y="533"/>
                </a:cubicBezTo>
                <a:cubicBezTo>
                  <a:pt x="81" y="529"/>
                  <a:pt x="84" y="525"/>
                  <a:pt x="85" y="522"/>
                </a:cubicBezTo>
                <a:cubicBezTo>
                  <a:pt x="85" y="518"/>
                  <a:pt x="86" y="514"/>
                  <a:pt x="87" y="510"/>
                </a:cubicBezTo>
                <a:cubicBezTo>
                  <a:pt x="85" y="510"/>
                  <a:pt x="83" y="508"/>
                  <a:pt x="82" y="508"/>
                </a:cubicBezTo>
                <a:cubicBezTo>
                  <a:pt x="80" y="510"/>
                  <a:pt x="78" y="513"/>
                  <a:pt x="76" y="512"/>
                </a:cubicBezTo>
                <a:cubicBezTo>
                  <a:pt x="75" y="510"/>
                  <a:pt x="80" y="506"/>
                  <a:pt x="82" y="504"/>
                </a:cubicBezTo>
                <a:cubicBezTo>
                  <a:pt x="83" y="503"/>
                  <a:pt x="85" y="501"/>
                  <a:pt x="86" y="500"/>
                </a:cubicBezTo>
                <a:cubicBezTo>
                  <a:pt x="85" y="499"/>
                  <a:pt x="86" y="497"/>
                  <a:pt x="88" y="496"/>
                </a:cubicBezTo>
                <a:cubicBezTo>
                  <a:pt x="84" y="495"/>
                  <a:pt x="81" y="493"/>
                  <a:pt x="78" y="492"/>
                </a:cubicBezTo>
                <a:cubicBezTo>
                  <a:pt x="77" y="492"/>
                  <a:pt x="76" y="491"/>
                  <a:pt x="74" y="491"/>
                </a:cubicBezTo>
                <a:cubicBezTo>
                  <a:pt x="72" y="490"/>
                  <a:pt x="70" y="490"/>
                  <a:pt x="68" y="489"/>
                </a:cubicBezTo>
                <a:cubicBezTo>
                  <a:pt x="64" y="488"/>
                  <a:pt x="63" y="485"/>
                  <a:pt x="58" y="485"/>
                </a:cubicBezTo>
                <a:cubicBezTo>
                  <a:pt x="54" y="485"/>
                  <a:pt x="50" y="484"/>
                  <a:pt x="45" y="483"/>
                </a:cubicBezTo>
                <a:cubicBezTo>
                  <a:pt x="37" y="481"/>
                  <a:pt x="29" y="482"/>
                  <a:pt x="20" y="483"/>
                </a:cubicBezTo>
                <a:cubicBezTo>
                  <a:pt x="14" y="484"/>
                  <a:pt x="0" y="486"/>
                  <a:pt x="0" y="476"/>
                </a:cubicBezTo>
                <a:cubicBezTo>
                  <a:pt x="0" y="470"/>
                  <a:pt x="2" y="466"/>
                  <a:pt x="6" y="461"/>
                </a:cubicBezTo>
                <a:cubicBezTo>
                  <a:pt x="9" y="457"/>
                  <a:pt x="11" y="455"/>
                  <a:pt x="17" y="452"/>
                </a:cubicBezTo>
                <a:cubicBezTo>
                  <a:pt x="22" y="449"/>
                  <a:pt x="26" y="448"/>
                  <a:pt x="32" y="445"/>
                </a:cubicBezTo>
                <a:cubicBezTo>
                  <a:pt x="38" y="442"/>
                  <a:pt x="44" y="441"/>
                  <a:pt x="50" y="438"/>
                </a:cubicBezTo>
                <a:cubicBezTo>
                  <a:pt x="61" y="435"/>
                  <a:pt x="63" y="434"/>
                  <a:pt x="73" y="432"/>
                </a:cubicBezTo>
                <a:cubicBezTo>
                  <a:pt x="75" y="432"/>
                  <a:pt x="81" y="433"/>
                  <a:pt x="86" y="432"/>
                </a:cubicBezTo>
                <a:cubicBezTo>
                  <a:pt x="91" y="431"/>
                  <a:pt x="96" y="428"/>
                  <a:pt x="99" y="427"/>
                </a:cubicBezTo>
                <a:cubicBezTo>
                  <a:pt x="105" y="425"/>
                  <a:pt x="108" y="424"/>
                  <a:pt x="115" y="422"/>
                </a:cubicBezTo>
                <a:cubicBezTo>
                  <a:pt x="126" y="419"/>
                  <a:pt x="134" y="416"/>
                  <a:pt x="146" y="416"/>
                </a:cubicBezTo>
                <a:cubicBezTo>
                  <a:pt x="151" y="416"/>
                  <a:pt x="153" y="417"/>
                  <a:pt x="155" y="422"/>
                </a:cubicBezTo>
                <a:cubicBezTo>
                  <a:pt x="156" y="426"/>
                  <a:pt x="156" y="430"/>
                  <a:pt x="156" y="434"/>
                </a:cubicBezTo>
                <a:cubicBezTo>
                  <a:pt x="156" y="441"/>
                  <a:pt x="154" y="441"/>
                  <a:pt x="153" y="443"/>
                </a:cubicBezTo>
                <a:cubicBezTo>
                  <a:pt x="153" y="445"/>
                  <a:pt x="155" y="446"/>
                  <a:pt x="156" y="448"/>
                </a:cubicBezTo>
                <a:cubicBezTo>
                  <a:pt x="157" y="450"/>
                  <a:pt x="156" y="452"/>
                  <a:pt x="156" y="454"/>
                </a:cubicBezTo>
                <a:cubicBezTo>
                  <a:pt x="156" y="456"/>
                  <a:pt x="156" y="458"/>
                  <a:pt x="157" y="458"/>
                </a:cubicBezTo>
                <a:cubicBezTo>
                  <a:pt x="158" y="460"/>
                  <a:pt x="161" y="461"/>
                  <a:pt x="164" y="460"/>
                </a:cubicBezTo>
                <a:cubicBezTo>
                  <a:pt x="168" y="459"/>
                  <a:pt x="169" y="465"/>
                  <a:pt x="172" y="467"/>
                </a:cubicBezTo>
                <a:cubicBezTo>
                  <a:pt x="176" y="470"/>
                  <a:pt x="181" y="472"/>
                  <a:pt x="185" y="475"/>
                </a:cubicBezTo>
                <a:cubicBezTo>
                  <a:pt x="189" y="477"/>
                  <a:pt x="191" y="480"/>
                  <a:pt x="194" y="482"/>
                </a:cubicBezTo>
                <a:cubicBezTo>
                  <a:pt x="203" y="488"/>
                  <a:pt x="215" y="492"/>
                  <a:pt x="224" y="497"/>
                </a:cubicBezTo>
                <a:cubicBezTo>
                  <a:pt x="231" y="501"/>
                  <a:pt x="238" y="504"/>
                  <a:pt x="245" y="508"/>
                </a:cubicBezTo>
                <a:cubicBezTo>
                  <a:pt x="250" y="510"/>
                  <a:pt x="256" y="514"/>
                  <a:pt x="261" y="516"/>
                </a:cubicBezTo>
                <a:cubicBezTo>
                  <a:pt x="264" y="517"/>
                  <a:pt x="268" y="520"/>
                  <a:pt x="272" y="521"/>
                </a:cubicBezTo>
                <a:cubicBezTo>
                  <a:pt x="274" y="522"/>
                  <a:pt x="276" y="523"/>
                  <a:pt x="278" y="524"/>
                </a:cubicBezTo>
                <a:cubicBezTo>
                  <a:pt x="282" y="525"/>
                  <a:pt x="289" y="531"/>
                  <a:pt x="290" y="523"/>
                </a:cubicBezTo>
                <a:cubicBezTo>
                  <a:pt x="291" y="516"/>
                  <a:pt x="294" y="500"/>
                  <a:pt x="297" y="493"/>
                </a:cubicBezTo>
                <a:cubicBezTo>
                  <a:pt x="298" y="490"/>
                  <a:pt x="298" y="488"/>
                  <a:pt x="298" y="485"/>
                </a:cubicBezTo>
                <a:cubicBezTo>
                  <a:pt x="299" y="481"/>
                  <a:pt x="301" y="478"/>
                  <a:pt x="302" y="474"/>
                </a:cubicBezTo>
                <a:cubicBezTo>
                  <a:pt x="303" y="469"/>
                  <a:pt x="306" y="465"/>
                  <a:pt x="307" y="460"/>
                </a:cubicBezTo>
                <a:cubicBezTo>
                  <a:pt x="308" y="456"/>
                  <a:pt x="308" y="448"/>
                  <a:pt x="308" y="445"/>
                </a:cubicBezTo>
                <a:cubicBezTo>
                  <a:pt x="308" y="441"/>
                  <a:pt x="307" y="436"/>
                  <a:pt x="307" y="431"/>
                </a:cubicBezTo>
                <a:cubicBezTo>
                  <a:pt x="306" y="420"/>
                  <a:pt x="302" y="410"/>
                  <a:pt x="299" y="398"/>
                </a:cubicBezTo>
                <a:cubicBezTo>
                  <a:pt x="286" y="399"/>
                  <a:pt x="277" y="398"/>
                  <a:pt x="269" y="395"/>
                </a:cubicBezTo>
                <a:cubicBezTo>
                  <a:pt x="260" y="392"/>
                  <a:pt x="258" y="389"/>
                  <a:pt x="253" y="381"/>
                </a:cubicBezTo>
                <a:cubicBezTo>
                  <a:pt x="246" y="370"/>
                  <a:pt x="243" y="367"/>
                  <a:pt x="239" y="357"/>
                </a:cubicBezTo>
                <a:cubicBezTo>
                  <a:pt x="238" y="352"/>
                  <a:pt x="237" y="349"/>
                  <a:pt x="235" y="345"/>
                </a:cubicBezTo>
                <a:cubicBezTo>
                  <a:pt x="233" y="341"/>
                  <a:pt x="230" y="337"/>
                  <a:pt x="229" y="332"/>
                </a:cubicBezTo>
                <a:cubicBezTo>
                  <a:pt x="237" y="329"/>
                  <a:pt x="240" y="328"/>
                  <a:pt x="248" y="327"/>
                </a:cubicBezTo>
                <a:cubicBezTo>
                  <a:pt x="253" y="326"/>
                  <a:pt x="257" y="327"/>
                  <a:pt x="263" y="327"/>
                </a:cubicBezTo>
                <a:cubicBezTo>
                  <a:pt x="264" y="308"/>
                  <a:pt x="269" y="287"/>
                  <a:pt x="276" y="266"/>
                </a:cubicBezTo>
                <a:cubicBezTo>
                  <a:pt x="280" y="252"/>
                  <a:pt x="286" y="237"/>
                  <a:pt x="289" y="225"/>
                </a:cubicBezTo>
                <a:cubicBezTo>
                  <a:pt x="290" y="219"/>
                  <a:pt x="290" y="214"/>
                  <a:pt x="291" y="208"/>
                </a:cubicBezTo>
                <a:cubicBezTo>
                  <a:pt x="292" y="200"/>
                  <a:pt x="294" y="193"/>
                  <a:pt x="292" y="185"/>
                </a:cubicBezTo>
                <a:cubicBezTo>
                  <a:pt x="290" y="179"/>
                  <a:pt x="287" y="175"/>
                  <a:pt x="287" y="170"/>
                </a:cubicBezTo>
                <a:cubicBezTo>
                  <a:pt x="288" y="168"/>
                  <a:pt x="289" y="165"/>
                  <a:pt x="288" y="163"/>
                </a:cubicBezTo>
                <a:cubicBezTo>
                  <a:pt x="287" y="161"/>
                  <a:pt x="284" y="159"/>
                  <a:pt x="283" y="157"/>
                </a:cubicBezTo>
                <a:cubicBezTo>
                  <a:pt x="281" y="152"/>
                  <a:pt x="281" y="149"/>
                  <a:pt x="281" y="146"/>
                </a:cubicBezTo>
                <a:cubicBezTo>
                  <a:pt x="281" y="144"/>
                  <a:pt x="283" y="141"/>
                  <a:pt x="283" y="139"/>
                </a:cubicBezTo>
                <a:cubicBezTo>
                  <a:pt x="283" y="133"/>
                  <a:pt x="278" y="130"/>
                  <a:pt x="275" y="128"/>
                </a:cubicBezTo>
                <a:cubicBezTo>
                  <a:pt x="272" y="127"/>
                  <a:pt x="271" y="127"/>
                  <a:pt x="268" y="127"/>
                </a:cubicBezTo>
                <a:cubicBezTo>
                  <a:pt x="264" y="128"/>
                  <a:pt x="261" y="129"/>
                  <a:pt x="258" y="128"/>
                </a:cubicBezTo>
                <a:cubicBezTo>
                  <a:pt x="254" y="127"/>
                  <a:pt x="250" y="127"/>
                  <a:pt x="246" y="128"/>
                </a:cubicBezTo>
                <a:cubicBezTo>
                  <a:pt x="240" y="130"/>
                  <a:pt x="234" y="131"/>
                  <a:pt x="228" y="133"/>
                </a:cubicBezTo>
                <a:cubicBezTo>
                  <a:pt x="223" y="135"/>
                  <a:pt x="219" y="137"/>
                  <a:pt x="213" y="136"/>
                </a:cubicBezTo>
                <a:cubicBezTo>
                  <a:pt x="209" y="135"/>
                  <a:pt x="205" y="132"/>
                  <a:pt x="200" y="131"/>
                </a:cubicBezTo>
                <a:cubicBezTo>
                  <a:pt x="194" y="129"/>
                  <a:pt x="192" y="133"/>
                  <a:pt x="187" y="136"/>
                </a:cubicBezTo>
                <a:cubicBezTo>
                  <a:pt x="178" y="142"/>
                  <a:pt x="170" y="153"/>
                  <a:pt x="157" y="152"/>
                </a:cubicBezTo>
                <a:cubicBezTo>
                  <a:pt x="156" y="156"/>
                  <a:pt x="154" y="158"/>
                  <a:pt x="153" y="161"/>
                </a:cubicBezTo>
                <a:cubicBezTo>
                  <a:pt x="152" y="163"/>
                  <a:pt x="152" y="165"/>
                  <a:pt x="153" y="166"/>
                </a:cubicBezTo>
                <a:cubicBezTo>
                  <a:pt x="153" y="169"/>
                  <a:pt x="156" y="172"/>
                  <a:pt x="158" y="174"/>
                </a:cubicBezTo>
                <a:cubicBezTo>
                  <a:pt x="161" y="178"/>
                  <a:pt x="164" y="183"/>
                  <a:pt x="164" y="186"/>
                </a:cubicBezTo>
                <a:cubicBezTo>
                  <a:pt x="165" y="190"/>
                  <a:pt x="164" y="192"/>
                  <a:pt x="163" y="194"/>
                </a:cubicBezTo>
                <a:cubicBezTo>
                  <a:pt x="163" y="197"/>
                  <a:pt x="164" y="206"/>
                  <a:pt x="162" y="208"/>
                </a:cubicBezTo>
                <a:cubicBezTo>
                  <a:pt x="160" y="210"/>
                  <a:pt x="155" y="209"/>
                  <a:pt x="153" y="209"/>
                </a:cubicBezTo>
                <a:cubicBezTo>
                  <a:pt x="148" y="211"/>
                  <a:pt x="148" y="214"/>
                  <a:pt x="144" y="214"/>
                </a:cubicBezTo>
                <a:cubicBezTo>
                  <a:pt x="141" y="214"/>
                  <a:pt x="138" y="210"/>
                  <a:pt x="142" y="205"/>
                </a:cubicBezTo>
                <a:cubicBezTo>
                  <a:pt x="142" y="205"/>
                  <a:pt x="141" y="205"/>
                  <a:pt x="140" y="204"/>
                </a:cubicBezTo>
                <a:cubicBezTo>
                  <a:pt x="139" y="207"/>
                  <a:pt x="135" y="207"/>
                  <a:pt x="132" y="207"/>
                </a:cubicBezTo>
                <a:cubicBezTo>
                  <a:pt x="130" y="206"/>
                  <a:pt x="128" y="204"/>
                  <a:pt x="129" y="202"/>
                </a:cubicBezTo>
                <a:cubicBezTo>
                  <a:pt x="128" y="203"/>
                  <a:pt x="125" y="202"/>
                  <a:pt x="123" y="201"/>
                </a:cubicBezTo>
                <a:cubicBezTo>
                  <a:pt x="120" y="200"/>
                  <a:pt x="119" y="198"/>
                  <a:pt x="120" y="197"/>
                </a:cubicBezTo>
                <a:cubicBezTo>
                  <a:pt x="120" y="197"/>
                  <a:pt x="116" y="196"/>
                  <a:pt x="113" y="195"/>
                </a:cubicBezTo>
                <a:cubicBezTo>
                  <a:pt x="112" y="194"/>
                  <a:pt x="112" y="194"/>
                  <a:pt x="112" y="193"/>
                </a:cubicBezTo>
                <a:cubicBezTo>
                  <a:pt x="110" y="190"/>
                  <a:pt x="110" y="190"/>
                  <a:pt x="110" y="187"/>
                </a:cubicBezTo>
                <a:cubicBezTo>
                  <a:pt x="111" y="185"/>
                  <a:pt x="110" y="180"/>
                  <a:pt x="110" y="176"/>
                </a:cubicBezTo>
                <a:cubicBezTo>
                  <a:pt x="111" y="174"/>
                  <a:pt x="111" y="173"/>
                  <a:pt x="112" y="171"/>
                </a:cubicBezTo>
                <a:cubicBezTo>
                  <a:pt x="114" y="168"/>
                  <a:pt x="113" y="166"/>
                  <a:pt x="114" y="165"/>
                </a:cubicBezTo>
                <a:cubicBezTo>
                  <a:pt x="114" y="162"/>
                  <a:pt x="115" y="161"/>
                  <a:pt x="117" y="158"/>
                </a:cubicBezTo>
                <a:cubicBezTo>
                  <a:pt x="118" y="156"/>
                  <a:pt x="120" y="153"/>
                  <a:pt x="120" y="153"/>
                </a:cubicBezTo>
                <a:cubicBezTo>
                  <a:pt x="119" y="151"/>
                  <a:pt x="120" y="148"/>
                  <a:pt x="121" y="146"/>
                </a:cubicBezTo>
                <a:cubicBezTo>
                  <a:pt x="123" y="144"/>
                  <a:pt x="124" y="140"/>
                  <a:pt x="126" y="137"/>
                </a:cubicBezTo>
                <a:cubicBezTo>
                  <a:pt x="130" y="132"/>
                  <a:pt x="133" y="126"/>
                  <a:pt x="137" y="120"/>
                </a:cubicBezTo>
                <a:cubicBezTo>
                  <a:pt x="140" y="116"/>
                  <a:pt x="142" y="113"/>
                  <a:pt x="144" y="109"/>
                </a:cubicBezTo>
                <a:cubicBezTo>
                  <a:pt x="148" y="104"/>
                  <a:pt x="150" y="99"/>
                  <a:pt x="154" y="94"/>
                </a:cubicBezTo>
                <a:cubicBezTo>
                  <a:pt x="158" y="90"/>
                  <a:pt x="162" y="88"/>
                  <a:pt x="166" y="84"/>
                </a:cubicBezTo>
                <a:cubicBezTo>
                  <a:pt x="168" y="83"/>
                  <a:pt x="172" y="80"/>
                  <a:pt x="174" y="79"/>
                </a:cubicBezTo>
                <a:cubicBezTo>
                  <a:pt x="176" y="78"/>
                  <a:pt x="178" y="77"/>
                  <a:pt x="180" y="76"/>
                </a:cubicBezTo>
                <a:cubicBezTo>
                  <a:pt x="181" y="76"/>
                  <a:pt x="182" y="76"/>
                  <a:pt x="183" y="76"/>
                </a:cubicBezTo>
                <a:cubicBezTo>
                  <a:pt x="187" y="75"/>
                  <a:pt x="183" y="75"/>
                  <a:pt x="186" y="72"/>
                </a:cubicBezTo>
                <a:cubicBezTo>
                  <a:pt x="188" y="71"/>
                  <a:pt x="191" y="71"/>
                  <a:pt x="193" y="71"/>
                </a:cubicBezTo>
                <a:cubicBezTo>
                  <a:pt x="195" y="71"/>
                  <a:pt x="196" y="71"/>
                  <a:pt x="198" y="71"/>
                </a:cubicBezTo>
                <a:cubicBezTo>
                  <a:pt x="200" y="71"/>
                  <a:pt x="202" y="72"/>
                  <a:pt x="203" y="72"/>
                </a:cubicBezTo>
                <a:cubicBezTo>
                  <a:pt x="206" y="72"/>
                  <a:pt x="208" y="72"/>
                  <a:pt x="211" y="73"/>
                </a:cubicBezTo>
                <a:cubicBezTo>
                  <a:pt x="214" y="73"/>
                  <a:pt x="216" y="73"/>
                  <a:pt x="219" y="74"/>
                </a:cubicBezTo>
                <a:cubicBezTo>
                  <a:pt x="225" y="75"/>
                  <a:pt x="232" y="75"/>
                  <a:pt x="238" y="74"/>
                </a:cubicBezTo>
                <a:cubicBezTo>
                  <a:pt x="248" y="74"/>
                  <a:pt x="257" y="73"/>
                  <a:pt x="267" y="73"/>
                </a:cubicBezTo>
                <a:cubicBezTo>
                  <a:pt x="269" y="72"/>
                  <a:pt x="271" y="73"/>
                  <a:pt x="273" y="73"/>
                </a:cubicBezTo>
                <a:cubicBezTo>
                  <a:pt x="274" y="72"/>
                  <a:pt x="277" y="72"/>
                  <a:pt x="278" y="71"/>
                </a:cubicBezTo>
                <a:cubicBezTo>
                  <a:pt x="282" y="71"/>
                  <a:pt x="284" y="71"/>
                  <a:pt x="288" y="70"/>
                </a:cubicBezTo>
                <a:cubicBezTo>
                  <a:pt x="291" y="69"/>
                  <a:pt x="295" y="70"/>
                  <a:pt x="300" y="69"/>
                </a:cubicBezTo>
                <a:cubicBezTo>
                  <a:pt x="303" y="69"/>
                  <a:pt x="303" y="70"/>
                  <a:pt x="306" y="68"/>
                </a:cubicBezTo>
                <a:cubicBezTo>
                  <a:pt x="309" y="66"/>
                  <a:pt x="311" y="67"/>
                  <a:pt x="314" y="65"/>
                </a:cubicBezTo>
                <a:cubicBezTo>
                  <a:pt x="320" y="62"/>
                  <a:pt x="323" y="60"/>
                  <a:pt x="328" y="64"/>
                </a:cubicBezTo>
                <a:cubicBezTo>
                  <a:pt x="331" y="65"/>
                  <a:pt x="332" y="64"/>
                  <a:pt x="335" y="65"/>
                </a:cubicBezTo>
                <a:cubicBezTo>
                  <a:pt x="338" y="66"/>
                  <a:pt x="343" y="70"/>
                  <a:pt x="346" y="72"/>
                </a:cubicBezTo>
                <a:close/>
                <a:moveTo>
                  <a:pt x="645" y="671"/>
                </a:moveTo>
                <a:cubicBezTo>
                  <a:pt x="646" y="672"/>
                  <a:pt x="649" y="672"/>
                  <a:pt x="651" y="672"/>
                </a:cubicBezTo>
                <a:cubicBezTo>
                  <a:pt x="653" y="671"/>
                  <a:pt x="654" y="671"/>
                  <a:pt x="655" y="669"/>
                </a:cubicBezTo>
                <a:cubicBezTo>
                  <a:pt x="656" y="668"/>
                  <a:pt x="657" y="667"/>
                  <a:pt x="655" y="665"/>
                </a:cubicBezTo>
                <a:cubicBezTo>
                  <a:pt x="653" y="662"/>
                  <a:pt x="643" y="668"/>
                  <a:pt x="642" y="671"/>
                </a:cubicBezTo>
                <a:cubicBezTo>
                  <a:pt x="642" y="671"/>
                  <a:pt x="644" y="671"/>
                  <a:pt x="645" y="671"/>
                </a:cubicBezTo>
                <a:close/>
              </a:path>
            </a:pathLst>
          </a:custGeom>
          <a:solidFill>
            <a:srgbClr val="6F9A7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2" name="Group 70">
            <a:extLst>
              <a:ext uri="{FF2B5EF4-FFF2-40B4-BE49-F238E27FC236}">
                <a16:creationId xmlns:a16="http://schemas.microsoft.com/office/drawing/2014/main" id="{3DA15568-F76D-4BD0-A805-6C76DDC017DF}"/>
              </a:ext>
            </a:extLst>
          </p:cNvPr>
          <p:cNvGrpSpPr/>
          <p:nvPr/>
        </p:nvGrpSpPr>
        <p:grpSpPr>
          <a:xfrm>
            <a:off x="9344545" y="4230554"/>
            <a:ext cx="990600" cy="755819"/>
            <a:chOff x="7461250" y="2698750"/>
            <a:chExt cx="1252538" cy="955675"/>
          </a:xfrm>
          <a:solidFill>
            <a:srgbClr val="6F9A70"/>
          </a:solidFill>
        </p:grpSpPr>
        <p:sp>
          <p:nvSpPr>
            <p:cNvPr id="23" name="Freeform 24">
              <a:extLst>
                <a:ext uri="{FF2B5EF4-FFF2-40B4-BE49-F238E27FC236}">
                  <a16:creationId xmlns:a16="http://schemas.microsoft.com/office/drawing/2014/main" id="{70DC26C7-5EC8-4B8C-9287-D0DF3AC4F8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45450" y="3378200"/>
              <a:ext cx="74613" cy="150813"/>
            </a:xfrm>
            <a:custGeom>
              <a:avLst/>
              <a:gdLst/>
              <a:ahLst/>
              <a:cxnLst>
                <a:cxn ang="0">
                  <a:pos x="12" y="10"/>
                </a:cxn>
                <a:cxn ang="0">
                  <a:pos x="6" y="13"/>
                </a:cxn>
                <a:cxn ang="0">
                  <a:pos x="0" y="13"/>
                </a:cxn>
                <a:cxn ang="0">
                  <a:pos x="0" y="25"/>
                </a:cxn>
                <a:cxn ang="0">
                  <a:pos x="15" y="25"/>
                </a:cxn>
                <a:cxn ang="0">
                  <a:pos x="15" y="65"/>
                </a:cxn>
                <a:cxn ang="0">
                  <a:pos x="32" y="65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17" y="6"/>
                </a:cxn>
                <a:cxn ang="0">
                  <a:pos x="12" y="10"/>
                </a:cxn>
                <a:cxn ang="0">
                  <a:pos x="12" y="10"/>
                </a:cxn>
                <a:cxn ang="0">
                  <a:pos x="12" y="10"/>
                </a:cxn>
              </a:cxnLst>
              <a:rect l="0" t="0" r="r" b="b"/>
              <a:pathLst>
                <a:path w="32" h="65">
                  <a:moveTo>
                    <a:pt x="12" y="10"/>
                  </a:moveTo>
                  <a:cubicBezTo>
                    <a:pt x="10" y="11"/>
                    <a:pt x="8" y="12"/>
                    <a:pt x="6" y="13"/>
                  </a:cubicBezTo>
                  <a:cubicBezTo>
                    <a:pt x="4" y="13"/>
                    <a:pt x="2" y="13"/>
                    <a:pt x="0" y="1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32" y="65"/>
                    <a:pt x="32" y="65"/>
                    <a:pt x="32" y="65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2"/>
                    <a:pt x="18" y="4"/>
                    <a:pt x="17" y="6"/>
                  </a:cubicBezTo>
                  <a:cubicBezTo>
                    <a:pt x="16" y="8"/>
                    <a:pt x="14" y="9"/>
                    <a:pt x="12" y="10"/>
                  </a:cubicBezTo>
                  <a:close/>
                  <a:moveTo>
                    <a:pt x="12" y="10"/>
                  </a:move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5">
              <a:extLst>
                <a:ext uri="{FF2B5EF4-FFF2-40B4-BE49-F238E27FC236}">
                  <a16:creationId xmlns:a16="http://schemas.microsoft.com/office/drawing/2014/main" id="{83792EC1-5C7D-488A-A905-C361AF7A22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61250" y="3054350"/>
              <a:ext cx="103188" cy="114300"/>
            </a:xfrm>
            <a:custGeom>
              <a:avLst/>
              <a:gdLst/>
              <a:ahLst/>
              <a:cxnLst>
                <a:cxn ang="0">
                  <a:pos x="38" y="49"/>
                </a:cxn>
                <a:cxn ang="0">
                  <a:pos x="34" y="19"/>
                </a:cxn>
                <a:cxn ang="0">
                  <a:pos x="8" y="0"/>
                </a:cxn>
                <a:cxn ang="0">
                  <a:pos x="10" y="33"/>
                </a:cxn>
                <a:cxn ang="0">
                  <a:pos x="38" y="49"/>
                </a:cxn>
                <a:cxn ang="0">
                  <a:pos x="38" y="49"/>
                </a:cxn>
                <a:cxn ang="0">
                  <a:pos x="38" y="49"/>
                </a:cxn>
              </a:cxnLst>
              <a:rect l="0" t="0" r="r" b="b"/>
              <a:pathLst>
                <a:path w="45" h="49">
                  <a:moveTo>
                    <a:pt x="38" y="49"/>
                  </a:moveTo>
                  <a:cubicBezTo>
                    <a:pt x="38" y="49"/>
                    <a:pt x="45" y="35"/>
                    <a:pt x="34" y="19"/>
                  </a:cubicBezTo>
                  <a:cubicBezTo>
                    <a:pt x="24" y="3"/>
                    <a:pt x="8" y="0"/>
                    <a:pt x="8" y="0"/>
                  </a:cubicBezTo>
                  <a:cubicBezTo>
                    <a:pt x="8" y="0"/>
                    <a:pt x="0" y="17"/>
                    <a:pt x="10" y="33"/>
                  </a:cubicBezTo>
                  <a:cubicBezTo>
                    <a:pt x="20" y="48"/>
                    <a:pt x="38" y="49"/>
                    <a:pt x="38" y="49"/>
                  </a:cubicBezTo>
                  <a:close/>
                  <a:moveTo>
                    <a:pt x="38" y="49"/>
                  </a:moveTo>
                  <a:cubicBezTo>
                    <a:pt x="38" y="49"/>
                    <a:pt x="38" y="49"/>
                    <a:pt x="38" y="4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6">
              <a:extLst>
                <a:ext uri="{FF2B5EF4-FFF2-40B4-BE49-F238E27FC236}">
                  <a16:creationId xmlns:a16="http://schemas.microsoft.com/office/drawing/2014/main" id="{1B5D45BB-B8D6-4E51-AB0D-4F84BDC6DE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93013" y="3044825"/>
              <a:ext cx="90488" cy="130175"/>
            </a:xfrm>
            <a:custGeom>
              <a:avLst/>
              <a:gdLst/>
              <a:ahLst/>
              <a:cxnLst>
                <a:cxn ang="0">
                  <a:pos x="10" y="56"/>
                </a:cxn>
                <a:cxn ang="0">
                  <a:pos x="33" y="33"/>
                </a:cxn>
                <a:cxn ang="0">
                  <a:pos x="28" y="0"/>
                </a:cxn>
                <a:cxn ang="0">
                  <a:pos x="6" y="25"/>
                </a:cxn>
                <a:cxn ang="0">
                  <a:pos x="10" y="56"/>
                </a:cxn>
                <a:cxn ang="0">
                  <a:pos x="10" y="56"/>
                </a:cxn>
                <a:cxn ang="0">
                  <a:pos x="10" y="56"/>
                </a:cxn>
              </a:cxnLst>
              <a:rect l="0" t="0" r="r" b="b"/>
              <a:pathLst>
                <a:path w="39" h="56">
                  <a:moveTo>
                    <a:pt x="10" y="56"/>
                  </a:moveTo>
                  <a:cubicBezTo>
                    <a:pt x="10" y="56"/>
                    <a:pt x="27" y="51"/>
                    <a:pt x="33" y="33"/>
                  </a:cubicBezTo>
                  <a:cubicBezTo>
                    <a:pt x="39" y="16"/>
                    <a:pt x="28" y="0"/>
                    <a:pt x="28" y="0"/>
                  </a:cubicBezTo>
                  <a:cubicBezTo>
                    <a:pt x="28" y="0"/>
                    <a:pt x="13" y="7"/>
                    <a:pt x="6" y="25"/>
                  </a:cubicBezTo>
                  <a:cubicBezTo>
                    <a:pt x="0" y="43"/>
                    <a:pt x="10" y="56"/>
                    <a:pt x="10" y="56"/>
                  </a:cubicBezTo>
                  <a:close/>
                  <a:moveTo>
                    <a:pt x="10" y="56"/>
                  </a:moveTo>
                  <a:cubicBezTo>
                    <a:pt x="10" y="56"/>
                    <a:pt x="10" y="56"/>
                    <a:pt x="10" y="5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29AE22B2-C89F-4C12-AE16-B73EE29F72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23175" y="3157538"/>
              <a:ext cx="80963" cy="133350"/>
            </a:xfrm>
            <a:custGeom>
              <a:avLst/>
              <a:gdLst/>
              <a:ahLst/>
              <a:cxnLst>
                <a:cxn ang="0">
                  <a:pos x="4" y="28"/>
                </a:cxn>
                <a:cxn ang="0">
                  <a:pos x="11" y="58"/>
                </a:cxn>
                <a:cxn ang="0">
                  <a:pos x="31" y="32"/>
                </a:cxn>
                <a:cxn ang="0">
                  <a:pos x="22" y="0"/>
                </a:cxn>
                <a:cxn ang="0">
                  <a:pos x="4" y="28"/>
                </a:cxn>
                <a:cxn ang="0">
                  <a:pos x="4" y="28"/>
                </a:cxn>
                <a:cxn ang="0">
                  <a:pos x="4" y="28"/>
                </a:cxn>
              </a:cxnLst>
              <a:rect l="0" t="0" r="r" b="b"/>
              <a:pathLst>
                <a:path w="35" h="58">
                  <a:moveTo>
                    <a:pt x="4" y="28"/>
                  </a:moveTo>
                  <a:cubicBezTo>
                    <a:pt x="0" y="46"/>
                    <a:pt x="11" y="58"/>
                    <a:pt x="11" y="58"/>
                  </a:cubicBezTo>
                  <a:cubicBezTo>
                    <a:pt x="11" y="58"/>
                    <a:pt x="27" y="50"/>
                    <a:pt x="31" y="32"/>
                  </a:cubicBezTo>
                  <a:cubicBezTo>
                    <a:pt x="35" y="14"/>
                    <a:pt x="22" y="0"/>
                    <a:pt x="22" y="0"/>
                  </a:cubicBezTo>
                  <a:cubicBezTo>
                    <a:pt x="22" y="0"/>
                    <a:pt x="8" y="9"/>
                    <a:pt x="4" y="28"/>
                  </a:cubicBezTo>
                  <a:close/>
                  <a:moveTo>
                    <a:pt x="4" y="28"/>
                  </a:moveTo>
                  <a:cubicBezTo>
                    <a:pt x="4" y="28"/>
                    <a:pt x="4" y="28"/>
                    <a:pt x="4" y="2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37B383F9-B2C9-47BE-A442-B3A1B01607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88263" y="3230563"/>
              <a:ext cx="74613" cy="134938"/>
            </a:xfrm>
            <a:custGeom>
              <a:avLst/>
              <a:gdLst/>
              <a:ahLst/>
              <a:cxnLst>
                <a:cxn ang="0">
                  <a:pos x="13" y="58"/>
                </a:cxn>
                <a:cxn ang="0">
                  <a:pos x="30" y="31"/>
                </a:cxn>
                <a:cxn ang="0">
                  <a:pos x="17" y="0"/>
                </a:cxn>
                <a:cxn ang="0">
                  <a:pos x="2" y="29"/>
                </a:cxn>
                <a:cxn ang="0">
                  <a:pos x="13" y="58"/>
                </a:cxn>
                <a:cxn ang="0">
                  <a:pos x="13" y="58"/>
                </a:cxn>
                <a:cxn ang="0">
                  <a:pos x="13" y="58"/>
                </a:cxn>
              </a:cxnLst>
              <a:rect l="0" t="0" r="r" b="b"/>
              <a:pathLst>
                <a:path w="32" h="58">
                  <a:moveTo>
                    <a:pt x="13" y="58"/>
                  </a:moveTo>
                  <a:cubicBezTo>
                    <a:pt x="13" y="58"/>
                    <a:pt x="28" y="49"/>
                    <a:pt x="30" y="31"/>
                  </a:cubicBezTo>
                  <a:cubicBezTo>
                    <a:pt x="32" y="12"/>
                    <a:pt x="17" y="0"/>
                    <a:pt x="17" y="0"/>
                  </a:cubicBezTo>
                  <a:cubicBezTo>
                    <a:pt x="17" y="0"/>
                    <a:pt x="4" y="10"/>
                    <a:pt x="2" y="29"/>
                  </a:cubicBezTo>
                  <a:cubicBezTo>
                    <a:pt x="0" y="48"/>
                    <a:pt x="13" y="58"/>
                    <a:pt x="13" y="58"/>
                  </a:cubicBezTo>
                  <a:close/>
                  <a:moveTo>
                    <a:pt x="13" y="58"/>
                  </a:moveTo>
                  <a:cubicBezTo>
                    <a:pt x="13" y="58"/>
                    <a:pt x="13" y="58"/>
                    <a:pt x="13" y="5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F92D8858-47EC-4737-92EB-318D431B83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54938" y="3305175"/>
              <a:ext cx="79375" cy="133350"/>
            </a:xfrm>
            <a:custGeom>
              <a:avLst/>
              <a:gdLst/>
              <a:ahLst/>
              <a:cxnLst>
                <a:cxn ang="0">
                  <a:pos x="22" y="57"/>
                </a:cxn>
                <a:cxn ang="0">
                  <a:pos x="31" y="26"/>
                </a:cxn>
                <a:cxn ang="0">
                  <a:pos x="10" y="0"/>
                </a:cxn>
                <a:cxn ang="0">
                  <a:pos x="4" y="32"/>
                </a:cxn>
                <a:cxn ang="0">
                  <a:pos x="22" y="57"/>
                </a:cxn>
                <a:cxn ang="0">
                  <a:pos x="22" y="57"/>
                </a:cxn>
                <a:cxn ang="0">
                  <a:pos x="22" y="57"/>
                </a:cxn>
              </a:cxnLst>
              <a:rect l="0" t="0" r="r" b="b"/>
              <a:pathLst>
                <a:path w="34" h="57">
                  <a:moveTo>
                    <a:pt x="22" y="57"/>
                  </a:moveTo>
                  <a:cubicBezTo>
                    <a:pt x="22" y="57"/>
                    <a:pt x="34" y="44"/>
                    <a:pt x="31" y="26"/>
                  </a:cubicBezTo>
                  <a:cubicBezTo>
                    <a:pt x="27" y="7"/>
                    <a:pt x="10" y="0"/>
                    <a:pt x="10" y="0"/>
                  </a:cubicBezTo>
                  <a:cubicBezTo>
                    <a:pt x="10" y="0"/>
                    <a:pt x="0" y="13"/>
                    <a:pt x="4" y="32"/>
                  </a:cubicBezTo>
                  <a:cubicBezTo>
                    <a:pt x="7" y="51"/>
                    <a:pt x="22" y="57"/>
                    <a:pt x="22" y="57"/>
                  </a:cubicBezTo>
                  <a:close/>
                  <a:moveTo>
                    <a:pt x="22" y="57"/>
                  </a:moveTo>
                  <a:cubicBezTo>
                    <a:pt x="22" y="57"/>
                    <a:pt x="22" y="57"/>
                    <a:pt x="22" y="5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9E81EA33-1E70-411F-8BAE-7B0158BAAB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48563" y="2943225"/>
              <a:ext cx="65088" cy="136525"/>
            </a:xfrm>
            <a:custGeom>
              <a:avLst/>
              <a:gdLst/>
              <a:ahLst/>
              <a:cxnLst>
                <a:cxn ang="0">
                  <a:pos x="14" y="59"/>
                </a:cxn>
                <a:cxn ang="0">
                  <a:pos x="28" y="31"/>
                </a:cxn>
                <a:cxn ang="0">
                  <a:pos x="16" y="0"/>
                </a:cxn>
                <a:cxn ang="0">
                  <a:pos x="0" y="29"/>
                </a:cxn>
                <a:cxn ang="0">
                  <a:pos x="14" y="59"/>
                </a:cxn>
                <a:cxn ang="0">
                  <a:pos x="14" y="59"/>
                </a:cxn>
                <a:cxn ang="0">
                  <a:pos x="14" y="59"/>
                </a:cxn>
              </a:cxnLst>
              <a:rect l="0" t="0" r="r" b="b"/>
              <a:pathLst>
                <a:path w="28" h="59">
                  <a:moveTo>
                    <a:pt x="14" y="59"/>
                  </a:moveTo>
                  <a:cubicBezTo>
                    <a:pt x="14" y="59"/>
                    <a:pt x="28" y="50"/>
                    <a:pt x="28" y="31"/>
                  </a:cubicBezTo>
                  <a:cubicBezTo>
                    <a:pt x="28" y="12"/>
                    <a:pt x="16" y="0"/>
                    <a:pt x="16" y="0"/>
                  </a:cubicBezTo>
                  <a:cubicBezTo>
                    <a:pt x="16" y="0"/>
                    <a:pt x="0" y="11"/>
                    <a:pt x="0" y="29"/>
                  </a:cubicBezTo>
                  <a:cubicBezTo>
                    <a:pt x="0" y="48"/>
                    <a:pt x="14" y="59"/>
                    <a:pt x="14" y="59"/>
                  </a:cubicBezTo>
                  <a:close/>
                  <a:moveTo>
                    <a:pt x="14" y="59"/>
                  </a:moveTo>
                  <a:cubicBezTo>
                    <a:pt x="14" y="59"/>
                    <a:pt x="14" y="59"/>
                    <a:pt x="14" y="5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2B86E418-1CCD-4F4C-AEEB-D2282427CE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62838" y="3163888"/>
              <a:ext cx="111125" cy="104775"/>
            </a:xfrm>
            <a:custGeom>
              <a:avLst/>
              <a:gdLst/>
              <a:ahLst/>
              <a:cxnLst>
                <a:cxn ang="0">
                  <a:pos x="46" y="41"/>
                </a:cxn>
                <a:cxn ang="0">
                  <a:pos x="33" y="12"/>
                </a:cxn>
                <a:cxn ang="0">
                  <a:pos x="2" y="2"/>
                </a:cxn>
                <a:cxn ang="0">
                  <a:pos x="15" y="33"/>
                </a:cxn>
                <a:cxn ang="0">
                  <a:pos x="46" y="41"/>
                </a:cxn>
                <a:cxn ang="0">
                  <a:pos x="46" y="41"/>
                </a:cxn>
                <a:cxn ang="0">
                  <a:pos x="46" y="41"/>
                </a:cxn>
              </a:cxnLst>
              <a:rect l="0" t="0" r="r" b="b"/>
              <a:pathLst>
                <a:path w="48" h="45">
                  <a:moveTo>
                    <a:pt x="46" y="41"/>
                  </a:moveTo>
                  <a:cubicBezTo>
                    <a:pt x="46" y="41"/>
                    <a:pt x="48" y="24"/>
                    <a:pt x="33" y="12"/>
                  </a:cubicBezTo>
                  <a:cubicBezTo>
                    <a:pt x="19" y="0"/>
                    <a:pt x="2" y="2"/>
                    <a:pt x="2" y="2"/>
                  </a:cubicBezTo>
                  <a:cubicBezTo>
                    <a:pt x="2" y="2"/>
                    <a:pt x="0" y="21"/>
                    <a:pt x="15" y="33"/>
                  </a:cubicBezTo>
                  <a:cubicBezTo>
                    <a:pt x="29" y="45"/>
                    <a:pt x="46" y="41"/>
                    <a:pt x="46" y="41"/>
                  </a:cubicBezTo>
                  <a:close/>
                  <a:moveTo>
                    <a:pt x="46" y="41"/>
                  </a:moveTo>
                  <a:cubicBezTo>
                    <a:pt x="46" y="41"/>
                    <a:pt x="46" y="41"/>
                    <a:pt x="46" y="4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BC59E557-F91E-48C0-8CFA-1EC889F15B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02525" y="3263900"/>
              <a:ext cx="119063" cy="96838"/>
            </a:xfrm>
            <a:custGeom>
              <a:avLst/>
              <a:gdLst/>
              <a:ahLst/>
              <a:cxnLst>
                <a:cxn ang="0">
                  <a:pos x="51" y="34"/>
                </a:cxn>
                <a:cxn ang="0">
                  <a:pos x="32" y="9"/>
                </a:cxn>
                <a:cxn ang="0">
                  <a:pos x="0" y="6"/>
                </a:cxn>
                <a:cxn ang="0">
                  <a:pos x="18" y="33"/>
                </a:cxn>
                <a:cxn ang="0">
                  <a:pos x="51" y="34"/>
                </a:cxn>
                <a:cxn ang="0">
                  <a:pos x="51" y="34"/>
                </a:cxn>
                <a:cxn ang="0">
                  <a:pos x="51" y="34"/>
                </a:cxn>
              </a:cxnLst>
              <a:rect l="0" t="0" r="r" b="b"/>
              <a:pathLst>
                <a:path w="51" h="42">
                  <a:moveTo>
                    <a:pt x="51" y="34"/>
                  </a:moveTo>
                  <a:cubicBezTo>
                    <a:pt x="51" y="34"/>
                    <a:pt x="49" y="18"/>
                    <a:pt x="32" y="9"/>
                  </a:cubicBezTo>
                  <a:cubicBezTo>
                    <a:pt x="15" y="0"/>
                    <a:pt x="0" y="6"/>
                    <a:pt x="0" y="6"/>
                  </a:cubicBezTo>
                  <a:cubicBezTo>
                    <a:pt x="0" y="6"/>
                    <a:pt x="2" y="25"/>
                    <a:pt x="18" y="33"/>
                  </a:cubicBezTo>
                  <a:cubicBezTo>
                    <a:pt x="35" y="42"/>
                    <a:pt x="51" y="34"/>
                    <a:pt x="51" y="34"/>
                  </a:cubicBezTo>
                  <a:close/>
                  <a:moveTo>
                    <a:pt x="51" y="34"/>
                  </a:moveTo>
                  <a:cubicBezTo>
                    <a:pt x="51" y="34"/>
                    <a:pt x="51" y="34"/>
                    <a:pt x="51" y="3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FDC8C991-E464-48D6-879C-CCAA0BE451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48563" y="3359150"/>
              <a:ext cx="133350" cy="76200"/>
            </a:xfrm>
            <a:custGeom>
              <a:avLst/>
              <a:gdLst/>
              <a:ahLst/>
              <a:cxnLst>
                <a:cxn ang="0">
                  <a:pos x="32" y="3"/>
                </a:cxn>
                <a:cxn ang="0">
                  <a:pos x="0" y="10"/>
                </a:cxn>
                <a:cxn ang="0">
                  <a:pos x="26" y="30"/>
                </a:cxn>
                <a:cxn ang="0">
                  <a:pos x="57" y="21"/>
                </a:cxn>
                <a:cxn ang="0">
                  <a:pos x="32" y="3"/>
                </a:cxn>
                <a:cxn ang="0">
                  <a:pos x="32" y="3"/>
                </a:cxn>
                <a:cxn ang="0">
                  <a:pos x="32" y="3"/>
                </a:cxn>
              </a:cxnLst>
              <a:rect l="0" t="0" r="r" b="b"/>
              <a:pathLst>
                <a:path w="57" h="33">
                  <a:moveTo>
                    <a:pt x="32" y="3"/>
                  </a:moveTo>
                  <a:cubicBezTo>
                    <a:pt x="13" y="0"/>
                    <a:pt x="0" y="10"/>
                    <a:pt x="0" y="10"/>
                  </a:cubicBezTo>
                  <a:cubicBezTo>
                    <a:pt x="0" y="10"/>
                    <a:pt x="8" y="27"/>
                    <a:pt x="26" y="30"/>
                  </a:cubicBezTo>
                  <a:cubicBezTo>
                    <a:pt x="45" y="33"/>
                    <a:pt x="57" y="21"/>
                    <a:pt x="57" y="21"/>
                  </a:cubicBezTo>
                  <a:cubicBezTo>
                    <a:pt x="57" y="21"/>
                    <a:pt x="51" y="6"/>
                    <a:pt x="32" y="3"/>
                  </a:cubicBezTo>
                  <a:close/>
                  <a:moveTo>
                    <a:pt x="32" y="3"/>
                  </a:moveTo>
                  <a:cubicBezTo>
                    <a:pt x="32" y="3"/>
                    <a:pt x="32" y="3"/>
                    <a:pt x="32" y="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3F3360EA-20DE-41EF-AF55-31FC3EADBF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37463" y="3433763"/>
              <a:ext cx="134938" cy="66675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0" y="11"/>
                </a:cxn>
                <a:cxn ang="0">
                  <a:pos x="28" y="28"/>
                </a:cxn>
                <a:cxn ang="0">
                  <a:pos x="58" y="15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58" h="29">
                  <a:moveTo>
                    <a:pt x="31" y="0"/>
                  </a:moveTo>
                  <a:cubicBezTo>
                    <a:pt x="12" y="0"/>
                    <a:pt x="0" y="11"/>
                    <a:pt x="0" y="11"/>
                  </a:cubicBezTo>
                  <a:cubicBezTo>
                    <a:pt x="0" y="11"/>
                    <a:pt x="10" y="27"/>
                    <a:pt x="28" y="28"/>
                  </a:cubicBezTo>
                  <a:cubicBezTo>
                    <a:pt x="47" y="29"/>
                    <a:pt x="58" y="15"/>
                    <a:pt x="58" y="15"/>
                  </a:cubicBezTo>
                  <a:cubicBezTo>
                    <a:pt x="58" y="15"/>
                    <a:pt x="50" y="1"/>
                    <a:pt x="31" y="0"/>
                  </a:cubicBezTo>
                  <a:close/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BE5B442A-FFCC-499C-B416-BBA6D70531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23163" y="3098800"/>
              <a:ext cx="330200" cy="390525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0" y="0"/>
                </a:cxn>
                <a:cxn ang="0">
                  <a:pos x="137" y="168"/>
                </a:cxn>
                <a:cxn ang="0">
                  <a:pos x="142" y="160"/>
                </a:cxn>
                <a:cxn ang="0">
                  <a:pos x="29" y="2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142" h="168">
                  <a:moveTo>
                    <a:pt x="29" y="2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1"/>
                    <a:pt x="0" y="97"/>
                    <a:pt x="137" y="168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1" y="93"/>
                    <a:pt x="28" y="6"/>
                    <a:pt x="29" y="2"/>
                  </a:cubicBezTo>
                  <a:close/>
                  <a:moveTo>
                    <a:pt x="29" y="2"/>
                  </a:moveTo>
                  <a:cubicBezTo>
                    <a:pt x="29" y="2"/>
                    <a:pt x="29" y="2"/>
                    <a:pt x="29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67738ACD-19DF-4E26-B13B-9F1AE501AA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85088" y="2698750"/>
              <a:ext cx="803275" cy="955675"/>
            </a:xfrm>
            <a:custGeom>
              <a:avLst/>
              <a:gdLst/>
              <a:ahLst/>
              <a:cxnLst>
                <a:cxn ang="0">
                  <a:pos x="253" y="370"/>
                </a:cxn>
                <a:cxn ang="0">
                  <a:pos x="262" y="273"/>
                </a:cxn>
                <a:cxn ang="0">
                  <a:pos x="251" y="259"/>
                </a:cxn>
                <a:cxn ang="0">
                  <a:pos x="181" y="207"/>
                </a:cxn>
                <a:cxn ang="0">
                  <a:pos x="204" y="181"/>
                </a:cxn>
                <a:cxn ang="0">
                  <a:pos x="222" y="171"/>
                </a:cxn>
                <a:cxn ang="0">
                  <a:pos x="341" y="9"/>
                </a:cxn>
                <a:cxn ang="0">
                  <a:pos x="283" y="0"/>
                </a:cxn>
                <a:cxn ang="0">
                  <a:pos x="284" y="26"/>
                </a:cxn>
                <a:cxn ang="0">
                  <a:pos x="256" y="42"/>
                </a:cxn>
                <a:cxn ang="0">
                  <a:pos x="270" y="31"/>
                </a:cxn>
                <a:cxn ang="0">
                  <a:pos x="173" y="15"/>
                </a:cxn>
                <a:cxn ang="0">
                  <a:pos x="76" y="15"/>
                </a:cxn>
                <a:cxn ang="0">
                  <a:pos x="90" y="31"/>
                </a:cxn>
                <a:cxn ang="0">
                  <a:pos x="90" y="42"/>
                </a:cxn>
                <a:cxn ang="0">
                  <a:pos x="60" y="12"/>
                </a:cxn>
                <a:cxn ang="0">
                  <a:pos x="6" y="0"/>
                </a:cxn>
                <a:cxn ang="0">
                  <a:pos x="49" y="147"/>
                </a:cxn>
                <a:cxn ang="0">
                  <a:pos x="123" y="174"/>
                </a:cxn>
                <a:cxn ang="0">
                  <a:pos x="145" y="173"/>
                </a:cxn>
                <a:cxn ang="0">
                  <a:pos x="95" y="249"/>
                </a:cxn>
                <a:cxn ang="0">
                  <a:pos x="84" y="258"/>
                </a:cxn>
                <a:cxn ang="0">
                  <a:pos x="93" y="273"/>
                </a:cxn>
                <a:cxn ang="0">
                  <a:pos x="84" y="370"/>
                </a:cxn>
                <a:cxn ang="0">
                  <a:pos x="78" y="386"/>
                </a:cxn>
                <a:cxn ang="0">
                  <a:pos x="173" y="411"/>
                </a:cxn>
                <a:cxn ang="0">
                  <a:pos x="268" y="411"/>
                </a:cxn>
                <a:cxn ang="0">
                  <a:pos x="262" y="387"/>
                </a:cxn>
                <a:cxn ang="0">
                  <a:pos x="254" y="67"/>
                </a:cxn>
                <a:cxn ang="0">
                  <a:pos x="268" y="59"/>
                </a:cxn>
                <a:cxn ang="0">
                  <a:pos x="306" y="20"/>
                </a:cxn>
                <a:cxn ang="0">
                  <a:pos x="284" y="132"/>
                </a:cxn>
                <a:cxn ang="0">
                  <a:pos x="254" y="67"/>
                </a:cxn>
                <a:cxn ang="0">
                  <a:pos x="25" y="20"/>
                </a:cxn>
                <a:cxn ang="0">
                  <a:pos x="45" y="37"/>
                </a:cxn>
                <a:cxn ang="0">
                  <a:pos x="78" y="67"/>
                </a:cxn>
                <a:cxn ang="0">
                  <a:pos x="127" y="151"/>
                </a:cxn>
                <a:cxn ang="0">
                  <a:pos x="238" y="370"/>
                </a:cxn>
                <a:cxn ang="0">
                  <a:pos x="173" y="370"/>
                </a:cxn>
                <a:cxn ang="0">
                  <a:pos x="108" y="277"/>
                </a:cxn>
                <a:cxn ang="0">
                  <a:pos x="173" y="277"/>
                </a:cxn>
                <a:cxn ang="0">
                  <a:pos x="238" y="370"/>
                </a:cxn>
                <a:cxn ang="0">
                  <a:pos x="238" y="370"/>
                </a:cxn>
              </a:cxnLst>
              <a:rect l="0" t="0" r="r" b="b"/>
              <a:pathLst>
                <a:path w="346" h="411">
                  <a:moveTo>
                    <a:pt x="262" y="370"/>
                  </a:moveTo>
                  <a:cubicBezTo>
                    <a:pt x="253" y="370"/>
                    <a:pt x="253" y="370"/>
                    <a:pt x="253" y="370"/>
                  </a:cubicBezTo>
                  <a:cubicBezTo>
                    <a:pt x="253" y="273"/>
                    <a:pt x="253" y="273"/>
                    <a:pt x="253" y="273"/>
                  </a:cubicBezTo>
                  <a:cubicBezTo>
                    <a:pt x="262" y="273"/>
                    <a:pt x="262" y="273"/>
                    <a:pt x="262" y="273"/>
                  </a:cubicBezTo>
                  <a:cubicBezTo>
                    <a:pt x="262" y="259"/>
                    <a:pt x="262" y="259"/>
                    <a:pt x="262" y="259"/>
                  </a:cubicBezTo>
                  <a:cubicBezTo>
                    <a:pt x="251" y="259"/>
                    <a:pt x="251" y="259"/>
                    <a:pt x="251" y="259"/>
                  </a:cubicBezTo>
                  <a:cubicBezTo>
                    <a:pt x="251" y="249"/>
                    <a:pt x="251" y="249"/>
                    <a:pt x="251" y="249"/>
                  </a:cubicBezTo>
                  <a:cubicBezTo>
                    <a:pt x="251" y="249"/>
                    <a:pt x="181" y="236"/>
                    <a:pt x="181" y="207"/>
                  </a:cubicBezTo>
                  <a:cubicBezTo>
                    <a:pt x="181" y="197"/>
                    <a:pt x="190" y="187"/>
                    <a:pt x="201" y="173"/>
                  </a:cubicBezTo>
                  <a:cubicBezTo>
                    <a:pt x="204" y="181"/>
                    <a:pt x="204" y="181"/>
                    <a:pt x="204" y="181"/>
                  </a:cubicBezTo>
                  <a:cubicBezTo>
                    <a:pt x="223" y="174"/>
                    <a:pt x="223" y="174"/>
                    <a:pt x="223" y="174"/>
                  </a:cubicBezTo>
                  <a:cubicBezTo>
                    <a:pt x="222" y="171"/>
                    <a:pt x="222" y="171"/>
                    <a:pt x="222" y="171"/>
                  </a:cubicBezTo>
                  <a:cubicBezTo>
                    <a:pt x="252" y="173"/>
                    <a:pt x="278" y="165"/>
                    <a:pt x="297" y="147"/>
                  </a:cubicBezTo>
                  <a:cubicBezTo>
                    <a:pt x="346" y="102"/>
                    <a:pt x="341" y="13"/>
                    <a:pt x="341" y="9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86" y="12"/>
                    <a:pt x="286" y="12"/>
                    <a:pt x="286" y="12"/>
                  </a:cubicBezTo>
                  <a:cubicBezTo>
                    <a:pt x="287" y="18"/>
                    <a:pt x="286" y="22"/>
                    <a:pt x="284" y="26"/>
                  </a:cubicBezTo>
                  <a:cubicBezTo>
                    <a:pt x="278" y="36"/>
                    <a:pt x="262" y="41"/>
                    <a:pt x="256" y="42"/>
                  </a:cubicBezTo>
                  <a:cubicBezTo>
                    <a:pt x="256" y="42"/>
                    <a:pt x="256" y="42"/>
                    <a:pt x="256" y="42"/>
                  </a:cubicBezTo>
                  <a:cubicBezTo>
                    <a:pt x="256" y="38"/>
                    <a:pt x="256" y="35"/>
                    <a:pt x="256" y="31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0" y="15"/>
                    <a:pt x="270" y="15"/>
                    <a:pt x="270" y="15"/>
                  </a:cubicBezTo>
                  <a:cubicBezTo>
                    <a:pt x="173" y="15"/>
                    <a:pt x="173" y="15"/>
                    <a:pt x="173" y="15"/>
                  </a:cubicBezTo>
                  <a:cubicBezTo>
                    <a:pt x="173" y="15"/>
                    <a:pt x="173" y="15"/>
                    <a:pt x="173" y="15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90" y="35"/>
                    <a:pt x="90" y="38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84" y="41"/>
                    <a:pt x="68" y="36"/>
                    <a:pt x="62" y="26"/>
                  </a:cubicBezTo>
                  <a:cubicBezTo>
                    <a:pt x="60" y="22"/>
                    <a:pt x="59" y="18"/>
                    <a:pt x="60" y="12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3"/>
                    <a:pt x="0" y="102"/>
                    <a:pt x="49" y="147"/>
                  </a:cubicBezTo>
                  <a:cubicBezTo>
                    <a:pt x="68" y="165"/>
                    <a:pt x="94" y="173"/>
                    <a:pt x="124" y="171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42" y="181"/>
                    <a:pt x="142" y="181"/>
                    <a:pt x="142" y="181"/>
                  </a:cubicBezTo>
                  <a:cubicBezTo>
                    <a:pt x="145" y="173"/>
                    <a:pt x="145" y="173"/>
                    <a:pt x="145" y="173"/>
                  </a:cubicBezTo>
                  <a:cubicBezTo>
                    <a:pt x="156" y="187"/>
                    <a:pt x="165" y="197"/>
                    <a:pt x="165" y="207"/>
                  </a:cubicBezTo>
                  <a:cubicBezTo>
                    <a:pt x="165" y="236"/>
                    <a:pt x="95" y="249"/>
                    <a:pt x="95" y="249"/>
                  </a:cubicBezTo>
                  <a:cubicBezTo>
                    <a:pt x="95" y="258"/>
                    <a:pt x="95" y="258"/>
                    <a:pt x="95" y="258"/>
                  </a:cubicBezTo>
                  <a:cubicBezTo>
                    <a:pt x="84" y="258"/>
                    <a:pt x="84" y="258"/>
                    <a:pt x="84" y="258"/>
                  </a:cubicBezTo>
                  <a:cubicBezTo>
                    <a:pt x="84" y="273"/>
                    <a:pt x="84" y="273"/>
                    <a:pt x="84" y="273"/>
                  </a:cubicBezTo>
                  <a:cubicBezTo>
                    <a:pt x="93" y="273"/>
                    <a:pt x="93" y="273"/>
                    <a:pt x="93" y="273"/>
                  </a:cubicBezTo>
                  <a:cubicBezTo>
                    <a:pt x="93" y="370"/>
                    <a:pt x="93" y="370"/>
                    <a:pt x="93" y="370"/>
                  </a:cubicBezTo>
                  <a:cubicBezTo>
                    <a:pt x="84" y="370"/>
                    <a:pt x="84" y="370"/>
                    <a:pt x="84" y="370"/>
                  </a:cubicBezTo>
                  <a:cubicBezTo>
                    <a:pt x="84" y="386"/>
                    <a:pt x="84" y="386"/>
                    <a:pt x="84" y="386"/>
                  </a:cubicBezTo>
                  <a:cubicBezTo>
                    <a:pt x="78" y="386"/>
                    <a:pt x="78" y="386"/>
                    <a:pt x="78" y="386"/>
                  </a:cubicBezTo>
                  <a:cubicBezTo>
                    <a:pt x="78" y="411"/>
                    <a:pt x="78" y="411"/>
                    <a:pt x="78" y="411"/>
                  </a:cubicBezTo>
                  <a:cubicBezTo>
                    <a:pt x="173" y="411"/>
                    <a:pt x="173" y="411"/>
                    <a:pt x="173" y="411"/>
                  </a:cubicBezTo>
                  <a:cubicBezTo>
                    <a:pt x="173" y="411"/>
                    <a:pt x="173" y="411"/>
                    <a:pt x="173" y="411"/>
                  </a:cubicBezTo>
                  <a:cubicBezTo>
                    <a:pt x="268" y="411"/>
                    <a:pt x="268" y="411"/>
                    <a:pt x="268" y="411"/>
                  </a:cubicBezTo>
                  <a:cubicBezTo>
                    <a:pt x="268" y="387"/>
                    <a:pt x="268" y="387"/>
                    <a:pt x="268" y="387"/>
                  </a:cubicBezTo>
                  <a:cubicBezTo>
                    <a:pt x="262" y="387"/>
                    <a:pt x="262" y="387"/>
                    <a:pt x="262" y="387"/>
                  </a:cubicBezTo>
                  <a:lnTo>
                    <a:pt x="262" y="370"/>
                  </a:lnTo>
                  <a:close/>
                  <a:moveTo>
                    <a:pt x="254" y="67"/>
                  </a:moveTo>
                  <a:cubicBezTo>
                    <a:pt x="268" y="67"/>
                    <a:pt x="268" y="67"/>
                    <a:pt x="268" y="67"/>
                  </a:cubicBezTo>
                  <a:cubicBezTo>
                    <a:pt x="268" y="59"/>
                    <a:pt x="268" y="59"/>
                    <a:pt x="268" y="59"/>
                  </a:cubicBezTo>
                  <a:cubicBezTo>
                    <a:pt x="277" y="56"/>
                    <a:pt x="292" y="50"/>
                    <a:pt x="301" y="37"/>
                  </a:cubicBezTo>
                  <a:cubicBezTo>
                    <a:pt x="304" y="32"/>
                    <a:pt x="306" y="26"/>
                    <a:pt x="306" y="20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1" y="43"/>
                    <a:pt x="317" y="102"/>
                    <a:pt x="284" y="132"/>
                  </a:cubicBezTo>
                  <a:cubicBezTo>
                    <a:pt x="268" y="147"/>
                    <a:pt x="246" y="153"/>
                    <a:pt x="219" y="151"/>
                  </a:cubicBezTo>
                  <a:cubicBezTo>
                    <a:pt x="234" y="130"/>
                    <a:pt x="249" y="104"/>
                    <a:pt x="254" y="67"/>
                  </a:cubicBezTo>
                  <a:close/>
                  <a:moveTo>
                    <a:pt x="62" y="132"/>
                  </a:moveTo>
                  <a:cubicBezTo>
                    <a:pt x="29" y="102"/>
                    <a:pt x="25" y="43"/>
                    <a:pt x="25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6"/>
                    <a:pt x="42" y="32"/>
                    <a:pt x="45" y="37"/>
                  </a:cubicBezTo>
                  <a:cubicBezTo>
                    <a:pt x="54" y="50"/>
                    <a:pt x="69" y="56"/>
                    <a:pt x="78" y="59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92" y="67"/>
                    <a:pt x="92" y="67"/>
                    <a:pt x="92" y="67"/>
                  </a:cubicBezTo>
                  <a:cubicBezTo>
                    <a:pt x="97" y="104"/>
                    <a:pt x="112" y="130"/>
                    <a:pt x="127" y="151"/>
                  </a:cubicBezTo>
                  <a:cubicBezTo>
                    <a:pt x="100" y="153"/>
                    <a:pt x="79" y="147"/>
                    <a:pt x="62" y="132"/>
                  </a:cubicBezTo>
                  <a:close/>
                  <a:moveTo>
                    <a:pt x="238" y="370"/>
                  </a:moveTo>
                  <a:cubicBezTo>
                    <a:pt x="173" y="370"/>
                    <a:pt x="173" y="370"/>
                    <a:pt x="173" y="370"/>
                  </a:cubicBezTo>
                  <a:cubicBezTo>
                    <a:pt x="173" y="370"/>
                    <a:pt x="173" y="370"/>
                    <a:pt x="173" y="370"/>
                  </a:cubicBezTo>
                  <a:cubicBezTo>
                    <a:pt x="108" y="370"/>
                    <a:pt x="108" y="370"/>
                    <a:pt x="108" y="370"/>
                  </a:cubicBezTo>
                  <a:cubicBezTo>
                    <a:pt x="108" y="277"/>
                    <a:pt x="108" y="277"/>
                    <a:pt x="108" y="277"/>
                  </a:cubicBezTo>
                  <a:cubicBezTo>
                    <a:pt x="173" y="277"/>
                    <a:pt x="173" y="277"/>
                    <a:pt x="173" y="277"/>
                  </a:cubicBezTo>
                  <a:cubicBezTo>
                    <a:pt x="173" y="277"/>
                    <a:pt x="173" y="277"/>
                    <a:pt x="173" y="277"/>
                  </a:cubicBezTo>
                  <a:cubicBezTo>
                    <a:pt x="238" y="277"/>
                    <a:pt x="238" y="277"/>
                    <a:pt x="238" y="277"/>
                  </a:cubicBezTo>
                  <a:lnTo>
                    <a:pt x="238" y="370"/>
                  </a:lnTo>
                  <a:close/>
                  <a:moveTo>
                    <a:pt x="238" y="370"/>
                  </a:moveTo>
                  <a:cubicBezTo>
                    <a:pt x="238" y="370"/>
                    <a:pt x="238" y="370"/>
                    <a:pt x="238" y="37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70A7CD51-0CD7-4B73-8142-217C203474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09013" y="3054350"/>
              <a:ext cx="104775" cy="114300"/>
            </a:xfrm>
            <a:custGeom>
              <a:avLst/>
              <a:gdLst/>
              <a:ahLst/>
              <a:cxnLst>
                <a:cxn ang="0">
                  <a:pos x="7" y="49"/>
                </a:cxn>
                <a:cxn ang="0">
                  <a:pos x="35" y="33"/>
                </a:cxn>
                <a:cxn ang="0">
                  <a:pos x="37" y="0"/>
                </a:cxn>
                <a:cxn ang="0">
                  <a:pos x="11" y="19"/>
                </a:cxn>
                <a:cxn ang="0">
                  <a:pos x="7" y="49"/>
                </a:cxn>
                <a:cxn ang="0">
                  <a:pos x="7" y="49"/>
                </a:cxn>
                <a:cxn ang="0">
                  <a:pos x="7" y="49"/>
                </a:cxn>
              </a:cxnLst>
              <a:rect l="0" t="0" r="r" b="b"/>
              <a:pathLst>
                <a:path w="45" h="49">
                  <a:moveTo>
                    <a:pt x="7" y="49"/>
                  </a:moveTo>
                  <a:cubicBezTo>
                    <a:pt x="7" y="49"/>
                    <a:pt x="25" y="48"/>
                    <a:pt x="35" y="33"/>
                  </a:cubicBezTo>
                  <a:cubicBezTo>
                    <a:pt x="45" y="17"/>
                    <a:pt x="37" y="0"/>
                    <a:pt x="37" y="0"/>
                  </a:cubicBezTo>
                  <a:cubicBezTo>
                    <a:pt x="37" y="0"/>
                    <a:pt x="21" y="3"/>
                    <a:pt x="11" y="19"/>
                  </a:cubicBezTo>
                  <a:cubicBezTo>
                    <a:pt x="0" y="35"/>
                    <a:pt x="7" y="49"/>
                    <a:pt x="7" y="49"/>
                  </a:cubicBezTo>
                  <a:close/>
                  <a:moveTo>
                    <a:pt x="7" y="49"/>
                  </a:moveTo>
                  <a:cubicBezTo>
                    <a:pt x="7" y="49"/>
                    <a:pt x="7" y="49"/>
                    <a:pt x="7" y="4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BE8CC51B-A9C1-4250-BF20-B3999CD819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1538" y="3044825"/>
              <a:ext cx="90488" cy="130175"/>
            </a:xfrm>
            <a:custGeom>
              <a:avLst/>
              <a:gdLst/>
              <a:ahLst/>
              <a:cxnLst>
                <a:cxn ang="0">
                  <a:pos x="29" y="56"/>
                </a:cxn>
                <a:cxn ang="0">
                  <a:pos x="33" y="25"/>
                </a:cxn>
                <a:cxn ang="0">
                  <a:pos x="11" y="0"/>
                </a:cxn>
                <a:cxn ang="0">
                  <a:pos x="6" y="33"/>
                </a:cxn>
                <a:cxn ang="0">
                  <a:pos x="29" y="56"/>
                </a:cxn>
                <a:cxn ang="0">
                  <a:pos x="29" y="56"/>
                </a:cxn>
                <a:cxn ang="0">
                  <a:pos x="29" y="56"/>
                </a:cxn>
              </a:cxnLst>
              <a:rect l="0" t="0" r="r" b="b"/>
              <a:pathLst>
                <a:path w="39" h="56">
                  <a:moveTo>
                    <a:pt x="29" y="56"/>
                  </a:moveTo>
                  <a:cubicBezTo>
                    <a:pt x="29" y="56"/>
                    <a:pt x="39" y="43"/>
                    <a:pt x="33" y="25"/>
                  </a:cubicBezTo>
                  <a:cubicBezTo>
                    <a:pt x="26" y="7"/>
                    <a:pt x="11" y="0"/>
                    <a:pt x="11" y="0"/>
                  </a:cubicBezTo>
                  <a:cubicBezTo>
                    <a:pt x="11" y="0"/>
                    <a:pt x="0" y="16"/>
                    <a:pt x="6" y="33"/>
                  </a:cubicBezTo>
                  <a:cubicBezTo>
                    <a:pt x="12" y="51"/>
                    <a:pt x="29" y="56"/>
                    <a:pt x="29" y="56"/>
                  </a:cubicBezTo>
                  <a:close/>
                  <a:moveTo>
                    <a:pt x="29" y="56"/>
                  </a:moveTo>
                  <a:cubicBezTo>
                    <a:pt x="29" y="56"/>
                    <a:pt x="29" y="56"/>
                    <a:pt x="29" y="5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0E90C261-36F0-40DA-A6AB-41D6DFBF35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70900" y="3157538"/>
              <a:ext cx="80963" cy="133350"/>
            </a:xfrm>
            <a:custGeom>
              <a:avLst/>
              <a:gdLst/>
              <a:ahLst/>
              <a:cxnLst>
                <a:cxn ang="0">
                  <a:pos x="24" y="58"/>
                </a:cxn>
                <a:cxn ang="0">
                  <a:pos x="31" y="28"/>
                </a:cxn>
                <a:cxn ang="0">
                  <a:pos x="14" y="0"/>
                </a:cxn>
                <a:cxn ang="0">
                  <a:pos x="4" y="32"/>
                </a:cxn>
                <a:cxn ang="0">
                  <a:pos x="24" y="58"/>
                </a:cxn>
                <a:cxn ang="0">
                  <a:pos x="24" y="58"/>
                </a:cxn>
                <a:cxn ang="0">
                  <a:pos x="24" y="58"/>
                </a:cxn>
              </a:cxnLst>
              <a:rect l="0" t="0" r="r" b="b"/>
              <a:pathLst>
                <a:path w="35" h="58">
                  <a:moveTo>
                    <a:pt x="24" y="58"/>
                  </a:moveTo>
                  <a:cubicBezTo>
                    <a:pt x="24" y="58"/>
                    <a:pt x="35" y="46"/>
                    <a:pt x="31" y="28"/>
                  </a:cubicBezTo>
                  <a:cubicBezTo>
                    <a:pt x="28" y="9"/>
                    <a:pt x="14" y="0"/>
                    <a:pt x="14" y="0"/>
                  </a:cubicBezTo>
                  <a:cubicBezTo>
                    <a:pt x="14" y="0"/>
                    <a:pt x="0" y="14"/>
                    <a:pt x="4" y="32"/>
                  </a:cubicBezTo>
                  <a:cubicBezTo>
                    <a:pt x="8" y="50"/>
                    <a:pt x="24" y="58"/>
                    <a:pt x="24" y="58"/>
                  </a:cubicBezTo>
                  <a:close/>
                  <a:moveTo>
                    <a:pt x="24" y="58"/>
                  </a:moveTo>
                  <a:cubicBezTo>
                    <a:pt x="24" y="58"/>
                    <a:pt x="24" y="58"/>
                    <a:pt x="24" y="5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0">
              <a:extLst>
                <a:ext uri="{FF2B5EF4-FFF2-40B4-BE49-F238E27FC236}">
                  <a16:creationId xmlns:a16="http://schemas.microsoft.com/office/drawing/2014/main" id="{3896BCFC-C0BE-42E4-98E6-25425AEB12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12163" y="3230563"/>
              <a:ext cx="74613" cy="134938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" y="31"/>
                </a:cxn>
                <a:cxn ang="0">
                  <a:pos x="20" y="58"/>
                </a:cxn>
                <a:cxn ang="0">
                  <a:pos x="30" y="29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32" h="58">
                  <a:moveTo>
                    <a:pt x="15" y="0"/>
                  </a:moveTo>
                  <a:cubicBezTo>
                    <a:pt x="15" y="0"/>
                    <a:pt x="0" y="13"/>
                    <a:pt x="2" y="31"/>
                  </a:cubicBezTo>
                  <a:cubicBezTo>
                    <a:pt x="5" y="49"/>
                    <a:pt x="20" y="58"/>
                    <a:pt x="20" y="58"/>
                  </a:cubicBezTo>
                  <a:cubicBezTo>
                    <a:pt x="20" y="58"/>
                    <a:pt x="32" y="48"/>
                    <a:pt x="30" y="29"/>
                  </a:cubicBezTo>
                  <a:cubicBezTo>
                    <a:pt x="28" y="10"/>
                    <a:pt x="15" y="0"/>
                    <a:pt x="15" y="0"/>
                  </a:cubicBezTo>
                  <a:close/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1">
              <a:extLst>
                <a:ext uri="{FF2B5EF4-FFF2-40B4-BE49-F238E27FC236}">
                  <a16:creationId xmlns:a16="http://schemas.microsoft.com/office/drawing/2014/main" id="{5F761117-116E-41A8-AAE2-CA3ECB37C5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40725" y="3305175"/>
              <a:ext cx="79375" cy="133350"/>
            </a:xfrm>
            <a:custGeom>
              <a:avLst/>
              <a:gdLst/>
              <a:ahLst/>
              <a:cxnLst>
                <a:cxn ang="0">
                  <a:pos x="3" y="26"/>
                </a:cxn>
                <a:cxn ang="0">
                  <a:pos x="12" y="57"/>
                </a:cxn>
                <a:cxn ang="0">
                  <a:pos x="31" y="32"/>
                </a:cxn>
                <a:cxn ang="0">
                  <a:pos x="24" y="0"/>
                </a:cxn>
                <a:cxn ang="0">
                  <a:pos x="3" y="26"/>
                </a:cxn>
                <a:cxn ang="0">
                  <a:pos x="3" y="26"/>
                </a:cxn>
                <a:cxn ang="0">
                  <a:pos x="3" y="26"/>
                </a:cxn>
              </a:cxnLst>
              <a:rect l="0" t="0" r="r" b="b"/>
              <a:pathLst>
                <a:path w="34" h="57">
                  <a:moveTo>
                    <a:pt x="3" y="26"/>
                  </a:moveTo>
                  <a:cubicBezTo>
                    <a:pt x="0" y="44"/>
                    <a:pt x="12" y="57"/>
                    <a:pt x="12" y="57"/>
                  </a:cubicBezTo>
                  <a:cubicBezTo>
                    <a:pt x="12" y="57"/>
                    <a:pt x="27" y="51"/>
                    <a:pt x="31" y="32"/>
                  </a:cubicBezTo>
                  <a:cubicBezTo>
                    <a:pt x="34" y="13"/>
                    <a:pt x="24" y="0"/>
                    <a:pt x="24" y="0"/>
                  </a:cubicBezTo>
                  <a:cubicBezTo>
                    <a:pt x="24" y="0"/>
                    <a:pt x="7" y="8"/>
                    <a:pt x="3" y="26"/>
                  </a:cubicBezTo>
                  <a:close/>
                  <a:moveTo>
                    <a:pt x="3" y="26"/>
                  </a:moveTo>
                  <a:cubicBezTo>
                    <a:pt x="3" y="26"/>
                    <a:pt x="3" y="26"/>
                    <a:pt x="3" y="2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2">
              <a:extLst>
                <a:ext uri="{FF2B5EF4-FFF2-40B4-BE49-F238E27FC236}">
                  <a16:creationId xmlns:a16="http://schemas.microsoft.com/office/drawing/2014/main" id="{04EB2ABB-15C2-4369-ABDA-ED5BBCD750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61388" y="2943225"/>
              <a:ext cx="65088" cy="136525"/>
            </a:xfrm>
            <a:custGeom>
              <a:avLst/>
              <a:gdLst/>
              <a:ahLst/>
              <a:cxnLst>
                <a:cxn ang="0">
                  <a:pos x="14" y="59"/>
                </a:cxn>
                <a:cxn ang="0">
                  <a:pos x="28" y="30"/>
                </a:cxn>
                <a:cxn ang="0">
                  <a:pos x="12" y="0"/>
                </a:cxn>
                <a:cxn ang="0">
                  <a:pos x="0" y="31"/>
                </a:cxn>
                <a:cxn ang="0">
                  <a:pos x="14" y="59"/>
                </a:cxn>
                <a:cxn ang="0">
                  <a:pos x="14" y="59"/>
                </a:cxn>
                <a:cxn ang="0">
                  <a:pos x="14" y="59"/>
                </a:cxn>
              </a:cxnLst>
              <a:rect l="0" t="0" r="r" b="b"/>
              <a:pathLst>
                <a:path w="28" h="59">
                  <a:moveTo>
                    <a:pt x="14" y="59"/>
                  </a:moveTo>
                  <a:cubicBezTo>
                    <a:pt x="14" y="59"/>
                    <a:pt x="28" y="48"/>
                    <a:pt x="28" y="30"/>
                  </a:cubicBezTo>
                  <a:cubicBezTo>
                    <a:pt x="28" y="11"/>
                    <a:pt x="12" y="0"/>
                    <a:pt x="12" y="0"/>
                  </a:cubicBezTo>
                  <a:cubicBezTo>
                    <a:pt x="12" y="0"/>
                    <a:pt x="0" y="12"/>
                    <a:pt x="0" y="31"/>
                  </a:cubicBezTo>
                  <a:cubicBezTo>
                    <a:pt x="0" y="50"/>
                    <a:pt x="14" y="59"/>
                    <a:pt x="14" y="59"/>
                  </a:cubicBezTo>
                  <a:close/>
                  <a:moveTo>
                    <a:pt x="14" y="59"/>
                  </a:moveTo>
                  <a:cubicBezTo>
                    <a:pt x="14" y="59"/>
                    <a:pt x="14" y="59"/>
                    <a:pt x="14" y="5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3">
              <a:extLst>
                <a:ext uri="{FF2B5EF4-FFF2-40B4-BE49-F238E27FC236}">
                  <a16:creationId xmlns:a16="http://schemas.microsoft.com/office/drawing/2014/main" id="{2956512D-25AA-4B80-8BE2-81C9CA3697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01075" y="3163888"/>
              <a:ext cx="111125" cy="104775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15" y="12"/>
                </a:cxn>
                <a:cxn ang="0">
                  <a:pos x="2" y="41"/>
                </a:cxn>
                <a:cxn ang="0">
                  <a:pos x="33" y="33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</a:cxnLst>
              <a:rect l="0" t="0" r="r" b="b"/>
              <a:pathLst>
                <a:path w="48" h="45">
                  <a:moveTo>
                    <a:pt x="46" y="2"/>
                  </a:moveTo>
                  <a:cubicBezTo>
                    <a:pt x="46" y="2"/>
                    <a:pt x="29" y="0"/>
                    <a:pt x="15" y="12"/>
                  </a:cubicBezTo>
                  <a:cubicBezTo>
                    <a:pt x="0" y="25"/>
                    <a:pt x="2" y="41"/>
                    <a:pt x="2" y="41"/>
                  </a:cubicBezTo>
                  <a:cubicBezTo>
                    <a:pt x="2" y="41"/>
                    <a:pt x="19" y="45"/>
                    <a:pt x="33" y="33"/>
                  </a:cubicBezTo>
                  <a:cubicBezTo>
                    <a:pt x="48" y="21"/>
                    <a:pt x="46" y="2"/>
                    <a:pt x="46" y="2"/>
                  </a:cubicBezTo>
                  <a:close/>
                  <a:moveTo>
                    <a:pt x="46" y="2"/>
                  </a:moveTo>
                  <a:cubicBezTo>
                    <a:pt x="46" y="2"/>
                    <a:pt x="46" y="2"/>
                    <a:pt x="46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4">
              <a:extLst>
                <a:ext uri="{FF2B5EF4-FFF2-40B4-BE49-F238E27FC236}">
                  <a16:creationId xmlns:a16="http://schemas.microsoft.com/office/drawing/2014/main" id="{FB8981F8-2477-4D4F-BBC1-DD2E129719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53450" y="3265488"/>
              <a:ext cx="120650" cy="95250"/>
            </a:xfrm>
            <a:custGeom>
              <a:avLst/>
              <a:gdLst/>
              <a:ahLst/>
              <a:cxnLst>
                <a:cxn ang="0">
                  <a:pos x="19" y="8"/>
                </a:cxn>
                <a:cxn ang="0">
                  <a:pos x="0" y="33"/>
                </a:cxn>
                <a:cxn ang="0">
                  <a:pos x="33" y="32"/>
                </a:cxn>
                <a:cxn ang="0">
                  <a:pos x="52" y="5"/>
                </a:cxn>
                <a:cxn ang="0">
                  <a:pos x="19" y="8"/>
                </a:cxn>
                <a:cxn ang="0">
                  <a:pos x="19" y="8"/>
                </a:cxn>
                <a:cxn ang="0">
                  <a:pos x="19" y="8"/>
                </a:cxn>
              </a:cxnLst>
              <a:rect l="0" t="0" r="r" b="b"/>
              <a:pathLst>
                <a:path w="52" h="41">
                  <a:moveTo>
                    <a:pt x="19" y="8"/>
                  </a:moveTo>
                  <a:cubicBezTo>
                    <a:pt x="2" y="17"/>
                    <a:pt x="0" y="33"/>
                    <a:pt x="0" y="33"/>
                  </a:cubicBezTo>
                  <a:cubicBezTo>
                    <a:pt x="0" y="33"/>
                    <a:pt x="16" y="41"/>
                    <a:pt x="33" y="32"/>
                  </a:cubicBezTo>
                  <a:cubicBezTo>
                    <a:pt x="49" y="24"/>
                    <a:pt x="52" y="5"/>
                    <a:pt x="52" y="5"/>
                  </a:cubicBezTo>
                  <a:cubicBezTo>
                    <a:pt x="52" y="5"/>
                    <a:pt x="36" y="0"/>
                    <a:pt x="19" y="8"/>
                  </a:cubicBezTo>
                  <a:close/>
                  <a:moveTo>
                    <a:pt x="19" y="8"/>
                  </a:moveTo>
                  <a:cubicBezTo>
                    <a:pt x="19" y="8"/>
                    <a:pt x="19" y="8"/>
                    <a:pt x="19" y="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5">
              <a:extLst>
                <a:ext uri="{FF2B5EF4-FFF2-40B4-BE49-F238E27FC236}">
                  <a16:creationId xmlns:a16="http://schemas.microsoft.com/office/drawing/2014/main" id="{0AA6A72D-E80D-4C20-8B1C-AA383290A6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3125" y="3359150"/>
              <a:ext cx="133350" cy="76200"/>
            </a:xfrm>
            <a:custGeom>
              <a:avLst/>
              <a:gdLst/>
              <a:ahLst/>
              <a:cxnLst>
                <a:cxn ang="0">
                  <a:pos x="25" y="3"/>
                </a:cxn>
                <a:cxn ang="0">
                  <a:pos x="0" y="21"/>
                </a:cxn>
                <a:cxn ang="0">
                  <a:pos x="31" y="30"/>
                </a:cxn>
                <a:cxn ang="0">
                  <a:pos x="57" y="10"/>
                </a:cxn>
                <a:cxn ang="0">
                  <a:pos x="25" y="3"/>
                </a:cxn>
                <a:cxn ang="0">
                  <a:pos x="25" y="3"/>
                </a:cxn>
                <a:cxn ang="0">
                  <a:pos x="25" y="3"/>
                </a:cxn>
              </a:cxnLst>
              <a:rect l="0" t="0" r="r" b="b"/>
              <a:pathLst>
                <a:path w="57" h="33">
                  <a:moveTo>
                    <a:pt x="25" y="3"/>
                  </a:moveTo>
                  <a:cubicBezTo>
                    <a:pt x="6" y="6"/>
                    <a:pt x="0" y="21"/>
                    <a:pt x="0" y="21"/>
                  </a:cubicBezTo>
                  <a:cubicBezTo>
                    <a:pt x="0" y="21"/>
                    <a:pt x="12" y="33"/>
                    <a:pt x="31" y="30"/>
                  </a:cubicBezTo>
                  <a:cubicBezTo>
                    <a:pt x="49" y="27"/>
                    <a:pt x="57" y="10"/>
                    <a:pt x="57" y="10"/>
                  </a:cubicBezTo>
                  <a:cubicBezTo>
                    <a:pt x="57" y="10"/>
                    <a:pt x="44" y="0"/>
                    <a:pt x="25" y="3"/>
                  </a:cubicBezTo>
                  <a:close/>
                  <a:moveTo>
                    <a:pt x="25" y="3"/>
                  </a:moveTo>
                  <a:cubicBezTo>
                    <a:pt x="25" y="3"/>
                    <a:pt x="25" y="3"/>
                    <a:pt x="25" y="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6">
              <a:extLst>
                <a:ext uri="{FF2B5EF4-FFF2-40B4-BE49-F238E27FC236}">
                  <a16:creationId xmlns:a16="http://schemas.microsoft.com/office/drawing/2014/main" id="{72C0E009-7662-48F5-AACE-9F13B91640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02638" y="3433763"/>
              <a:ext cx="134938" cy="66675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30" y="28"/>
                </a:cxn>
                <a:cxn ang="0">
                  <a:pos x="58" y="11"/>
                </a:cxn>
                <a:cxn ang="0">
                  <a:pos x="27" y="0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0" y="15"/>
                </a:cxn>
              </a:cxnLst>
              <a:rect l="0" t="0" r="r" b="b"/>
              <a:pathLst>
                <a:path w="58" h="29">
                  <a:moveTo>
                    <a:pt x="0" y="15"/>
                  </a:moveTo>
                  <a:cubicBezTo>
                    <a:pt x="0" y="15"/>
                    <a:pt x="11" y="29"/>
                    <a:pt x="30" y="28"/>
                  </a:cubicBezTo>
                  <a:cubicBezTo>
                    <a:pt x="48" y="27"/>
                    <a:pt x="58" y="11"/>
                    <a:pt x="58" y="11"/>
                  </a:cubicBezTo>
                  <a:cubicBezTo>
                    <a:pt x="58" y="11"/>
                    <a:pt x="46" y="0"/>
                    <a:pt x="27" y="0"/>
                  </a:cubicBezTo>
                  <a:cubicBezTo>
                    <a:pt x="8" y="1"/>
                    <a:pt x="0" y="15"/>
                    <a:pt x="0" y="15"/>
                  </a:cubicBezTo>
                  <a:close/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7">
              <a:extLst>
                <a:ext uri="{FF2B5EF4-FFF2-40B4-BE49-F238E27FC236}">
                  <a16:creationId xmlns:a16="http://schemas.microsoft.com/office/drawing/2014/main" id="{87CDC3ED-1FAC-4377-9739-CAA631197E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24850" y="3098800"/>
              <a:ext cx="327025" cy="390525"/>
            </a:xfrm>
            <a:custGeom>
              <a:avLst/>
              <a:gdLst/>
              <a:ahLst/>
              <a:cxnLst>
                <a:cxn ang="0">
                  <a:pos x="121" y="0"/>
                </a:cxn>
                <a:cxn ang="0">
                  <a:pos x="112" y="2"/>
                </a:cxn>
                <a:cxn ang="0">
                  <a:pos x="0" y="160"/>
                </a:cxn>
                <a:cxn ang="0">
                  <a:pos x="4" y="168"/>
                </a:cxn>
                <a:cxn ang="0">
                  <a:pos x="121" y="0"/>
                </a:cxn>
                <a:cxn ang="0">
                  <a:pos x="121" y="0"/>
                </a:cxn>
                <a:cxn ang="0">
                  <a:pos x="121" y="0"/>
                </a:cxn>
              </a:cxnLst>
              <a:rect l="0" t="0" r="r" b="b"/>
              <a:pathLst>
                <a:path w="141" h="168">
                  <a:moveTo>
                    <a:pt x="121" y="0"/>
                  </a:moveTo>
                  <a:cubicBezTo>
                    <a:pt x="112" y="2"/>
                    <a:pt x="112" y="2"/>
                    <a:pt x="112" y="2"/>
                  </a:cubicBezTo>
                  <a:cubicBezTo>
                    <a:pt x="113" y="6"/>
                    <a:pt x="131" y="93"/>
                    <a:pt x="0" y="160"/>
                  </a:cubicBezTo>
                  <a:cubicBezTo>
                    <a:pt x="4" y="168"/>
                    <a:pt x="4" y="168"/>
                    <a:pt x="4" y="168"/>
                  </a:cubicBezTo>
                  <a:cubicBezTo>
                    <a:pt x="141" y="97"/>
                    <a:pt x="121" y="1"/>
                    <a:pt x="121" y="0"/>
                  </a:cubicBezTo>
                  <a:close/>
                  <a:moveTo>
                    <a:pt x="121" y="0"/>
                  </a:moveTo>
                  <a:cubicBezTo>
                    <a:pt x="121" y="0"/>
                    <a:pt x="121" y="0"/>
                    <a:pt x="12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7" name="Rectangle 104">
            <a:extLst>
              <a:ext uri="{FF2B5EF4-FFF2-40B4-BE49-F238E27FC236}">
                <a16:creationId xmlns:a16="http://schemas.microsoft.com/office/drawing/2014/main" id="{5B947612-DBA7-4BB2-B958-6C4444E2FFAC}"/>
              </a:ext>
            </a:extLst>
          </p:cNvPr>
          <p:cNvSpPr/>
          <p:nvPr/>
        </p:nvSpPr>
        <p:spPr>
          <a:xfrm rot="20385112">
            <a:off x="6957169" y="5155538"/>
            <a:ext cx="990600" cy="274320"/>
          </a:xfrm>
          <a:prstGeom prst="rect">
            <a:avLst/>
          </a:prstGeom>
          <a:solidFill>
            <a:srgbClr val="6F9A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105">
            <a:extLst>
              <a:ext uri="{FF2B5EF4-FFF2-40B4-BE49-F238E27FC236}">
                <a16:creationId xmlns:a16="http://schemas.microsoft.com/office/drawing/2014/main" id="{20DFCF23-184C-4B5D-9A5A-AC9ABA60C8E0}"/>
              </a:ext>
            </a:extLst>
          </p:cNvPr>
          <p:cNvSpPr/>
          <p:nvPr/>
        </p:nvSpPr>
        <p:spPr>
          <a:xfrm rot="1767163">
            <a:off x="6061501" y="5192181"/>
            <a:ext cx="814246" cy="274320"/>
          </a:xfrm>
          <a:prstGeom prst="rect">
            <a:avLst/>
          </a:prstGeom>
          <a:solidFill>
            <a:srgbClr val="6F9A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文本框 36">
            <a:extLst>
              <a:ext uri="{FF2B5EF4-FFF2-40B4-BE49-F238E27FC236}">
                <a16:creationId xmlns:a16="http://schemas.microsoft.com/office/drawing/2014/main" id="{022A0951-E02E-45FA-8D2C-2DC2CF828A61}"/>
              </a:ext>
            </a:extLst>
          </p:cNvPr>
          <p:cNvSpPr txBox="1"/>
          <p:nvPr/>
        </p:nvSpPr>
        <p:spPr>
          <a:xfrm>
            <a:off x="4481000" y="2732542"/>
            <a:ext cx="1991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YOUR TEXT </a:t>
            </a:r>
          </a:p>
        </p:txBody>
      </p:sp>
      <p:sp>
        <p:nvSpPr>
          <p:cNvPr id="50" name="Text Placeholder 32">
            <a:extLst>
              <a:ext uri="{FF2B5EF4-FFF2-40B4-BE49-F238E27FC236}">
                <a16:creationId xmlns:a16="http://schemas.microsoft.com/office/drawing/2014/main" id="{64840AAF-28CF-43A4-BFD7-EF914F90A54F}"/>
              </a:ext>
            </a:extLst>
          </p:cNvPr>
          <p:cNvSpPr txBox="1">
            <a:spLocks/>
          </p:cNvSpPr>
          <p:nvPr/>
        </p:nvSpPr>
        <p:spPr>
          <a:xfrm>
            <a:off x="4364549" y="3143244"/>
            <a:ext cx="2253318" cy="9822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Lemon drops oat cake oat cake sugar plum. Jelly beans macaroon I love topping danish cake</a:t>
            </a:r>
          </a:p>
        </p:txBody>
      </p:sp>
      <p:sp>
        <p:nvSpPr>
          <p:cNvPr id="51" name="文本框 36">
            <a:extLst>
              <a:ext uri="{FF2B5EF4-FFF2-40B4-BE49-F238E27FC236}">
                <a16:creationId xmlns:a16="http://schemas.microsoft.com/office/drawing/2014/main" id="{D844002E-600E-4195-A944-7FD39BCCAD52}"/>
              </a:ext>
            </a:extLst>
          </p:cNvPr>
          <p:cNvSpPr txBox="1"/>
          <p:nvPr/>
        </p:nvSpPr>
        <p:spPr>
          <a:xfrm>
            <a:off x="8526431" y="2671746"/>
            <a:ext cx="1991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YOUR TEXT </a:t>
            </a:r>
          </a:p>
        </p:txBody>
      </p:sp>
      <p:sp>
        <p:nvSpPr>
          <p:cNvPr id="52" name="Text Placeholder 32">
            <a:extLst>
              <a:ext uri="{FF2B5EF4-FFF2-40B4-BE49-F238E27FC236}">
                <a16:creationId xmlns:a16="http://schemas.microsoft.com/office/drawing/2014/main" id="{157F1C6B-F064-4987-BB80-6088B58EC7BB}"/>
              </a:ext>
            </a:extLst>
          </p:cNvPr>
          <p:cNvSpPr txBox="1">
            <a:spLocks/>
          </p:cNvSpPr>
          <p:nvPr/>
        </p:nvSpPr>
        <p:spPr>
          <a:xfrm>
            <a:off x="8409980" y="3082448"/>
            <a:ext cx="2253318" cy="9822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Lemon drops oat cake oat cake sugar plum. Jelly beans macaroon I love topping danish cake</a:t>
            </a:r>
          </a:p>
        </p:txBody>
      </p:sp>
      <p:sp>
        <p:nvSpPr>
          <p:cNvPr id="53" name="文本框 36">
            <a:extLst>
              <a:ext uri="{FF2B5EF4-FFF2-40B4-BE49-F238E27FC236}">
                <a16:creationId xmlns:a16="http://schemas.microsoft.com/office/drawing/2014/main" id="{5F7F0ECC-D5C8-4943-AE66-167664B45A1D}"/>
              </a:ext>
            </a:extLst>
          </p:cNvPr>
          <p:cNvSpPr txBox="1"/>
          <p:nvPr/>
        </p:nvSpPr>
        <p:spPr>
          <a:xfrm>
            <a:off x="1150757" y="2671746"/>
            <a:ext cx="1991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YOUR TEXT </a:t>
            </a:r>
          </a:p>
        </p:txBody>
      </p:sp>
      <p:sp>
        <p:nvSpPr>
          <p:cNvPr id="54" name="Text Placeholder 32">
            <a:extLst>
              <a:ext uri="{FF2B5EF4-FFF2-40B4-BE49-F238E27FC236}">
                <a16:creationId xmlns:a16="http://schemas.microsoft.com/office/drawing/2014/main" id="{59B05787-4946-4F94-A0CF-3CA8AA2835C2}"/>
              </a:ext>
            </a:extLst>
          </p:cNvPr>
          <p:cNvSpPr txBox="1">
            <a:spLocks/>
          </p:cNvSpPr>
          <p:nvPr/>
        </p:nvSpPr>
        <p:spPr>
          <a:xfrm>
            <a:off x="1034306" y="3082448"/>
            <a:ext cx="2253318" cy="9822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Lemon drops oat cake oat cake sugar plum. Jelly beans macaroon I love topping danish cake</a:t>
            </a:r>
          </a:p>
        </p:txBody>
      </p:sp>
    </p:spTree>
    <p:extLst>
      <p:ext uri="{BB962C8B-B14F-4D97-AF65-F5344CB8AC3E}">
        <p14:creationId xmlns:p14="http://schemas.microsoft.com/office/powerpoint/2010/main" val="3196665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CCFF562-154F-42E3-AE36-BA0CBB656C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" r="80729"/>
          <a:stretch/>
        </p:blipFill>
        <p:spPr>
          <a:xfrm>
            <a:off x="0" y="3860800"/>
            <a:ext cx="1932067" cy="29972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964FBAC-F971-4235-99CD-AD0F017EB3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17" b="4334"/>
          <a:stretch/>
        </p:blipFill>
        <p:spPr>
          <a:xfrm>
            <a:off x="8915400" y="3804922"/>
            <a:ext cx="3276600" cy="3053078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94555965-3B4E-4837-918A-1730551BFCBD}"/>
              </a:ext>
            </a:extLst>
          </p:cNvPr>
          <p:cNvGrpSpPr/>
          <p:nvPr/>
        </p:nvGrpSpPr>
        <p:grpSpPr>
          <a:xfrm>
            <a:off x="5124768" y="2654300"/>
            <a:ext cx="4203065" cy="2051088"/>
            <a:chOff x="3994468" y="2438995"/>
            <a:chExt cx="4203065" cy="2051088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AB3E4E8-4202-4B1C-B5DC-9A1305C25D38}"/>
                </a:ext>
              </a:extLst>
            </p:cNvPr>
            <p:cNvSpPr txBox="1"/>
            <p:nvPr/>
          </p:nvSpPr>
          <p:spPr>
            <a:xfrm>
              <a:off x="3994468" y="2438995"/>
              <a:ext cx="420306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  <a:cs typeface="Arial" panose="020B0604020202020204" pitchFamily="34" charset="0"/>
                </a:rPr>
                <a:t>PART 03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3D096890-2E82-4619-972D-ABC7A7970B25}"/>
                </a:ext>
              </a:extLst>
            </p:cNvPr>
            <p:cNvSpPr txBox="1"/>
            <p:nvPr/>
          </p:nvSpPr>
          <p:spPr>
            <a:xfrm>
              <a:off x="4351421" y="3552239"/>
              <a:ext cx="3489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成功项目展示</a:t>
              </a:r>
              <a:endParaRPr lang="en-US" altLang="zh-CN" sz="3600" dirty="0">
                <a:solidFill>
                  <a:srgbClr val="6F9A7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68B51BE6-9643-401D-A3AF-8D8CB3672BFE}"/>
                </a:ext>
              </a:extLst>
            </p:cNvPr>
            <p:cNvSpPr/>
            <p:nvPr/>
          </p:nvSpPr>
          <p:spPr>
            <a:xfrm>
              <a:off x="4716456" y="4213084"/>
              <a:ext cx="275908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SUCCESSFUL PROJECT PRESENTATION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02DF71C0-D4BD-4011-9647-849AC35D58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1" r="63958"/>
          <a:stretch/>
        </p:blipFill>
        <p:spPr>
          <a:xfrm>
            <a:off x="2146367" y="2759935"/>
            <a:ext cx="2527233" cy="409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474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A756EC4-C9DE-4DC1-BA94-DF5452D7CFFA}"/>
              </a:ext>
            </a:extLst>
          </p:cNvPr>
          <p:cNvGrpSpPr/>
          <p:nvPr/>
        </p:nvGrpSpPr>
        <p:grpSpPr>
          <a:xfrm>
            <a:off x="225434" y="242900"/>
            <a:ext cx="3097453" cy="523220"/>
            <a:chOff x="4632334" y="2643200"/>
            <a:chExt cx="3097453" cy="523220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FB2D09A2-8950-4C15-A3A3-7A2057AF0FBD}"/>
                </a:ext>
              </a:extLst>
            </p:cNvPr>
            <p:cNvSpPr/>
            <p:nvPr/>
          </p:nvSpPr>
          <p:spPr>
            <a:xfrm>
              <a:off x="4632334" y="2690183"/>
              <a:ext cx="652803" cy="370029"/>
            </a:xfrm>
            <a:prstGeom prst="roundRect">
              <a:avLst/>
            </a:prstGeom>
            <a:solidFill>
              <a:srgbClr val="6F9A70"/>
            </a:solidFill>
            <a:ln>
              <a:noFill/>
            </a:ln>
            <a:effectLst>
              <a:outerShdw blurRad="152400" dist="63500" dir="5400000" sx="104000" sy="104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51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027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753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05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256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5079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97586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0102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6821"/>
              <a:r>
                <a:rPr lang="en-US" altLang="zh-CN" sz="24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6" name="文本框 3">
              <a:extLst>
                <a:ext uri="{FF2B5EF4-FFF2-40B4-BE49-F238E27FC236}">
                  <a16:creationId xmlns:a16="http://schemas.microsoft.com/office/drawing/2014/main" id="{93EA2CF6-B1C2-49B5-B861-FD4307A6CC6A}"/>
                </a:ext>
              </a:extLst>
            </p:cNvPr>
            <p:cNvSpPr txBox="1"/>
            <p:nvPr/>
          </p:nvSpPr>
          <p:spPr>
            <a:xfrm>
              <a:off x="5350191" y="2643200"/>
              <a:ext cx="23795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成功项目展示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</p:grpSp>
      <p:sp>
        <p:nvSpPr>
          <p:cNvPr id="7" name="Freeform 191">
            <a:extLst>
              <a:ext uri="{FF2B5EF4-FFF2-40B4-BE49-F238E27FC236}">
                <a16:creationId xmlns:a16="http://schemas.microsoft.com/office/drawing/2014/main" id="{47236884-F27E-4ADE-B3BF-35AE28004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4240" y="3722109"/>
            <a:ext cx="6936" cy="117832"/>
          </a:xfrm>
          <a:custGeom>
            <a:avLst/>
            <a:gdLst>
              <a:gd name="T0" fmla="*/ 0 w 7"/>
              <a:gd name="T1" fmla="*/ 147 h 148"/>
              <a:gd name="T2" fmla="*/ 0 w 7"/>
              <a:gd name="T3" fmla="*/ 147 h 148"/>
              <a:gd name="T4" fmla="*/ 6 w 7"/>
              <a:gd name="T5" fmla="*/ 147 h 148"/>
              <a:gd name="T6" fmla="*/ 0 w 7"/>
              <a:gd name="T7" fmla="*/ 0 h 148"/>
              <a:gd name="T8" fmla="*/ 0 w 7"/>
              <a:gd name="T9" fmla="*/ 147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148">
                <a:moveTo>
                  <a:pt x="0" y="147"/>
                </a:moveTo>
                <a:lnTo>
                  <a:pt x="0" y="147"/>
                </a:lnTo>
                <a:cubicBezTo>
                  <a:pt x="6" y="147"/>
                  <a:pt x="6" y="147"/>
                  <a:pt x="6" y="147"/>
                </a:cubicBezTo>
                <a:cubicBezTo>
                  <a:pt x="6" y="100"/>
                  <a:pt x="0" y="47"/>
                  <a:pt x="0" y="0"/>
                </a:cubicBezTo>
                <a:lnTo>
                  <a:pt x="0" y="147"/>
                </a:lnTo>
              </a:path>
            </a:pathLst>
          </a:custGeom>
          <a:solidFill>
            <a:srgbClr val="FFFEF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21853" tIns="60926" rIns="121853" bIns="60926" anchor="ctr"/>
          <a:lstStyle/>
          <a:p>
            <a:endParaRPr lang="en-US">
              <a:latin typeface="Calibri Light"/>
            </a:endParaRPr>
          </a:p>
        </p:txBody>
      </p:sp>
      <p:sp>
        <p:nvSpPr>
          <p:cNvPr id="8" name="Freeform 193">
            <a:extLst>
              <a:ext uri="{FF2B5EF4-FFF2-40B4-BE49-F238E27FC236}">
                <a16:creationId xmlns:a16="http://schemas.microsoft.com/office/drawing/2014/main" id="{3E858CFF-8811-4416-83C1-EA93ED0E5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4240" y="3600813"/>
            <a:ext cx="6936" cy="121296"/>
          </a:xfrm>
          <a:custGeom>
            <a:avLst/>
            <a:gdLst>
              <a:gd name="T0" fmla="*/ 0 w 7"/>
              <a:gd name="T1" fmla="*/ 0 h 154"/>
              <a:gd name="T2" fmla="*/ 0 w 7"/>
              <a:gd name="T3" fmla="*/ 0 h 154"/>
              <a:gd name="T4" fmla="*/ 0 w 7"/>
              <a:gd name="T5" fmla="*/ 153 h 154"/>
              <a:gd name="T6" fmla="*/ 6 w 7"/>
              <a:gd name="T7" fmla="*/ 0 h 154"/>
              <a:gd name="T8" fmla="*/ 0 w 7"/>
              <a:gd name="T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154">
                <a:moveTo>
                  <a:pt x="0" y="0"/>
                </a:moveTo>
                <a:lnTo>
                  <a:pt x="0" y="0"/>
                </a:lnTo>
                <a:cubicBezTo>
                  <a:pt x="0" y="153"/>
                  <a:pt x="0" y="153"/>
                  <a:pt x="0" y="153"/>
                </a:cubicBezTo>
                <a:cubicBezTo>
                  <a:pt x="0" y="100"/>
                  <a:pt x="6" y="53"/>
                  <a:pt x="6" y="0"/>
                </a:cubicBezTo>
                <a:lnTo>
                  <a:pt x="0" y="0"/>
                </a:lnTo>
              </a:path>
            </a:pathLst>
          </a:custGeom>
          <a:solidFill>
            <a:srgbClr val="FFFEF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21853" tIns="60926" rIns="121853" bIns="60926" anchor="ctr"/>
          <a:lstStyle/>
          <a:p>
            <a:endParaRPr lang="en-US">
              <a:latin typeface="Calibri Light"/>
            </a:endParaRPr>
          </a:p>
        </p:txBody>
      </p:sp>
      <p:grpSp>
        <p:nvGrpSpPr>
          <p:cNvPr id="9" name="Group 6">
            <a:extLst>
              <a:ext uri="{FF2B5EF4-FFF2-40B4-BE49-F238E27FC236}">
                <a16:creationId xmlns:a16="http://schemas.microsoft.com/office/drawing/2014/main" id="{F612FD03-08F0-4A1A-98CE-9138C4E7FFE4}"/>
              </a:ext>
            </a:extLst>
          </p:cNvPr>
          <p:cNvGrpSpPr/>
          <p:nvPr/>
        </p:nvGrpSpPr>
        <p:grpSpPr>
          <a:xfrm>
            <a:off x="3977095" y="2045687"/>
            <a:ext cx="2024416" cy="1555126"/>
            <a:chOff x="9491314" y="3772300"/>
            <a:chExt cx="2533844" cy="1946462"/>
          </a:xfrm>
          <a:solidFill>
            <a:srgbClr val="6F9A70"/>
          </a:solidFill>
        </p:grpSpPr>
        <p:sp>
          <p:nvSpPr>
            <p:cNvPr id="10" name="Freeform 190">
              <a:extLst>
                <a:ext uri="{FF2B5EF4-FFF2-40B4-BE49-F238E27FC236}">
                  <a16:creationId xmlns:a16="http://schemas.microsoft.com/office/drawing/2014/main" id="{6DBCC975-2969-40C7-B445-437AD01760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67206" y="3961978"/>
              <a:ext cx="1757952" cy="1756784"/>
            </a:xfrm>
            <a:custGeom>
              <a:avLst/>
              <a:gdLst>
                <a:gd name="T0" fmla="*/ 1784 w 1785"/>
                <a:gd name="T1" fmla="*/ 618 h 1785"/>
                <a:gd name="T2" fmla="*/ 1784 w 1785"/>
                <a:gd name="T3" fmla="*/ 618 h 1785"/>
                <a:gd name="T4" fmla="*/ 1784 w 1785"/>
                <a:gd name="T5" fmla="*/ 0 h 1785"/>
                <a:gd name="T6" fmla="*/ 0 w 1785"/>
                <a:gd name="T7" fmla="*/ 1784 h 1785"/>
                <a:gd name="T8" fmla="*/ 606 w 1785"/>
                <a:gd name="T9" fmla="*/ 1784 h 1785"/>
                <a:gd name="T10" fmla="*/ 1784 w 1785"/>
                <a:gd name="T11" fmla="*/ 618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5" h="1785">
                  <a:moveTo>
                    <a:pt x="1784" y="618"/>
                  </a:moveTo>
                  <a:lnTo>
                    <a:pt x="1784" y="618"/>
                  </a:lnTo>
                  <a:cubicBezTo>
                    <a:pt x="1784" y="0"/>
                    <a:pt x="1784" y="0"/>
                    <a:pt x="1784" y="0"/>
                  </a:cubicBezTo>
                  <a:cubicBezTo>
                    <a:pt x="836" y="77"/>
                    <a:pt x="76" y="836"/>
                    <a:pt x="0" y="1784"/>
                  </a:cubicBezTo>
                  <a:cubicBezTo>
                    <a:pt x="606" y="1784"/>
                    <a:pt x="606" y="1784"/>
                    <a:pt x="606" y="1784"/>
                  </a:cubicBezTo>
                  <a:cubicBezTo>
                    <a:pt x="665" y="1166"/>
                    <a:pt x="1166" y="677"/>
                    <a:pt x="1784" y="61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21853" tIns="60926" rIns="121853" bIns="60926" anchor="ctr"/>
            <a:lstStyle/>
            <a:p>
              <a:endParaRPr lang="en-US">
                <a:latin typeface="Calibri Light"/>
              </a:endParaRPr>
            </a:p>
          </p:txBody>
        </p:sp>
        <p:sp>
          <p:nvSpPr>
            <p:cNvPr id="11" name="Freeform 197">
              <a:extLst>
                <a:ext uri="{FF2B5EF4-FFF2-40B4-BE49-F238E27FC236}">
                  <a16:creationId xmlns:a16="http://schemas.microsoft.com/office/drawing/2014/main" id="{89BF1E3A-6332-4CAF-A616-19FC9D6E1D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08345" y="3997859"/>
              <a:ext cx="894169" cy="728738"/>
            </a:xfrm>
            <a:custGeom>
              <a:avLst/>
              <a:gdLst>
                <a:gd name="T0" fmla="*/ 907 w 908"/>
                <a:gd name="T1" fmla="*/ 742 h 743"/>
                <a:gd name="T2" fmla="*/ 842 w 908"/>
                <a:gd name="T3" fmla="*/ 742 h 743"/>
                <a:gd name="T4" fmla="*/ 842 w 908"/>
                <a:gd name="T5" fmla="*/ 59 h 743"/>
                <a:gd name="T6" fmla="*/ 0 w 908"/>
                <a:gd name="T7" fmla="*/ 59 h 743"/>
                <a:gd name="T8" fmla="*/ 0 w 908"/>
                <a:gd name="T9" fmla="*/ 0 h 743"/>
                <a:gd name="T10" fmla="*/ 907 w 908"/>
                <a:gd name="T11" fmla="*/ 0 h 743"/>
                <a:gd name="T12" fmla="*/ 907 w 908"/>
                <a:gd name="T13" fmla="*/ 742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8" h="743">
                  <a:moveTo>
                    <a:pt x="907" y="742"/>
                  </a:moveTo>
                  <a:lnTo>
                    <a:pt x="842" y="742"/>
                  </a:lnTo>
                  <a:lnTo>
                    <a:pt x="842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907" y="0"/>
                  </a:lnTo>
                  <a:lnTo>
                    <a:pt x="907" y="74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21853" tIns="60926" rIns="121853" bIns="60926" anchor="ctr"/>
            <a:lstStyle/>
            <a:p>
              <a:endParaRPr lang="en-US" dirty="0">
                <a:latin typeface="Calibri Light"/>
              </a:endParaRPr>
            </a:p>
          </p:txBody>
        </p:sp>
        <p:sp>
          <p:nvSpPr>
            <p:cNvPr id="12" name="Freeform 212">
              <a:extLst>
                <a:ext uri="{FF2B5EF4-FFF2-40B4-BE49-F238E27FC236}">
                  <a16:creationId xmlns:a16="http://schemas.microsoft.com/office/drawing/2014/main" id="{1BEF0E56-AB94-48E1-848C-3FD580305A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91314" y="3772300"/>
              <a:ext cx="529554" cy="529203"/>
            </a:xfrm>
            <a:custGeom>
              <a:avLst/>
              <a:gdLst>
                <a:gd name="T0" fmla="*/ 536 w 537"/>
                <a:gd name="T1" fmla="*/ 265 h 537"/>
                <a:gd name="T2" fmla="*/ 536 w 537"/>
                <a:gd name="T3" fmla="*/ 265 h 537"/>
                <a:gd name="T4" fmla="*/ 265 w 537"/>
                <a:gd name="T5" fmla="*/ 536 h 537"/>
                <a:gd name="T6" fmla="*/ 0 w 537"/>
                <a:gd name="T7" fmla="*/ 265 h 537"/>
                <a:gd name="T8" fmla="*/ 265 w 537"/>
                <a:gd name="T9" fmla="*/ 0 h 537"/>
                <a:gd name="T10" fmla="*/ 536 w 537"/>
                <a:gd name="T11" fmla="*/ 265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7" h="537">
                  <a:moveTo>
                    <a:pt x="536" y="265"/>
                  </a:moveTo>
                  <a:lnTo>
                    <a:pt x="536" y="265"/>
                  </a:lnTo>
                  <a:cubicBezTo>
                    <a:pt x="536" y="418"/>
                    <a:pt x="413" y="536"/>
                    <a:pt x="265" y="536"/>
                  </a:cubicBezTo>
                  <a:cubicBezTo>
                    <a:pt x="118" y="536"/>
                    <a:pt x="0" y="418"/>
                    <a:pt x="0" y="265"/>
                  </a:cubicBezTo>
                  <a:cubicBezTo>
                    <a:pt x="0" y="118"/>
                    <a:pt x="118" y="0"/>
                    <a:pt x="265" y="0"/>
                  </a:cubicBezTo>
                  <a:cubicBezTo>
                    <a:pt x="413" y="0"/>
                    <a:pt x="536" y="118"/>
                    <a:pt x="536" y="26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21853" tIns="60926" rIns="121853" bIns="60926" anchor="ctr"/>
            <a:lstStyle/>
            <a:p>
              <a:endParaRPr lang="en-US">
                <a:latin typeface="Calibri Light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2ACA0CF1-1214-4FE7-B498-CED921CE42D0}"/>
              </a:ext>
            </a:extLst>
          </p:cNvPr>
          <p:cNvGrpSpPr/>
          <p:nvPr/>
        </p:nvGrpSpPr>
        <p:grpSpPr>
          <a:xfrm>
            <a:off x="6233863" y="3836477"/>
            <a:ext cx="1844945" cy="2075912"/>
            <a:chOff x="12315980" y="6013728"/>
            <a:chExt cx="2309211" cy="2598300"/>
          </a:xfrm>
          <a:solidFill>
            <a:srgbClr val="6F9A70"/>
          </a:solidFill>
        </p:grpSpPr>
        <p:sp>
          <p:nvSpPr>
            <p:cNvPr id="14" name="Freeform 194">
              <a:extLst>
                <a:ext uri="{FF2B5EF4-FFF2-40B4-BE49-F238E27FC236}">
                  <a16:creationId xmlns:a16="http://schemas.microsoft.com/office/drawing/2014/main" id="{97A1D648-359C-4899-AEC2-15E7692755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15980" y="6013728"/>
              <a:ext cx="1757952" cy="1756780"/>
            </a:xfrm>
            <a:custGeom>
              <a:avLst/>
              <a:gdLst>
                <a:gd name="T0" fmla="*/ 0 w 1785"/>
                <a:gd name="T1" fmla="*/ 1131 h 1784"/>
                <a:gd name="T2" fmla="*/ 0 w 1785"/>
                <a:gd name="T3" fmla="*/ 1131 h 1784"/>
                <a:gd name="T4" fmla="*/ 0 w 1785"/>
                <a:gd name="T5" fmla="*/ 1783 h 1784"/>
                <a:gd name="T6" fmla="*/ 1784 w 1785"/>
                <a:gd name="T7" fmla="*/ 0 h 1784"/>
                <a:gd name="T8" fmla="*/ 1113 w 1785"/>
                <a:gd name="T9" fmla="*/ 0 h 1784"/>
                <a:gd name="T10" fmla="*/ 0 w 1785"/>
                <a:gd name="T11" fmla="*/ 1131 h 1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5" h="1784">
                  <a:moveTo>
                    <a:pt x="0" y="1131"/>
                  </a:moveTo>
                  <a:lnTo>
                    <a:pt x="0" y="1131"/>
                  </a:lnTo>
                  <a:cubicBezTo>
                    <a:pt x="0" y="1783"/>
                    <a:pt x="0" y="1783"/>
                    <a:pt x="0" y="1783"/>
                  </a:cubicBezTo>
                  <a:cubicBezTo>
                    <a:pt x="948" y="1713"/>
                    <a:pt x="1713" y="954"/>
                    <a:pt x="1784" y="0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42" y="583"/>
                    <a:pt x="583" y="1048"/>
                    <a:pt x="0" y="113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21853" tIns="60926" rIns="121853" bIns="60926" anchor="ctr"/>
            <a:lstStyle/>
            <a:p>
              <a:endParaRPr lang="en-US">
                <a:latin typeface="Calibri Light"/>
              </a:endParaRPr>
            </a:p>
          </p:txBody>
        </p:sp>
        <p:sp>
          <p:nvSpPr>
            <p:cNvPr id="15" name="Freeform 199">
              <a:extLst>
                <a:ext uri="{FF2B5EF4-FFF2-40B4-BE49-F238E27FC236}">
                  <a16:creationId xmlns:a16="http://schemas.microsoft.com/office/drawing/2014/main" id="{3C9FFD68-A34A-4B8A-9E0B-73CBB8618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92289" y="7401801"/>
              <a:ext cx="859443" cy="971653"/>
            </a:xfrm>
            <a:custGeom>
              <a:avLst/>
              <a:gdLst>
                <a:gd name="T0" fmla="*/ 872 w 873"/>
                <a:gd name="T1" fmla="*/ 988 h 989"/>
                <a:gd name="T2" fmla="*/ 0 w 873"/>
                <a:gd name="T3" fmla="*/ 988 h 989"/>
                <a:gd name="T4" fmla="*/ 0 w 873"/>
                <a:gd name="T5" fmla="*/ 0 h 989"/>
                <a:gd name="T6" fmla="*/ 65 w 873"/>
                <a:gd name="T7" fmla="*/ 0 h 989"/>
                <a:gd name="T8" fmla="*/ 65 w 873"/>
                <a:gd name="T9" fmla="*/ 930 h 989"/>
                <a:gd name="T10" fmla="*/ 872 w 873"/>
                <a:gd name="T11" fmla="*/ 930 h 989"/>
                <a:gd name="T12" fmla="*/ 872 w 873"/>
                <a:gd name="T13" fmla="*/ 988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3" h="989">
                  <a:moveTo>
                    <a:pt x="872" y="988"/>
                  </a:moveTo>
                  <a:lnTo>
                    <a:pt x="0" y="988"/>
                  </a:lnTo>
                  <a:lnTo>
                    <a:pt x="0" y="0"/>
                  </a:lnTo>
                  <a:lnTo>
                    <a:pt x="65" y="0"/>
                  </a:lnTo>
                  <a:lnTo>
                    <a:pt x="65" y="930"/>
                  </a:lnTo>
                  <a:lnTo>
                    <a:pt x="872" y="930"/>
                  </a:lnTo>
                  <a:lnTo>
                    <a:pt x="872" y="98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21853" tIns="60926" rIns="121853" bIns="60926" anchor="ctr"/>
            <a:lstStyle/>
            <a:p>
              <a:endParaRPr lang="en-US">
                <a:latin typeface="Calibri Light"/>
              </a:endParaRPr>
            </a:p>
          </p:txBody>
        </p:sp>
        <p:sp>
          <p:nvSpPr>
            <p:cNvPr id="16" name="Freeform 213">
              <a:extLst>
                <a:ext uri="{FF2B5EF4-FFF2-40B4-BE49-F238E27FC236}">
                  <a16:creationId xmlns:a16="http://schemas.microsoft.com/office/drawing/2014/main" id="{3AD62DDA-1982-4AA8-A8AD-E43E580FEC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95636" y="8078489"/>
              <a:ext cx="529555" cy="533539"/>
            </a:xfrm>
            <a:custGeom>
              <a:avLst/>
              <a:gdLst>
                <a:gd name="T0" fmla="*/ 0 w 536"/>
                <a:gd name="T1" fmla="*/ 271 h 543"/>
                <a:gd name="T2" fmla="*/ 0 w 536"/>
                <a:gd name="T3" fmla="*/ 271 h 543"/>
                <a:gd name="T4" fmla="*/ 265 w 536"/>
                <a:gd name="T5" fmla="*/ 542 h 543"/>
                <a:gd name="T6" fmla="*/ 535 w 536"/>
                <a:gd name="T7" fmla="*/ 271 h 543"/>
                <a:gd name="T8" fmla="*/ 265 w 536"/>
                <a:gd name="T9" fmla="*/ 0 h 543"/>
                <a:gd name="T10" fmla="*/ 0 w 536"/>
                <a:gd name="T11" fmla="*/ 271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6" h="543">
                  <a:moveTo>
                    <a:pt x="0" y="271"/>
                  </a:moveTo>
                  <a:lnTo>
                    <a:pt x="0" y="271"/>
                  </a:lnTo>
                  <a:cubicBezTo>
                    <a:pt x="0" y="418"/>
                    <a:pt x="117" y="542"/>
                    <a:pt x="265" y="542"/>
                  </a:cubicBezTo>
                  <a:cubicBezTo>
                    <a:pt x="412" y="542"/>
                    <a:pt x="535" y="418"/>
                    <a:pt x="535" y="271"/>
                  </a:cubicBezTo>
                  <a:cubicBezTo>
                    <a:pt x="535" y="124"/>
                    <a:pt x="412" y="0"/>
                    <a:pt x="265" y="0"/>
                  </a:cubicBezTo>
                  <a:cubicBezTo>
                    <a:pt x="117" y="0"/>
                    <a:pt x="0" y="124"/>
                    <a:pt x="0" y="27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21853" tIns="60926" rIns="121853" bIns="60926" anchor="ctr"/>
            <a:lstStyle/>
            <a:p>
              <a:endParaRPr lang="en-US">
                <a:latin typeface="Calibri Light"/>
              </a:endParaRPr>
            </a:p>
          </p:txBody>
        </p:sp>
      </p:grpSp>
      <p:grpSp>
        <p:nvGrpSpPr>
          <p:cNvPr id="17" name="Group 2">
            <a:extLst>
              <a:ext uri="{FF2B5EF4-FFF2-40B4-BE49-F238E27FC236}">
                <a16:creationId xmlns:a16="http://schemas.microsoft.com/office/drawing/2014/main" id="{BD575B0C-DEE9-4266-A905-8F08F1D20D89}"/>
              </a:ext>
            </a:extLst>
          </p:cNvPr>
          <p:cNvGrpSpPr/>
          <p:nvPr/>
        </p:nvGrpSpPr>
        <p:grpSpPr>
          <a:xfrm>
            <a:off x="6233863" y="2120987"/>
            <a:ext cx="1879624" cy="1479826"/>
            <a:chOff x="12315980" y="3866549"/>
            <a:chExt cx="2352616" cy="1852213"/>
          </a:xfrm>
          <a:solidFill>
            <a:srgbClr val="6F9A70"/>
          </a:solidFill>
        </p:grpSpPr>
        <p:sp>
          <p:nvSpPr>
            <p:cNvPr id="18" name="Freeform 195">
              <a:extLst>
                <a:ext uri="{FF2B5EF4-FFF2-40B4-BE49-F238E27FC236}">
                  <a16:creationId xmlns:a16="http://schemas.microsoft.com/office/drawing/2014/main" id="{D17831F3-D075-49AE-8876-6B1628ECE0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15980" y="3961978"/>
              <a:ext cx="1757952" cy="1756784"/>
            </a:xfrm>
            <a:custGeom>
              <a:avLst/>
              <a:gdLst>
                <a:gd name="T0" fmla="*/ 1119 w 1785"/>
                <a:gd name="T1" fmla="*/ 1784 h 1785"/>
                <a:gd name="T2" fmla="*/ 1119 w 1785"/>
                <a:gd name="T3" fmla="*/ 1784 h 1785"/>
                <a:gd name="T4" fmla="*/ 1784 w 1785"/>
                <a:gd name="T5" fmla="*/ 1784 h 1785"/>
                <a:gd name="T6" fmla="*/ 0 w 1785"/>
                <a:gd name="T7" fmla="*/ 0 h 1785"/>
                <a:gd name="T8" fmla="*/ 0 w 1785"/>
                <a:gd name="T9" fmla="*/ 630 h 1785"/>
                <a:gd name="T10" fmla="*/ 1119 w 1785"/>
                <a:gd name="T11" fmla="*/ 1784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5" h="1785">
                  <a:moveTo>
                    <a:pt x="1119" y="1784"/>
                  </a:moveTo>
                  <a:lnTo>
                    <a:pt x="1119" y="1784"/>
                  </a:lnTo>
                  <a:cubicBezTo>
                    <a:pt x="1784" y="1784"/>
                    <a:pt x="1784" y="1784"/>
                    <a:pt x="1784" y="1784"/>
                  </a:cubicBezTo>
                  <a:cubicBezTo>
                    <a:pt x="1713" y="836"/>
                    <a:pt x="948" y="77"/>
                    <a:pt x="0" y="0"/>
                  </a:cubicBezTo>
                  <a:cubicBezTo>
                    <a:pt x="0" y="630"/>
                    <a:pt x="0" y="630"/>
                    <a:pt x="0" y="630"/>
                  </a:cubicBezTo>
                  <a:cubicBezTo>
                    <a:pt x="595" y="706"/>
                    <a:pt x="1060" y="1189"/>
                    <a:pt x="1119" y="178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21853" tIns="60926" rIns="121853" bIns="60926" anchor="ctr"/>
            <a:lstStyle/>
            <a:p>
              <a:endParaRPr lang="en-US">
                <a:latin typeface="Calibri Light"/>
              </a:endParaRPr>
            </a:p>
          </p:txBody>
        </p:sp>
        <p:sp>
          <p:nvSpPr>
            <p:cNvPr id="19" name="Freeform 196">
              <a:extLst>
                <a:ext uri="{FF2B5EF4-FFF2-40B4-BE49-F238E27FC236}">
                  <a16:creationId xmlns:a16="http://schemas.microsoft.com/office/drawing/2014/main" id="{4DD0E08E-9E6F-41E1-98CA-E6EC298AC2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48052" y="4322010"/>
              <a:ext cx="486150" cy="537879"/>
            </a:xfrm>
            <a:custGeom>
              <a:avLst/>
              <a:gdLst>
                <a:gd name="T0" fmla="*/ 494 w 495"/>
                <a:gd name="T1" fmla="*/ 548 h 549"/>
                <a:gd name="T2" fmla="*/ 0 w 495"/>
                <a:gd name="T3" fmla="*/ 548 h 549"/>
                <a:gd name="T4" fmla="*/ 0 w 495"/>
                <a:gd name="T5" fmla="*/ 489 h 549"/>
                <a:gd name="T6" fmla="*/ 429 w 495"/>
                <a:gd name="T7" fmla="*/ 489 h 549"/>
                <a:gd name="T8" fmla="*/ 429 w 495"/>
                <a:gd name="T9" fmla="*/ 0 h 549"/>
                <a:gd name="T10" fmla="*/ 494 w 495"/>
                <a:gd name="T11" fmla="*/ 0 h 549"/>
                <a:gd name="T12" fmla="*/ 494 w 495"/>
                <a:gd name="T13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5" h="549">
                  <a:moveTo>
                    <a:pt x="494" y="548"/>
                  </a:moveTo>
                  <a:lnTo>
                    <a:pt x="0" y="548"/>
                  </a:lnTo>
                  <a:lnTo>
                    <a:pt x="0" y="489"/>
                  </a:lnTo>
                  <a:lnTo>
                    <a:pt x="429" y="489"/>
                  </a:lnTo>
                  <a:lnTo>
                    <a:pt x="429" y="0"/>
                  </a:lnTo>
                  <a:lnTo>
                    <a:pt x="494" y="0"/>
                  </a:lnTo>
                  <a:lnTo>
                    <a:pt x="494" y="54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21853" tIns="60926" rIns="121853" bIns="60926" anchor="ctr"/>
            <a:lstStyle/>
            <a:p>
              <a:endParaRPr lang="en-US">
                <a:latin typeface="Calibri Light"/>
              </a:endParaRPr>
            </a:p>
          </p:txBody>
        </p:sp>
        <p:sp>
          <p:nvSpPr>
            <p:cNvPr id="20" name="Freeform 214">
              <a:extLst>
                <a:ext uri="{FF2B5EF4-FFF2-40B4-BE49-F238E27FC236}">
                  <a16:creationId xmlns:a16="http://schemas.microsoft.com/office/drawing/2014/main" id="{62884EA8-8C7E-49B1-B181-F5BA7759FF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39041" y="3866549"/>
              <a:ext cx="529555" cy="529203"/>
            </a:xfrm>
            <a:custGeom>
              <a:avLst/>
              <a:gdLst>
                <a:gd name="T0" fmla="*/ 536 w 537"/>
                <a:gd name="T1" fmla="*/ 265 h 537"/>
                <a:gd name="T2" fmla="*/ 536 w 537"/>
                <a:gd name="T3" fmla="*/ 265 h 537"/>
                <a:gd name="T4" fmla="*/ 265 w 537"/>
                <a:gd name="T5" fmla="*/ 536 h 537"/>
                <a:gd name="T6" fmla="*/ 0 w 537"/>
                <a:gd name="T7" fmla="*/ 265 h 537"/>
                <a:gd name="T8" fmla="*/ 265 w 537"/>
                <a:gd name="T9" fmla="*/ 0 h 537"/>
                <a:gd name="T10" fmla="*/ 536 w 537"/>
                <a:gd name="T11" fmla="*/ 265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7" h="537">
                  <a:moveTo>
                    <a:pt x="536" y="265"/>
                  </a:moveTo>
                  <a:lnTo>
                    <a:pt x="536" y="265"/>
                  </a:lnTo>
                  <a:cubicBezTo>
                    <a:pt x="536" y="418"/>
                    <a:pt x="418" y="536"/>
                    <a:pt x="265" y="536"/>
                  </a:cubicBezTo>
                  <a:cubicBezTo>
                    <a:pt x="118" y="536"/>
                    <a:pt x="0" y="418"/>
                    <a:pt x="0" y="265"/>
                  </a:cubicBezTo>
                  <a:cubicBezTo>
                    <a:pt x="0" y="118"/>
                    <a:pt x="118" y="0"/>
                    <a:pt x="265" y="0"/>
                  </a:cubicBezTo>
                  <a:cubicBezTo>
                    <a:pt x="418" y="0"/>
                    <a:pt x="536" y="118"/>
                    <a:pt x="536" y="26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21853" tIns="60926" rIns="121853" bIns="60926" anchor="ctr"/>
            <a:lstStyle/>
            <a:p>
              <a:endParaRPr lang="en-US">
                <a:latin typeface="Calibri Light"/>
              </a:endParaRPr>
            </a:p>
          </p:txBody>
        </p:sp>
      </p:grpSp>
      <p:grpSp>
        <p:nvGrpSpPr>
          <p:cNvPr id="21" name="Group 4">
            <a:extLst>
              <a:ext uri="{FF2B5EF4-FFF2-40B4-BE49-F238E27FC236}">
                <a16:creationId xmlns:a16="http://schemas.microsoft.com/office/drawing/2014/main" id="{C8DB3E9C-FC3D-40B3-918D-D02F046271B7}"/>
              </a:ext>
            </a:extLst>
          </p:cNvPr>
          <p:cNvGrpSpPr/>
          <p:nvPr/>
        </p:nvGrpSpPr>
        <p:grpSpPr>
          <a:xfrm>
            <a:off x="4596994" y="3836477"/>
            <a:ext cx="1404517" cy="1971943"/>
            <a:chOff x="10267206" y="6013728"/>
            <a:chExt cx="1757952" cy="2468168"/>
          </a:xfrm>
          <a:solidFill>
            <a:srgbClr val="6F9A70"/>
          </a:solidFill>
        </p:grpSpPr>
        <p:sp>
          <p:nvSpPr>
            <p:cNvPr id="22" name="Freeform 192">
              <a:extLst>
                <a:ext uri="{FF2B5EF4-FFF2-40B4-BE49-F238E27FC236}">
                  <a16:creationId xmlns:a16="http://schemas.microsoft.com/office/drawing/2014/main" id="{3E0B6B2D-5D49-4336-A67E-96D0E5487F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67206" y="6013728"/>
              <a:ext cx="1757952" cy="1756780"/>
            </a:xfrm>
            <a:custGeom>
              <a:avLst/>
              <a:gdLst>
                <a:gd name="T0" fmla="*/ 606 w 1785"/>
                <a:gd name="T1" fmla="*/ 0 h 1784"/>
                <a:gd name="T2" fmla="*/ 606 w 1785"/>
                <a:gd name="T3" fmla="*/ 0 h 1784"/>
                <a:gd name="T4" fmla="*/ 0 w 1785"/>
                <a:gd name="T5" fmla="*/ 0 h 1784"/>
                <a:gd name="T6" fmla="*/ 1784 w 1785"/>
                <a:gd name="T7" fmla="*/ 1783 h 1784"/>
                <a:gd name="T8" fmla="*/ 1784 w 1785"/>
                <a:gd name="T9" fmla="*/ 1137 h 1784"/>
                <a:gd name="T10" fmla="*/ 606 w 1785"/>
                <a:gd name="T11" fmla="*/ 0 h 1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5" h="1784">
                  <a:moveTo>
                    <a:pt x="606" y="0"/>
                  </a:moveTo>
                  <a:lnTo>
                    <a:pt x="606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76" y="954"/>
                    <a:pt x="836" y="1713"/>
                    <a:pt x="1784" y="1783"/>
                  </a:cubicBezTo>
                  <a:cubicBezTo>
                    <a:pt x="1784" y="1137"/>
                    <a:pt x="1784" y="1137"/>
                    <a:pt x="1784" y="1137"/>
                  </a:cubicBezTo>
                  <a:cubicBezTo>
                    <a:pt x="1171" y="1084"/>
                    <a:pt x="683" y="607"/>
                    <a:pt x="606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21853" tIns="60926" rIns="121853" bIns="60926" anchor="ctr"/>
            <a:lstStyle/>
            <a:p>
              <a:endParaRPr lang="en-US">
                <a:latin typeface="Calibri Light"/>
              </a:endParaRPr>
            </a:p>
          </p:txBody>
        </p:sp>
        <p:sp>
          <p:nvSpPr>
            <p:cNvPr id="23" name="Freeform 198">
              <a:extLst>
                <a:ext uri="{FF2B5EF4-FFF2-40B4-BE49-F238E27FC236}">
                  <a16:creationId xmlns:a16="http://schemas.microsoft.com/office/drawing/2014/main" id="{496D025F-4CA9-481D-A5F3-B1E1056138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36161" y="7783523"/>
              <a:ext cx="894168" cy="451125"/>
            </a:xfrm>
            <a:custGeom>
              <a:avLst/>
              <a:gdLst>
                <a:gd name="T0" fmla="*/ 907 w 908"/>
                <a:gd name="T1" fmla="*/ 459 h 460"/>
                <a:gd name="T2" fmla="*/ 0 w 908"/>
                <a:gd name="T3" fmla="*/ 459 h 460"/>
                <a:gd name="T4" fmla="*/ 0 w 908"/>
                <a:gd name="T5" fmla="*/ 394 h 460"/>
                <a:gd name="T6" fmla="*/ 842 w 908"/>
                <a:gd name="T7" fmla="*/ 394 h 460"/>
                <a:gd name="T8" fmla="*/ 842 w 908"/>
                <a:gd name="T9" fmla="*/ 0 h 460"/>
                <a:gd name="T10" fmla="*/ 907 w 908"/>
                <a:gd name="T11" fmla="*/ 0 h 460"/>
                <a:gd name="T12" fmla="*/ 907 w 908"/>
                <a:gd name="T13" fmla="*/ 459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8" h="460">
                  <a:moveTo>
                    <a:pt x="907" y="459"/>
                  </a:moveTo>
                  <a:lnTo>
                    <a:pt x="0" y="459"/>
                  </a:lnTo>
                  <a:lnTo>
                    <a:pt x="0" y="394"/>
                  </a:lnTo>
                  <a:lnTo>
                    <a:pt x="842" y="394"/>
                  </a:lnTo>
                  <a:lnTo>
                    <a:pt x="842" y="0"/>
                  </a:lnTo>
                  <a:lnTo>
                    <a:pt x="907" y="0"/>
                  </a:lnTo>
                  <a:lnTo>
                    <a:pt x="907" y="459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21853" tIns="60926" rIns="121853" bIns="60926" anchor="ctr"/>
            <a:lstStyle/>
            <a:p>
              <a:endParaRPr lang="en-US">
                <a:latin typeface="Calibri Light"/>
              </a:endParaRPr>
            </a:p>
          </p:txBody>
        </p:sp>
        <p:sp>
          <p:nvSpPr>
            <p:cNvPr id="24" name="Freeform 215">
              <a:extLst>
                <a:ext uri="{FF2B5EF4-FFF2-40B4-BE49-F238E27FC236}">
                  <a16:creationId xmlns:a16="http://schemas.microsoft.com/office/drawing/2014/main" id="{783B9812-4448-4740-AF77-188FFF45E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40999" y="7948357"/>
              <a:ext cx="529555" cy="533539"/>
            </a:xfrm>
            <a:custGeom>
              <a:avLst/>
              <a:gdLst>
                <a:gd name="T0" fmla="*/ 536 w 537"/>
                <a:gd name="T1" fmla="*/ 271 h 542"/>
                <a:gd name="T2" fmla="*/ 536 w 537"/>
                <a:gd name="T3" fmla="*/ 271 h 542"/>
                <a:gd name="T4" fmla="*/ 271 w 537"/>
                <a:gd name="T5" fmla="*/ 541 h 542"/>
                <a:gd name="T6" fmla="*/ 0 w 537"/>
                <a:gd name="T7" fmla="*/ 271 h 542"/>
                <a:gd name="T8" fmla="*/ 271 w 537"/>
                <a:gd name="T9" fmla="*/ 0 h 542"/>
                <a:gd name="T10" fmla="*/ 536 w 537"/>
                <a:gd name="T11" fmla="*/ 271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7" h="542">
                  <a:moveTo>
                    <a:pt x="536" y="271"/>
                  </a:moveTo>
                  <a:lnTo>
                    <a:pt x="536" y="271"/>
                  </a:lnTo>
                  <a:cubicBezTo>
                    <a:pt x="536" y="418"/>
                    <a:pt x="418" y="541"/>
                    <a:pt x="271" y="541"/>
                  </a:cubicBezTo>
                  <a:cubicBezTo>
                    <a:pt x="118" y="541"/>
                    <a:pt x="0" y="418"/>
                    <a:pt x="0" y="271"/>
                  </a:cubicBezTo>
                  <a:cubicBezTo>
                    <a:pt x="0" y="123"/>
                    <a:pt x="118" y="0"/>
                    <a:pt x="271" y="0"/>
                  </a:cubicBezTo>
                  <a:cubicBezTo>
                    <a:pt x="418" y="0"/>
                    <a:pt x="536" y="123"/>
                    <a:pt x="536" y="27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21853" tIns="60926" rIns="121853" bIns="60926" anchor="ctr"/>
            <a:lstStyle/>
            <a:p>
              <a:endParaRPr lang="en-US">
                <a:latin typeface="Calibri Light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1D4E73A-92AD-4EF1-B2DC-36F705998221}"/>
              </a:ext>
            </a:extLst>
          </p:cNvPr>
          <p:cNvGrpSpPr/>
          <p:nvPr/>
        </p:nvGrpSpPr>
        <p:grpSpPr>
          <a:xfrm>
            <a:off x="1472518" y="1844354"/>
            <a:ext cx="2386668" cy="1398880"/>
            <a:chOff x="612837" y="2419338"/>
            <a:chExt cx="2386668" cy="1398880"/>
          </a:xfrm>
        </p:grpSpPr>
        <p:sp>
          <p:nvSpPr>
            <p:cNvPr id="26" name="文本框 36">
              <a:extLst>
                <a:ext uri="{FF2B5EF4-FFF2-40B4-BE49-F238E27FC236}">
                  <a16:creationId xmlns:a16="http://schemas.microsoft.com/office/drawing/2014/main" id="{113ED75D-2AAD-4576-B42F-16CE8405498C}"/>
                </a:ext>
              </a:extLst>
            </p:cNvPr>
            <p:cNvSpPr txBox="1"/>
            <p:nvPr/>
          </p:nvSpPr>
          <p:spPr>
            <a:xfrm>
              <a:off x="959212" y="2419338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27" name="Text Placeholder 32">
              <a:extLst>
                <a:ext uri="{FF2B5EF4-FFF2-40B4-BE49-F238E27FC236}">
                  <a16:creationId xmlns:a16="http://schemas.microsoft.com/office/drawing/2014/main" id="{48B23114-A09C-4F78-A098-2F89F73D3A42}"/>
                </a:ext>
              </a:extLst>
            </p:cNvPr>
            <p:cNvSpPr txBox="1">
              <a:spLocks/>
            </p:cNvSpPr>
            <p:nvPr/>
          </p:nvSpPr>
          <p:spPr>
            <a:xfrm>
              <a:off x="612837" y="2836004"/>
              <a:ext cx="2253318" cy="98221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90A0895B-5492-4591-9AB2-7C1A819E564E}"/>
              </a:ext>
            </a:extLst>
          </p:cNvPr>
          <p:cNvGrpSpPr/>
          <p:nvPr/>
        </p:nvGrpSpPr>
        <p:grpSpPr>
          <a:xfrm>
            <a:off x="2151373" y="4786678"/>
            <a:ext cx="2386668" cy="1398880"/>
            <a:chOff x="612837" y="2419338"/>
            <a:chExt cx="2386668" cy="1398880"/>
          </a:xfrm>
        </p:grpSpPr>
        <p:sp>
          <p:nvSpPr>
            <p:cNvPr id="29" name="文本框 36">
              <a:extLst>
                <a:ext uri="{FF2B5EF4-FFF2-40B4-BE49-F238E27FC236}">
                  <a16:creationId xmlns:a16="http://schemas.microsoft.com/office/drawing/2014/main" id="{31150372-A142-402A-90CC-75391ED2AC16}"/>
                </a:ext>
              </a:extLst>
            </p:cNvPr>
            <p:cNvSpPr txBox="1"/>
            <p:nvPr/>
          </p:nvSpPr>
          <p:spPr>
            <a:xfrm>
              <a:off x="959212" y="2419338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30" name="Text Placeholder 32">
              <a:extLst>
                <a:ext uri="{FF2B5EF4-FFF2-40B4-BE49-F238E27FC236}">
                  <a16:creationId xmlns:a16="http://schemas.microsoft.com/office/drawing/2014/main" id="{F70CB357-ABC3-4015-BF32-AF591954F40E}"/>
                </a:ext>
              </a:extLst>
            </p:cNvPr>
            <p:cNvSpPr txBox="1">
              <a:spLocks/>
            </p:cNvSpPr>
            <p:nvPr/>
          </p:nvSpPr>
          <p:spPr>
            <a:xfrm>
              <a:off x="612837" y="2836004"/>
              <a:ext cx="2253318" cy="98221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F7F915C5-A306-45FB-A4B6-BC313D218BF4}"/>
              </a:ext>
            </a:extLst>
          </p:cNvPr>
          <p:cNvGrpSpPr/>
          <p:nvPr/>
        </p:nvGrpSpPr>
        <p:grpSpPr>
          <a:xfrm>
            <a:off x="8078808" y="1785437"/>
            <a:ext cx="2472589" cy="1398881"/>
            <a:chOff x="9071539" y="2455088"/>
            <a:chExt cx="2472589" cy="1398881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2C248097-D7F8-4879-BA6B-1D4248F19D89}"/>
                </a:ext>
              </a:extLst>
            </p:cNvPr>
            <p:cNvSpPr txBox="1"/>
            <p:nvPr/>
          </p:nvSpPr>
          <p:spPr>
            <a:xfrm>
              <a:off x="9071539" y="2455088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33" name="Text Placeholder 32">
              <a:extLst>
                <a:ext uri="{FF2B5EF4-FFF2-40B4-BE49-F238E27FC236}">
                  <a16:creationId xmlns:a16="http://schemas.microsoft.com/office/drawing/2014/main" id="{BCE6CB8E-D50A-41AF-ABC1-917E4A07B8B1}"/>
                </a:ext>
              </a:extLst>
            </p:cNvPr>
            <p:cNvSpPr txBox="1">
              <a:spLocks/>
            </p:cNvSpPr>
            <p:nvPr/>
          </p:nvSpPr>
          <p:spPr>
            <a:xfrm>
              <a:off x="9290810" y="2871755"/>
              <a:ext cx="2253318" cy="98221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44E32DA5-3F2B-4CB9-AF33-A782577056CF}"/>
              </a:ext>
            </a:extLst>
          </p:cNvPr>
          <p:cNvGrpSpPr/>
          <p:nvPr/>
        </p:nvGrpSpPr>
        <p:grpSpPr>
          <a:xfrm>
            <a:off x="8078808" y="5052797"/>
            <a:ext cx="2472589" cy="1398881"/>
            <a:chOff x="9071539" y="2455088"/>
            <a:chExt cx="2472589" cy="1398881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762CA084-95DD-4AD7-8102-3E36EC4D0F6C}"/>
                </a:ext>
              </a:extLst>
            </p:cNvPr>
            <p:cNvSpPr txBox="1"/>
            <p:nvPr/>
          </p:nvSpPr>
          <p:spPr>
            <a:xfrm>
              <a:off x="9071539" y="2455088"/>
              <a:ext cx="2040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36" name="Text Placeholder 32">
              <a:extLst>
                <a:ext uri="{FF2B5EF4-FFF2-40B4-BE49-F238E27FC236}">
                  <a16:creationId xmlns:a16="http://schemas.microsoft.com/office/drawing/2014/main" id="{66AA36D4-467E-4AB9-8A3E-2CA1B9DF8C59}"/>
                </a:ext>
              </a:extLst>
            </p:cNvPr>
            <p:cNvSpPr txBox="1">
              <a:spLocks/>
            </p:cNvSpPr>
            <p:nvPr/>
          </p:nvSpPr>
          <p:spPr>
            <a:xfrm>
              <a:off x="9290810" y="2871755"/>
              <a:ext cx="2253318" cy="98221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  <p:sp>
        <p:nvSpPr>
          <p:cNvPr id="37" name="Freeform 178">
            <a:extLst>
              <a:ext uri="{FF2B5EF4-FFF2-40B4-BE49-F238E27FC236}">
                <a16:creationId xmlns:a16="http://schemas.microsoft.com/office/drawing/2014/main" id="{B33A82F8-715C-4AF8-94D9-89FF3FB05ECB}"/>
              </a:ext>
            </a:extLst>
          </p:cNvPr>
          <p:cNvSpPr>
            <a:spLocks noEditPoints="1"/>
          </p:cNvSpPr>
          <p:nvPr/>
        </p:nvSpPr>
        <p:spPr bwMode="auto">
          <a:xfrm>
            <a:off x="5618800" y="3181950"/>
            <a:ext cx="1126088" cy="848124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6F9A7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335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A756EC4-C9DE-4DC1-BA94-DF5452D7CFFA}"/>
              </a:ext>
            </a:extLst>
          </p:cNvPr>
          <p:cNvGrpSpPr/>
          <p:nvPr/>
        </p:nvGrpSpPr>
        <p:grpSpPr>
          <a:xfrm>
            <a:off x="225434" y="242900"/>
            <a:ext cx="3097453" cy="523220"/>
            <a:chOff x="4632334" y="2643200"/>
            <a:chExt cx="3097453" cy="523220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FB2D09A2-8950-4C15-A3A3-7A2057AF0FBD}"/>
                </a:ext>
              </a:extLst>
            </p:cNvPr>
            <p:cNvSpPr/>
            <p:nvPr/>
          </p:nvSpPr>
          <p:spPr>
            <a:xfrm>
              <a:off x="4632334" y="2690183"/>
              <a:ext cx="652803" cy="370029"/>
            </a:xfrm>
            <a:prstGeom prst="roundRect">
              <a:avLst/>
            </a:prstGeom>
            <a:solidFill>
              <a:srgbClr val="6F9A70"/>
            </a:solidFill>
            <a:ln>
              <a:noFill/>
            </a:ln>
            <a:effectLst>
              <a:outerShdw blurRad="152400" dist="63500" dir="5400000" sx="104000" sy="104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51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027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753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05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256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5079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97586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0102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6821"/>
              <a:r>
                <a:rPr lang="en-US" altLang="zh-CN" sz="24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6" name="文本框 3">
              <a:extLst>
                <a:ext uri="{FF2B5EF4-FFF2-40B4-BE49-F238E27FC236}">
                  <a16:creationId xmlns:a16="http://schemas.microsoft.com/office/drawing/2014/main" id="{93EA2CF6-B1C2-49B5-B861-FD4307A6CC6A}"/>
                </a:ext>
              </a:extLst>
            </p:cNvPr>
            <p:cNvSpPr txBox="1"/>
            <p:nvPr/>
          </p:nvSpPr>
          <p:spPr>
            <a:xfrm>
              <a:off x="5350191" y="2643200"/>
              <a:ext cx="23795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成功项目展示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CECB1267-A292-4A62-B7C6-F5840590679A}"/>
              </a:ext>
            </a:extLst>
          </p:cNvPr>
          <p:cNvGrpSpPr/>
          <p:nvPr/>
        </p:nvGrpSpPr>
        <p:grpSpPr>
          <a:xfrm>
            <a:off x="1228794" y="2428445"/>
            <a:ext cx="5106692" cy="3023858"/>
            <a:chOff x="2210419" y="2075728"/>
            <a:chExt cx="4627720" cy="2740239"/>
          </a:xfrm>
        </p:grpSpPr>
        <p:grpSp>
          <p:nvGrpSpPr>
            <p:cNvPr id="8" name="淘宝网chenying0907出品 5">
              <a:extLst>
                <a:ext uri="{FF2B5EF4-FFF2-40B4-BE49-F238E27FC236}">
                  <a16:creationId xmlns:a16="http://schemas.microsoft.com/office/drawing/2014/main" id="{518E846F-59C3-4DD1-B711-7732540BEF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10419" y="2585689"/>
              <a:ext cx="1898064" cy="1895948"/>
              <a:chOff x="0" y="0"/>
              <a:chExt cx="1422722" cy="1422722"/>
            </a:xfrm>
          </p:grpSpPr>
          <p:sp>
            <p:nvSpPr>
              <p:cNvPr id="21" name="圆角淘宝网chenying0907出品 6">
                <a:extLst>
                  <a:ext uri="{FF2B5EF4-FFF2-40B4-BE49-F238E27FC236}">
                    <a16:creationId xmlns:a16="http://schemas.microsoft.com/office/drawing/2014/main" id="{78A68A62-4103-41ED-BD58-7E683D943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700000">
                <a:off x="0" y="0"/>
                <a:ext cx="1422722" cy="1422722"/>
              </a:xfrm>
              <a:prstGeom prst="roundRect">
                <a:avLst>
                  <a:gd name="adj" fmla="val 16667"/>
                </a:avLst>
              </a:prstGeom>
              <a:solidFill>
                <a:srgbClr val="6F9A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2399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2" name="图文框 35">
                <a:extLst>
                  <a:ext uri="{FF2B5EF4-FFF2-40B4-BE49-F238E27FC236}">
                    <a16:creationId xmlns:a16="http://schemas.microsoft.com/office/drawing/2014/main" id="{B1DDD4B2-7A66-4786-A6F5-7BE3CB5A99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082" y="418903"/>
                <a:ext cx="648427" cy="601851"/>
              </a:xfrm>
              <a:custGeom>
                <a:avLst/>
                <a:gdLst>
                  <a:gd name="T0" fmla="*/ 74663 w 790121"/>
                  <a:gd name="T1" fmla="*/ 233103 h 733367"/>
                  <a:gd name="T2" fmla="*/ 99550 w 790121"/>
                  <a:gd name="T3" fmla="*/ 257990 h 733367"/>
                  <a:gd name="T4" fmla="*/ 74663 w 790121"/>
                  <a:gd name="T5" fmla="*/ 282878 h 733367"/>
                  <a:gd name="T6" fmla="*/ 49774 w 790121"/>
                  <a:gd name="T7" fmla="*/ 257990 h 733367"/>
                  <a:gd name="T8" fmla="*/ 74663 w 790121"/>
                  <a:gd name="T9" fmla="*/ 233103 h 733367"/>
                  <a:gd name="T10" fmla="*/ 29528 w 790121"/>
                  <a:gd name="T11" fmla="*/ 212858 h 733367"/>
                  <a:gd name="T12" fmla="*/ 29528 w 790121"/>
                  <a:gd name="T13" fmla="*/ 303124 h 733367"/>
                  <a:gd name="T14" fmla="*/ 119796 w 790121"/>
                  <a:gd name="T15" fmla="*/ 303124 h 733367"/>
                  <a:gd name="T16" fmla="*/ 119796 w 790121"/>
                  <a:gd name="T17" fmla="*/ 212858 h 733367"/>
                  <a:gd name="T18" fmla="*/ 29528 w 790121"/>
                  <a:gd name="T19" fmla="*/ 212858 h 733367"/>
                  <a:gd name="T20" fmla="*/ 182508 w 790121"/>
                  <a:gd name="T21" fmla="*/ 183327 h 733367"/>
                  <a:gd name="T22" fmla="*/ 331834 w 790121"/>
                  <a:gd name="T23" fmla="*/ 183327 h 733367"/>
                  <a:gd name="T24" fmla="*/ 331834 w 790121"/>
                  <a:gd name="T25" fmla="*/ 332653 h 733367"/>
                  <a:gd name="T26" fmla="*/ 182508 w 790121"/>
                  <a:gd name="T27" fmla="*/ 332653 h 733367"/>
                  <a:gd name="T28" fmla="*/ 182508 w 790121"/>
                  <a:gd name="T29" fmla="*/ 183327 h 733367"/>
                  <a:gd name="T30" fmla="*/ 0 w 790121"/>
                  <a:gd name="T31" fmla="*/ 183327 h 733367"/>
                  <a:gd name="T32" fmla="*/ 149325 w 790121"/>
                  <a:gd name="T33" fmla="*/ 183327 h 733367"/>
                  <a:gd name="T34" fmla="*/ 149325 w 790121"/>
                  <a:gd name="T35" fmla="*/ 332653 h 733367"/>
                  <a:gd name="T36" fmla="*/ 0 w 790121"/>
                  <a:gd name="T37" fmla="*/ 332653 h 733367"/>
                  <a:gd name="T38" fmla="*/ 0 w 790121"/>
                  <a:gd name="T39" fmla="*/ 183327 h 733367"/>
                  <a:gd name="T40" fmla="*/ 29528 w 790121"/>
                  <a:gd name="T41" fmla="*/ 30347 h 733367"/>
                  <a:gd name="T42" fmla="*/ 29528 w 790121"/>
                  <a:gd name="T43" fmla="*/ 120615 h 733367"/>
                  <a:gd name="T44" fmla="*/ 119796 w 790121"/>
                  <a:gd name="T45" fmla="*/ 120615 h 733367"/>
                  <a:gd name="T46" fmla="*/ 119796 w 790121"/>
                  <a:gd name="T47" fmla="*/ 30347 h 733367"/>
                  <a:gd name="T48" fmla="*/ 29528 w 790121"/>
                  <a:gd name="T49" fmla="*/ 30347 h 733367"/>
                  <a:gd name="T50" fmla="*/ 182508 w 790121"/>
                  <a:gd name="T51" fmla="*/ 819 h 733367"/>
                  <a:gd name="T52" fmla="*/ 329621 w 790121"/>
                  <a:gd name="T53" fmla="*/ 819 h 733367"/>
                  <a:gd name="T54" fmla="*/ 301781 w 790121"/>
                  <a:gd name="T55" fmla="*/ 30348 h 733367"/>
                  <a:gd name="T56" fmla="*/ 212038 w 790121"/>
                  <a:gd name="T57" fmla="*/ 30348 h 733367"/>
                  <a:gd name="T58" fmla="*/ 212038 w 790121"/>
                  <a:gd name="T59" fmla="*/ 120616 h 733367"/>
                  <a:gd name="T60" fmla="*/ 302305 w 790121"/>
                  <a:gd name="T61" fmla="*/ 120616 h 733367"/>
                  <a:gd name="T62" fmla="*/ 302305 w 790121"/>
                  <a:gd name="T63" fmla="*/ 85437 h 733367"/>
                  <a:gd name="T64" fmla="*/ 331834 w 790121"/>
                  <a:gd name="T65" fmla="*/ 54117 h 733367"/>
                  <a:gd name="T66" fmla="*/ 331834 w 790121"/>
                  <a:gd name="T67" fmla="*/ 150145 h 733367"/>
                  <a:gd name="T68" fmla="*/ 182508 w 790121"/>
                  <a:gd name="T69" fmla="*/ 150145 h 733367"/>
                  <a:gd name="T70" fmla="*/ 182508 w 790121"/>
                  <a:gd name="T71" fmla="*/ 819 h 733367"/>
                  <a:gd name="T72" fmla="*/ 0 w 790121"/>
                  <a:gd name="T73" fmla="*/ 818 h 733367"/>
                  <a:gd name="T74" fmla="*/ 149325 w 790121"/>
                  <a:gd name="T75" fmla="*/ 818 h 733367"/>
                  <a:gd name="T76" fmla="*/ 149325 w 790121"/>
                  <a:gd name="T77" fmla="*/ 150145 h 733367"/>
                  <a:gd name="T78" fmla="*/ 0 w 790121"/>
                  <a:gd name="T79" fmla="*/ 150145 h 733367"/>
                  <a:gd name="T80" fmla="*/ 0 w 790121"/>
                  <a:gd name="T81" fmla="*/ 818 h 733367"/>
                  <a:gd name="T82" fmla="*/ 346738 w 790121"/>
                  <a:gd name="T83" fmla="*/ 0 h 733367"/>
                  <a:gd name="T84" fmla="*/ 358396 w 790121"/>
                  <a:gd name="T85" fmla="*/ 11659 h 733367"/>
                  <a:gd name="T86" fmla="*/ 272184 w 790121"/>
                  <a:gd name="T87" fmla="*/ 97871 h 733367"/>
                  <a:gd name="T88" fmla="*/ 272318 w 790121"/>
                  <a:gd name="T89" fmla="*/ 98004 h 733367"/>
                  <a:gd name="T90" fmla="*/ 261416 w 790121"/>
                  <a:gd name="T91" fmla="*/ 108907 h 733367"/>
                  <a:gd name="T92" fmla="*/ 218261 w 790121"/>
                  <a:gd name="T93" fmla="*/ 65750 h 733367"/>
                  <a:gd name="T94" fmla="*/ 229162 w 790121"/>
                  <a:gd name="T95" fmla="*/ 54849 h 733367"/>
                  <a:gd name="T96" fmla="*/ 260526 w 790121"/>
                  <a:gd name="T97" fmla="*/ 86212 h 733367"/>
                  <a:gd name="T98" fmla="*/ 346738 w 790121"/>
                  <a:gd name="T99" fmla="*/ 0 h 73336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790121"/>
                  <a:gd name="T151" fmla="*/ 0 h 733367"/>
                  <a:gd name="T152" fmla="*/ 790121 w 790121"/>
                  <a:gd name="T153" fmla="*/ 733367 h 73336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790121" h="733367">
                    <a:moveTo>
                      <a:pt x="164601" y="513898"/>
                    </a:moveTo>
                    <a:cubicBezTo>
                      <a:pt x="194903" y="513898"/>
                      <a:pt x="219468" y="538463"/>
                      <a:pt x="219468" y="568765"/>
                    </a:cubicBezTo>
                    <a:cubicBezTo>
                      <a:pt x="219468" y="599067"/>
                      <a:pt x="194903" y="623632"/>
                      <a:pt x="164601" y="623632"/>
                    </a:cubicBezTo>
                    <a:cubicBezTo>
                      <a:pt x="134299" y="623632"/>
                      <a:pt x="109734" y="599067"/>
                      <a:pt x="109734" y="568765"/>
                    </a:cubicBezTo>
                    <a:cubicBezTo>
                      <a:pt x="109734" y="538463"/>
                      <a:pt x="134299" y="513898"/>
                      <a:pt x="164601" y="513898"/>
                    </a:cubicBezTo>
                    <a:close/>
                    <a:moveTo>
                      <a:pt x="65100" y="469264"/>
                    </a:moveTo>
                    <a:lnTo>
                      <a:pt x="65100" y="668267"/>
                    </a:lnTo>
                    <a:lnTo>
                      <a:pt x="264103" y="668267"/>
                    </a:lnTo>
                    <a:lnTo>
                      <a:pt x="264103" y="469264"/>
                    </a:lnTo>
                    <a:lnTo>
                      <a:pt x="65100" y="469264"/>
                    </a:lnTo>
                    <a:close/>
                    <a:moveTo>
                      <a:pt x="402359" y="404164"/>
                    </a:moveTo>
                    <a:lnTo>
                      <a:pt x="731562" y="404164"/>
                    </a:lnTo>
                    <a:lnTo>
                      <a:pt x="731562" y="733367"/>
                    </a:lnTo>
                    <a:lnTo>
                      <a:pt x="402359" y="733367"/>
                    </a:lnTo>
                    <a:lnTo>
                      <a:pt x="402359" y="404164"/>
                    </a:lnTo>
                    <a:close/>
                    <a:moveTo>
                      <a:pt x="0" y="404164"/>
                    </a:moveTo>
                    <a:lnTo>
                      <a:pt x="329203" y="404164"/>
                    </a:lnTo>
                    <a:lnTo>
                      <a:pt x="329203" y="733367"/>
                    </a:lnTo>
                    <a:lnTo>
                      <a:pt x="0" y="733367"/>
                    </a:lnTo>
                    <a:lnTo>
                      <a:pt x="0" y="404164"/>
                    </a:lnTo>
                    <a:close/>
                    <a:moveTo>
                      <a:pt x="65100" y="66905"/>
                    </a:moveTo>
                    <a:lnTo>
                      <a:pt x="65100" y="265908"/>
                    </a:lnTo>
                    <a:lnTo>
                      <a:pt x="264103" y="265908"/>
                    </a:lnTo>
                    <a:lnTo>
                      <a:pt x="264103" y="66905"/>
                    </a:lnTo>
                    <a:lnTo>
                      <a:pt x="65100" y="66905"/>
                    </a:lnTo>
                    <a:close/>
                    <a:moveTo>
                      <a:pt x="402359" y="1806"/>
                    </a:moveTo>
                    <a:lnTo>
                      <a:pt x="726682" y="1806"/>
                    </a:lnTo>
                    <a:lnTo>
                      <a:pt x="665305" y="66906"/>
                    </a:lnTo>
                    <a:lnTo>
                      <a:pt x="467459" y="66906"/>
                    </a:lnTo>
                    <a:lnTo>
                      <a:pt x="467459" y="265909"/>
                    </a:lnTo>
                    <a:lnTo>
                      <a:pt x="666462" y="265909"/>
                    </a:lnTo>
                    <a:lnTo>
                      <a:pt x="666462" y="188355"/>
                    </a:lnTo>
                    <a:lnTo>
                      <a:pt x="731562" y="119306"/>
                    </a:lnTo>
                    <a:lnTo>
                      <a:pt x="731562" y="331009"/>
                    </a:lnTo>
                    <a:lnTo>
                      <a:pt x="402359" y="331009"/>
                    </a:lnTo>
                    <a:lnTo>
                      <a:pt x="402359" y="1806"/>
                    </a:lnTo>
                    <a:close/>
                    <a:moveTo>
                      <a:pt x="0" y="1805"/>
                    </a:moveTo>
                    <a:lnTo>
                      <a:pt x="329203" y="1805"/>
                    </a:lnTo>
                    <a:lnTo>
                      <a:pt x="329203" y="331008"/>
                    </a:lnTo>
                    <a:lnTo>
                      <a:pt x="0" y="331008"/>
                    </a:lnTo>
                    <a:lnTo>
                      <a:pt x="0" y="1805"/>
                    </a:lnTo>
                    <a:close/>
                    <a:moveTo>
                      <a:pt x="764419" y="0"/>
                    </a:moveTo>
                    <a:lnTo>
                      <a:pt x="790121" y="25703"/>
                    </a:lnTo>
                    <a:lnTo>
                      <a:pt x="600057" y="215767"/>
                    </a:lnTo>
                    <a:lnTo>
                      <a:pt x="600352" y="216061"/>
                    </a:lnTo>
                    <a:lnTo>
                      <a:pt x="576318" y="240095"/>
                    </a:lnTo>
                    <a:lnTo>
                      <a:pt x="481177" y="144952"/>
                    </a:lnTo>
                    <a:lnTo>
                      <a:pt x="505210" y="120919"/>
                    </a:lnTo>
                    <a:lnTo>
                      <a:pt x="574355" y="190064"/>
                    </a:lnTo>
                    <a:lnTo>
                      <a:pt x="76441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 cmpd="sng">
                    <a:solidFill>
                      <a:srgbClr val="BA990F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 sz="2399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9" name="淘宝网chenying0907出品 8">
              <a:extLst>
                <a:ext uri="{FF2B5EF4-FFF2-40B4-BE49-F238E27FC236}">
                  <a16:creationId xmlns:a16="http://schemas.microsoft.com/office/drawing/2014/main" id="{0DA8D401-4B9D-468C-A519-B6A5C85BA0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31760" y="2359274"/>
              <a:ext cx="882377" cy="880262"/>
              <a:chOff x="0" y="0"/>
              <a:chExt cx="661926" cy="661926"/>
            </a:xfrm>
          </p:grpSpPr>
          <p:sp>
            <p:nvSpPr>
              <p:cNvPr id="19" name="圆角淘宝网chenying0907出品 9">
                <a:extLst>
                  <a:ext uri="{FF2B5EF4-FFF2-40B4-BE49-F238E27FC236}">
                    <a16:creationId xmlns:a16="http://schemas.microsoft.com/office/drawing/2014/main" id="{3402C9C7-BA90-4D60-B0A9-06258EA7B8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700000">
                <a:off x="0" y="0"/>
                <a:ext cx="661926" cy="661926"/>
              </a:xfrm>
              <a:prstGeom prst="roundRect">
                <a:avLst>
                  <a:gd name="adj" fmla="val 16667"/>
                </a:avLst>
              </a:prstGeom>
              <a:solidFill>
                <a:srgbClr val="6F9A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2399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0" name="圆角淘宝网chenying0907出品 16">
                <a:extLst>
                  <a:ext uri="{FF2B5EF4-FFF2-40B4-BE49-F238E27FC236}">
                    <a16:creationId xmlns:a16="http://schemas.microsoft.com/office/drawing/2014/main" id="{BE8AD341-6DDF-4F2D-AB37-1E6B88EF18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133165" y="133164"/>
                <a:ext cx="395595" cy="395598"/>
              </a:xfrm>
              <a:custGeom>
                <a:avLst/>
                <a:gdLst>
                  <a:gd name="T0" fmla="*/ 25570 w 836083"/>
                  <a:gd name="T1" fmla="*/ 12815 h 836083"/>
                  <a:gd name="T2" fmla="*/ 25570 w 836083"/>
                  <a:gd name="T3" fmla="*/ 15710 h 836083"/>
                  <a:gd name="T4" fmla="*/ 18976 w 836083"/>
                  <a:gd name="T5" fmla="*/ 15710 h 836083"/>
                  <a:gd name="T6" fmla="*/ 18976 w 836083"/>
                  <a:gd name="T7" fmla="*/ 15718 h 836083"/>
                  <a:gd name="T8" fmla="*/ 14432 w 836083"/>
                  <a:gd name="T9" fmla="*/ 18355 h 836083"/>
                  <a:gd name="T10" fmla="*/ 14466 w 836083"/>
                  <a:gd name="T11" fmla="*/ 23609 h 836083"/>
                  <a:gd name="T12" fmla="*/ 19044 w 836083"/>
                  <a:gd name="T13" fmla="*/ 26187 h 836083"/>
                  <a:gd name="T14" fmla="*/ 19044 w 836083"/>
                  <a:gd name="T15" fmla="*/ 26195 h 836083"/>
                  <a:gd name="T16" fmla="*/ 25570 w 836083"/>
                  <a:gd name="T17" fmla="*/ 26195 h 836083"/>
                  <a:gd name="T18" fmla="*/ 25570 w 836083"/>
                  <a:gd name="T19" fmla="*/ 29090 h 836083"/>
                  <a:gd name="T20" fmla="*/ 18674 w 836083"/>
                  <a:gd name="T21" fmla="*/ 29090 h 836083"/>
                  <a:gd name="T22" fmla="*/ 18674 w 836083"/>
                  <a:gd name="T23" fmla="*/ 29040 h 836083"/>
                  <a:gd name="T24" fmla="*/ 11965 w 836083"/>
                  <a:gd name="T25" fmla="*/ 25082 h 836083"/>
                  <a:gd name="T26" fmla="*/ 11031 w 836083"/>
                  <a:gd name="T27" fmla="*/ 22400 h 836083"/>
                  <a:gd name="T28" fmla="*/ 9098 w 836083"/>
                  <a:gd name="T29" fmla="*/ 22400 h 836083"/>
                  <a:gd name="T30" fmla="*/ 9098 w 836083"/>
                  <a:gd name="T31" fmla="*/ 26195 h 836083"/>
                  <a:gd name="T32" fmla="*/ 7650 w 836083"/>
                  <a:gd name="T33" fmla="*/ 26195 h 836083"/>
                  <a:gd name="T34" fmla="*/ 7650 w 836083"/>
                  <a:gd name="T35" fmla="*/ 15710 h 836083"/>
                  <a:gd name="T36" fmla="*/ 9098 w 836083"/>
                  <a:gd name="T37" fmla="*/ 15710 h 836083"/>
                  <a:gd name="T38" fmla="*/ 9098 w 836083"/>
                  <a:gd name="T39" fmla="*/ 19505 h 836083"/>
                  <a:gd name="T40" fmla="*/ 11025 w 836083"/>
                  <a:gd name="T41" fmla="*/ 19505 h 836083"/>
                  <a:gd name="T42" fmla="*/ 11912 w 836083"/>
                  <a:gd name="T43" fmla="*/ 16914 h 836083"/>
                  <a:gd name="T44" fmla="*/ 18674 w 836083"/>
                  <a:gd name="T45" fmla="*/ 12856 h 836083"/>
                  <a:gd name="T46" fmla="*/ 18674 w 836083"/>
                  <a:gd name="T47" fmla="*/ 12815 h 836083"/>
                  <a:gd name="T48" fmla="*/ 18976 w 836083"/>
                  <a:gd name="T49" fmla="*/ 12815 h 836083"/>
                  <a:gd name="T50" fmla="*/ 25570 w 836083"/>
                  <a:gd name="T51" fmla="*/ 12815 h 836083"/>
                  <a:gd name="T52" fmla="*/ 34253 w 836083"/>
                  <a:gd name="T53" fmla="*/ 20953 h 836083"/>
                  <a:gd name="T54" fmla="*/ 29735 w 836083"/>
                  <a:gd name="T55" fmla="*/ 25471 h 836083"/>
                  <a:gd name="T56" fmla="*/ 19111 w 836083"/>
                  <a:gd name="T57" fmla="*/ 25471 h 836083"/>
                  <a:gd name="T58" fmla="*/ 14592 w 836083"/>
                  <a:gd name="T59" fmla="*/ 20953 h 836083"/>
                  <a:gd name="T60" fmla="*/ 19111 w 836083"/>
                  <a:gd name="T61" fmla="*/ 16434 h 836083"/>
                  <a:gd name="T62" fmla="*/ 29735 w 836083"/>
                  <a:gd name="T63" fmla="*/ 16434 h 836083"/>
                  <a:gd name="T64" fmla="*/ 34253 w 836083"/>
                  <a:gd name="T65" fmla="*/ 20953 h 836083"/>
                  <a:gd name="T66" fmla="*/ 38362 w 836083"/>
                  <a:gd name="T67" fmla="*/ 20953 h 836083"/>
                  <a:gd name="T68" fmla="*/ 20952 w 836083"/>
                  <a:gd name="T69" fmla="*/ 3542 h 836083"/>
                  <a:gd name="T70" fmla="*/ 3542 w 836083"/>
                  <a:gd name="T71" fmla="*/ 20953 h 836083"/>
                  <a:gd name="T72" fmla="*/ 20952 w 836083"/>
                  <a:gd name="T73" fmla="*/ 38364 h 836083"/>
                  <a:gd name="T74" fmla="*/ 38362 w 836083"/>
                  <a:gd name="T75" fmla="*/ 20953 h 836083"/>
                  <a:gd name="T76" fmla="*/ 41904 w 836083"/>
                  <a:gd name="T77" fmla="*/ 20953 h 836083"/>
                  <a:gd name="T78" fmla="*/ 20952 w 836083"/>
                  <a:gd name="T79" fmla="*/ 41905 h 836083"/>
                  <a:gd name="T80" fmla="*/ 0 w 836083"/>
                  <a:gd name="T81" fmla="*/ 20953 h 836083"/>
                  <a:gd name="T82" fmla="*/ 20952 w 836083"/>
                  <a:gd name="T83" fmla="*/ 0 h 836083"/>
                  <a:gd name="T84" fmla="*/ 41904 w 836083"/>
                  <a:gd name="T85" fmla="*/ 20953 h 83608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836083"/>
                  <a:gd name="T130" fmla="*/ 0 h 836083"/>
                  <a:gd name="T131" fmla="*/ 836083 w 836083"/>
                  <a:gd name="T132" fmla="*/ 836083 h 83608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836083" h="836083">
                    <a:moveTo>
                      <a:pt x="510179" y="255686"/>
                    </a:moveTo>
                    <a:lnTo>
                      <a:pt x="510179" y="313441"/>
                    </a:lnTo>
                    <a:lnTo>
                      <a:pt x="378615" y="313441"/>
                    </a:lnTo>
                    <a:lnTo>
                      <a:pt x="378615" y="313600"/>
                    </a:lnTo>
                    <a:cubicBezTo>
                      <a:pt x="341141" y="313600"/>
                      <a:pt x="306539" y="333678"/>
                      <a:pt x="287942" y="366213"/>
                    </a:cubicBezTo>
                    <a:cubicBezTo>
                      <a:pt x="269345" y="398747"/>
                      <a:pt x="269605" y="438751"/>
                      <a:pt x="288622" y="471041"/>
                    </a:cubicBezTo>
                    <a:cubicBezTo>
                      <a:pt x="307641" y="503332"/>
                      <a:pt x="342500" y="522958"/>
                      <a:pt x="379971" y="522472"/>
                    </a:cubicBezTo>
                    <a:lnTo>
                      <a:pt x="379973" y="522641"/>
                    </a:lnTo>
                    <a:lnTo>
                      <a:pt x="510179" y="522641"/>
                    </a:lnTo>
                    <a:lnTo>
                      <a:pt x="510179" y="580396"/>
                    </a:lnTo>
                    <a:lnTo>
                      <a:pt x="372585" y="580396"/>
                    </a:lnTo>
                    <a:lnTo>
                      <a:pt x="372585" y="579406"/>
                    </a:lnTo>
                    <a:cubicBezTo>
                      <a:pt x="317441" y="578233"/>
                      <a:pt x="266895" y="548273"/>
                      <a:pt x="238719" y="500433"/>
                    </a:cubicBezTo>
                    <a:cubicBezTo>
                      <a:pt x="228869" y="483708"/>
                      <a:pt x="222257" y="465652"/>
                      <a:pt x="220092" y="446919"/>
                    </a:cubicBezTo>
                    <a:lnTo>
                      <a:pt x="181522" y="446919"/>
                    </a:lnTo>
                    <a:lnTo>
                      <a:pt x="181522" y="522641"/>
                    </a:lnTo>
                    <a:lnTo>
                      <a:pt x="152644" y="522641"/>
                    </a:lnTo>
                    <a:lnTo>
                      <a:pt x="152644" y="313442"/>
                    </a:lnTo>
                    <a:lnTo>
                      <a:pt x="181522" y="313442"/>
                    </a:lnTo>
                    <a:lnTo>
                      <a:pt x="181522" y="389164"/>
                    </a:lnTo>
                    <a:lnTo>
                      <a:pt x="219987" y="389164"/>
                    </a:lnTo>
                    <a:cubicBezTo>
                      <a:pt x="222128" y="371124"/>
                      <a:pt x="228386" y="353701"/>
                      <a:pt x="237661" y="337474"/>
                    </a:cubicBezTo>
                    <a:cubicBezTo>
                      <a:pt x="265566" y="288655"/>
                      <a:pt x="316652" y="257879"/>
                      <a:pt x="372585" y="256490"/>
                    </a:cubicBezTo>
                    <a:lnTo>
                      <a:pt x="372585" y="255686"/>
                    </a:lnTo>
                    <a:lnTo>
                      <a:pt x="378615" y="255686"/>
                    </a:lnTo>
                    <a:lnTo>
                      <a:pt x="510179" y="255686"/>
                    </a:lnTo>
                    <a:close/>
                    <a:moveTo>
                      <a:pt x="683440" y="418041"/>
                    </a:moveTo>
                    <a:cubicBezTo>
                      <a:pt x="683440" y="467832"/>
                      <a:pt x="643076" y="508196"/>
                      <a:pt x="593285" y="508196"/>
                    </a:cubicBezTo>
                    <a:lnTo>
                      <a:pt x="381302" y="508196"/>
                    </a:lnTo>
                    <a:cubicBezTo>
                      <a:pt x="331511" y="508196"/>
                      <a:pt x="291147" y="467832"/>
                      <a:pt x="291147" y="418041"/>
                    </a:cubicBezTo>
                    <a:cubicBezTo>
                      <a:pt x="291147" y="368250"/>
                      <a:pt x="331511" y="327886"/>
                      <a:pt x="381302" y="327886"/>
                    </a:cubicBezTo>
                    <a:lnTo>
                      <a:pt x="593285" y="327886"/>
                    </a:lnTo>
                    <a:cubicBezTo>
                      <a:pt x="643076" y="327886"/>
                      <a:pt x="683440" y="368250"/>
                      <a:pt x="683440" y="418041"/>
                    </a:cubicBezTo>
                    <a:close/>
                    <a:moveTo>
                      <a:pt x="765417" y="418042"/>
                    </a:moveTo>
                    <a:cubicBezTo>
                      <a:pt x="765417" y="226191"/>
                      <a:pt x="609892" y="70666"/>
                      <a:pt x="418042" y="70666"/>
                    </a:cubicBezTo>
                    <a:cubicBezTo>
                      <a:pt x="226191" y="70666"/>
                      <a:pt x="70666" y="226191"/>
                      <a:pt x="70666" y="418042"/>
                    </a:cubicBezTo>
                    <a:cubicBezTo>
                      <a:pt x="70666" y="609892"/>
                      <a:pt x="226191" y="765417"/>
                      <a:pt x="418042" y="765417"/>
                    </a:cubicBezTo>
                    <a:cubicBezTo>
                      <a:pt x="609892" y="765417"/>
                      <a:pt x="765417" y="609892"/>
                      <a:pt x="765417" y="418042"/>
                    </a:cubicBezTo>
                    <a:close/>
                    <a:moveTo>
                      <a:pt x="836083" y="418042"/>
                    </a:moveTo>
                    <a:cubicBezTo>
                      <a:pt x="836083" y="648920"/>
                      <a:pt x="648920" y="836083"/>
                      <a:pt x="418042" y="836083"/>
                    </a:cubicBezTo>
                    <a:cubicBezTo>
                      <a:pt x="187163" y="836083"/>
                      <a:pt x="0" y="648920"/>
                      <a:pt x="0" y="418042"/>
                    </a:cubicBezTo>
                    <a:cubicBezTo>
                      <a:pt x="0" y="187163"/>
                      <a:pt x="187163" y="0"/>
                      <a:pt x="418042" y="0"/>
                    </a:cubicBezTo>
                    <a:cubicBezTo>
                      <a:pt x="648920" y="0"/>
                      <a:pt x="836083" y="187163"/>
                      <a:pt x="836083" y="41804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 cmpd="sng">
                    <a:solidFill>
                      <a:srgbClr val="BA990F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 sz="2399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0" name="淘宝网chenying0907出品 11">
              <a:extLst>
                <a:ext uri="{FF2B5EF4-FFF2-40B4-BE49-F238E27FC236}">
                  <a16:creationId xmlns:a16="http://schemas.microsoft.com/office/drawing/2014/main" id="{3EC597C2-C952-41E6-9523-4AD8CEA478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97757" y="2909440"/>
              <a:ext cx="1246331" cy="1248448"/>
              <a:chOff x="0" y="0"/>
              <a:chExt cx="661926" cy="661926"/>
            </a:xfrm>
          </p:grpSpPr>
          <p:sp>
            <p:nvSpPr>
              <p:cNvPr id="17" name="圆角淘宝网chenying0907出品 12">
                <a:extLst>
                  <a:ext uri="{FF2B5EF4-FFF2-40B4-BE49-F238E27FC236}">
                    <a16:creationId xmlns:a16="http://schemas.microsoft.com/office/drawing/2014/main" id="{48304ADB-8056-4619-BB34-1F8CEAAC40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700000">
                <a:off x="0" y="0"/>
                <a:ext cx="661926" cy="661926"/>
              </a:xfrm>
              <a:prstGeom prst="roundRect">
                <a:avLst>
                  <a:gd name="adj" fmla="val 16667"/>
                </a:avLst>
              </a:prstGeom>
              <a:solidFill>
                <a:srgbClr val="6F9A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2399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8" name="淘宝网chenying0907出品 30">
                <a:extLst>
                  <a:ext uri="{FF2B5EF4-FFF2-40B4-BE49-F238E27FC236}">
                    <a16:creationId xmlns:a16="http://schemas.microsoft.com/office/drawing/2014/main" id="{1EF434CA-7737-4A45-ADCF-94D2DA449C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513" y="135513"/>
                <a:ext cx="390901" cy="390901"/>
              </a:xfrm>
              <a:custGeom>
                <a:avLst/>
                <a:gdLst>
                  <a:gd name="T0" fmla="*/ 13841 w 944830"/>
                  <a:gd name="T1" fmla="*/ 0 h 944830"/>
                  <a:gd name="T2" fmla="*/ 18947 w 944830"/>
                  <a:gd name="T3" fmla="*/ 5106 h 944830"/>
                  <a:gd name="T4" fmla="*/ 22160 w 944830"/>
                  <a:gd name="T5" fmla="*/ 2730 h 944830"/>
                  <a:gd name="T6" fmla="*/ 25586 w 944830"/>
                  <a:gd name="T7" fmla="*/ 6155 h 944830"/>
                  <a:gd name="T8" fmla="*/ 23210 w 944830"/>
                  <a:gd name="T9" fmla="*/ 9369 h 944830"/>
                  <a:gd name="T10" fmla="*/ 27682 w 944830"/>
                  <a:gd name="T11" fmla="*/ 13841 h 944830"/>
                  <a:gd name="T12" fmla="*/ 23075 w 944830"/>
                  <a:gd name="T13" fmla="*/ 18448 h 944830"/>
                  <a:gd name="T14" fmla="*/ 20203 w 944830"/>
                  <a:gd name="T15" fmla="*/ 16777 h 944830"/>
                  <a:gd name="T16" fmla="*/ 16777 w 944830"/>
                  <a:gd name="T17" fmla="*/ 20203 h 944830"/>
                  <a:gd name="T18" fmla="*/ 18448 w 944830"/>
                  <a:gd name="T19" fmla="*/ 23075 h 944830"/>
                  <a:gd name="T20" fmla="*/ 13841 w 944830"/>
                  <a:gd name="T21" fmla="*/ 27682 h 944830"/>
                  <a:gd name="T22" fmla="*/ 9234 w 944830"/>
                  <a:gd name="T23" fmla="*/ 23075 h 944830"/>
                  <a:gd name="T24" fmla="*/ 10905 w 944830"/>
                  <a:gd name="T25" fmla="*/ 20203 h 944830"/>
                  <a:gd name="T26" fmla="*/ 7480 w 944830"/>
                  <a:gd name="T27" fmla="*/ 16777 h 944830"/>
                  <a:gd name="T28" fmla="*/ 4607 w 944830"/>
                  <a:gd name="T29" fmla="*/ 18448 h 944830"/>
                  <a:gd name="T30" fmla="*/ 0 w 944830"/>
                  <a:gd name="T31" fmla="*/ 13841 h 944830"/>
                  <a:gd name="T32" fmla="*/ 4472 w 944830"/>
                  <a:gd name="T33" fmla="*/ 9369 h 944830"/>
                  <a:gd name="T34" fmla="*/ 2096 w 944830"/>
                  <a:gd name="T35" fmla="*/ 6155 h 944830"/>
                  <a:gd name="T36" fmla="*/ 5522 w 944830"/>
                  <a:gd name="T37" fmla="*/ 2730 h 944830"/>
                  <a:gd name="T38" fmla="*/ 8736 w 944830"/>
                  <a:gd name="T39" fmla="*/ 5106 h 944830"/>
                  <a:gd name="T40" fmla="*/ 13841 w 944830"/>
                  <a:gd name="T41" fmla="*/ 0 h 94483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44830"/>
                  <a:gd name="T64" fmla="*/ 0 h 944830"/>
                  <a:gd name="T65" fmla="*/ 944830 w 944830"/>
                  <a:gd name="T66" fmla="*/ 944830 h 94483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44830" h="944830">
                    <a:moveTo>
                      <a:pt x="472415" y="0"/>
                    </a:moveTo>
                    <a:lnTo>
                      <a:pt x="646674" y="174258"/>
                    </a:lnTo>
                    <a:cubicBezTo>
                      <a:pt x="660469" y="126985"/>
                      <a:pt x="704464" y="93179"/>
                      <a:pt x="756355" y="93179"/>
                    </a:cubicBezTo>
                    <a:cubicBezTo>
                      <a:pt x="820926" y="93179"/>
                      <a:pt x="873272" y="145525"/>
                      <a:pt x="873272" y="210096"/>
                    </a:cubicBezTo>
                    <a:cubicBezTo>
                      <a:pt x="873272" y="261987"/>
                      <a:pt x="839466" y="305983"/>
                      <a:pt x="792193" y="319778"/>
                    </a:cubicBezTo>
                    <a:lnTo>
                      <a:pt x="944830" y="472415"/>
                    </a:lnTo>
                    <a:lnTo>
                      <a:pt x="787583" y="629662"/>
                    </a:lnTo>
                    <a:cubicBezTo>
                      <a:pt x="768788" y="595026"/>
                      <a:pt x="731782" y="572630"/>
                      <a:pt x="689546" y="572630"/>
                    </a:cubicBezTo>
                    <a:cubicBezTo>
                      <a:pt x="624975" y="572630"/>
                      <a:pt x="572629" y="624976"/>
                      <a:pt x="572629" y="689547"/>
                    </a:cubicBezTo>
                    <a:cubicBezTo>
                      <a:pt x="572629" y="731783"/>
                      <a:pt x="595025" y="768788"/>
                      <a:pt x="629662" y="787584"/>
                    </a:cubicBezTo>
                    <a:lnTo>
                      <a:pt x="472415" y="944830"/>
                    </a:lnTo>
                    <a:lnTo>
                      <a:pt x="315169" y="787584"/>
                    </a:lnTo>
                    <a:cubicBezTo>
                      <a:pt x="349805" y="768788"/>
                      <a:pt x="372201" y="731783"/>
                      <a:pt x="372201" y="689547"/>
                    </a:cubicBezTo>
                    <a:cubicBezTo>
                      <a:pt x="372201" y="624976"/>
                      <a:pt x="319855" y="572630"/>
                      <a:pt x="255284" y="572630"/>
                    </a:cubicBezTo>
                    <a:cubicBezTo>
                      <a:pt x="213048" y="572630"/>
                      <a:pt x="176043" y="595026"/>
                      <a:pt x="157247" y="629662"/>
                    </a:cubicBezTo>
                    <a:lnTo>
                      <a:pt x="0" y="472415"/>
                    </a:lnTo>
                    <a:lnTo>
                      <a:pt x="152637" y="319778"/>
                    </a:lnTo>
                    <a:cubicBezTo>
                      <a:pt x="105363" y="305983"/>
                      <a:pt x="71557" y="261987"/>
                      <a:pt x="71557" y="210096"/>
                    </a:cubicBezTo>
                    <a:cubicBezTo>
                      <a:pt x="71557" y="145525"/>
                      <a:pt x="123903" y="93179"/>
                      <a:pt x="188474" y="93179"/>
                    </a:cubicBezTo>
                    <a:cubicBezTo>
                      <a:pt x="240365" y="93179"/>
                      <a:pt x="284362" y="126985"/>
                      <a:pt x="298156" y="174259"/>
                    </a:cubicBezTo>
                    <a:lnTo>
                      <a:pt x="47241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 cmpd="sng">
                    <a:solidFill>
                      <a:srgbClr val="BA990F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 sz="2399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sp>
          <p:nvSpPr>
            <p:cNvPr id="11" name="Rectangle 42">
              <a:extLst>
                <a:ext uri="{FF2B5EF4-FFF2-40B4-BE49-F238E27FC236}">
                  <a16:creationId xmlns:a16="http://schemas.microsoft.com/office/drawing/2014/main" id="{DF271DCA-6FE3-461A-881F-F2765A449B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4217" y="2075728"/>
              <a:ext cx="253922" cy="253922"/>
            </a:xfrm>
            <a:prstGeom prst="rect">
              <a:avLst/>
            </a:prstGeom>
            <a:solidFill>
              <a:srgbClr val="6F9A70"/>
            </a:solidFill>
            <a:ln>
              <a:noFill/>
            </a:ln>
            <a:extLst/>
          </p:spPr>
          <p:txBody>
            <a:bodyPr lIns="91412" tIns="45706" rIns="91412" bIns="45706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66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Open Sans" panose="020B0606030504020204" pitchFamily="34" charset="0"/>
                </a:rPr>
                <a:t>+</a:t>
              </a:r>
            </a:p>
          </p:txBody>
        </p:sp>
        <p:sp>
          <p:nvSpPr>
            <p:cNvPr id="12" name="Rectangle 42">
              <a:extLst>
                <a:ext uri="{FF2B5EF4-FFF2-40B4-BE49-F238E27FC236}">
                  <a16:creationId xmlns:a16="http://schemas.microsoft.com/office/drawing/2014/main" id="{1979424C-A3DC-4206-BF50-03162AD8F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4217" y="3336873"/>
              <a:ext cx="253922" cy="256038"/>
            </a:xfrm>
            <a:prstGeom prst="rect">
              <a:avLst/>
            </a:prstGeom>
            <a:solidFill>
              <a:srgbClr val="6F9A70"/>
            </a:solidFill>
            <a:ln>
              <a:noFill/>
            </a:ln>
            <a:extLst/>
          </p:spPr>
          <p:txBody>
            <a:bodyPr lIns="91412" tIns="45706" rIns="91412" bIns="45706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66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Open Sans" panose="020B0606030504020204" pitchFamily="34" charset="0"/>
                </a:rPr>
                <a:t>+</a:t>
              </a:r>
            </a:p>
          </p:txBody>
        </p:sp>
        <p:sp>
          <p:nvSpPr>
            <p:cNvPr id="13" name="Rectangle 42">
              <a:extLst>
                <a:ext uri="{FF2B5EF4-FFF2-40B4-BE49-F238E27FC236}">
                  <a16:creationId xmlns:a16="http://schemas.microsoft.com/office/drawing/2014/main" id="{0D0CA259-8219-435C-8C28-0F7C68FC01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4217" y="4559929"/>
              <a:ext cx="253922" cy="256038"/>
            </a:xfrm>
            <a:prstGeom prst="rect">
              <a:avLst/>
            </a:prstGeom>
            <a:solidFill>
              <a:srgbClr val="6F9A70"/>
            </a:solidFill>
            <a:ln>
              <a:noFill/>
            </a:ln>
            <a:extLst/>
          </p:spPr>
          <p:txBody>
            <a:bodyPr lIns="91412" tIns="45706" rIns="91412" bIns="45706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66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Open Sans" panose="020B0606030504020204" pitchFamily="34" charset="0"/>
                </a:rPr>
                <a:t>+</a:t>
              </a:r>
            </a:p>
          </p:txBody>
        </p:sp>
        <p:grpSp>
          <p:nvGrpSpPr>
            <p:cNvPr id="14" name="淘宝网chenying0907出品 20">
              <a:extLst>
                <a:ext uri="{FF2B5EF4-FFF2-40B4-BE49-F238E27FC236}">
                  <a16:creationId xmlns:a16="http://schemas.microsoft.com/office/drawing/2014/main" id="{CF2229AD-9569-4013-85F9-CBCF2AB0F9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31760" y="3808746"/>
              <a:ext cx="882377" cy="882377"/>
              <a:chOff x="0" y="0"/>
              <a:chExt cx="661926" cy="661926"/>
            </a:xfrm>
          </p:grpSpPr>
          <p:sp>
            <p:nvSpPr>
              <p:cNvPr id="15" name="圆角淘宝网chenying0907出品 21">
                <a:extLst>
                  <a:ext uri="{FF2B5EF4-FFF2-40B4-BE49-F238E27FC236}">
                    <a16:creationId xmlns:a16="http://schemas.microsoft.com/office/drawing/2014/main" id="{7BDAB16D-DD1B-4B43-8EDF-A39E1272F7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700000">
                <a:off x="0" y="0"/>
                <a:ext cx="661926" cy="661926"/>
              </a:xfrm>
              <a:prstGeom prst="roundRect">
                <a:avLst>
                  <a:gd name="adj" fmla="val 16667"/>
                </a:avLst>
              </a:prstGeom>
              <a:solidFill>
                <a:srgbClr val="6F9A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2399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6" name="圆角淘宝网chenying0907出品 68">
                <a:extLst>
                  <a:ext uri="{FF2B5EF4-FFF2-40B4-BE49-F238E27FC236}">
                    <a16:creationId xmlns:a16="http://schemas.microsoft.com/office/drawing/2014/main" id="{EBD33220-7183-474D-81F6-343B723EC2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258" y="208096"/>
                <a:ext cx="381410" cy="245735"/>
              </a:xfrm>
              <a:custGeom>
                <a:avLst/>
                <a:gdLst>
                  <a:gd name="T0" fmla="*/ 8699 w 978088"/>
                  <a:gd name="T1" fmla="*/ 0 h 630163"/>
                  <a:gd name="T2" fmla="*/ 14093 w 978088"/>
                  <a:gd name="T3" fmla="*/ 3320 h 630163"/>
                  <a:gd name="T4" fmla="*/ 16417 w 978088"/>
                  <a:gd name="T5" fmla="*/ 2393 h 630163"/>
                  <a:gd name="T6" fmla="*/ 19897 w 978088"/>
                  <a:gd name="T7" fmla="*/ 5873 h 630163"/>
                  <a:gd name="T8" fmla="*/ 19835 w 978088"/>
                  <a:gd name="T9" fmla="*/ 6176 h 630163"/>
                  <a:gd name="T10" fmla="*/ 22617 w 978088"/>
                  <a:gd name="T11" fmla="*/ 10222 h 630163"/>
                  <a:gd name="T12" fmla="*/ 18267 w 978088"/>
                  <a:gd name="T13" fmla="*/ 14572 h 630163"/>
                  <a:gd name="T14" fmla="*/ 4349 w 978088"/>
                  <a:gd name="T15" fmla="*/ 14572 h 630163"/>
                  <a:gd name="T16" fmla="*/ 0 w 978088"/>
                  <a:gd name="T17" fmla="*/ 10222 h 630163"/>
                  <a:gd name="T18" fmla="*/ 2624 w 978088"/>
                  <a:gd name="T19" fmla="*/ 6236 h 630163"/>
                  <a:gd name="T20" fmla="*/ 2610 w 978088"/>
                  <a:gd name="T21" fmla="*/ 6089 h 630163"/>
                  <a:gd name="T22" fmla="*/ 8699 w 978088"/>
                  <a:gd name="T23" fmla="*/ 0 h 63016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978088"/>
                  <a:gd name="T37" fmla="*/ 0 h 630163"/>
                  <a:gd name="T38" fmla="*/ 978088 w 978088"/>
                  <a:gd name="T39" fmla="*/ 630163 h 63016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978088" h="630163">
                    <a:moveTo>
                      <a:pt x="376188" y="0"/>
                    </a:moveTo>
                    <a:cubicBezTo>
                      <a:pt x="478336" y="0"/>
                      <a:pt x="566899" y="58161"/>
                      <a:pt x="609473" y="143596"/>
                    </a:cubicBezTo>
                    <a:cubicBezTo>
                      <a:pt x="635404" y="118352"/>
                      <a:pt x="670955" y="103500"/>
                      <a:pt x="709975" y="103500"/>
                    </a:cubicBezTo>
                    <a:cubicBezTo>
                      <a:pt x="793080" y="103500"/>
                      <a:pt x="860450" y="170870"/>
                      <a:pt x="860450" y="253975"/>
                    </a:cubicBezTo>
                    <a:lnTo>
                      <a:pt x="857805" y="267079"/>
                    </a:lnTo>
                    <a:cubicBezTo>
                      <a:pt x="928258" y="293890"/>
                      <a:pt x="978088" y="362161"/>
                      <a:pt x="978088" y="442069"/>
                    </a:cubicBezTo>
                    <a:cubicBezTo>
                      <a:pt x="978088" y="545950"/>
                      <a:pt x="893875" y="630163"/>
                      <a:pt x="789994" y="630163"/>
                    </a:cubicBezTo>
                    <a:lnTo>
                      <a:pt x="188094" y="630163"/>
                    </a:lnTo>
                    <a:cubicBezTo>
                      <a:pt x="84213" y="630163"/>
                      <a:pt x="0" y="545950"/>
                      <a:pt x="0" y="442069"/>
                    </a:cubicBezTo>
                    <a:cubicBezTo>
                      <a:pt x="0" y="364739"/>
                      <a:pt x="46666" y="298309"/>
                      <a:pt x="113497" y="269689"/>
                    </a:cubicBezTo>
                    <a:cubicBezTo>
                      <a:pt x="112881" y="267585"/>
                      <a:pt x="112856" y="265461"/>
                      <a:pt x="112856" y="263332"/>
                    </a:cubicBezTo>
                    <a:cubicBezTo>
                      <a:pt x="112856" y="117898"/>
                      <a:pt x="230754" y="0"/>
                      <a:pt x="37618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 cmpd="sng">
                    <a:solidFill>
                      <a:srgbClr val="BA990F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 sz="2399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FFB1FCD2-E047-47D2-A4FE-10DBDD3D979B}"/>
              </a:ext>
            </a:extLst>
          </p:cNvPr>
          <p:cNvGrpSpPr/>
          <p:nvPr/>
        </p:nvGrpSpPr>
        <p:grpSpPr>
          <a:xfrm>
            <a:off x="6335486" y="2105548"/>
            <a:ext cx="4374277" cy="925995"/>
            <a:chOff x="6085066" y="1845669"/>
            <a:chExt cx="4374277" cy="925995"/>
          </a:xfrm>
        </p:grpSpPr>
        <p:sp>
          <p:nvSpPr>
            <p:cNvPr id="24" name="文本框 36">
              <a:extLst>
                <a:ext uri="{FF2B5EF4-FFF2-40B4-BE49-F238E27FC236}">
                  <a16:creationId xmlns:a16="http://schemas.microsoft.com/office/drawing/2014/main" id="{0E2BB0DE-E01D-4DC5-B3BB-2B1585C78439}"/>
                </a:ext>
              </a:extLst>
            </p:cNvPr>
            <p:cNvSpPr txBox="1"/>
            <p:nvPr/>
          </p:nvSpPr>
          <p:spPr>
            <a:xfrm>
              <a:off x="6085066" y="1845669"/>
              <a:ext cx="36959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25" name="Text Placeholder 32">
              <a:extLst>
                <a:ext uri="{FF2B5EF4-FFF2-40B4-BE49-F238E27FC236}">
                  <a16:creationId xmlns:a16="http://schemas.microsoft.com/office/drawing/2014/main" id="{E23E930D-4EF6-488B-8879-D7872E51C57A}"/>
                </a:ext>
              </a:extLst>
            </p:cNvPr>
            <p:cNvSpPr txBox="1">
              <a:spLocks/>
            </p:cNvSpPr>
            <p:nvPr/>
          </p:nvSpPr>
          <p:spPr>
            <a:xfrm>
              <a:off x="6241283" y="2250233"/>
              <a:ext cx="4218060" cy="521431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EC39D247-66E0-4239-A7F0-870484C47649}"/>
              </a:ext>
            </a:extLst>
          </p:cNvPr>
          <p:cNvGrpSpPr/>
          <p:nvPr/>
        </p:nvGrpSpPr>
        <p:grpSpPr>
          <a:xfrm>
            <a:off x="6335486" y="3504452"/>
            <a:ext cx="4374277" cy="925995"/>
            <a:chOff x="6085066" y="1845669"/>
            <a:chExt cx="4374277" cy="925995"/>
          </a:xfrm>
        </p:grpSpPr>
        <p:sp>
          <p:nvSpPr>
            <p:cNvPr id="27" name="文本框 36">
              <a:extLst>
                <a:ext uri="{FF2B5EF4-FFF2-40B4-BE49-F238E27FC236}">
                  <a16:creationId xmlns:a16="http://schemas.microsoft.com/office/drawing/2014/main" id="{D2E7A7F1-9807-41B2-AFF5-5E06E59AF24B}"/>
                </a:ext>
              </a:extLst>
            </p:cNvPr>
            <p:cNvSpPr txBox="1"/>
            <p:nvPr/>
          </p:nvSpPr>
          <p:spPr>
            <a:xfrm>
              <a:off x="6085066" y="1845669"/>
              <a:ext cx="36959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28" name="Text Placeholder 32">
              <a:extLst>
                <a:ext uri="{FF2B5EF4-FFF2-40B4-BE49-F238E27FC236}">
                  <a16:creationId xmlns:a16="http://schemas.microsoft.com/office/drawing/2014/main" id="{E611EA8F-216F-425F-9628-E3AB5AF700CE}"/>
                </a:ext>
              </a:extLst>
            </p:cNvPr>
            <p:cNvSpPr txBox="1">
              <a:spLocks/>
            </p:cNvSpPr>
            <p:nvPr/>
          </p:nvSpPr>
          <p:spPr>
            <a:xfrm>
              <a:off x="6241283" y="2250233"/>
              <a:ext cx="4218060" cy="521431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26E5DDEB-7960-4748-A5E5-32A6D4833937}"/>
              </a:ext>
            </a:extLst>
          </p:cNvPr>
          <p:cNvGrpSpPr/>
          <p:nvPr/>
        </p:nvGrpSpPr>
        <p:grpSpPr>
          <a:xfrm>
            <a:off x="6335486" y="4848036"/>
            <a:ext cx="4374277" cy="925995"/>
            <a:chOff x="6085066" y="1845669"/>
            <a:chExt cx="4374277" cy="925995"/>
          </a:xfrm>
        </p:grpSpPr>
        <p:sp>
          <p:nvSpPr>
            <p:cNvPr id="30" name="文本框 36">
              <a:extLst>
                <a:ext uri="{FF2B5EF4-FFF2-40B4-BE49-F238E27FC236}">
                  <a16:creationId xmlns:a16="http://schemas.microsoft.com/office/drawing/2014/main" id="{89F31546-44D2-48F0-A939-45A74AC0F925}"/>
                </a:ext>
              </a:extLst>
            </p:cNvPr>
            <p:cNvSpPr txBox="1"/>
            <p:nvPr/>
          </p:nvSpPr>
          <p:spPr>
            <a:xfrm>
              <a:off x="6085066" y="1845669"/>
              <a:ext cx="36959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31" name="Text Placeholder 32">
              <a:extLst>
                <a:ext uri="{FF2B5EF4-FFF2-40B4-BE49-F238E27FC236}">
                  <a16:creationId xmlns:a16="http://schemas.microsoft.com/office/drawing/2014/main" id="{C96DD0C0-77BC-4B62-B8BE-49BDF954C373}"/>
                </a:ext>
              </a:extLst>
            </p:cNvPr>
            <p:cNvSpPr txBox="1">
              <a:spLocks/>
            </p:cNvSpPr>
            <p:nvPr/>
          </p:nvSpPr>
          <p:spPr>
            <a:xfrm>
              <a:off x="6241283" y="2250233"/>
              <a:ext cx="4218060" cy="521431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2634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A756EC4-C9DE-4DC1-BA94-DF5452D7CFFA}"/>
              </a:ext>
            </a:extLst>
          </p:cNvPr>
          <p:cNvGrpSpPr/>
          <p:nvPr/>
        </p:nvGrpSpPr>
        <p:grpSpPr>
          <a:xfrm>
            <a:off x="225434" y="242900"/>
            <a:ext cx="3097453" cy="523220"/>
            <a:chOff x="4632334" y="2643200"/>
            <a:chExt cx="3097453" cy="523220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FB2D09A2-8950-4C15-A3A3-7A2057AF0FBD}"/>
                </a:ext>
              </a:extLst>
            </p:cNvPr>
            <p:cNvSpPr/>
            <p:nvPr/>
          </p:nvSpPr>
          <p:spPr>
            <a:xfrm>
              <a:off x="4632334" y="2690183"/>
              <a:ext cx="652803" cy="370029"/>
            </a:xfrm>
            <a:prstGeom prst="roundRect">
              <a:avLst/>
            </a:prstGeom>
            <a:solidFill>
              <a:srgbClr val="6F9A70"/>
            </a:solidFill>
            <a:ln>
              <a:noFill/>
            </a:ln>
            <a:effectLst>
              <a:outerShdw blurRad="152400" dist="63500" dir="5400000" sx="104000" sy="104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51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027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753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05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256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5079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97586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0102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6821"/>
              <a:r>
                <a:rPr lang="en-US" altLang="zh-CN" sz="24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6" name="文本框 3">
              <a:extLst>
                <a:ext uri="{FF2B5EF4-FFF2-40B4-BE49-F238E27FC236}">
                  <a16:creationId xmlns:a16="http://schemas.microsoft.com/office/drawing/2014/main" id="{93EA2CF6-B1C2-49B5-B861-FD4307A6CC6A}"/>
                </a:ext>
              </a:extLst>
            </p:cNvPr>
            <p:cNvSpPr txBox="1"/>
            <p:nvPr/>
          </p:nvSpPr>
          <p:spPr>
            <a:xfrm>
              <a:off x="5350191" y="2643200"/>
              <a:ext cx="23795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成功项目展示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BB5E7220-C522-43E2-A831-2E3C9676E473}"/>
              </a:ext>
            </a:extLst>
          </p:cNvPr>
          <p:cNvGrpSpPr/>
          <p:nvPr/>
        </p:nvGrpSpPr>
        <p:grpSpPr>
          <a:xfrm>
            <a:off x="866592" y="2056239"/>
            <a:ext cx="10458817" cy="3996505"/>
            <a:chOff x="722390" y="2056239"/>
            <a:chExt cx="10458817" cy="3996505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94DF50C-FF9F-4EA0-8151-08CC482C9E5C}"/>
                </a:ext>
              </a:extLst>
            </p:cNvPr>
            <p:cNvSpPr/>
            <p:nvPr/>
          </p:nvSpPr>
          <p:spPr>
            <a:xfrm>
              <a:off x="900546" y="2056239"/>
              <a:ext cx="1939636" cy="1607855"/>
            </a:xfrm>
            <a:prstGeom prst="rect">
              <a:avLst/>
            </a:prstGeom>
            <a:solidFill>
              <a:srgbClr val="6F9A70"/>
            </a:solidFill>
            <a:ln>
              <a:noFill/>
            </a:ln>
            <a:effectLst/>
            <a:scene3d>
              <a:camera prst="perspectiveRight" fov="7200000">
                <a:rot lat="0" lon="19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sz="2400" dirty="0">
                <a:cs typeface="+mn-ea"/>
                <a:sym typeface="+mn-lt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16B767F6-0F1F-41E0-81A6-C6DB6A4DFEFF}"/>
                </a:ext>
              </a:extLst>
            </p:cNvPr>
            <p:cNvCxnSpPr/>
            <p:nvPr/>
          </p:nvCxnSpPr>
          <p:spPr>
            <a:xfrm>
              <a:off x="3000239" y="4112892"/>
              <a:ext cx="0" cy="1939852"/>
            </a:xfrm>
            <a:prstGeom prst="line">
              <a:avLst/>
            </a:prstGeom>
            <a:ln>
              <a:solidFill>
                <a:srgbClr val="6F9A7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617E9C07-7DAF-4728-AF1B-817D69307136}"/>
                </a:ext>
              </a:extLst>
            </p:cNvPr>
            <p:cNvSpPr/>
            <p:nvPr/>
          </p:nvSpPr>
          <p:spPr>
            <a:xfrm>
              <a:off x="3643746" y="2056239"/>
              <a:ext cx="1939636" cy="1607855"/>
            </a:xfrm>
            <a:prstGeom prst="rect">
              <a:avLst/>
            </a:prstGeom>
            <a:solidFill>
              <a:srgbClr val="6F9A70"/>
            </a:solidFill>
            <a:ln>
              <a:noFill/>
            </a:ln>
            <a:effectLst/>
            <a:scene3d>
              <a:camera prst="perspectiveRight" fov="7200000">
                <a:rot lat="0" lon="19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sz="2400" dirty="0">
                <a:cs typeface="+mn-ea"/>
                <a:sym typeface="+mn-lt"/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A20C32F9-386C-407E-81A5-90245717AF5D}"/>
                </a:ext>
              </a:extLst>
            </p:cNvPr>
            <p:cNvCxnSpPr/>
            <p:nvPr/>
          </p:nvCxnSpPr>
          <p:spPr>
            <a:xfrm>
              <a:off x="5743439" y="4112892"/>
              <a:ext cx="0" cy="1939852"/>
            </a:xfrm>
            <a:prstGeom prst="line">
              <a:avLst/>
            </a:prstGeom>
            <a:ln>
              <a:solidFill>
                <a:srgbClr val="6F9A7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AC60AFD-5721-4486-9761-33C7EF73F720}"/>
                </a:ext>
              </a:extLst>
            </p:cNvPr>
            <p:cNvSpPr/>
            <p:nvPr/>
          </p:nvSpPr>
          <p:spPr>
            <a:xfrm>
              <a:off x="6362630" y="2056239"/>
              <a:ext cx="1939636" cy="1607855"/>
            </a:xfrm>
            <a:prstGeom prst="rect">
              <a:avLst/>
            </a:prstGeom>
            <a:solidFill>
              <a:srgbClr val="6F9A70"/>
            </a:solidFill>
            <a:ln>
              <a:noFill/>
            </a:ln>
            <a:effectLst/>
            <a:scene3d>
              <a:camera prst="perspectiveRight" fov="7200000">
                <a:rot lat="0" lon="19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sz="2400" dirty="0">
                <a:cs typeface="+mn-ea"/>
                <a:sym typeface="+mn-lt"/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09800DFF-BAA5-48B4-84B1-C412FD6FC527}"/>
                </a:ext>
              </a:extLst>
            </p:cNvPr>
            <p:cNvCxnSpPr/>
            <p:nvPr/>
          </p:nvCxnSpPr>
          <p:spPr>
            <a:xfrm>
              <a:off x="8622380" y="4112892"/>
              <a:ext cx="0" cy="1939852"/>
            </a:xfrm>
            <a:prstGeom prst="line">
              <a:avLst/>
            </a:prstGeom>
            <a:ln>
              <a:solidFill>
                <a:srgbClr val="6F9A7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535168B-3479-4EF6-80B6-5D0F1C418600}"/>
                </a:ext>
              </a:extLst>
            </p:cNvPr>
            <p:cNvSpPr/>
            <p:nvPr/>
          </p:nvSpPr>
          <p:spPr>
            <a:xfrm>
              <a:off x="9241571" y="2056239"/>
              <a:ext cx="1939636" cy="1607855"/>
            </a:xfrm>
            <a:prstGeom prst="rect">
              <a:avLst/>
            </a:prstGeom>
            <a:solidFill>
              <a:srgbClr val="6F9A70"/>
            </a:solidFill>
            <a:ln>
              <a:noFill/>
            </a:ln>
            <a:effectLst/>
            <a:scene3d>
              <a:camera prst="perspectiveRight" fov="7200000">
                <a:rot lat="0" lon="19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sz="2400" dirty="0">
                <a:cs typeface="+mn-ea"/>
                <a:sym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0E96B61-26C8-4727-B6FA-B3AA44F452D8}"/>
                </a:ext>
              </a:extLst>
            </p:cNvPr>
            <p:cNvSpPr txBox="1"/>
            <p:nvPr/>
          </p:nvSpPr>
          <p:spPr>
            <a:xfrm>
              <a:off x="900546" y="2675500"/>
              <a:ext cx="1702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73FC39A-9E02-4648-BAA3-A5E1100DFD01}"/>
                </a:ext>
              </a:extLst>
            </p:cNvPr>
            <p:cNvSpPr txBox="1"/>
            <p:nvPr/>
          </p:nvSpPr>
          <p:spPr>
            <a:xfrm>
              <a:off x="3619430" y="2675500"/>
              <a:ext cx="1702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5A71B4A-92B0-44D1-99C7-671D23C30156}"/>
                </a:ext>
              </a:extLst>
            </p:cNvPr>
            <p:cNvSpPr txBox="1"/>
            <p:nvPr/>
          </p:nvSpPr>
          <p:spPr>
            <a:xfrm>
              <a:off x="6338314" y="2675500"/>
              <a:ext cx="1702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D14109C-34A9-45E3-AD43-D24DE141FE9A}"/>
                </a:ext>
              </a:extLst>
            </p:cNvPr>
            <p:cNvSpPr txBox="1"/>
            <p:nvPr/>
          </p:nvSpPr>
          <p:spPr>
            <a:xfrm>
              <a:off x="9215821" y="2675500"/>
              <a:ext cx="1702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19" name="文本框 36">
              <a:extLst>
                <a:ext uri="{FF2B5EF4-FFF2-40B4-BE49-F238E27FC236}">
                  <a16:creationId xmlns:a16="http://schemas.microsoft.com/office/drawing/2014/main" id="{DDBC5E8D-C5F1-4278-B021-71C62CE9BF6B}"/>
                </a:ext>
              </a:extLst>
            </p:cNvPr>
            <p:cNvSpPr txBox="1"/>
            <p:nvPr/>
          </p:nvSpPr>
          <p:spPr>
            <a:xfrm>
              <a:off x="722390" y="4307105"/>
              <a:ext cx="20887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20" name="Text Placeholder 32">
              <a:extLst>
                <a:ext uri="{FF2B5EF4-FFF2-40B4-BE49-F238E27FC236}">
                  <a16:creationId xmlns:a16="http://schemas.microsoft.com/office/drawing/2014/main" id="{FB2D9C82-7045-42F9-A83C-AC59D18780AD}"/>
                </a:ext>
              </a:extLst>
            </p:cNvPr>
            <p:cNvSpPr txBox="1">
              <a:spLocks/>
            </p:cNvSpPr>
            <p:nvPr/>
          </p:nvSpPr>
          <p:spPr>
            <a:xfrm>
              <a:off x="794583" y="4768770"/>
              <a:ext cx="1944397" cy="1262273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  <p:sp>
          <p:nvSpPr>
            <p:cNvPr id="21" name="文本框 36">
              <a:extLst>
                <a:ext uri="{FF2B5EF4-FFF2-40B4-BE49-F238E27FC236}">
                  <a16:creationId xmlns:a16="http://schemas.microsoft.com/office/drawing/2014/main" id="{F9B169E5-8AFF-4366-BD75-04CE4BB4BDA4}"/>
                </a:ext>
              </a:extLst>
            </p:cNvPr>
            <p:cNvSpPr txBox="1"/>
            <p:nvPr/>
          </p:nvSpPr>
          <p:spPr>
            <a:xfrm>
              <a:off x="3473649" y="4307105"/>
              <a:ext cx="20887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22" name="Text Placeholder 32">
              <a:extLst>
                <a:ext uri="{FF2B5EF4-FFF2-40B4-BE49-F238E27FC236}">
                  <a16:creationId xmlns:a16="http://schemas.microsoft.com/office/drawing/2014/main" id="{B30DA18D-2F20-4D5F-980A-A3A5D07A75D8}"/>
                </a:ext>
              </a:extLst>
            </p:cNvPr>
            <p:cNvSpPr txBox="1">
              <a:spLocks/>
            </p:cNvSpPr>
            <p:nvPr/>
          </p:nvSpPr>
          <p:spPr>
            <a:xfrm>
              <a:off x="3545842" y="4768770"/>
              <a:ext cx="1944397" cy="1262273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  <p:sp>
          <p:nvSpPr>
            <p:cNvPr id="23" name="文本框 36">
              <a:extLst>
                <a:ext uri="{FF2B5EF4-FFF2-40B4-BE49-F238E27FC236}">
                  <a16:creationId xmlns:a16="http://schemas.microsoft.com/office/drawing/2014/main" id="{3C430F07-C90E-4E86-84D8-42663CB96F01}"/>
                </a:ext>
              </a:extLst>
            </p:cNvPr>
            <p:cNvSpPr txBox="1"/>
            <p:nvPr/>
          </p:nvSpPr>
          <p:spPr>
            <a:xfrm>
              <a:off x="6280395" y="4307105"/>
              <a:ext cx="20887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24" name="Text Placeholder 32">
              <a:extLst>
                <a:ext uri="{FF2B5EF4-FFF2-40B4-BE49-F238E27FC236}">
                  <a16:creationId xmlns:a16="http://schemas.microsoft.com/office/drawing/2014/main" id="{5DE980CE-4145-40C6-B9B5-DBEB065538CE}"/>
                </a:ext>
              </a:extLst>
            </p:cNvPr>
            <p:cNvSpPr txBox="1">
              <a:spLocks/>
            </p:cNvSpPr>
            <p:nvPr/>
          </p:nvSpPr>
          <p:spPr>
            <a:xfrm>
              <a:off x="6352588" y="4768770"/>
              <a:ext cx="1944397" cy="1262273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  <p:sp>
          <p:nvSpPr>
            <p:cNvPr id="25" name="文本框 36">
              <a:extLst>
                <a:ext uri="{FF2B5EF4-FFF2-40B4-BE49-F238E27FC236}">
                  <a16:creationId xmlns:a16="http://schemas.microsoft.com/office/drawing/2014/main" id="{6AFA6900-44AA-42A6-9BCD-0AD3965F5E84}"/>
                </a:ext>
              </a:extLst>
            </p:cNvPr>
            <p:cNvSpPr txBox="1"/>
            <p:nvPr/>
          </p:nvSpPr>
          <p:spPr>
            <a:xfrm>
              <a:off x="9087141" y="4307105"/>
              <a:ext cx="20887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YOUR TEXT </a:t>
              </a:r>
            </a:p>
          </p:txBody>
        </p:sp>
        <p:sp>
          <p:nvSpPr>
            <p:cNvPr id="26" name="Text Placeholder 32">
              <a:extLst>
                <a:ext uri="{FF2B5EF4-FFF2-40B4-BE49-F238E27FC236}">
                  <a16:creationId xmlns:a16="http://schemas.microsoft.com/office/drawing/2014/main" id="{4EDE806E-9217-422B-8998-7B32AF64D9A8}"/>
                </a:ext>
              </a:extLst>
            </p:cNvPr>
            <p:cNvSpPr txBox="1">
              <a:spLocks/>
            </p:cNvSpPr>
            <p:nvPr/>
          </p:nvSpPr>
          <p:spPr>
            <a:xfrm>
              <a:off x="9159334" y="4768770"/>
              <a:ext cx="1944397" cy="1262273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Lemon drops oat cake oat cake sugar plum. Jelly beans macaroon I love topping danish cake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3377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CCFF562-154F-42E3-AE36-BA0CBB656C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" r="80729"/>
          <a:stretch/>
        </p:blipFill>
        <p:spPr>
          <a:xfrm>
            <a:off x="0" y="3860800"/>
            <a:ext cx="1932067" cy="29972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964FBAC-F971-4235-99CD-AD0F017EB3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17" b="4334"/>
          <a:stretch/>
        </p:blipFill>
        <p:spPr>
          <a:xfrm>
            <a:off x="8915400" y="3804922"/>
            <a:ext cx="3276600" cy="3053078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94555965-3B4E-4837-918A-1730551BFCBD}"/>
              </a:ext>
            </a:extLst>
          </p:cNvPr>
          <p:cNvGrpSpPr/>
          <p:nvPr/>
        </p:nvGrpSpPr>
        <p:grpSpPr>
          <a:xfrm>
            <a:off x="5124768" y="2654300"/>
            <a:ext cx="4203065" cy="2051088"/>
            <a:chOff x="3994468" y="2438995"/>
            <a:chExt cx="4203065" cy="2051088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AB3E4E8-4202-4B1C-B5DC-9A1305C25D38}"/>
                </a:ext>
              </a:extLst>
            </p:cNvPr>
            <p:cNvSpPr txBox="1"/>
            <p:nvPr/>
          </p:nvSpPr>
          <p:spPr>
            <a:xfrm>
              <a:off x="3994468" y="2438995"/>
              <a:ext cx="420306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  <a:cs typeface="Arial" panose="020B0604020202020204" pitchFamily="34" charset="0"/>
                </a:rPr>
                <a:t>PART 04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3D096890-2E82-4619-972D-ABC7A7970B25}"/>
                </a:ext>
              </a:extLst>
            </p:cNvPr>
            <p:cNvSpPr txBox="1"/>
            <p:nvPr/>
          </p:nvSpPr>
          <p:spPr>
            <a:xfrm>
              <a:off x="4351421" y="3552239"/>
              <a:ext cx="3489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年中工作计划</a:t>
              </a:r>
              <a:endParaRPr lang="en-US" altLang="zh-CN" sz="3600" dirty="0">
                <a:solidFill>
                  <a:srgbClr val="6F9A7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68B51BE6-9643-401D-A3AF-8D8CB3672BFE}"/>
                </a:ext>
              </a:extLst>
            </p:cNvPr>
            <p:cNvSpPr/>
            <p:nvPr/>
          </p:nvSpPr>
          <p:spPr>
            <a:xfrm>
              <a:off x="4716456" y="4213084"/>
              <a:ext cx="275908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WORK PLAN FOR THE SECOND HALF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3E407929-79E5-41E6-BAC6-03F8EFDC16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1" r="63958"/>
          <a:stretch/>
        </p:blipFill>
        <p:spPr>
          <a:xfrm>
            <a:off x="2146367" y="2759935"/>
            <a:ext cx="2527233" cy="409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69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A756EC4-C9DE-4DC1-BA94-DF5452D7CFFA}"/>
              </a:ext>
            </a:extLst>
          </p:cNvPr>
          <p:cNvGrpSpPr/>
          <p:nvPr/>
        </p:nvGrpSpPr>
        <p:grpSpPr>
          <a:xfrm>
            <a:off x="225434" y="242900"/>
            <a:ext cx="3097453" cy="523220"/>
            <a:chOff x="4632334" y="2643200"/>
            <a:chExt cx="3097453" cy="523220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FB2D09A2-8950-4C15-A3A3-7A2057AF0FBD}"/>
                </a:ext>
              </a:extLst>
            </p:cNvPr>
            <p:cNvSpPr/>
            <p:nvPr/>
          </p:nvSpPr>
          <p:spPr>
            <a:xfrm>
              <a:off x="4632334" y="2690183"/>
              <a:ext cx="652803" cy="370029"/>
            </a:xfrm>
            <a:prstGeom prst="roundRect">
              <a:avLst/>
            </a:prstGeom>
            <a:solidFill>
              <a:srgbClr val="6F9A70"/>
            </a:solidFill>
            <a:ln>
              <a:noFill/>
            </a:ln>
            <a:effectLst>
              <a:outerShdw blurRad="152400" dist="63500" dir="5400000" sx="104000" sy="104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51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027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753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05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256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5079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97586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0102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6821"/>
              <a:r>
                <a:rPr lang="en-US" altLang="zh-CN" sz="24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6" name="文本框 3">
              <a:extLst>
                <a:ext uri="{FF2B5EF4-FFF2-40B4-BE49-F238E27FC236}">
                  <a16:creationId xmlns:a16="http://schemas.microsoft.com/office/drawing/2014/main" id="{93EA2CF6-B1C2-49B5-B861-FD4307A6CC6A}"/>
                </a:ext>
              </a:extLst>
            </p:cNvPr>
            <p:cNvSpPr txBox="1"/>
            <p:nvPr/>
          </p:nvSpPr>
          <p:spPr>
            <a:xfrm>
              <a:off x="5350191" y="2643200"/>
              <a:ext cx="23795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年中工作计划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AF508797-48B2-409C-9200-2B74AFCDFDA1}"/>
              </a:ext>
            </a:extLst>
          </p:cNvPr>
          <p:cNvGrpSpPr/>
          <p:nvPr/>
        </p:nvGrpSpPr>
        <p:grpSpPr>
          <a:xfrm>
            <a:off x="1561246" y="2092597"/>
            <a:ext cx="9148864" cy="3975591"/>
            <a:chOff x="1561246" y="2092597"/>
            <a:chExt cx="9148864" cy="3975591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09CC6C6-7327-4FD3-9F68-BEAA4ABD0E63}"/>
                </a:ext>
              </a:extLst>
            </p:cNvPr>
            <p:cNvGrpSpPr/>
            <p:nvPr/>
          </p:nvGrpSpPr>
          <p:grpSpPr>
            <a:xfrm>
              <a:off x="4150972" y="2092597"/>
              <a:ext cx="3935044" cy="3640546"/>
              <a:chOff x="2819400" y="2420620"/>
              <a:chExt cx="3445566" cy="3187700"/>
            </a:xfrm>
          </p:grpSpPr>
          <p:grpSp>
            <p:nvGrpSpPr>
              <p:cNvPr id="21" name="Group 48">
                <a:extLst>
                  <a:ext uri="{FF2B5EF4-FFF2-40B4-BE49-F238E27FC236}">
                    <a16:creationId xmlns:a16="http://schemas.microsoft.com/office/drawing/2014/main" id="{3B214543-605F-4C35-BC0D-3CC35AE6EB29}"/>
                  </a:ext>
                </a:extLst>
              </p:cNvPr>
              <p:cNvGrpSpPr/>
              <p:nvPr/>
            </p:nvGrpSpPr>
            <p:grpSpPr>
              <a:xfrm>
                <a:off x="3214688" y="2420620"/>
                <a:ext cx="2695575" cy="3187700"/>
                <a:chOff x="3214688" y="1311275"/>
                <a:chExt cx="2695575" cy="3187700"/>
              </a:xfrm>
            </p:grpSpPr>
            <p:sp>
              <p:nvSpPr>
                <p:cNvPr id="46" name="Freeform 45">
                  <a:extLst>
                    <a:ext uri="{FF2B5EF4-FFF2-40B4-BE49-F238E27FC236}">
                      <a16:creationId xmlns:a16="http://schemas.microsoft.com/office/drawing/2014/main" id="{ED00015D-CD12-4839-9881-62636EEC11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14688" y="1311275"/>
                  <a:ext cx="2695575" cy="3187700"/>
                </a:xfrm>
                <a:custGeom>
                  <a:avLst/>
                  <a:gdLst/>
                  <a:ahLst/>
                  <a:cxnLst>
                    <a:cxn ang="0">
                      <a:pos x="673" y="459"/>
                    </a:cxn>
                    <a:cxn ang="0">
                      <a:pos x="371" y="842"/>
                    </a:cxn>
                    <a:cxn ang="0">
                      <a:pos x="359" y="847"/>
                    </a:cxn>
                    <a:cxn ang="0">
                      <a:pos x="348" y="841"/>
                    </a:cxn>
                    <a:cxn ang="0">
                      <a:pos x="36" y="459"/>
                    </a:cxn>
                    <a:cxn ang="0">
                      <a:pos x="30" y="435"/>
                    </a:cxn>
                    <a:cxn ang="0">
                      <a:pos x="5" y="164"/>
                    </a:cxn>
                    <a:cxn ang="0">
                      <a:pos x="348" y="9"/>
                    </a:cxn>
                    <a:cxn ang="0">
                      <a:pos x="359" y="0"/>
                    </a:cxn>
                    <a:cxn ang="0">
                      <a:pos x="371" y="9"/>
                    </a:cxn>
                    <a:cxn ang="0">
                      <a:pos x="716" y="164"/>
                    </a:cxn>
                    <a:cxn ang="0">
                      <a:pos x="679" y="435"/>
                    </a:cxn>
                    <a:cxn ang="0">
                      <a:pos x="673" y="459"/>
                    </a:cxn>
                  </a:cxnLst>
                  <a:rect l="0" t="0" r="r" b="b"/>
                  <a:pathLst>
                    <a:path w="716" h="847">
                      <a:moveTo>
                        <a:pt x="673" y="459"/>
                      </a:moveTo>
                      <a:cubicBezTo>
                        <a:pt x="619" y="648"/>
                        <a:pt x="519" y="775"/>
                        <a:pt x="371" y="842"/>
                      </a:cubicBezTo>
                      <a:cubicBezTo>
                        <a:pt x="367" y="844"/>
                        <a:pt x="363" y="846"/>
                        <a:pt x="359" y="847"/>
                      </a:cubicBezTo>
                      <a:cubicBezTo>
                        <a:pt x="355" y="845"/>
                        <a:pt x="351" y="843"/>
                        <a:pt x="348" y="841"/>
                      </a:cubicBezTo>
                      <a:cubicBezTo>
                        <a:pt x="189" y="750"/>
                        <a:pt x="85" y="622"/>
                        <a:pt x="36" y="459"/>
                      </a:cubicBezTo>
                      <a:cubicBezTo>
                        <a:pt x="34" y="451"/>
                        <a:pt x="32" y="444"/>
                        <a:pt x="30" y="435"/>
                      </a:cubicBezTo>
                      <a:cubicBezTo>
                        <a:pt x="8" y="354"/>
                        <a:pt x="0" y="263"/>
                        <a:pt x="5" y="164"/>
                      </a:cubicBezTo>
                      <a:cubicBezTo>
                        <a:pt x="144" y="135"/>
                        <a:pt x="259" y="83"/>
                        <a:pt x="348" y="9"/>
                      </a:cubicBezTo>
                      <a:cubicBezTo>
                        <a:pt x="352" y="6"/>
                        <a:pt x="355" y="3"/>
                        <a:pt x="359" y="0"/>
                      </a:cubicBezTo>
                      <a:cubicBezTo>
                        <a:pt x="363" y="3"/>
                        <a:pt x="366" y="6"/>
                        <a:pt x="371" y="9"/>
                      </a:cubicBezTo>
                      <a:cubicBezTo>
                        <a:pt x="476" y="88"/>
                        <a:pt x="591" y="139"/>
                        <a:pt x="716" y="164"/>
                      </a:cubicBezTo>
                      <a:cubicBezTo>
                        <a:pt x="712" y="265"/>
                        <a:pt x="699" y="355"/>
                        <a:pt x="679" y="435"/>
                      </a:cubicBezTo>
                      <a:cubicBezTo>
                        <a:pt x="677" y="444"/>
                        <a:pt x="675" y="451"/>
                        <a:pt x="673" y="459"/>
                      </a:cubicBezTo>
                      <a:close/>
                    </a:path>
                  </a:pathLst>
                </a:custGeom>
                <a:solidFill>
                  <a:srgbClr val="6F9A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7" name="Freeform 46">
                  <a:extLst>
                    <a:ext uri="{FF2B5EF4-FFF2-40B4-BE49-F238E27FC236}">
                      <a16:creationId xmlns:a16="http://schemas.microsoft.com/office/drawing/2014/main" id="{CD239320-AD4B-4EEA-BE4D-F0BF8F689A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76613" y="1501775"/>
                  <a:ext cx="2371725" cy="2805113"/>
                </a:xfrm>
                <a:custGeom>
                  <a:avLst/>
                  <a:gdLst/>
                  <a:ahLst/>
                  <a:cxnLst>
                    <a:cxn ang="0">
                      <a:pos x="592" y="404"/>
                    </a:cxn>
                    <a:cxn ang="0">
                      <a:pos x="326" y="741"/>
                    </a:cxn>
                    <a:cxn ang="0">
                      <a:pos x="316" y="745"/>
                    </a:cxn>
                    <a:cxn ang="0">
                      <a:pos x="306" y="740"/>
                    </a:cxn>
                    <a:cxn ang="0">
                      <a:pos x="32" y="404"/>
                    </a:cxn>
                    <a:cxn ang="0">
                      <a:pos x="27" y="383"/>
                    </a:cxn>
                    <a:cxn ang="0">
                      <a:pos x="5" y="145"/>
                    </a:cxn>
                    <a:cxn ang="0">
                      <a:pos x="306" y="8"/>
                    </a:cxn>
                    <a:cxn ang="0">
                      <a:pos x="316" y="0"/>
                    </a:cxn>
                    <a:cxn ang="0">
                      <a:pos x="326" y="8"/>
                    </a:cxn>
                    <a:cxn ang="0">
                      <a:pos x="630" y="145"/>
                    </a:cxn>
                    <a:cxn ang="0">
                      <a:pos x="598" y="383"/>
                    </a:cxn>
                    <a:cxn ang="0">
                      <a:pos x="592" y="404"/>
                    </a:cxn>
                  </a:cxnLst>
                  <a:rect l="0" t="0" r="r" b="b"/>
                  <a:pathLst>
                    <a:path w="630" h="745">
                      <a:moveTo>
                        <a:pt x="592" y="404"/>
                      </a:moveTo>
                      <a:cubicBezTo>
                        <a:pt x="545" y="570"/>
                        <a:pt x="456" y="682"/>
                        <a:pt x="326" y="741"/>
                      </a:cubicBezTo>
                      <a:cubicBezTo>
                        <a:pt x="323" y="742"/>
                        <a:pt x="319" y="744"/>
                        <a:pt x="316" y="745"/>
                      </a:cubicBezTo>
                      <a:cubicBezTo>
                        <a:pt x="313" y="743"/>
                        <a:pt x="310" y="742"/>
                        <a:pt x="306" y="740"/>
                      </a:cubicBezTo>
                      <a:cubicBezTo>
                        <a:pt x="167" y="659"/>
                        <a:pt x="75" y="548"/>
                        <a:pt x="32" y="404"/>
                      </a:cubicBezTo>
                      <a:cubicBezTo>
                        <a:pt x="30" y="397"/>
                        <a:pt x="28" y="390"/>
                        <a:pt x="27" y="383"/>
                      </a:cubicBezTo>
                      <a:cubicBezTo>
                        <a:pt x="8" y="311"/>
                        <a:pt x="0" y="232"/>
                        <a:pt x="5" y="145"/>
                      </a:cubicBezTo>
                      <a:cubicBezTo>
                        <a:pt x="127" y="119"/>
                        <a:pt x="228" y="73"/>
                        <a:pt x="306" y="8"/>
                      </a:cubicBezTo>
                      <a:cubicBezTo>
                        <a:pt x="310" y="6"/>
                        <a:pt x="313" y="3"/>
                        <a:pt x="316" y="0"/>
                      </a:cubicBezTo>
                      <a:cubicBezTo>
                        <a:pt x="319" y="3"/>
                        <a:pt x="323" y="5"/>
                        <a:pt x="326" y="8"/>
                      </a:cubicBezTo>
                      <a:cubicBezTo>
                        <a:pt x="419" y="77"/>
                        <a:pt x="520" y="123"/>
                        <a:pt x="630" y="145"/>
                      </a:cubicBezTo>
                      <a:cubicBezTo>
                        <a:pt x="626" y="233"/>
                        <a:pt x="615" y="313"/>
                        <a:pt x="598" y="383"/>
                      </a:cubicBezTo>
                      <a:cubicBezTo>
                        <a:pt x="596" y="390"/>
                        <a:pt x="594" y="397"/>
                        <a:pt x="592" y="404"/>
                      </a:cubicBezTo>
                      <a:close/>
                    </a:path>
                  </a:pathLst>
                </a:custGeom>
                <a:solidFill>
                  <a:srgbClr val="9FBBA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8" name="Freeform 47">
                  <a:extLst>
                    <a:ext uri="{FF2B5EF4-FFF2-40B4-BE49-F238E27FC236}">
                      <a16:creationId xmlns:a16="http://schemas.microsoft.com/office/drawing/2014/main" id="{DB12E121-2E61-457E-9A0B-FBFDB3C7E9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8213" y="1619250"/>
                  <a:ext cx="2171700" cy="2571750"/>
                </a:xfrm>
                <a:custGeom>
                  <a:avLst/>
                  <a:gdLst/>
                  <a:ahLst/>
                  <a:cxnLst>
                    <a:cxn ang="0">
                      <a:pos x="542" y="370"/>
                    </a:cxn>
                    <a:cxn ang="0">
                      <a:pos x="298" y="679"/>
                    </a:cxn>
                    <a:cxn ang="0">
                      <a:pos x="289" y="683"/>
                    </a:cxn>
                    <a:cxn ang="0">
                      <a:pos x="280" y="678"/>
                    </a:cxn>
                    <a:cxn ang="0">
                      <a:pos x="29" y="370"/>
                    </a:cxn>
                    <a:cxn ang="0">
                      <a:pos x="24" y="351"/>
                    </a:cxn>
                    <a:cxn ang="0">
                      <a:pos x="4" y="133"/>
                    </a:cxn>
                    <a:cxn ang="0">
                      <a:pos x="280" y="8"/>
                    </a:cxn>
                    <a:cxn ang="0">
                      <a:pos x="289" y="0"/>
                    </a:cxn>
                    <a:cxn ang="0">
                      <a:pos x="298" y="7"/>
                    </a:cxn>
                    <a:cxn ang="0">
                      <a:pos x="577" y="133"/>
                    </a:cxn>
                    <a:cxn ang="0">
                      <a:pos x="547" y="351"/>
                    </a:cxn>
                    <a:cxn ang="0">
                      <a:pos x="542" y="370"/>
                    </a:cxn>
                  </a:cxnLst>
                  <a:rect l="0" t="0" r="r" b="b"/>
                  <a:pathLst>
                    <a:path w="577" h="683">
                      <a:moveTo>
                        <a:pt x="542" y="370"/>
                      </a:moveTo>
                      <a:cubicBezTo>
                        <a:pt x="499" y="522"/>
                        <a:pt x="418" y="625"/>
                        <a:pt x="298" y="679"/>
                      </a:cubicBezTo>
                      <a:cubicBezTo>
                        <a:pt x="295" y="681"/>
                        <a:pt x="292" y="682"/>
                        <a:pt x="289" y="683"/>
                      </a:cubicBezTo>
                      <a:cubicBezTo>
                        <a:pt x="286" y="682"/>
                        <a:pt x="283" y="680"/>
                        <a:pt x="280" y="678"/>
                      </a:cubicBezTo>
                      <a:cubicBezTo>
                        <a:pt x="152" y="604"/>
                        <a:pt x="68" y="502"/>
                        <a:pt x="29" y="370"/>
                      </a:cubicBezTo>
                      <a:cubicBezTo>
                        <a:pt x="27" y="364"/>
                        <a:pt x="25" y="358"/>
                        <a:pt x="24" y="351"/>
                      </a:cubicBezTo>
                      <a:cubicBezTo>
                        <a:pt x="6" y="285"/>
                        <a:pt x="0" y="212"/>
                        <a:pt x="4" y="133"/>
                      </a:cubicBezTo>
                      <a:cubicBezTo>
                        <a:pt x="116" y="109"/>
                        <a:pt x="208" y="67"/>
                        <a:pt x="280" y="8"/>
                      </a:cubicBezTo>
                      <a:cubicBezTo>
                        <a:pt x="283" y="5"/>
                        <a:pt x="286" y="3"/>
                        <a:pt x="289" y="0"/>
                      </a:cubicBezTo>
                      <a:cubicBezTo>
                        <a:pt x="292" y="2"/>
                        <a:pt x="295" y="5"/>
                        <a:pt x="298" y="7"/>
                      </a:cubicBezTo>
                      <a:cubicBezTo>
                        <a:pt x="383" y="71"/>
                        <a:pt x="476" y="112"/>
                        <a:pt x="577" y="133"/>
                      </a:cubicBezTo>
                      <a:cubicBezTo>
                        <a:pt x="574" y="214"/>
                        <a:pt x="564" y="287"/>
                        <a:pt x="547" y="351"/>
                      </a:cubicBezTo>
                      <a:cubicBezTo>
                        <a:pt x="546" y="358"/>
                        <a:pt x="544" y="364"/>
                        <a:pt x="542" y="37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" name="Group 49">
                <a:extLst>
                  <a:ext uri="{FF2B5EF4-FFF2-40B4-BE49-F238E27FC236}">
                    <a16:creationId xmlns:a16="http://schemas.microsoft.com/office/drawing/2014/main" id="{84AE35CD-A575-4E0D-ABA5-03B420EF9734}"/>
                  </a:ext>
                </a:extLst>
              </p:cNvPr>
              <p:cNvGrpSpPr/>
              <p:nvPr/>
            </p:nvGrpSpPr>
            <p:grpSpPr>
              <a:xfrm>
                <a:off x="3606801" y="2904808"/>
                <a:ext cx="928688" cy="1141413"/>
                <a:chOff x="3606801" y="1795463"/>
                <a:chExt cx="928688" cy="1141413"/>
              </a:xfrm>
            </p:grpSpPr>
            <p:sp>
              <p:nvSpPr>
                <p:cNvPr id="44" name="Freeform 8">
                  <a:extLst>
                    <a:ext uri="{FF2B5EF4-FFF2-40B4-BE49-F238E27FC236}">
                      <a16:creationId xmlns:a16="http://schemas.microsoft.com/office/drawing/2014/main" id="{8CEDC953-9839-4453-B665-711F2251D2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06801" y="1795463"/>
                  <a:ext cx="928688" cy="1141413"/>
                </a:xfrm>
                <a:custGeom>
                  <a:avLst/>
                  <a:gdLst/>
                  <a:ahLst/>
                  <a:cxnLst>
                    <a:cxn ang="0">
                      <a:pos x="3" y="110"/>
                    </a:cxn>
                    <a:cxn ang="0">
                      <a:pos x="247" y="0"/>
                    </a:cxn>
                    <a:cxn ang="0">
                      <a:pos x="247" y="303"/>
                    </a:cxn>
                    <a:cxn ang="0">
                      <a:pos x="21" y="303"/>
                    </a:cxn>
                    <a:cxn ang="0">
                      <a:pos x="3" y="110"/>
                    </a:cxn>
                  </a:cxnLst>
                  <a:rect l="0" t="0" r="r" b="b"/>
                  <a:pathLst>
                    <a:path w="247" h="303">
                      <a:moveTo>
                        <a:pt x="3" y="110"/>
                      </a:moveTo>
                      <a:cubicBezTo>
                        <a:pt x="103" y="89"/>
                        <a:pt x="184" y="52"/>
                        <a:pt x="247" y="0"/>
                      </a:cubicBezTo>
                      <a:cubicBezTo>
                        <a:pt x="247" y="303"/>
                        <a:pt x="247" y="303"/>
                        <a:pt x="247" y="303"/>
                      </a:cubicBezTo>
                      <a:cubicBezTo>
                        <a:pt x="21" y="303"/>
                        <a:pt x="21" y="303"/>
                        <a:pt x="21" y="303"/>
                      </a:cubicBezTo>
                      <a:cubicBezTo>
                        <a:pt x="5" y="245"/>
                        <a:pt x="0" y="180"/>
                        <a:pt x="3" y="110"/>
                      </a:cubicBezTo>
                      <a:close/>
                    </a:path>
                  </a:pathLst>
                </a:custGeom>
                <a:solidFill>
                  <a:srgbClr val="6F9A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5" name="Freeform 9">
                  <a:extLst>
                    <a:ext uri="{FF2B5EF4-FFF2-40B4-BE49-F238E27FC236}">
                      <a16:creationId xmlns:a16="http://schemas.microsoft.com/office/drawing/2014/main" id="{054C294C-74AE-4BDB-906A-19436D8BBE1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62400" y="2350968"/>
                  <a:ext cx="275623" cy="307615"/>
                </a:xfrm>
                <a:custGeom>
                  <a:avLst/>
                  <a:gdLst/>
                  <a:ahLst/>
                  <a:cxnLst>
                    <a:cxn ang="0">
                      <a:pos x="374" y="158"/>
                    </a:cxn>
                    <a:cxn ang="0">
                      <a:pos x="352" y="158"/>
                    </a:cxn>
                    <a:cxn ang="0">
                      <a:pos x="209" y="0"/>
                    </a:cxn>
                    <a:cxn ang="0">
                      <a:pos x="67" y="158"/>
                    </a:cxn>
                    <a:cxn ang="0">
                      <a:pos x="44" y="158"/>
                    </a:cxn>
                    <a:cxn ang="0">
                      <a:pos x="0" y="203"/>
                    </a:cxn>
                    <a:cxn ang="0">
                      <a:pos x="0" y="414"/>
                    </a:cxn>
                    <a:cxn ang="0">
                      <a:pos x="44" y="478"/>
                    </a:cxn>
                    <a:cxn ang="0">
                      <a:pos x="374" y="478"/>
                    </a:cxn>
                    <a:cxn ang="0">
                      <a:pos x="428" y="414"/>
                    </a:cxn>
                    <a:cxn ang="0">
                      <a:pos x="428" y="203"/>
                    </a:cxn>
                    <a:cxn ang="0">
                      <a:pos x="374" y="158"/>
                    </a:cxn>
                    <a:cxn ang="0">
                      <a:pos x="247" y="414"/>
                    </a:cxn>
                    <a:cxn ang="0">
                      <a:pos x="172" y="414"/>
                    </a:cxn>
                    <a:cxn ang="0">
                      <a:pos x="186" y="309"/>
                    </a:cxn>
                    <a:cxn ang="0">
                      <a:pos x="161" y="265"/>
                    </a:cxn>
                    <a:cxn ang="0">
                      <a:pos x="210" y="216"/>
                    </a:cxn>
                    <a:cxn ang="0">
                      <a:pos x="258" y="264"/>
                    </a:cxn>
                    <a:cxn ang="0">
                      <a:pos x="232" y="310"/>
                    </a:cxn>
                    <a:cxn ang="0">
                      <a:pos x="247" y="414"/>
                    </a:cxn>
                    <a:cxn ang="0">
                      <a:pos x="112" y="158"/>
                    </a:cxn>
                    <a:cxn ang="0">
                      <a:pos x="209" y="45"/>
                    </a:cxn>
                    <a:cxn ang="0">
                      <a:pos x="307" y="158"/>
                    </a:cxn>
                    <a:cxn ang="0">
                      <a:pos x="112" y="158"/>
                    </a:cxn>
                  </a:cxnLst>
                  <a:rect l="0" t="0" r="r" b="b"/>
                  <a:pathLst>
                    <a:path w="428" h="478">
                      <a:moveTo>
                        <a:pt x="374" y="158"/>
                      </a:moveTo>
                      <a:cubicBezTo>
                        <a:pt x="352" y="158"/>
                        <a:pt x="352" y="158"/>
                        <a:pt x="352" y="158"/>
                      </a:cubicBezTo>
                      <a:cubicBezTo>
                        <a:pt x="352" y="58"/>
                        <a:pt x="292" y="0"/>
                        <a:pt x="209" y="0"/>
                      </a:cubicBezTo>
                      <a:cubicBezTo>
                        <a:pt x="127" y="0"/>
                        <a:pt x="67" y="58"/>
                        <a:pt x="67" y="158"/>
                      </a:cubicBezTo>
                      <a:cubicBezTo>
                        <a:pt x="44" y="158"/>
                        <a:pt x="44" y="158"/>
                        <a:pt x="44" y="158"/>
                      </a:cubicBezTo>
                      <a:cubicBezTo>
                        <a:pt x="11" y="158"/>
                        <a:pt x="0" y="170"/>
                        <a:pt x="0" y="203"/>
                      </a:cubicBezTo>
                      <a:cubicBezTo>
                        <a:pt x="0" y="414"/>
                        <a:pt x="0" y="414"/>
                        <a:pt x="0" y="414"/>
                      </a:cubicBezTo>
                      <a:cubicBezTo>
                        <a:pt x="0" y="447"/>
                        <a:pt x="11" y="478"/>
                        <a:pt x="44" y="478"/>
                      </a:cubicBezTo>
                      <a:cubicBezTo>
                        <a:pt x="374" y="478"/>
                        <a:pt x="374" y="478"/>
                        <a:pt x="374" y="478"/>
                      </a:cubicBezTo>
                      <a:cubicBezTo>
                        <a:pt x="407" y="478"/>
                        <a:pt x="428" y="447"/>
                        <a:pt x="428" y="414"/>
                      </a:cubicBezTo>
                      <a:cubicBezTo>
                        <a:pt x="428" y="203"/>
                        <a:pt x="428" y="203"/>
                        <a:pt x="428" y="203"/>
                      </a:cubicBezTo>
                      <a:cubicBezTo>
                        <a:pt x="428" y="170"/>
                        <a:pt x="407" y="158"/>
                        <a:pt x="374" y="158"/>
                      </a:cubicBezTo>
                      <a:moveTo>
                        <a:pt x="247" y="414"/>
                      </a:moveTo>
                      <a:cubicBezTo>
                        <a:pt x="172" y="414"/>
                        <a:pt x="172" y="414"/>
                        <a:pt x="172" y="414"/>
                      </a:cubicBezTo>
                      <a:cubicBezTo>
                        <a:pt x="186" y="309"/>
                        <a:pt x="186" y="309"/>
                        <a:pt x="186" y="309"/>
                      </a:cubicBezTo>
                      <a:cubicBezTo>
                        <a:pt x="171" y="301"/>
                        <a:pt x="161" y="283"/>
                        <a:pt x="161" y="265"/>
                      </a:cubicBezTo>
                      <a:cubicBezTo>
                        <a:pt x="161" y="238"/>
                        <a:pt x="183" y="216"/>
                        <a:pt x="210" y="216"/>
                      </a:cubicBezTo>
                      <a:cubicBezTo>
                        <a:pt x="236" y="216"/>
                        <a:pt x="258" y="237"/>
                        <a:pt x="258" y="264"/>
                      </a:cubicBezTo>
                      <a:cubicBezTo>
                        <a:pt x="258" y="282"/>
                        <a:pt x="248" y="302"/>
                        <a:pt x="232" y="310"/>
                      </a:cubicBezTo>
                      <a:lnTo>
                        <a:pt x="247" y="414"/>
                      </a:lnTo>
                      <a:close/>
                      <a:moveTo>
                        <a:pt x="112" y="158"/>
                      </a:moveTo>
                      <a:cubicBezTo>
                        <a:pt x="112" y="66"/>
                        <a:pt x="161" y="45"/>
                        <a:pt x="209" y="45"/>
                      </a:cubicBezTo>
                      <a:cubicBezTo>
                        <a:pt x="258" y="45"/>
                        <a:pt x="307" y="66"/>
                        <a:pt x="307" y="158"/>
                      </a:cubicBezTo>
                      <a:lnTo>
                        <a:pt x="112" y="1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3" name="Group 50">
                <a:extLst>
                  <a:ext uri="{FF2B5EF4-FFF2-40B4-BE49-F238E27FC236}">
                    <a16:creationId xmlns:a16="http://schemas.microsoft.com/office/drawing/2014/main" id="{8F68DD51-4BF7-47F8-811E-3697A208BB84}"/>
                  </a:ext>
                </a:extLst>
              </p:cNvPr>
              <p:cNvGrpSpPr/>
              <p:nvPr/>
            </p:nvGrpSpPr>
            <p:grpSpPr>
              <a:xfrm>
                <a:off x="4595813" y="2901633"/>
                <a:ext cx="927100" cy="1144588"/>
                <a:chOff x="4595813" y="1792288"/>
                <a:chExt cx="927100" cy="1144588"/>
              </a:xfrm>
            </p:grpSpPr>
            <p:sp>
              <p:nvSpPr>
                <p:cNvPr id="42" name="Freeform 9">
                  <a:extLst>
                    <a:ext uri="{FF2B5EF4-FFF2-40B4-BE49-F238E27FC236}">
                      <a16:creationId xmlns:a16="http://schemas.microsoft.com/office/drawing/2014/main" id="{85756616-FBF6-4EFB-AD09-69F5E19819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95813" y="1792288"/>
                  <a:ext cx="927100" cy="1144588"/>
                </a:xfrm>
                <a:custGeom>
                  <a:avLst/>
                  <a:gdLst/>
                  <a:ahLst/>
                  <a:cxnLst>
                    <a:cxn ang="0">
                      <a:pos x="220" y="304"/>
                    </a:cxn>
                    <a:cxn ang="0">
                      <a:pos x="0" y="304"/>
                    </a:cxn>
                    <a:cxn ang="0">
                      <a:pos x="0" y="0"/>
                    </a:cxn>
                    <a:cxn ang="0">
                      <a:pos x="246" y="111"/>
                    </a:cxn>
                    <a:cxn ang="0">
                      <a:pos x="220" y="304"/>
                    </a:cxn>
                  </a:cxnLst>
                  <a:rect l="0" t="0" r="r" b="b"/>
                  <a:pathLst>
                    <a:path w="246" h="304">
                      <a:moveTo>
                        <a:pt x="220" y="304"/>
                      </a:moveTo>
                      <a:cubicBezTo>
                        <a:pt x="0" y="304"/>
                        <a:pt x="0" y="304"/>
                        <a:pt x="0" y="30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76" y="56"/>
                        <a:pt x="158" y="93"/>
                        <a:pt x="246" y="111"/>
                      </a:cubicBezTo>
                      <a:cubicBezTo>
                        <a:pt x="243" y="183"/>
                        <a:pt x="235" y="247"/>
                        <a:pt x="220" y="304"/>
                      </a:cubicBezTo>
                      <a:close/>
                    </a:path>
                  </a:pathLst>
                </a:custGeom>
                <a:solidFill>
                  <a:srgbClr val="6F9A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3" name="Freeform 100">
                  <a:extLst>
                    <a:ext uri="{FF2B5EF4-FFF2-40B4-BE49-F238E27FC236}">
                      <a16:creationId xmlns:a16="http://schemas.microsoft.com/office/drawing/2014/main" id="{0FCC9A95-F512-44ED-A0D9-F0C9718F190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00600" y="2355899"/>
                  <a:ext cx="323697" cy="310304"/>
                </a:xfrm>
                <a:custGeom>
                  <a:avLst/>
                  <a:gdLst/>
                  <a:ahLst/>
                  <a:cxnLst>
                    <a:cxn ang="0">
                      <a:pos x="63" y="49"/>
                    </a:cxn>
                    <a:cxn ang="0">
                      <a:pos x="58" y="44"/>
                    </a:cxn>
                    <a:cxn ang="0">
                      <a:pos x="54" y="48"/>
                    </a:cxn>
                    <a:cxn ang="0">
                      <a:pos x="63" y="57"/>
                    </a:cxn>
                    <a:cxn ang="0">
                      <a:pos x="64" y="60"/>
                    </a:cxn>
                    <a:cxn ang="0">
                      <a:pos x="59" y="64"/>
                    </a:cxn>
                    <a:cxn ang="0">
                      <a:pos x="56" y="63"/>
                    </a:cxn>
                    <a:cxn ang="0">
                      <a:pos x="29" y="36"/>
                    </a:cxn>
                    <a:cxn ang="0">
                      <a:pos x="15" y="42"/>
                    </a:cxn>
                    <a:cxn ang="0">
                      <a:pos x="0" y="27"/>
                    </a:cxn>
                    <a:cxn ang="0">
                      <a:pos x="26" y="0"/>
                    </a:cxn>
                    <a:cxn ang="0">
                      <a:pos x="41" y="15"/>
                    </a:cxn>
                    <a:cxn ang="0">
                      <a:pos x="36" y="30"/>
                    </a:cxn>
                    <a:cxn ang="0">
                      <a:pos x="50" y="44"/>
                    </a:cxn>
                    <a:cxn ang="0">
                      <a:pos x="54" y="40"/>
                    </a:cxn>
                    <a:cxn ang="0">
                      <a:pos x="49" y="35"/>
                    </a:cxn>
                    <a:cxn ang="0">
                      <a:pos x="54" y="31"/>
                    </a:cxn>
                    <a:cxn ang="0">
                      <a:pos x="55" y="31"/>
                    </a:cxn>
                    <a:cxn ang="0">
                      <a:pos x="67" y="44"/>
                    </a:cxn>
                    <a:cxn ang="0">
                      <a:pos x="63" y="49"/>
                    </a:cxn>
                    <a:cxn ang="0">
                      <a:pos x="25" y="8"/>
                    </a:cxn>
                    <a:cxn ang="0">
                      <a:pos x="18" y="16"/>
                    </a:cxn>
                    <a:cxn ang="0">
                      <a:pos x="19" y="19"/>
                    </a:cxn>
                    <a:cxn ang="0">
                      <a:pos x="15" y="18"/>
                    </a:cxn>
                    <a:cxn ang="0">
                      <a:pos x="7" y="26"/>
                    </a:cxn>
                    <a:cxn ang="0">
                      <a:pos x="15" y="34"/>
                    </a:cxn>
                    <a:cxn ang="0">
                      <a:pos x="23" y="26"/>
                    </a:cxn>
                    <a:cxn ang="0">
                      <a:pos x="22" y="23"/>
                    </a:cxn>
                    <a:cxn ang="0">
                      <a:pos x="25" y="24"/>
                    </a:cxn>
                    <a:cxn ang="0">
                      <a:pos x="33" y="16"/>
                    </a:cxn>
                    <a:cxn ang="0">
                      <a:pos x="25" y="8"/>
                    </a:cxn>
                  </a:cxnLst>
                  <a:rect l="0" t="0" r="r" b="b"/>
                  <a:pathLst>
                    <a:path w="67" h="64">
                      <a:moveTo>
                        <a:pt x="63" y="49"/>
                      </a:moveTo>
                      <a:cubicBezTo>
                        <a:pt x="62" y="49"/>
                        <a:pt x="58" y="45"/>
                        <a:pt x="58" y="44"/>
                      </a:cubicBezTo>
                      <a:cubicBezTo>
                        <a:pt x="54" y="48"/>
                        <a:pt x="54" y="48"/>
                        <a:pt x="54" y="48"/>
                      </a:cubicBezTo>
                      <a:cubicBezTo>
                        <a:pt x="63" y="57"/>
                        <a:pt x="63" y="57"/>
                        <a:pt x="63" y="57"/>
                      </a:cubicBezTo>
                      <a:cubicBezTo>
                        <a:pt x="63" y="58"/>
                        <a:pt x="64" y="59"/>
                        <a:pt x="64" y="60"/>
                      </a:cubicBezTo>
                      <a:cubicBezTo>
                        <a:pt x="64" y="62"/>
                        <a:pt x="61" y="64"/>
                        <a:pt x="59" y="64"/>
                      </a:cubicBezTo>
                      <a:cubicBezTo>
                        <a:pt x="58" y="64"/>
                        <a:pt x="57" y="64"/>
                        <a:pt x="56" y="63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cubicBezTo>
                        <a:pt x="25" y="39"/>
                        <a:pt x="20" y="42"/>
                        <a:pt x="15" y="42"/>
                      </a:cubicBezTo>
                      <a:cubicBezTo>
                        <a:pt x="6" y="42"/>
                        <a:pt x="0" y="36"/>
                        <a:pt x="0" y="27"/>
                      </a:cubicBezTo>
                      <a:cubicBezTo>
                        <a:pt x="0" y="14"/>
                        <a:pt x="13" y="0"/>
                        <a:pt x="26" y="0"/>
                      </a:cubicBezTo>
                      <a:cubicBezTo>
                        <a:pt x="35" y="0"/>
                        <a:pt x="41" y="6"/>
                        <a:pt x="41" y="15"/>
                      </a:cubicBezTo>
                      <a:cubicBezTo>
                        <a:pt x="41" y="21"/>
                        <a:pt x="39" y="26"/>
                        <a:pt x="36" y="30"/>
                      </a:cubicBezTo>
                      <a:cubicBezTo>
                        <a:pt x="50" y="44"/>
                        <a:pt x="50" y="44"/>
                        <a:pt x="50" y="44"/>
                      </a:cubicBezTo>
                      <a:cubicBezTo>
                        <a:pt x="54" y="40"/>
                        <a:pt x="54" y="40"/>
                        <a:pt x="54" y="40"/>
                      </a:cubicBezTo>
                      <a:cubicBezTo>
                        <a:pt x="53" y="39"/>
                        <a:pt x="49" y="36"/>
                        <a:pt x="49" y="35"/>
                      </a:cubicBezTo>
                      <a:cubicBezTo>
                        <a:pt x="49" y="34"/>
                        <a:pt x="53" y="31"/>
                        <a:pt x="54" y="31"/>
                      </a:cubicBezTo>
                      <a:cubicBezTo>
                        <a:pt x="54" y="31"/>
                        <a:pt x="54" y="31"/>
                        <a:pt x="55" y="31"/>
                      </a:cubicBezTo>
                      <a:cubicBezTo>
                        <a:pt x="56" y="32"/>
                        <a:pt x="67" y="43"/>
                        <a:pt x="67" y="44"/>
                      </a:cubicBezTo>
                      <a:cubicBezTo>
                        <a:pt x="67" y="45"/>
                        <a:pt x="64" y="49"/>
                        <a:pt x="63" y="49"/>
                      </a:cubicBezTo>
                      <a:close/>
                      <a:moveTo>
                        <a:pt x="25" y="8"/>
                      </a:moveTo>
                      <a:cubicBezTo>
                        <a:pt x="21" y="8"/>
                        <a:pt x="18" y="12"/>
                        <a:pt x="18" y="16"/>
                      </a:cubicBezTo>
                      <a:cubicBezTo>
                        <a:pt x="18" y="17"/>
                        <a:pt x="18" y="18"/>
                        <a:pt x="19" y="19"/>
                      </a:cubicBezTo>
                      <a:cubicBezTo>
                        <a:pt x="17" y="19"/>
                        <a:pt x="16" y="18"/>
                        <a:pt x="15" y="18"/>
                      </a:cubicBezTo>
                      <a:cubicBezTo>
                        <a:pt x="11" y="18"/>
                        <a:pt x="7" y="22"/>
                        <a:pt x="7" y="26"/>
                      </a:cubicBezTo>
                      <a:cubicBezTo>
                        <a:pt x="7" y="30"/>
                        <a:pt x="11" y="34"/>
                        <a:pt x="15" y="34"/>
                      </a:cubicBezTo>
                      <a:cubicBezTo>
                        <a:pt x="19" y="34"/>
                        <a:pt x="23" y="30"/>
                        <a:pt x="23" y="26"/>
                      </a:cubicBezTo>
                      <a:cubicBezTo>
                        <a:pt x="23" y="25"/>
                        <a:pt x="23" y="24"/>
                        <a:pt x="22" y="23"/>
                      </a:cubicBezTo>
                      <a:cubicBezTo>
                        <a:pt x="23" y="23"/>
                        <a:pt x="24" y="24"/>
                        <a:pt x="25" y="24"/>
                      </a:cubicBezTo>
                      <a:cubicBezTo>
                        <a:pt x="30" y="24"/>
                        <a:pt x="33" y="20"/>
                        <a:pt x="33" y="16"/>
                      </a:cubicBezTo>
                      <a:cubicBezTo>
                        <a:pt x="33" y="12"/>
                        <a:pt x="30" y="8"/>
                        <a:pt x="25" y="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oup 51">
                <a:extLst>
                  <a:ext uri="{FF2B5EF4-FFF2-40B4-BE49-F238E27FC236}">
                    <a16:creationId xmlns:a16="http://schemas.microsoft.com/office/drawing/2014/main" id="{28A8CC2F-4061-418B-90EF-37B4E384843C}"/>
                  </a:ext>
                </a:extLst>
              </p:cNvPr>
              <p:cNvGrpSpPr/>
              <p:nvPr/>
            </p:nvGrpSpPr>
            <p:grpSpPr>
              <a:xfrm>
                <a:off x="3703638" y="4109720"/>
                <a:ext cx="831850" cy="1023938"/>
                <a:chOff x="3703638" y="3000375"/>
                <a:chExt cx="831850" cy="1023938"/>
              </a:xfrm>
            </p:grpSpPr>
            <p:sp>
              <p:nvSpPr>
                <p:cNvPr id="40" name="Freeform 11">
                  <a:extLst>
                    <a:ext uri="{FF2B5EF4-FFF2-40B4-BE49-F238E27FC236}">
                      <a16:creationId xmlns:a16="http://schemas.microsoft.com/office/drawing/2014/main" id="{2FDEBE54-8BA0-486B-A0A9-D66A5186F6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03638" y="3000375"/>
                  <a:ext cx="831850" cy="1023938"/>
                </a:xfrm>
                <a:custGeom>
                  <a:avLst/>
                  <a:gdLst/>
                  <a:ahLst/>
                  <a:cxnLst>
                    <a:cxn ang="0">
                      <a:pos x="221" y="0"/>
                    </a:cxn>
                    <a:cxn ang="0">
                      <a:pos x="221" y="272"/>
                    </a:cxn>
                    <a:cxn ang="0">
                      <a:pos x="0" y="0"/>
                    </a:cxn>
                    <a:cxn ang="0">
                      <a:pos x="221" y="0"/>
                    </a:cxn>
                  </a:cxnLst>
                  <a:rect l="0" t="0" r="r" b="b"/>
                  <a:pathLst>
                    <a:path w="221" h="272">
                      <a:moveTo>
                        <a:pt x="221" y="0"/>
                      </a:moveTo>
                      <a:cubicBezTo>
                        <a:pt x="221" y="272"/>
                        <a:pt x="221" y="272"/>
                        <a:pt x="221" y="272"/>
                      </a:cubicBezTo>
                      <a:cubicBezTo>
                        <a:pt x="108" y="207"/>
                        <a:pt x="34" y="116"/>
                        <a:pt x="0" y="0"/>
                      </a:cubicBezTo>
                      <a:lnTo>
                        <a:pt x="221" y="0"/>
                      </a:lnTo>
                      <a:close/>
                    </a:path>
                  </a:pathLst>
                </a:custGeom>
                <a:solidFill>
                  <a:srgbClr val="6F9A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1" name="Freeform 131">
                  <a:extLst>
                    <a:ext uri="{FF2B5EF4-FFF2-40B4-BE49-F238E27FC236}">
                      <a16:creationId xmlns:a16="http://schemas.microsoft.com/office/drawing/2014/main" id="{CCE8A971-51D6-4B5B-B6FE-0109803A82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77352" y="3159042"/>
                  <a:ext cx="321341" cy="326210"/>
                </a:xfrm>
                <a:custGeom>
                  <a:avLst/>
                  <a:gdLst/>
                  <a:ahLst/>
                  <a:cxnLst>
                    <a:cxn ang="0">
                      <a:pos x="61" y="49"/>
                    </a:cxn>
                    <a:cxn ang="0">
                      <a:pos x="49" y="62"/>
                    </a:cxn>
                    <a:cxn ang="0">
                      <a:pos x="36" y="49"/>
                    </a:cxn>
                    <a:cxn ang="0">
                      <a:pos x="36" y="48"/>
                    </a:cxn>
                    <a:cxn ang="0">
                      <a:pos x="21" y="41"/>
                    </a:cxn>
                    <a:cxn ang="0">
                      <a:pos x="13" y="44"/>
                    </a:cxn>
                    <a:cxn ang="0">
                      <a:pos x="0" y="31"/>
                    </a:cxn>
                    <a:cxn ang="0">
                      <a:pos x="13" y="18"/>
                    </a:cxn>
                    <a:cxn ang="0">
                      <a:pos x="21" y="22"/>
                    </a:cxn>
                    <a:cxn ang="0">
                      <a:pos x="36" y="15"/>
                    </a:cxn>
                    <a:cxn ang="0">
                      <a:pos x="36" y="13"/>
                    </a:cxn>
                    <a:cxn ang="0">
                      <a:pos x="49" y="0"/>
                    </a:cxn>
                    <a:cxn ang="0">
                      <a:pos x="61" y="13"/>
                    </a:cxn>
                    <a:cxn ang="0">
                      <a:pos x="49" y="26"/>
                    </a:cxn>
                    <a:cxn ang="0">
                      <a:pos x="40" y="23"/>
                    </a:cxn>
                    <a:cxn ang="0">
                      <a:pos x="25" y="30"/>
                    </a:cxn>
                    <a:cxn ang="0">
                      <a:pos x="25" y="31"/>
                    </a:cxn>
                    <a:cxn ang="0">
                      <a:pos x="25" y="33"/>
                    </a:cxn>
                    <a:cxn ang="0">
                      <a:pos x="40" y="40"/>
                    </a:cxn>
                    <a:cxn ang="0">
                      <a:pos x="49" y="36"/>
                    </a:cxn>
                    <a:cxn ang="0">
                      <a:pos x="61" y="49"/>
                    </a:cxn>
                  </a:cxnLst>
                  <a:rect l="0" t="0" r="r" b="b"/>
                  <a:pathLst>
                    <a:path w="61" h="62">
                      <a:moveTo>
                        <a:pt x="61" y="49"/>
                      </a:moveTo>
                      <a:cubicBezTo>
                        <a:pt x="61" y="56"/>
                        <a:pt x="56" y="62"/>
                        <a:pt x="49" y="62"/>
                      </a:cubicBezTo>
                      <a:cubicBezTo>
                        <a:pt x="41" y="62"/>
                        <a:pt x="36" y="56"/>
                        <a:pt x="36" y="49"/>
                      </a:cubicBezTo>
                      <a:cubicBezTo>
                        <a:pt x="36" y="49"/>
                        <a:pt x="36" y="48"/>
                        <a:pt x="36" y="48"/>
                      </a:cubicBezTo>
                      <a:cubicBezTo>
                        <a:pt x="21" y="41"/>
                        <a:pt x="21" y="41"/>
                        <a:pt x="21" y="41"/>
                      </a:cubicBezTo>
                      <a:cubicBezTo>
                        <a:pt x="19" y="43"/>
                        <a:pt x="16" y="44"/>
                        <a:pt x="13" y="44"/>
                      </a:cubicBezTo>
                      <a:cubicBezTo>
                        <a:pt x="6" y="44"/>
                        <a:pt x="0" y="38"/>
                        <a:pt x="0" y="31"/>
                      </a:cubicBezTo>
                      <a:cubicBezTo>
                        <a:pt x="0" y="24"/>
                        <a:pt x="6" y="18"/>
                        <a:pt x="13" y="18"/>
                      </a:cubicBezTo>
                      <a:cubicBezTo>
                        <a:pt x="16" y="18"/>
                        <a:pt x="19" y="20"/>
                        <a:pt x="21" y="22"/>
                      </a:cubicBezTo>
                      <a:cubicBezTo>
                        <a:pt x="36" y="15"/>
                        <a:pt x="36" y="15"/>
                        <a:pt x="36" y="15"/>
                      </a:cubicBezTo>
                      <a:cubicBezTo>
                        <a:pt x="36" y="14"/>
                        <a:pt x="36" y="14"/>
                        <a:pt x="36" y="13"/>
                      </a:cubicBezTo>
                      <a:cubicBezTo>
                        <a:pt x="36" y="6"/>
                        <a:pt x="41" y="0"/>
                        <a:pt x="49" y="0"/>
                      </a:cubicBezTo>
                      <a:cubicBezTo>
                        <a:pt x="56" y="0"/>
                        <a:pt x="61" y="6"/>
                        <a:pt x="61" y="13"/>
                      </a:cubicBezTo>
                      <a:cubicBezTo>
                        <a:pt x="61" y="20"/>
                        <a:pt x="56" y="26"/>
                        <a:pt x="49" y="26"/>
                      </a:cubicBezTo>
                      <a:cubicBezTo>
                        <a:pt x="45" y="26"/>
                        <a:pt x="42" y="25"/>
                        <a:pt x="40" y="23"/>
                      </a:cubicBezTo>
                      <a:cubicBezTo>
                        <a:pt x="25" y="30"/>
                        <a:pt x="25" y="30"/>
                        <a:pt x="25" y="30"/>
                      </a:cubicBezTo>
                      <a:cubicBezTo>
                        <a:pt x="25" y="30"/>
                        <a:pt x="25" y="31"/>
                        <a:pt x="25" y="31"/>
                      </a:cubicBezTo>
                      <a:cubicBezTo>
                        <a:pt x="25" y="32"/>
                        <a:pt x="25" y="32"/>
                        <a:pt x="25" y="33"/>
                      </a:cubicBezTo>
                      <a:cubicBezTo>
                        <a:pt x="40" y="40"/>
                        <a:pt x="40" y="40"/>
                        <a:pt x="40" y="40"/>
                      </a:cubicBezTo>
                      <a:cubicBezTo>
                        <a:pt x="42" y="38"/>
                        <a:pt x="45" y="36"/>
                        <a:pt x="49" y="36"/>
                      </a:cubicBezTo>
                      <a:cubicBezTo>
                        <a:pt x="56" y="36"/>
                        <a:pt x="61" y="42"/>
                        <a:pt x="61" y="4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5" name="Group 52">
                <a:extLst>
                  <a:ext uri="{FF2B5EF4-FFF2-40B4-BE49-F238E27FC236}">
                    <a16:creationId xmlns:a16="http://schemas.microsoft.com/office/drawing/2014/main" id="{B2FB3698-9976-44EE-9CAF-E5D3A5EE2C68}"/>
                  </a:ext>
                </a:extLst>
              </p:cNvPr>
              <p:cNvGrpSpPr/>
              <p:nvPr/>
            </p:nvGrpSpPr>
            <p:grpSpPr>
              <a:xfrm>
                <a:off x="4595813" y="4109720"/>
                <a:ext cx="814388" cy="1028700"/>
                <a:chOff x="4595813" y="3000375"/>
                <a:chExt cx="814388" cy="1028700"/>
              </a:xfrm>
            </p:grpSpPr>
            <p:sp>
              <p:nvSpPr>
                <p:cNvPr id="38" name="Freeform 10">
                  <a:extLst>
                    <a:ext uri="{FF2B5EF4-FFF2-40B4-BE49-F238E27FC236}">
                      <a16:creationId xmlns:a16="http://schemas.microsoft.com/office/drawing/2014/main" id="{0531A9C8-C3E1-4D04-A40A-80F2175843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95813" y="3000375"/>
                  <a:ext cx="814388" cy="1028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16" y="0"/>
                    </a:cxn>
                    <a:cxn ang="0">
                      <a:pos x="0" y="27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16" h="273">
                      <a:moveTo>
                        <a:pt x="0" y="0"/>
                      </a:moveTo>
                      <a:cubicBezTo>
                        <a:pt x="216" y="0"/>
                        <a:pt x="216" y="0"/>
                        <a:pt x="216" y="0"/>
                      </a:cubicBezTo>
                      <a:cubicBezTo>
                        <a:pt x="178" y="134"/>
                        <a:pt x="106" y="225"/>
                        <a:pt x="0" y="27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F9A7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" name="Freeform 62">
                  <a:extLst>
                    <a:ext uri="{FF2B5EF4-FFF2-40B4-BE49-F238E27FC236}">
                      <a16:creationId xmlns:a16="http://schemas.microsoft.com/office/drawing/2014/main" id="{19719325-426D-414E-9C58-3DF7A6FA78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37209" y="3175053"/>
                  <a:ext cx="330417" cy="333059"/>
                </a:xfrm>
                <a:custGeom>
                  <a:avLst/>
                  <a:gdLst/>
                  <a:ahLst/>
                  <a:cxnLst>
                    <a:cxn ang="0">
                      <a:pos x="58" y="33"/>
                    </a:cxn>
                    <a:cxn ang="0">
                      <a:pos x="57" y="34"/>
                    </a:cxn>
                    <a:cxn ang="0">
                      <a:pos x="50" y="35"/>
                    </a:cxn>
                    <a:cxn ang="0">
                      <a:pos x="49" y="39"/>
                    </a:cxn>
                    <a:cxn ang="0">
                      <a:pos x="53" y="44"/>
                    </a:cxn>
                    <a:cxn ang="0">
                      <a:pos x="53" y="45"/>
                    </a:cxn>
                    <a:cxn ang="0">
                      <a:pos x="53" y="46"/>
                    </a:cxn>
                    <a:cxn ang="0">
                      <a:pos x="45" y="53"/>
                    </a:cxn>
                    <a:cxn ang="0">
                      <a:pos x="44" y="52"/>
                    </a:cxn>
                    <a:cxn ang="0">
                      <a:pos x="39" y="48"/>
                    </a:cxn>
                    <a:cxn ang="0">
                      <a:pos x="36" y="50"/>
                    </a:cxn>
                    <a:cxn ang="0">
                      <a:pos x="34" y="57"/>
                    </a:cxn>
                    <a:cxn ang="0">
                      <a:pos x="33" y="58"/>
                    </a:cxn>
                    <a:cxn ang="0">
                      <a:pos x="25" y="58"/>
                    </a:cxn>
                    <a:cxn ang="0">
                      <a:pos x="23" y="57"/>
                    </a:cxn>
                    <a:cxn ang="0">
                      <a:pos x="22" y="50"/>
                    </a:cxn>
                    <a:cxn ang="0">
                      <a:pos x="19" y="48"/>
                    </a:cxn>
                    <a:cxn ang="0">
                      <a:pos x="14" y="52"/>
                    </a:cxn>
                    <a:cxn ang="0">
                      <a:pos x="13" y="53"/>
                    </a:cxn>
                    <a:cxn ang="0">
                      <a:pos x="12" y="52"/>
                    </a:cxn>
                    <a:cxn ang="0">
                      <a:pos x="5" y="46"/>
                    </a:cxn>
                    <a:cxn ang="0">
                      <a:pos x="5" y="45"/>
                    </a:cxn>
                    <a:cxn ang="0">
                      <a:pos x="5" y="44"/>
                    </a:cxn>
                    <a:cxn ang="0">
                      <a:pos x="9" y="39"/>
                    </a:cxn>
                    <a:cxn ang="0">
                      <a:pos x="8" y="35"/>
                    </a:cxn>
                    <a:cxn ang="0">
                      <a:pos x="1" y="34"/>
                    </a:cxn>
                    <a:cxn ang="0">
                      <a:pos x="0" y="33"/>
                    </a:cxn>
                    <a:cxn ang="0">
                      <a:pos x="0" y="24"/>
                    </a:cxn>
                    <a:cxn ang="0">
                      <a:pos x="1" y="23"/>
                    </a:cxn>
                    <a:cxn ang="0">
                      <a:pos x="8" y="22"/>
                    </a:cxn>
                    <a:cxn ang="0">
                      <a:pos x="9" y="18"/>
                    </a:cxn>
                    <a:cxn ang="0">
                      <a:pos x="5" y="13"/>
                    </a:cxn>
                    <a:cxn ang="0">
                      <a:pos x="5" y="12"/>
                    </a:cxn>
                    <a:cxn ang="0">
                      <a:pos x="5" y="11"/>
                    </a:cxn>
                    <a:cxn ang="0">
                      <a:pos x="13" y="5"/>
                    </a:cxn>
                    <a:cxn ang="0">
                      <a:pos x="14" y="5"/>
                    </a:cxn>
                    <a:cxn ang="0">
                      <a:pos x="19" y="9"/>
                    </a:cxn>
                    <a:cxn ang="0">
                      <a:pos x="22" y="8"/>
                    </a:cxn>
                    <a:cxn ang="0">
                      <a:pos x="23" y="1"/>
                    </a:cxn>
                    <a:cxn ang="0">
                      <a:pos x="25" y="0"/>
                    </a:cxn>
                    <a:cxn ang="0">
                      <a:pos x="33" y="0"/>
                    </a:cxn>
                    <a:cxn ang="0">
                      <a:pos x="34" y="1"/>
                    </a:cxn>
                    <a:cxn ang="0">
                      <a:pos x="36" y="8"/>
                    </a:cxn>
                    <a:cxn ang="0">
                      <a:pos x="39" y="9"/>
                    </a:cxn>
                    <a:cxn ang="0">
                      <a:pos x="44" y="5"/>
                    </a:cxn>
                    <a:cxn ang="0">
                      <a:pos x="45" y="5"/>
                    </a:cxn>
                    <a:cxn ang="0">
                      <a:pos x="46" y="5"/>
                    </a:cxn>
                    <a:cxn ang="0">
                      <a:pos x="52" y="12"/>
                    </a:cxn>
                    <a:cxn ang="0">
                      <a:pos x="53" y="12"/>
                    </a:cxn>
                    <a:cxn ang="0">
                      <a:pos x="52" y="13"/>
                    </a:cxn>
                    <a:cxn ang="0">
                      <a:pos x="48" y="18"/>
                    </a:cxn>
                    <a:cxn ang="0">
                      <a:pos x="50" y="22"/>
                    </a:cxn>
                    <a:cxn ang="0">
                      <a:pos x="57" y="23"/>
                    </a:cxn>
                    <a:cxn ang="0">
                      <a:pos x="58" y="25"/>
                    </a:cxn>
                    <a:cxn ang="0">
                      <a:pos x="58" y="33"/>
                    </a:cxn>
                    <a:cxn ang="0">
                      <a:pos x="29" y="19"/>
                    </a:cxn>
                    <a:cxn ang="0">
                      <a:pos x="19" y="29"/>
                    </a:cxn>
                    <a:cxn ang="0">
                      <a:pos x="29" y="38"/>
                    </a:cxn>
                    <a:cxn ang="0">
                      <a:pos x="39" y="29"/>
                    </a:cxn>
                    <a:cxn ang="0">
                      <a:pos x="29" y="19"/>
                    </a:cxn>
                  </a:cxnLst>
                  <a:rect l="0" t="0" r="r" b="b"/>
                  <a:pathLst>
                    <a:path w="58" h="58">
                      <a:moveTo>
                        <a:pt x="58" y="33"/>
                      </a:moveTo>
                      <a:cubicBezTo>
                        <a:pt x="58" y="34"/>
                        <a:pt x="58" y="34"/>
                        <a:pt x="57" y="34"/>
                      </a:cubicBezTo>
                      <a:cubicBezTo>
                        <a:pt x="50" y="35"/>
                        <a:pt x="50" y="35"/>
                        <a:pt x="50" y="35"/>
                      </a:cubicBezTo>
                      <a:cubicBezTo>
                        <a:pt x="50" y="37"/>
                        <a:pt x="49" y="38"/>
                        <a:pt x="49" y="39"/>
                      </a:cubicBezTo>
                      <a:cubicBezTo>
                        <a:pt x="50" y="41"/>
                        <a:pt x="51" y="42"/>
                        <a:pt x="53" y="44"/>
                      </a:cubicBezTo>
                      <a:cubicBezTo>
                        <a:pt x="53" y="44"/>
                        <a:pt x="53" y="45"/>
                        <a:pt x="53" y="45"/>
                      </a:cubicBezTo>
                      <a:cubicBezTo>
                        <a:pt x="53" y="45"/>
                        <a:pt x="53" y="46"/>
                        <a:pt x="53" y="46"/>
                      </a:cubicBezTo>
                      <a:cubicBezTo>
                        <a:pt x="52" y="47"/>
                        <a:pt x="47" y="53"/>
                        <a:pt x="45" y="53"/>
                      </a:cubicBezTo>
                      <a:cubicBezTo>
                        <a:pt x="45" y="53"/>
                        <a:pt x="45" y="53"/>
                        <a:pt x="44" y="52"/>
                      </a:cubicBezTo>
                      <a:cubicBezTo>
                        <a:pt x="39" y="48"/>
                        <a:pt x="39" y="48"/>
                        <a:pt x="39" y="48"/>
                      </a:cubicBezTo>
                      <a:cubicBezTo>
                        <a:pt x="38" y="49"/>
                        <a:pt x="37" y="49"/>
                        <a:pt x="36" y="50"/>
                      </a:cubicBezTo>
                      <a:cubicBezTo>
                        <a:pt x="35" y="52"/>
                        <a:pt x="35" y="55"/>
                        <a:pt x="34" y="57"/>
                      </a:cubicBezTo>
                      <a:cubicBezTo>
                        <a:pt x="34" y="57"/>
                        <a:pt x="34" y="58"/>
                        <a:pt x="33" y="58"/>
                      </a:cubicBezTo>
                      <a:cubicBezTo>
                        <a:pt x="25" y="58"/>
                        <a:pt x="25" y="58"/>
                        <a:pt x="25" y="58"/>
                      </a:cubicBezTo>
                      <a:cubicBezTo>
                        <a:pt x="24" y="58"/>
                        <a:pt x="23" y="57"/>
                        <a:pt x="23" y="57"/>
                      </a:cubicBezTo>
                      <a:cubicBezTo>
                        <a:pt x="22" y="50"/>
                        <a:pt x="22" y="50"/>
                        <a:pt x="22" y="50"/>
                      </a:cubicBezTo>
                      <a:cubicBezTo>
                        <a:pt x="21" y="49"/>
                        <a:pt x="20" y="49"/>
                        <a:pt x="19" y="48"/>
                      </a:cubicBezTo>
                      <a:cubicBezTo>
                        <a:pt x="14" y="52"/>
                        <a:pt x="14" y="52"/>
                        <a:pt x="14" y="52"/>
                      </a:cubicBezTo>
                      <a:cubicBezTo>
                        <a:pt x="13" y="53"/>
                        <a:pt x="13" y="53"/>
                        <a:pt x="13" y="53"/>
                      </a:cubicBezTo>
                      <a:cubicBezTo>
                        <a:pt x="12" y="53"/>
                        <a:pt x="12" y="53"/>
                        <a:pt x="12" y="52"/>
                      </a:cubicBezTo>
                      <a:cubicBezTo>
                        <a:pt x="10" y="50"/>
                        <a:pt x="7" y="48"/>
                        <a:pt x="5" y="46"/>
                      </a:cubicBezTo>
                      <a:cubicBezTo>
                        <a:pt x="5" y="46"/>
                        <a:pt x="5" y="45"/>
                        <a:pt x="5" y="45"/>
                      </a:cubicBezTo>
                      <a:cubicBezTo>
                        <a:pt x="5" y="45"/>
                        <a:pt x="5" y="44"/>
                        <a:pt x="5" y="44"/>
                      </a:cubicBezTo>
                      <a:cubicBezTo>
                        <a:pt x="7" y="42"/>
                        <a:pt x="8" y="41"/>
                        <a:pt x="9" y="39"/>
                      </a:cubicBezTo>
                      <a:cubicBezTo>
                        <a:pt x="9" y="38"/>
                        <a:pt x="8" y="37"/>
                        <a:pt x="8" y="35"/>
                      </a:cubicBezTo>
                      <a:cubicBezTo>
                        <a:pt x="1" y="34"/>
                        <a:pt x="1" y="34"/>
                        <a:pt x="1" y="34"/>
                      </a:cubicBezTo>
                      <a:cubicBezTo>
                        <a:pt x="0" y="34"/>
                        <a:pt x="0" y="33"/>
                        <a:pt x="0" y="33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0" y="23"/>
                        <a:pt x="1" y="23"/>
                      </a:cubicBez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8" y="21"/>
                        <a:pt x="9" y="20"/>
                        <a:pt x="9" y="18"/>
                      </a:cubicBezTo>
                      <a:cubicBezTo>
                        <a:pt x="8" y="17"/>
                        <a:pt x="7" y="15"/>
                        <a:pt x="5" y="13"/>
                      </a:cubicBezTo>
                      <a:cubicBezTo>
                        <a:pt x="5" y="13"/>
                        <a:pt x="5" y="13"/>
                        <a:pt x="5" y="12"/>
                      </a:cubicBezTo>
                      <a:cubicBezTo>
                        <a:pt x="5" y="12"/>
                        <a:pt x="5" y="12"/>
                        <a:pt x="5" y="11"/>
                      </a:cubicBezTo>
                      <a:cubicBezTo>
                        <a:pt x="6" y="10"/>
                        <a:pt x="11" y="5"/>
                        <a:pt x="13" y="5"/>
                      </a:cubicBezTo>
                      <a:cubicBezTo>
                        <a:pt x="13" y="5"/>
                        <a:pt x="13" y="5"/>
                        <a:pt x="14" y="5"/>
                      </a:cubicBez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20" y="9"/>
                        <a:pt x="21" y="8"/>
                        <a:pt x="22" y="8"/>
                      </a:cubicBezTo>
                      <a:cubicBezTo>
                        <a:pt x="22" y="5"/>
                        <a:pt x="23" y="3"/>
                        <a:pt x="23" y="1"/>
                      </a:cubicBezTo>
                      <a:cubicBezTo>
                        <a:pt x="23" y="0"/>
                        <a:pt x="24" y="0"/>
                        <a:pt x="25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4" y="0"/>
                        <a:pt x="34" y="0"/>
                        <a:pt x="34" y="1"/>
                      </a:cubicBezTo>
                      <a:cubicBezTo>
                        <a:pt x="36" y="8"/>
                        <a:pt x="36" y="8"/>
                        <a:pt x="36" y="8"/>
                      </a:cubicBezTo>
                      <a:cubicBezTo>
                        <a:pt x="37" y="8"/>
                        <a:pt x="38" y="9"/>
                        <a:pt x="39" y="9"/>
                      </a:cubicBezTo>
                      <a:cubicBezTo>
                        <a:pt x="44" y="5"/>
                        <a:pt x="44" y="5"/>
                        <a:pt x="44" y="5"/>
                      </a:cubicBezTo>
                      <a:cubicBezTo>
                        <a:pt x="45" y="5"/>
                        <a:pt x="45" y="5"/>
                        <a:pt x="45" y="5"/>
                      </a:cubicBezTo>
                      <a:cubicBezTo>
                        <a:pt x="46" y="5"/>
                        <a:pt x="46" y="5"/>
                        <a:pt x="46" y="5"/>
                      </a:cubicBezTo>
                      <a:cubicBezTo>
                        <a:pt x="48" y="7"/>
                        <a:pt x="51" y="9"/>
                        <a:pt x="52" y="12"/>
                      </a:cubicBezTo>
                      <a:cubicBezTo>
                        <a:pt x="53" y="12"/>
                        <a:pt x="53" y="12"/>
                        <a:pt x="53" y="12"/>
                      </a:cubicBezTo>
                      <a:cubicBezTo>
                        <a:pt x="53" y="13"/>
                        <a:pt x="53" y="13"/>
                        <a:pt x="52" y="13"/>
                      </a:cubicBezTo>
                      <a:cubicBezTo>
                        <a:pt x="51" y="15"/>
                        <a:pt x="50" y="17"/>
                        <a:pt x="48" y="18"/>
                      </a:cubicBezTo>
                      <a:cubicBezTo>
                        <a:pt x="49" y="20"/>
                        <a:pt x="50" y="21"/>
                        <a:pt x="50" y="22"/>
                      </a:cubicBezTo>
                      <a:cubicBezTo>
                        <a:pt x="57" y="23"/>
                        <a:pt x="57" y="23"/>
                        <a:pt x="57" y="23"/>
                      </a:cubicBezTo>
                      <a:cubicBezTo>
                        <a:pt x="58" y="23"/>
                        <a:pt x="58" y="24"/>
                        <a:pt x="58" y="25"/>
                      </a:cubicBezTo>
                      <a:lnTo>
                        <a:pt x="58" y="33"/>
                      </a:lnTo>
                      <a:close/>
                      <a:moveTo>
                        <a:pt x="29" y="19"/>
                      </a:moveTo>
                      <a:cubicBezTo>
                        <a:pt x="24" y="19"/>
                        <a:pt x="19" y="23"/>
                        <a:pt x="19" y="29"/>
                      </a:cubicBezTo>
                      <a:cubicBezTo>
                        <a:pt x="19" y="34"/>
                        <a:pt x="24" y="38"/>
                        <a:pt x="29" y="38"/>
                      </a:cubicBezTo>
                      <a:cubicBezTo>
                        <a:pt x="34" y="38"/>
                        <a:pt x="39" y="34"/>
                        <a:pt x="39" y="29"/>
                      </a:cubicBezTo>
                      <a:cubicBezTo>
                        <a:pt x="39" y="23"/>
                        <a:pt x="34" y="19"/>
                        <a:pt x="29" y="1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6" name="Group 81">
                <a:extLst>
                  <a:ext uri="{FF2B5EF4-FFF2-40B4-BE49-F238E27FC236}">
                    <a16:creationId xmlns:a16="http://schemas.microsoft.com/office/drawing/2014/main" id="{02F321F1-DFCD-4509-8DF3-E47393D8ED0F}"/>
                  </a:ext>
                </a:extLst>
              </p:cNvPr>
              <p:cNvGrpSpPr/>
              <p:nvPr/>
            </p:nvGrpSpPr>
            <p:grpSpPr>
              <a:xfrm flipV="1">
                <a:off x="2918751" y="4797366"/>
                <a:ext cx="1118923" cy="219347"/>
                <a:chOff x="2712812" y="1457456"/>
                <a:chExt cx="1118923" cy="223062"/>
              </a:xfrm>
            </p:grpSpPr>
            <p:cxnSp>
              <p:nvCxnSpPr>
                <p:cNvPr id="36" name="Straight Connector 73">
                  <a:extLst>
                    <a:ext uri="{FF2B5EF4-FFF2-40B4-BE49-F238E27FC236}">
                      <a16:creationId xmlns:a16="http://schemas.microsoft.com/office/drawing/2014/main" id="{72A75F9F-8BF0-463F-B7AF-FBDB5A975A40}"/>
                    </a:ext>
                  </a:extLst>
                </p:cNvPr>
                <p:cNvCxnSpPr/>
                <p:nvPr/>
              </p:nvCxnSpPr>
              <p:spPr>
                <a:xfrm flipH="1" flipV="1">
                  <a:off x="3592681" y="1460250"/>
                  <a:ext cx="239054" cy="220268"/>
                </a:xfrm>
                <a:prstGeom prst="line">
                  <a:avLst/>
                </a:prstGeom>
                <a:ln w="19050" cap="rnd">
                  <a:solidFill>
                    <a:srgbClr val="6F9A70"/>
                  </a:solidFill>
                  <a:prstDash val="solid"/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74">
                  <a:extLst>
                    <a:ext uri="{FF2B5EF4-FFF2-40B4-BE49-F238E27FC236}">
                      <a16:creationId xmlns:a16="http://schemas.microsoft.com/office/drawing/2014/main" id="{2D766EF1-00E1-49B8-95D4-137A4FB8B1E3}"/>
                    </a:ext>
                  </a:extLst>
                </p:cNvPr>
                <p:cNvCxnSpPr/>
                <p:nvPr/>
              </p:nvCxnSpPr>
              <p:spPr>
                <a:xfrm rot="10800000" flipV="1">
                  <a:off x="2712812" y="1457456"/>
                  <a:ext cx="879870" cy="1615"/>
                </a:xfrm>
                <a:prstGeom prst="line">
                  <a:avLst/>
                </a:prstGeom>
                <a:ln w="19050" cap="rnd">
                  <a:solidFill>
                    <a:srgbClr val="6F9A70"/>
                  </a:solidFill>
                  <a:prstDash val="solid"/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81">
                <a:extLst>
                  <a:ext uri="{FF2B5EF4-FFF2-40B4-BE49-F238E27FC236}">
                    <a16:creationId xmlns:a16="http://schemas.microsoft.com/office/drawing/2014/main" id="{8901E56D-C9A2-447D-A7CF-54DFA3ABCF3E}"/>
                  </a:ext>
                </a:extLst>
              </p:cNvPr>
              <p:cNvGrpSpPr/>
              <p:nvPr/>
            </p:nvGrpSpPr>
            <p:grpSpPr>
              <a:xfrm flipH="1" flipV="1">
                <a:off x="5044785" y="4798160"/>
                <a:ext cx="1061316" cy="217759"/>
                <a:chOff x="2770419" y="1459071"/>
                <a:chExt cx="1061316" cy="221447"/>
              </a:xfrm>
            </p:grpSpPr>
            <p:cxnSp>
              <p:nvCxnSpPr>
                <p:cNvPr id="34" name="Straight Connector 76">
                  <a:extLst>
                    <a:ext uri="{FF2B5EF4-FFF2-40B4-BE49-F238E27FC236}">
                      <a16:creationId xmlns:a16="http://schemas.microsoft.com/office/drawing/2014/main" id="{20B1310C-B459-45C6-B791-70DB842AC051}"/>
                    </a:ext>
                  </a:extLst>
                </p:cNvPr>
                <p:cNvCxnSpPr/>
                <p:nvPr/>
              </p:nvCxnSpPr>
              <p:spPr>
                <a:xfrm flipH="1" flipV="1">
                  <a:off x="3592681" y="1460250"/>
                  <a:ext cx="239054" cy="220268"/>
                </a:xfrm>
                <a:prstGeom prst="line">
                  <a:avLst/>
                </a:prstGeom>
                <a:ln w="19050" cap="rnd">
                  <a:solidFill>
                    <a:srgbClr val="6F9A70"/>
                  </a:solidFill>
                  <a:prstDash val="solid"/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77">
                  <a:extLst>
                    <a:ext uri="{FF2B5EF4-FFF2-40B4-BE49-F238E27FC236}">
                      <a16:creationId xmlns:a16="http://schemas.microsoft.com/office/drawing/2014/main" id="{3C7C8B7D-E2A7-4BFC-8C7C-5A535EBA7392}"/>
                    </a:ext>
                  </a:extLst>
                </p:cNvPr>
                <p:cNvCxnSpPr/>
                <p:nvPr/>
              </p:nvCxnSpPr>
              <p:spPr>
                <a:xfrm flipH="1" flipV="1">
                  <a:off x="2770419" y="1459071"/>
                  <a:ext cx="822263" cy="2"/>
                </a:xfrm>
                <a:prstGeom prst="line">
                  <a:avLst/>
                </a:prstGeom>
                <a:ln w="19050" cap="rnd">
                  <a:solidFill>
                    <a:srgbClr val="6F9A70"/>
                  </a:solidFill>
                  <a:prstDash val="solid"/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Group 81">
                <a:extLst>
                  <a:ext uri="{FF2B5EF4-FFF2-40B4-BE49-F238E27FC236}">
                    <a16:creationId xmlns:a16="http://schemas.microsoft.com/office/drawing/2014/main" id="{CCDD49BA-3CA2-464B-AB6C-9ABC597C4347}"/>
                  </a:ext>
                </a:extLst>
              </p:cNvPr>
              <p:cNvGrpSpPr/>
              <p:nvPr/>
            </p:nvGrpSpPr>
            <p:grpSpPr>
              <a:xfrm>
                <a:off x="2819400" y="2977073"/>
                <a:ext cx="1118923" cy="219347"/>
                <a:chOff x="2712812" y="1457456"/>
                <a:chExt cx="1118923" cy="223062"/>
              </a:xfrm>
            </p:grpSpPr>
            <p:cxnSp>
              <p:nvCxnSpPr>
                <p:cNvPr id="32" name="Straight Connector 79">
                  <a:extLst>
                    <a:ext uri="{FF2B5EF4-FFF2-40B4-BE49-F238E27FC236}">
                      <a16:creationId xmlns:a16="http://schemas.microsoft.com/office/drawing/2014/main" id="{2770FA2F-98DD-4530-974C-DC4E6EC69F13}"/>
                    </a:ext>
                  </a:extLst>
                </p:cNvPr>
                <p:cNvCxnSpPr/>
                <p:nvPr/>
              </p:nvCxnSpPr>
              <p:spPr>
                <a:xfrm flipH="1" flipV="1">
                  <a:off x="3592681" y="1460250"/>
                  <a:ext cx="239054" cy="220268"/>
                </a:xfrm>
                <a:prstGeom prst="line">
                  <a:avLst/>
                </a:prstGeom>
                <a:ln w="19050" cap="rnd">
                  <a:solidFill>
                    <a:srgbClr val="6F9A70"/>
                  </a:solidFill>
                  <a:prstDash val="solid"/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80">
                  <a:extLst>
                    <a:ext uri="{FF2B5EF4-FFF2-40B4-BE49-F238E27FC236}">
                      <a16:creationId xmlns:a16="http://schemas.microsoft.com/office/drawing/2014/main" id="{02BD3701-1CB2-4834-BCB6-76C069A85416}"/>
                    </a:ext>
                  </a:extLst>
                </p:cNvPr>
                <p:cNvCxnSpPr/>
                <p:nvPr/>
              </p:nvCxnSpPr>
              <p:spPr>
                <a:xfrm rot="10800000" flipV="1">
                  <a:off x="2712812" y="1457456"/>
                  <a:ext cx="879870" cy="1615"/>
                </a:xfrm>
                <a:prstGeom prst="line">
                  <a:avLst/>
                </a:prstGeom>
                <a:ln w="19050" cap="rnd">
                  <a:solidFill>
                    <a:srgbClr val="6F9A70"/>
                  </a:solidFill>
                  <a:prstDash val="solid"/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81">
                <a:extLst>
                  <a:ext uri="{FF2B5EF4-FFF2-40B4-BE49-F238E27FC236}">
                    <a16:creationId xmlns:a16="http://schemas.microsoft.com/office/drawing/2014/main" id="{F12C3099-1B18-470F-8F89-88973A4A3652}"/>
                  </a:ext>
                </a:extLst>
              </p:cNvPr>
              <p:cNvGrpSpPr/>
              <p:nvPr/>
            </p:nvGrpSpPr>
            <p:grpSpPr>
              <a:xfrm flipH="1">
                <a:off x="5203650" y="2977867"/>
                <a:ext cx="1061316" cy="217759"/>
                <a:chOff x="2770419" y="1459071"/>
                <a:chExt cx="1061316" cy="221447"/>
              </a:xfrm>
            </p:grpSpPr>
            <p:cxnSp>
              <p:nvCxnSpPr>
                <p:cNvPr id="30" name="Straight Connector 82">
                  <a:extLst>
                    <a:ext uri="{FF2B5EF4-FFF2-40B4-BE49-F238E27FC236}">
                      <a16:creationId xmlns:a16="http://schemas.microsoft.com/office/drawing/2014/main" id="{B2BD91F6-A556-4AFC-89D8-D81284967CC4}"/>
                    </a:ext>
                  </a:extLst>
                </p:cNvPr>
                <p:cNvCxnSpPr/>
                <p:nvPr/>
              </p:nvCxnSpPr>
              <p:spPr>
                <a:xfrm flipH="1" flipV="1">
                  <a:off x="3592681" y="1460250"/>
                  <a:ext cx="239054" cy="220268"/>
                </a:xfrm>
                <a:prstGeom prst="line">
                  <a:avLst/>
                </a:prstGeom>
                <a:ln w="19050" cap="rnd">
                  <a:solidFill>
                    <a:srgbClr val="6F9A70"/>
                  </a:solidFill>
                  <a:prstDash val="solid"/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83">
                  <a:extLst>
                    <a:ext uri="{FF2B5EF4-FFF2-40B4-BE49-F238E27FC236}">
                      <a16:creationId xmlns:a16="http://schemas.microsoft.com/office/drawing/2014/main" id="{506CE2F4-7249-4A6B-82A9-202B1F60F1F7}"/>
                    </a:ext>
                  </a:extLst>
                </p:cNvPr>
                <p:cNvCxnSpPr/>
                <p:nvPr/>
              </p:nvCxnSpPr>
              <p:spPr>
                <a:xfrm flipH="1" flipV="1">
                  <a:off x="2770419" y="1459071"/>
                  <a:ext cx="822263" cy="2"/>
                </a:xfrm>
                <a:prstGeom prst="line">
                  <a:avLst/>
                </a:prstGeom>
                <a:ln w="19050" cap="rnd">
                  <a:solidFill>
                    <a:srgbClr val="6F9A70"/>
                  </a:solidFill>
                  <a:prstDash val="solid"/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A50EDBA6-5B5E-4A83-A711-04AA0CB00AD2}"/>
                </a:ext>
              </a:extLst>
            </p:cNvPr>
            <p:cNvGrpSpPr/>
            <p:nvPr/>
          </p:nvGrpSpPr>
          <p:grpSpPr>
            <a:xfrm>
              <a:off x="1561246" y="2310160"/>
              <a:ext cx="2386668" cy="1398880"/>
              <a:chOff x="1281855" y="2098311"/>
              <a:chExt cx="2386668" cy="1398880"/>
            </a:xfrm>
          </p:grpSpPr>
          <p:sp>
            <p:nvSpPr>
              <p:cNvPr id="19" name="文本框 36">
                <a:extLst>
                  <a:ext uri="{FF2B5EF4-FFF2-40B4-BE49-F238E27FC236}">
                    <a16:creationId xmlns:a16="http://schemas.microsoft.com/office/drawing/2014/main" id="{C30D08FE-8A7D-44D4-8667-C40745AB67B1}"/>
                  </a:ext>
                </a:extLst>
              </p:cNvPr>
              <p:cNvSpPr txBox="1"/>
              <p:nvPr/>
            </p:nvSpPr>
            <p:spPr>
              <a:xfrm>
                <a:off x="1628230" y="2098311"/>
                <a:ext cx="20402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20" name="Text Placeholder 32">
                <a:extLst>
                  <a:ext uri="{FF2B5EF4-FFF2-40B4-BE49-F238E27FC236}">
                    <a16:creationId xmlns:a16="http://schemas.microsoft.com/office/drawing/2014/main" id="{ACF8097A-D4ED-450B-B4D3-D7731F0A45E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81855" y="2514977"/>
                <a:ext cx="2253318" cy="982214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C0AFFA35-39F4-4354-BE82-BE98BE42D399}"/>
                </a:ext>
              </a:extLst>
            </p:cNvPr>
            <p:cNvGrpSpPr/>
            <p:nvPr/>
          </p:nvGrpSpPr>
          <p:grpSpPr>
            <a:xfrm>
              <a:off x="1561246" y="4669308"/>
              <a:ext cx="2386668" cy="1398880"/>
              <a:chOff x="1281855" y="2098311"/>
              <a:chExt cx="2386668" cy="1398880"/>
            </a:xfrm>
          </p:grpSpPr>
          <p:sp>
            <p:nvSpPr>
              <p:cNvPr id="17" name="文本框 36">
                <a:extLst>
                  <a:ext uri="{FF2B5EF4-FFF2-40B4-BE49-F238E27FC236}">
                    <a16:creationId xmlns:a16="http://schemas.microsoft.com/office/drawing/2014/main" id="{F0275AF4-8109-4538-B477-1EFAE367E199}"/>
                  </a:ext>
                </a:extLst>
              </p:cNvPr>
              <p:cNvSpPr txBox="1"/>
              <p:nvPr/>
            </p:nvSpPr>
            <p:spPr>
              <a:xfrm>
                <a:off x="1628230" y="2098311"/>
                <a:ext cx="20402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18" name="Text Placeholder 32">
                <a:extLst>
                  <a:ext uri="{FF2B5EF4-FFF2-40B4-BE49-F238E27FC236}">
                    <a16:creationId xmlns:a16="http://schemas.microsoft.com/office/drawing/2014/main" id="{E56A9F1E-26BF-46C5-BF72-63DF64F0359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81855" y="2514977"/>
                <a:ext cx="2253318" cy="982214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29FC8415-1F2E-45C9-B177-081889B8EC57}"/>
                </a:ext>
              </a:extLst>
            </p:cNvPr>
            <p:cNvGrpSpPr/>
            <p:nvPr/>
          </p:nvGrpSpPr>
          <p:grpSpPr>
            <a:xfrm>
              <a:off x="8237521" y="2310159"/>
              <a:ext cx="2472589" cy="1398881"/>
              <a:chOff x="8437556" y="3035526"/>
              <a:chExt cx="2472589" cy="1398881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444F09F2-DABD-42D8-847D-DACABFE6EE78}"/>
                  </a:ext>
                </a:extLst>
              </p:cNvPr>
              <p:cNvSpPr txBox="1"/>
              <p:nvPr/>
            </p:nvSpPr>
            <p:spPr>
              <a:xfrm>
                <a:off x="8437556" y="3035526"/>
                <a:ext cx="20402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16" name="Text Placeholder 32">
                <a:extLst>
                  <a:ext uri="{FF2B5EF4-FFF2-40B4-BE49-F238E27FC236}">
                    <a16:creationId xmlns:a16="http://schemas.microsoft.com/office/drawing/2014/main" id="{7E7AEFED-0F7C-43A4-8534-342340443F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656827" y="3452193"/>
                <a:ext cx="2253318" cy="982214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5B02D0C6-32B7-411B-A9A4-C7FF9E0F7BB9}"/>
                </a:ext>
              </a:extLst>
            </p:cNvPr>
            <p:cNvGrpSpPr/>
            <p:nvPr/>
          </p:nvGrpSpPr>
          <p:grpSpPr>
            <a:xfrm>
              <a:off x="8237521" y="4669307"/>
              <a:ext cx="2472589" cy="1398881"/>
              <a:chOff x="8437556" y="3035526"/>
              <a:chExt cx="2472589" cy="1398881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8DF353FC-5D4A-4C5F-AA20-8427C03EE33A}"/>
                  </a:ext>
                </a:extLst>
              </p:cNvPr>
              <p:cNvSpPr txBox="1"/>
              <p:nvPr/>
            </p:nvSpPr>
            <p:spPr>
              <a:xfrm>
                <a:off x="8437556" y="3035526"/>
                <a:ext cx="20402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14" name="Text Placeholder 32">
                <a:extLst>
                  <a:ext uri="{FF2B5EF4-FFF2-40B4-BE49-F238E27FC236}">
                    <a16:creationId xmlns:a16="http://schemas.microsoft.com/office/drawing/2014/main" id="{C02BC6F9-9641-4D99-92A3-553920D361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656827" y="3452193"/>
                <a:ext cx="2253318" cy="982214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744661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A756EC4-C9DE-4DC1-BA94-DF5452D7CFFA}"/>
              </a:ext>
            </a:extLst>
          </p:cNvPr>
          <p:cNvGrpSpPr/>
          <p:nvPr/>
        </p:nvGrpSpPr>
        <p:grpSpPr>
          <a:xfrm>
            <a:off x="225434" y="242900"/>
            <a:ext cx="3097453" cy="523220"/>
            <a:chOff x="4632334" y="2643200"/>
            <a:chExt cx="3097453" cy="523220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FB2D09A2-8950-4C15-A3A3-7A2057AF0FBD}"/>
                </a:ext>
              </a:extLst>
            </p:cNvPr>
            <p:cNvSpPr/>
            <p:nvPr/>
          </p:nvSpPr>
          <p:spPr>
            <a:xfrm>
              <a:off x="4632334" y="2690183"/>
              <a:ext cx="652803" cy="370029"/>
            </a:xfrm>
            <a:prstGeom prst="roundRect">
              <a:avLst/>
            </a:prstGeom>
            <a:solidFill>
              <a:srgbClr val="6F9A70"/>
            </a:solidFill>
            <a:ln>
              <a:noFill/>
            </a:ln>
            <a:effectLst>
              <a:outerShdw blurRad="152400" dist="63500" dir="5400000" sx="104000" sy="104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51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027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753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05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256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5079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97586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0102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6821"/>
              <a:r>
                <a:rPr lang="en-US" altLang="zh-CN" sz="24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6" name="文本框 3">
              <a:extLst>
                <a:ext uri="{FF2B5EF4-FFF2-40B4-BE49-F238E27FC236}">
                  <a16:creationId xmlns:a16="http://schemas.microsoft.com/office/drawing/2014/main" id="{93EA2CF6-B1C2-49B5-B861-FD4307A6CC6A}"/>
                </a:ext>
              </a:extLst>
            </p:cNvPr>
            <p:cNvSpPr txBox="1"/>
            <p:nvPr/>
          </p:nvSpPr>
          <p:spPr>
            <a:xfrm>
              <a:off x="5350191" y="2643200"/>
              <a:ext cx="23795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年中工作计划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F393155F-D86D-40DF-9079-E8C218C77F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41" t="38404" r="5556" b="61569"/>
          <a:stretch>
            <a:fillRect/>
          </a:stretch>
        </p:blipFill>
        <p:spPr>
          <a:xfrm>
            <a:off x="9979720" y="1583982"/>
            <a:ext cx="291" cy="1821"/>
          </a:xfrm>
          <a:custGeom>
            <a:avLst/>
            <a:gdLst>
              <a:gd name="connsiteX0" fmla="*/ 291 w 291"/>
              <a:gd name="connsiteY0" fmla="*/ 0 h 1821"/>
              <a:gd name="connsiteX1" fmla="*/ 197 w 291"/>
              <a:gd name="connsiteY1" fmla="*/ 600 h 1821"/>
              <a:gd name="connsiteX2" fmla="*/ 106 w 291"/>
              <a:gd name="connsiteY2" fmla="*/ 1148 h 1821"/>
              <a:gd name="connsiteX3" fmla="*/ 291 w 291"/>
              <a:gd name="connsiteY3" fmla="*/ 0 h 1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1821">
                <a:moveTo>
                  <a:pt x="291" y="0"/>
                </a:moveTo>
                <a:lnTo>
                  <a:pt x="197" y="600"/>
                </a:lnTo>
                <a:cubicBezTo>
                  <a:pt x="-16" y="1943"/>
                  <a:pt x="-70" y="2257"/>
                  <a:pt x="106" y="1148"/>
                </a:cubicBezTo>
                <a:lnTo>
                  <a:pt x="291" y="0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466217A-A846-4BCC-83C4-BD96D0FFA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47" t="38521" r="40734" b="61439"/>
          <a:stretch>
            <a:fillRect/>
          </a:stretch>
        </p:blipFill>
        <p:spPr>
          <a:xfrm>
            <a:off x="6359307" y="1592007"/>
            <a:ext cx="1953" cy="2698"/>
          </a:xfrm>
          <a:custGeom>
            <a:avLst/>
            <a:gdLst>
              <a:gd name="connsiteX0" fmla="*/ 1510 w 1953"/>
              <a:gd name="connsiteY0" fmla="*/ 674 h 2698"/>
              <a:gd name="connsiteX1" fmla="*/ 0 w 1953"/>
              <a:gd name="connsiteY1" fmla="*/ 2698 h 2698"/>
              <a:gd name="connsiteX2" fmla="*/ 416 w 1953"/>
              <a:gd name="connsiteY2" fmla="*/ 2094 h 2698"/>
              <a:gd name="connsiteX3" fmla="*/ 1510 w 1953"/>
              <a:gd name="connsiteY3" fmla="*/ 674 h 2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3" h="2698">
                <a:moveTo>
                  <a:pt x="1510" y="674"/>
                </a:moveTo>
                <a:lnTo>
                  <a:pt x="0" y="2698"/>
                </a:lnTo>
                <a:lnTo>
                  <a:pt x="416" y="2094"/>
                </a:lnTo>
                <a:cubicBezTo>
                  <a:pt x="2142" y="-333"/>
                  <a:pt x="2272" y="-423"/>
                  <a:pt x="1510" y="674"/>
                </a:cubicBezTo>
                <a:close/>
              </a:path>
            </a:pathLst>
          </a:cu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D41D47EA-BEC3-41FD-8857-D447DD975654}"/>
              </a:ext>
            </a:extLst>
          </p:cNvPr>
          <p:cNvGrpSpPr/>
          <p:nvPr/>
        </p:nvGrpSpPr>
        <p:grpSpPr>
          <a:xfrm>
            <a:off x="976311" y="1972531"/>
            <a:ext cx="10239378" cy="4070306"/>
            <a:chOff x="707071" y="2257011"/>
            <a:chExt cx="10239378" cy="4070306"/>
          </a:xfrm>
        </p:grpSpPr>
        <p:graphicFrame>
          <p:nvGraphicFramePr>
            <p:cNvPr id="10" name="Chart 34">
              <a:extLst>
                <a:ext uri="{FF2B5EF4-FFF2-40B4-BE49-F238E27FC236}">
                  <a16:creationId xmlns:a16="http://schemas.microsoft.com/office/drawing/2014/main" id="{4C238E9A-25EA-46CA-A33D-3E735416D13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68535743"/>
                </p:ext>
              </p:extLst>
            </p:nvPr>
          </p:nvGraphicFramePr>
          <p:xfrm>
            <a:off x="707071" y="2257011"/>
            <a:ext cx="5181600" cy="33777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11" name="Group 47">
              <a:extLst>
                <a:ext uri="{FF2B5EF4-FFF2-40B4-BE49-F238E27FC236}">
                  <a16:creationId xmlns:a16="http://schemas.microsoft.com/office/drawing/2014/main" id="{6DC1F9A1-287C-4860-97EC-4A3EEBEEE953}"/>
                </a:ext>
              </a:extLst>
            </p:cNvPr>
            <p:cNvGrpSpPr/>
            <p:nvPr/>
          </p:nvGrpSpPr>
          <p:grpSpPr>
            <a:xfrm>
              <a:off x="1249653" y="5762211"/>
              <a:ext cx="4191319" cy="194452"/>
              <a:chOff x="2395621" y="3931835"/>
              <a:chExt cx="4191319" cy="194452"/>
            </a:xfrm>
          </p:grpSpPr>
          <p:grpSp>
            <p:nvGrpSpPr>
              <p:cNvPr id="36" name="Group 50">
                <a:extLst>
                  <a:ext uri="{FF2B5EF4-FFF2-40B4-BE49-F238E27FC236}">
                    <a16:creationId xmlns:a16="http://schemas.microsoft.com/office/drawing/2014/main" id="{A8A504A2-5196-4C29-A734-FF4441D9608D}"/>
                  </a:ext>
                </a:extLst>
              </p:cNvPr>
              <p:cNvGrpSpPr/>
              <p:nvPr/>
            </p:nvGrpSpPr>
            <p:grpSpPr>
              <a:xfrm>
                <a:off x="2395621" y="3931835"/>
                <a:ext cx="840750" cy="194452"/>
                <a:chOff x="2395621" y="3914656"/>
                <a:chExt cx="840750" cy="194452"/>
              </a:xfrm>
            </p:grpSpPr>
            <p:sp>
              <p:nvSpPr>
                <p:cNvPr id="45" name="TextBox 45">
                  <a:extLst>
                    <a:ext uri="{FF2B5EF4-FFF2-40B4-BE49-F238E27FC236}">
                      <a16:creationId xmlns:a16="http://schemas.microsoft.com/office/drawing/2014/main" id="{A37B8C6F-E354-4389-82BB-ADB5C1BD552D}"/>
                    </a:ext>
                  </a:extLst>
                </p:cNvPr>
                <p:cNvSpPr txBox="1"/>
                <p:nvPr/>
              </p:nvSpPr>
              <p:spPr>
                <a:xfrm>
                  <a:off x="2633642" y="3934938"/>
                  <a:ext cx="602729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sz="1100" b="1" dirty="0">
                      <a:solidFill>
                        <a:sysClr val="windowText" lastClr="000000"/>
                      </a:solidFill>
                    </a:rPr>
                    <a:t>Key word</a:t>
                  </a:r>
                </a:p>
              </p:txBody>
            </p:sp>
            <p:sp>
              <p:nvSpPr>
                <p:cNvPr id="46" name="Rounded Rectangle 46">
                  <a:extLst>
                    <a:ext uri="{FF2B5EF4-FFF2-40B4-BE49-F238E27FC236}">
                      <a16:creationId xmlns:a16="http://schemas.microsoft.com/office/drawing/2014/main" id="{105DFBFE-66EA-4C77-B867-FD98018FE7A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395621" y="3914656"/>
                  <a:ext cx="200183" cy="194452"/>
                </a:xfrm>
                <a:prstGeom prst="roundRect">
                  <a:avLst/>
                </a:prstGeom>
                <a:solidFill>
                  <a:srgbClr val="6F9A7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7" name="Group 45">
                <a:extLst>
                  <a:ext uri="{FF2B5EF4-FFF2-40B4-BE49-F238E27FC236}">
                    <a16:creationId xmlns:a16="http://schemas.microsoft.com/office/drawing/2014/main" id="{31E21A3D-AF51-4296-A72D-A2B08D582169}"/>
                  </a:ext>
                </a:extLst>
              </p:cNvPr>
              <p:cNvGrpSpPr/>
              <p:nvPr/>
            </p:nvGrpSpPr>
            <p:grpSpPr>
              <a:xfrm>
                <a:off x="3523308" y="3931835"/>
                <a:ext cx="796768" cy="194452"/>
                <a:chOff x="3700606" y="3947915"/>
                <a:chExt cx="796768" cy="194452"/>
              </a:xfrm>
            </p:grpSpPr>
            <p:sp>
              <p:nvSpPr>
                <p:cNvPr id="43" name="TextBox 43">
                  <a:extLst>
                    <a:ext uri="{FF2B5EF4-FFF2-40B4-BE49-F238E27FC236}">
                      <a16:creationId xmlns:a16="http://schemas.microsoft.com/office/drawing/2014/main" id="{310487D2-1F11-4BF8-9953-973274AC90F7}"/>
                    </a:ext>
                  </a:extLst>
                </p:cNvPr>
                <p:cNvSpPr txBox="1"/>
                <p:nvPr/>
              </p:nvSpPr>
              <p:spPr>
                <a:xfrm>
                  <a:off x="3933117" y="3968197"/>
                  <a:ext cx="564257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sz="1100" b="1" dirty="0">
                      <a:solidFill>
                        <a:sysClr val="windowText" lastClr="000000"/>
                      </a:solidFill>
                    </a:rPr>
                    <a:t>Keyword</a:t>
                  </a:r>
                </a:p>
              </p:txBody>
            </p:sp>
            <p:sp>
              <p:nvSpPr>
                <p:cNvPr id="44" name="Rounded Rectangle 44">
                  <a:extLst>
                    <a:ext uri="{FF2B5EF4-FFF2-40B4-BE49-F238E27FC236}">
                      <a16:creationId xmlns:a16="http://schemas.microsoft.com/office/drawing/2014/main" id="{EBEB9778-CD7A-4D30-BC47-E6A9FCB144D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00606" y="3947915"/>
                  <a:ext cx="200183" cy="194452"/>
                </a:xfrm>
                <a:prstGeom prst="roundRect">
                  <a:avLst/>
                </a:prstGeom>
                <a:solidFill>
                  <a:srgbClr val="6F9A7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0116F19F-7457-4318-8625-B9795DB81C08}"/>
                  </a:ext>
                </a:extLst>
              </p:cNvPr>
              <p:cNvGrpSpPr/>
              <p:nvPr/>
            </p:nvGrpSpPr>
            <p:grpSpPr>
              <a:xfrm>
                <a:off x="4650995" y="3931835"/>
                <a:ext cx="1935945" cy="194452"/>
                <a:chOff x="4712227" y="3949014"/>
                <a:chExt cx="1935945" cy="194452"/>
              </a:xfrm>
            </p:grpSpPr>
            <p:sp>
              <p:nvSpPr>
                <p:cNvPr id="39" name="TextBox 39">
                  <a:extLst>
                    <a:ext uri="{FF2B5EF4-FFF2-40B4-BE49-F238E27FC236}">
                      <a16:creationId xmlns:a16="http://schemas.microsoft.com/office/drawing/2014/main" id="{0B9452CD-E19B-49BD-AF9A-8325E923BFEB}"/>
                    </a:ext>
                  </a:extLst>
                </p:cNvPr>
                <p:cNvSpPr txBox="1"/>
                <p:nvPr/>
              </p:nvSpPr>
              <p:spPr>
                <a:xfrm>
                  <a:off x="4935243" y="3966831"/>
                  <a:ext cx="564257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sz="1100" b="1" dirty="0">
                      <a:solidFill>
                        <a:sysClr val="windowText" lastClr="000000"/>
                      </a:solidFill>
                    </a:rPr>
                    <a:t>Keyword</a:t>
                  </a:r>
                </a:p>
              </p:txBody>
            </p:sp>
            <p:sp>
              <p:nvSpPr>
                <p:cNvPr id="40" name="Rounded Rectangle 40">
                  <a:extLst>
                    <a:ext uri="{FF2B5EF4-FFF2-40B4-BE49-F238E27FC236}">
                      <a16:creationId xmlns:a16="http://schemas.microsoft.com/office/drawing/2014/main" id="{E2BF72FA-00B0-4F06-9D5E-C1CBFF327AD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712227" y="3949014"/>
                  <a:ext cx="200183" cy="194452"/>
                </a:xfrm>
                <a:prstGeom prst="roundRect">
                  <a:avLst/>
                </a:prstGeom>
                <a:solidFill>
                  <a:srgbClr val="6F9A7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1" name="TextBox 41">
                  <a:extLst>
                    <a:ext uri="{FF2B5EF4-FFF2-40B4-BE49-F238E27FC236}">
                      <a16:creationId xmlns:a16="http://schemas.microsoft.com/office/drawing/2014/main" id="{F860C49D-3771-49C8-A5C3-B5D80F32A38C}"/>
                    </a:ext>
                  </a:extLst>
                </p:cNvPr>
                <p:cNvSpPr txBox="1"/>
                <p:nvPr/>
              </p:nvSpPr>
              <p:spPr>
                <a:xfrm>
                  <a:off x="6083915" y="3966831"/>
                  <a:ext cx="564257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sz="1100" b="1" dirty="0">
                      <a:solidFill>
                        <a:sysClr val="windowText" lastClr="000000"/>
                      </a:solidFill>
                    </a:rPr>
                    <a:t>Keyword</a:t>
                  </a:r>
                </a:p>
              </p:txBody>
            </p:sp>
            <p:sp>
              <p:nvSpPr>
                <p:cNvPr id="42" name="Rounded Rectangle 42">
                  <a:extLst>
                    <a:ext uri="{FF2B5EF4-FFF2-40B4-BE49-F238E27FC236}">
                      <a16:creationId xmlns:a16="http://schemas.microsoft.com/office/drawing/2014/main" id="{B8517E8B-F710-4308-A87B-E04C20FB247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839913" y="3949014"/>
                  <a:ext cx="200183" cy="194452"/>
                </a:xfrm>
                <a:prstGeom prst="roundRect">
                  <a:avLst/>
                </a:prstGeom>
                <a:solidFill>
                  <a:srgbClr val="6F9A7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12" name="Group 10">
              <a:extLst>
                <a:ext uri="{FF2B5EF4-FFF2-40B4-BE49-F238E27FC236}">
                  <a16:creationId xmlns:a16="http://schemas.microsoft.com/office/drawing/2014/main" id="{5885FDCE-FC78-40C4-90F3-3CA560CF2FB8}"/>
                </a:ext>
              </a:extLst>
            </p:cNvPr>
            <p:cNvGrpSpPr/>
            <p:nvPr/>
          </p:nvGrpSpPr>
          <p:grpSpPr>
            <a:xfrm>
              <a:off x="10401104" y="2569499"/>
              <a:ext cx="545345" cy="544332"/>
              <a:chOff x="647700" y="1295400"/>
              <a:chExt cx="838200" cy="670560"/>
            </a:xfrm>
          </p:grpSpPr>
          <p:sp>
            <p:nvSpPr>
              <p:cNvPr id="34" name="Rectangle 23">
                <a:extLst>
                  <a:ext uri="{FF2B5EF4-FFF2-40B4-BE49-F238E27FC236}">
                    <a16:creationId xmlns:a16="http://schemas.microsoft.com/office/drawing/2014/main" id="{1ACFD5DC-88C9-46B6-9646-F26A0951BE8F}"/>
                  </a:ext>
                </a:extLst>
              </p:cNvPr>
              <p:cNvSpPr/>
              <p:nvPr/>
            </p:nvSpPr>
            <p:spPr>
              <a:xfrm>
                <a:off x="647700" y="1356360"/>
                <a:ext cx="838200" cy="609600"/>
              </a:xfrm>
              <a:prstGeom prst="roundRect">
                <a:avLst/>
              </a:prstGeom>
              <a:solidFill>
                <a:srgbClr val="9FBB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/>
              </a:p>
            </p:txBody>
          </p:sp>
          <p:sp>
            <p:nvSpPr>
              <p:cNvPr id="35" name="Rectangle 24">
                <a:extLst>
                  <a:ext uri="{FF2B5EF4-FFF2-40B4-BE49-F238E27FC236}">
                    <a16:creationId xmlns:a16="http://schemas.microsoft.com/office/drawing/2014/main" id="{58398CA1-031B-42F3-AE4A-FBCBEABBDFE3}"/>
                  </a:ext>
                </a:extLst>
              </p:cNvPr>
              <p:cNvSpPr/>
              <p:nvPr/>
            </p:nvSpPr>
            <p:spPr>
              <a:xfrm>
                <a:off x="647700" y="1295400"/>
                <a:ext cx="838200" cy="609600"/>
              </a:xfrm>
              <a:prstGeom prst="roundRect">
                <a:avLst/>
              </a:prstGeom>
              <a:solidFill>
                <a:srgbClr val="6F9A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/>
                  <a:t>01</a:t>
                </a:r>
              </a:p>
            </p:txBody>
          </p:sp>
        </p:grpSp>
        <p:grpSp>
          <p:nvGrpSpPr>
            <p:cNvPr id="13" name="Group 10">
              <a:extLst>
                <a:ext uri="{FF2B5EF4-FFF2-40B4-BE49-F238E27FC236}">
                  <a16:creationId xmlns:a16="http://schemas.microsoft.com/office/drawing/2014/main" id="{859609B6-B9D2-44B1-89E2-EB86DD86D49B}"/>
                </a:ext>
              </a:extLst>
            </p:cNvPr>
            <p:cNvGrpSpPr/>
            <p:nvPr/>
          </p:nvGrpSpPr>
          <p:grpSpPr>
            <a:xfrm>
              <a:off x="10401104" y="3457668"/>
              <a:ext cx="545345" cy="544332"/>
              <a:chOff x="647700" y="1295400"/>
              <a:chExt cx="838200" cy="670560"/>
            </a:xfrm>
          </p:grpSpPr>
          <p:sp>
            <p:nvSpPr>
              <p:cNvPr id="32" name="Rectangle 23">
                <a:extLst>
                  <a:ext uri="{FF2B5EF4-FFF2-40B4-BE49-F238E27FC236}">
                    <a16:creationId xmlns:a16="http://schemas.microsoft.com/office/drawing/2014/main" id="{21B92A46-E724-40F2-9725-5ACC2E1B5F2D}"/>
                  </a:ext>
                </a:extLst>
              </p:cNvPr>
              <p:cNvSpPr/>
              <p:nvPr/>
            </p:nvSpPr>
            <p:spPr>
              <a:xfrm>
                <a:off x="647700" y="1356360"/>
                <a:ext cx="838200" cy="609600"/>
              </a:xfrm>
              <a:prstGeom prst="roundRect">
                <a:avLst/>
              </a:prstGeom>
              <a:solidFill>
                <a:srgbClr val="9FBB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/>
              </a:p>
            </p:txBody>
          </p:sp>
          <p:sp>
            <p:nvSpPr>
              <p:cNvPr id="33" name="Rectangle 24">
                <a:extLst>
                  <a:ext uri="{FF2B5EF4-FFF2-40B4-BE49-F238E27FC236}">
                    <a16:creationId xmlns:a16="http://schemas.microsoft.com/office/drawing/2014/main" id="{A288FEFC-5962-448D-9A55-E7F341680261}"/>
                  </a:ext>
                </a:extLst>
              </p:cNvPr>
              <p:cNvSpPr/>
              <p:nvPr/>
            </p:nvSpPr>
            <p:spPr>
              <a:xfrm>
                <a:off x="647700" y="1295400"/>
                <a:ext cx="838200" cy="609600"/>
              </a:xfrm>
              <a:prstGeom prst="roundRect">
                <a:avLst/>
              </a:prstGeom>
              <a:solidFill>
                <a:srgbClr val="6F9A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/>
                  <a:t>02</a:t>
                </a:r>
              </a:p>
            </p:txBody>
          </p:sp>
        </p:grpSp>
        <p:grpSp>
          <p:nvGrpSpPr>
            <p:cNvPr id="14" name="Group 10">
              <a:extLst>
                <a:ext uri="{FF2B5EF4-FFF2-40B4-BE49-F238E27FC236}">
                  <a16:creationId xmlns:a16="http://schemas.microsoft.com/office/drawing/2014/main" id="{A811B77D-594D-4596-A9D2-17DD381BC0A1}"/>
                </a:ext>
              </a:extLst>
            </p:cNvPr>
            <p:cNvGrpSpPr/>
            <p:nvPr/>
          </p:nvGrpSpPr>
          <p:grpSpPr>
            <a:xfrm>
              <a:off x="10401104" y="4345837"/>
              <a:ext cx="545345" cy="544332"/>
              <a:chOff x="647700" y="1295400"/>
              <a:chExt cx="838200" cy="670560"/>
            </a:xfrm>
          </p:grpSpPr>
          <p:sp>
            <p:nvSpPr>
              <p:cNvPr id="30" name="Rectangle 23">
                <a:extLst>
                  <a:ext uri="{FF2B5EF4-FFF2-40B4-BE49-F238E27FC236}">
                    <a16:creationId xmlns:a16="http://schemas.microsoft.com/office/drawing/2014/main" id="{9C8CD566-2A5F-4E76-A563-B48505DEFAE3}"/>
                  </a:ext>
                </a:extLst>
              </p:cNvPr>
              <p:cNvSpPr/>
              <p:nvPr/>
            </p:nvSpPr>
            <p:spPr>
              <a:xfrm>
                <a:off x="647700" y="1356360"/>
                <a:ext cx="838200" cy="609600"/>
              </a:xfrm>
              <a:prstGeom prst="roundRect">
                <a:avLst/>
              </a:prstGeom>
              <a:solidFill>
                <a:srgbClr val="9FBB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/>
              </a:p>
            </p:txBody>
          </p:sp>
          <p:sp>
            <p:nvSpPr>
              <p:cNvPr id="31" name="Rectangle 24">
                <a:extLst>
                  <a:ext uri="{FF2B5EF4-FFF2-40B4-BE49-F238E27FC236}">
                    <a16:creationId xmlns:a16="http://schemas.microsoft.com/office/drawing/2014/main" id="{C115F011-4CE2-4940-BDC4-023D728EBF6C}"/>
                  </a:ext>
                </a:extLst>
              </p:cNvPr>
              <p:cNvSpPr/>
              <p:nvPr/>
            </p:nvSpPr>
            <p:spPr>
              <a:xfrm>
                <a:off x="647700" y="1295400"/>
                <a:ext cx="838200" cy="609600"/>
              </a:xfrm>
              <a:prstGeom prst="roundRect">
                <a:avLst/>
              </a:prstGeom>
              <a:solidFill>
                <a:srgbClr val="6F9A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/>
                  <a:t>03</a:t>
                </a:r>
              </a:p>
            </p:txBody>
          </p:sp>
        </p:grpSp>
        <p:grpSp>
          <p:nvGrpSpPr>
            <p:cNvPr id="15" name="Group 10">
              <a:extLst>
                <a:ext uri="{FF2B5EF4-FFF2-40B4-BE49-F238E27FC236}">
                  <a16:creationId xmlns:a16="http://schemas.microsoft.com/office/drawing/2014/main" id="{3612A95E-B95C-4A9B-A301-D2CA440BCC84}"/>
                </a:ext>
              </a:extLst>
            </p:cNvPr>
            <p:cNvGrpSpPr/>
            <p:nvPr/>
          </p:nvGrpSpPr>
          <p:grpSpPr>
            <a:xfrm>
              <a:off x="10401104" y="5234005"/>
              <a:ext cx="545345" cy="544332"/>
              <a:chOff x="647700" y="1295400"/>
              <a:chExt cx="838200" cy="670560"/>
            </a:xfrm>
          </p:grpSpPr>
          <p:sp>
            <p:nvSpPr>
              <p:cNvPr id="28" name="Rectangle 23">
                <a:extLst>
                  <a:ext uri="{FF2B5EF4-FFF2-40B4-BE49-F238E27FC236}">
                    <a16:creationId xmlns:a16="http://schemas.microsoft.com/office/drawing/2014/main" id="{600F4384-00CC-4304-8F27-DBDC74955771}"/>
                  </a:ext>
                </a:extLst>
              </p:cNvPr>
              <p:cNvSpPr/>
              <p:nvPr/>
            </p:nvSpPr>
            <p:spPr>
              <a:xfrm>
                <a:off x="647700" y="1356360"/>
                <a:ext cx="838200" cy="609600"/>
              </a:xfrm>
              <a:prstGeom prst="roundRect">
                <a:avLst/>
              </a:prstGeom>
              <a:solidFill>
                <a:srgbClr val="9FBB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/>
              </a:p>
            </p:txBody>
          </p:sp>
          <p:sp>
            <p:nvSpPr>
              <p:cNvPr id="29" name="Rectangle 24">
                <a:extLst>
                  <a:ext uri="{FF2B5EF4-FFF2-40B4-BE49-F238E27FC236}">
                    <a16:creationId xmlns:a16="http://schemas.microsoft.com/office/drawing/2014/main" id="{362F7CFC-C2AD-403A-B8A3-4A8F646B4B4A}"/>
                  </a:ext>
                </a:extLst>
              </p:cNvPr>
              <p:cNvSpPr/>
              <p:nvPr/>
            </p:nvSpPr>
            <p:spPr>
              <a:xfrm>
                <a:off x="647700" y="1295400"/>
                <a:ext cx="838200" cy="609600"/>
              </a:xfrm>
              <a:prstGeom prst="roundRect">
                <a:avLst/>
              </a:prstGeom>
              <a:solidFill>
                <a:srgbClr val="6F9A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/>
                  <a:t>04</a:t>
                </a:r>
              </a:p>
            </p:txBody>
          </p:sp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8A927E8E-0100-4CBE-B46C-0C574BDA7DA3}"/>
                </a:ext>
              </a:extLst>
            </p:cNvPr>
            <p:cNvGrpSpPr/>
            <p:nvPr/>
          </p:nvGrpSpPr>
          <p:grpSpPr>
            <a:xfrm>
              <a:off x="6092737" y="2436678"/>
              <a:ext cx="4308367" cy="1142406"/>
              <a:chOff x="6092737" y="2436678"/>
              <a:chExt cx="4308367" cy="1142406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81E6C6B7-E5C3-4D6A-A90B-7F3D24F27187}"/>
                  </a:ext>
                </a:extLst>
              </p:cNvPr>
              <p:cNvSpPr txBox="1"/>
              <p:nvPr/>
            </p:nvSpPr>
            <p:spPr>
              <a:xfrm>
                <a:off x="6868157" y="2436678"/>
                <a:ext cx="35329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27" name="Text Placeholder 32">
                <a:extLst>
                  <a:ext uri="{FF2B5EF4-FFF2-40B4-BE49-F238E27FC236}">
                    <a16:creationId xmlns:a16="http://schemas.microsoft.com/office/drawing/2014/main" id="{645113D1-DD08-4A86-9F73-A51211BAE8D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92737" y="2823395"/>
                <a:ext cx="4197482" cy="75568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1907EDEB-C130-4E5F-A352-723A7459A64B}"/>
                </a:ext>
              </a:extLst>
            </p:cNvPr>
            <p:cNvGrpSpPr/>
            <p:nvPr/>
          </p:nvGrpSpPr>
          <p:grpSpPr>
            <a:xfrm>
              <a:off x="6092737" y="3388386"/>
              <a:ext cx="4308367" cy="1142406"/>
              <a:chOff x="6092737" y="2436678"/>
              <a:chExt cx="4308367" cy="1142406"/>
            </a:xfrm>
          </p:grpSpPr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254CC550-B62C-4D4F-979D-0C792AA6598F}"/>
                  </a:ext>
                </a:extLst>
              </p:cNvPr>
              <p:cNvSpPr txBox="1"/>
              <p:nvPr/>
            </p:nvSpPr>
            <p:spPr>
              <a:xfrm>
                <a:off x="6868157" y="2436678"/>
                <a:ext cx="35329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25" name="Text Placeholder 32">
                <a:extLst>
                  <a:ext uri="{FF2B5EF4-FFF2-40B4-BE49-F238E27FC236}">
                    <a16:creationId xmlns:a16="http://schemas.microsoft.com/office/drawing/2014/main" id="{E6A1FE5C-3697-4335-BCA0-22DE12DD024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92737" y="2823395"/>
                <a:ext cx="4197482" cy="75568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DDF94653-D88D-47FD-8153-7610AABC79BA}"/>
                </a:ext>
              </a:extLst>
            </p:cNvPr>
            <p:cNvGrpSpPr/>
            <p:nvPr/>
          </p:nvGrpSpPr>
          <p:grpSpPr>
            <a:xfrm>
              <a:off x="6092737" y="4293669"/>
              <a:ext cx="4308367" cy="1142406"/>
              <a:chOff x="6092737" y="2436678"/>
              <a:chExt cx="4308367" cy="1142406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9C5A0478-FEDD-48C3-883C-940310729062}"/>
                  </a:ext>
                </a:extLst>
              </p:cNvPr>
              <p:cNvSpPr txBox="1"/>
              <p:nvPr/>
            </p:nvSpPr>
            <p:spPr>
              <a:xfrm>
                <a:off x="6868157" y="2436678"/>
                <a:ext cx="35329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23" name="Text Placeholder 32">
                <a:extLst>
                  <a:ext uri="{FF2B5EF4-FFF2-40B4-BE49-F238E27FC236}">
                    <a16:creationId xmlns:a16="http://schemas.microsoft.com/office/drawing/2014/main" id="{FDC25805-F4D0-4FDB-9DAA-BA7E7A7F1D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92737" y="2823395"/>
                <a:ext cx="4197482" cy="75568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21EDBD43-BED7-47BA-9A09-C92CA08CEB50}"/>
                </a:ext>
              </a:extLst>
            </p:cNvPr>
            <p:cNvGrpSpPr/>
            <p:nvPr/>
          </p:nvGrpSpPr>
          <p:grpSpPr>
            <a:xfrm>
              <a:off x="6092737" y="5184911"/>
              <a:ext cx="4308367" cy="1142406"/>
              <a:chOff x="6092737" y="2436678"/>
              <a:chExt cx="4308367" cy="1142406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80B50831-C83F-4171-94A2-D3123EF053F0}"/>
                  </a:ext>
                </a:extLst>
              </p:cNvPr>
              <p:cNvSpPr txBox="1"/>
              <p:nvPr/>
            </p:nvSpPr>
            <p:spPr>
              <a:xfrm>
                <a:off x="6868157" y="2436678"/>
                <a:ext cx="35329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21" name="Text Placeholder 32">
                <a:extLst>
                  <a:ext uri="{FF2B5EF4-FFF2-40B4-BE49-F238E27FC236}">
                    <a16:creationId xmlns:a16="http://schemas.microsoft.com/office/drawing/2014/main" id="{4B59C768-16BE-4B8B-AE31-C37433D83D0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92737" y="2823395"/>
                <a:ext cx="4197482" cy="75568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05434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A756EC4-C9DE-4DC1-BA94-DF5452D7CFFA}"/>
              </a:ext>
            </a:extLst>
          </p:cNvPr>
          <p:cNvGrpSpPr/>
          <p:nvPr/>
        </p:nvGrpSpPr>
        <p:grpSpPr>
          <a:xfrm>
            <a:off x="225434" y="242900"/>
            <a:ext cx="3097453" cy="523220"/>
            <a:chOff x="4632334" y="2643200"/>
            <a:chExt cx="3097453" cy="523220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FB2D09A2-8950-4C15-A3A3-7A2057AF0FBD}"/>
                </a:ext>
              </a:extLst>
            </p:cNvPr>
            <p:cNvSpPr/>
            <p:nvPr/>
          </p:nvSpPr>
          <p:spPr>
            <a:xfrm>
              <a:off x="4632334" y="2690183"/>
              <a:ext cx="652803" cy="370029"/>
            </a:xfrm>
            <a:prstGeom prst="roundRect">
              <a:avLst/>
            </a:prstGeom>
            <a:solidFill>
              <a:srgbClr val="6F9A70"/>
            </a:solidFill>
            <a:ln>
              <a:noFill/>
            </a:ln>
            <a:effectLst>
              <a:outerShdw blurRad="152400" dist="63500" dir="5400000" sx="104000" sy="104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51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027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7538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05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2564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5079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97586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0102" algn="l" defTabSz="685027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6821"/>
              <a:r>
                <a:rPr lang="en-US" altLang="zh-CN" sz="24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6" name="文本框 3">
              <a:extLst>
                <a:ext uri="{FF2B5EF4-FFF2-40B4-BE49-F238E27FC236}">
                  <a16:creationId xmlns:a16="http://schemas.microsoft.com/office/drawing/2014/main" id="{93EA2CF6-B1C2-49B5-B861-FD4307A6CC6A}"/>
                </a:ext>
              </a:extLst>
            </p:cNvPr>
            <p:cNvSpPr txBox="1"/>
            <p:nvPr/>
          </p:nvSpPr>
          <p:spPr>
            <a:xfrm>
              <a:off x="5350191" y="2643200"/>
              <a:ext cx="23795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年中工作计划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</p:grpSp>
      <p:sp>
        <p:nvSpPr>
          <p:cNvPr id="7" name="Freeform: Shape 1">
            <a:extLst>
              <a:ext uri="{FF2B5EF4-FFF2-40B4-BE49-F238E27FC236}">
                <a16:creationId xmlns:a16="http://schemas.microsoft.com/office/drawing/2014/main" id="{7F9978F3-D464-4AED-8235-33C87CBE8CBC}"/>
              </a:ext>
            </a:extLst>
          </p:cNvPr>
          <p:cNvSpPr>
            <a:spLocks/>
          </p:cNvSpPr>
          <p:nvPr/>
        </p:nvSpPr>
        <p:spPr bwMode="auto">
          <a:xfrm>
            <a:off x="2234543" y="1866415"/>
            <a:ext cx="614782" cy="1767053"/>
          </a:xfrm>
          <a:custGeom>
            <a:avLst/>
            <a:gdLst>
              <a:gd name="T0" fmla="*/ 85 w 119"/>
              <a:gd name="T1" fmla="*/ 310 h 343"/>
              <a:gd name="T2" fmla="*/ 90 w 119"/>
              <a:gd name="T3" fmla="*/ 242 h 343"/>
              <a:gd name="T4" fmla="*/ 105 w 119"/>
              <a:gd name="T5" fmla="*/ 185 h 343"/>
              <a:gd name="T6" fmla="*/ 114 w 119"/>
              <a:gd name="T7" fmla="*/ 166 h 343"/>
              <a:gd name="T8" fmla="*/ 101 w 119"/>
              <a:gd name="T9" fmla="*/ 148 h 343"/>
              <a:gd name="T10" fmla="*/ 80 w 119"/>
              <a:gd name="T11" fmla="*/ 133 h 343"/>
              <a:gd name="T12" fmla="*/ 69 w 119"/>
              <a:gd name="T13" fmla="*/ 107 h 343"/>
              <a:gd name="T14" fmla="*/ 84 w 119"/>
              <a:gd name="T15" fmla="*/ 96 h 343"/>
              <a:gd name="T16" fmla="*/ 82 w 119"/>
              <a:gd name="T17" fmla="*/ 85 h 343"/>
              <a:gd name="T18" fmla="*/ 72 w 119"/>
              <a:gd name="T19" fmla="*/ 74 h 343"/>
              <a:gd name="T20" fmla="*/ 55 w 119"/>
              <a:gd name="T21" fmla="*/ 67 h 343"/>
              <a:gd name="T22" fmla="*/ 49 w 119"/>
              <a:gd name="T23" fmla="*/ 85 h 343"/>
              <a:gd name="T24" fmla="*/ 43 w 119"/>
              <a:gd name="T25" fmla="*/ 89 h 343"/>
              <a:gd name="T26" fmla="*/ 41 w 119"/>
              <a:gd name="T27" fmla="*/ 92 h 343"/>
              <a:gd name="T28" fmla="*/ 35 w 119"/>
              <a:gd name="T29" fmla="*/ 97 h 343"/>
              <a:gd name="T30" fmla="*/ 43 w 119"/>
              <a:gd name="T31" fmla="*/ 102 h 343"/>
              <a:gd name="T32" fmla="*/ 40 w 119"/>
              <a:gd name="T33" fmla="*/ 114 h 343"/>
              <a:gd name="T34" fmla="*/ 31 w 119"/>
              <a:gd name="T35" fmla="*/ 90 h 343"/>
              <a:gd name="T36" fmla="*/ 31 w 119"/>
              <a:gd name="T37" fmla="*/ 86 h 343"/>
              <a:gd name="T38" fmla="*/ 25 w 119"/>
              <a:gd name="T39" fmla="*/ 47 h 343"/>
              <a:gd name="T40" fmla="*/ 24 w 119"/>
              <a:gd name="T41" fmla="*/ 33 h 343"/>
              <a:gd name="T42" fmla="*/ 28 w 119"/>
              <a:gd name="T43" fmla="*/ 26 h 343"/>
              <a:gd name="T44" fmla="*/ 22 w 119"/>
              <a:gd name="T45" fmla="*/ 18 h 343"/>
              <a:gd name="T46" fmla="*/ 27 w 119"/>
              <a:gd name="T47" fmla="*/ 6 h 343"/>
              <a:gd name="T48" fmla="*/ 14 w 119"/>
              <a:gd name="T49" fmla="*/ 6 h 343"/>
              <a:gd name="T50" fmla="*/ 6 w 119"/>
              <a:gd name="T51" fmla="*/ 24 h 343"/>
              <a:gd name="T52" fmla="*/ 6 w 119"/>
              <a:gd name="T53" fmla="*/ 30 h 343"/>
              <a:gd name="T54" fmla="*/ 12 w 119"/>
              <a:gd name="T55" fmla="*/ 37 h 343"/>
              <a:gd name="T56" fmla="*/ 13 w 119"/>
              <a:gd name="T57" fmla="*/ 56 h 343"/>
              <a:gd name="T58" fmla="*/ 20 w 119"/>
              <a:gd name="T59" fmla="*/ 98 h 343"/>
              <a:gd name="T60" fmla="*/ 25 w 119"/>
              <a:gd name="T61" fmla="*/ 147 h 343"/>
              <a:gd name="T62" fmla="*/ 26 w 119"/>
              <a:gd name="T63" fmla="*/ 293 h 343"/>
              <a:gd name="T64" fmla="*/ 0 w 119"/>
              <a:gd name="T65" fmla="*/ 332 h 343"/>
              <a:gd name="T66" fmla="*/ 119 w 119"/>
              <a:gd name="T67" fmla="*/ 332 h 343"/>
              <a:gd name="T68" fmla="*/ 114 w 119"/>
              <a:gd name="T69" fmla="*/ 157 h 343"/>
              <a:gd name="T70" fmla="*/ 103 w 119"/>
              <a:gd name="T71" fmla="*/ 172 h 343"/>
              <a:gd name="T72" fmla="*/ 91 w 119"/>
              <a:gd name="T73" fmla="*/ 192 h 343"/>
              <a:gd name="T74" fmla="*/ 57 w 119"/>
              <a:gd name="T75" fmla="*/ 105 h 343"/>
              <a:gd name="T76" fmla="*/ 55 w 119"/>
              <a:gd name="T77" fmla="*/ 108 h 343"/>
              <a:gd name="T78" fmla="*/ 53 w 119"/>
              <a:gd name="T79" fmla="*/ 110 h 343"/>
              <a:gd name="T80" fmla="*/ 56 w 119"/>
              <a:gd name="T81" fmla="*/ 114 h 343"/>
              <a:gd name="T82" fmla="*/ 49 w 119"/>
              <a:gd name="T83" fmla="*/ 106 h 343"/>
              <a:gd name="T84" fmla="*/ 51 w 119"/>
              <a:gd name="T85" fmla="*/ 99 h 343"/>
              <a:gd name="T86" fmla="*/ 57 w 119"/>
              <a:gd name="T87" fmla="*/ 100 h 343"/>
              <a:gd name="T88" fmla="*/ 59 w 119"/>
              <a:gd name="T89" fmla="*/ 104 h 343"/>
              <a:gd name="T90" fmla="*/ 59 w 119"/>
              <a:gd name="T91" fmla="*/ 94 h 343"/>
              <a:gd name="T92" fmla="*/ 45 w 119"/>
              <a:gd name="T93" fmla="*/ 96 h 343"/>
              <a:gd name="T94" fmla="*/ 63 w 119"/>
              <a:gd name="T95" fmla="*/ 92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9" h="343">
                <a:moveTo>
                  <a:pt x="86" y="332"/>
                </a:moveTo>
                <a:cubicBezTo>
                  <a:pt x="86" y="330"/>
                  <a:pt x="86" y="330"/>
                  <a:pt x="86" y="330"/>
                </a:cubicBezTo>
                <a:cubicBezTo>
                  <a:pt x="85" y="310"/>
                  <a:pt x="85" y="310"/>
                  <a:pt x="85" y="310"/>
                </a:cubicBezTo>
                <a:cubicBezTo>
                  <a:pt x="85" y="310"/>
                  <a:pt x="86" y="307"/>
                  <a:pt x="88" y="304"/>
                </a:cubicBezTo>
                <a:cubicBezTo>
                  <a:pt x="90" y="301"/>
                  <a:pt x="87" y="249"/>
                  <a:pt x="87" y="249"/>
                </a:cubicBezTo>
                <a:cubicBezTo>
                  <a:pt x="87" y="249"/>
                  <a:pt x="89" y="243"/>
                  <a:pt x="90" y="242"/>
                </a:cubicBezTo>
                <a:cubicBezTo>
                  <a:pt x="92" y="241"/>
                  <a:pt x="87" y="207"/>
                  <a:pt x="88" y="207"/>
                </a:cubicBezTo>
                <a:cubicBezTo>
                  <a:pt x="89" y="206"/>
                  <a:pt x="94" y="204"/>
                  <a:pt x="97" y="202"/>
                </a:cubicBezTo>
                <a:cubicBezTo>
                  <a:pt x="99" y="201"/>
                  <a:pt x="105" y="185"/>
                  <a:pt x="105" y="185"/>
                </a:cubicBezTo>
                <a:cubicBezTo>
                  <a:pt x="105" y="185"/>
                  <a:pt x="106" y="183"/>
                  <a:pt x="109" y="181"/>
                </a:cubicBezTo>
                <a:cubicBezTo>
                  <a:pt x="112" y="179"/>
                  <a:pt x="114" y="174"/>
                  <a:pt x="115" y="172"/>
                </a:cubicBezTo>
                <a:cubicBezTo>
                  <a:pt x="116" y="169"/>
                  <a:pt x="114" y="166"/>
                  <a:pt x="114" y="166"/>
                </a:cubicBezTo>
                <a:cubicBezTo>
                  <a:pt x="118" y="158"/>
                  <a:pt x="118" y="158"/>
                  <a:pt x="118" y="158"/>
                </a:cubicBezTo>
                <a:cubicBezTo>
                  <a:pt x="116" y="155"/>
                  <a:pt x="116" y="155"/>
                  <a:pt x="116" y="155"/>
                </a:cubicBezTo>
                <a:cubicBezTo>
                  <a:pt x="101" y="148"/>
                  <a:pt x="101" y="148"/>
                  <a:pt x="101" y="148"/>
                </a:cubicBezTo>
                <a:cubicBezTo>
                  <a:pt x="94" y="158"/>
                  <a:pt x="94" y="158"/>
                  <a:pt x="94" y="158"/>
                </a:cubicBezTo>
                <a:cubicBezTo>
                  <a:pt x="94" y="158"/>
                  <a:pt x="89" y="154"/>
                  <a:pt x="86" y="151"/>
                </a:cubicBezTo>
                <a:cubicBezTo>
                  <a:pt x="82" y="147"/>
                  <a:pt x="83" y="138"/>
                  <a:pt x="80" y="133"/>
                </a:cubicBezTo>
                <a:cubicBezTo>
                  <a:pt x="78" y="130"/>
                  <a:pt x="75" y="129"/>
                  <a:pt x="72" y="127"/>
                </a:cubicBezTo>
                <a:cubicBezTo>
                  <a:pt x="71" y="124"/>
                  <a:pt x="69" y="119"/>
                  <a:pt x="69" y="118"/>
                </a:cubicBezTo>
                <a:cubicBezTo>
                  <a:pt x="68" y="114"/>
                  <a:pt x="68" y="109"/>
                  <a:pt x="69" y="107"/>
                </a:cubicBezTo>
                <a:cubicBezTo>
                  <a:pt x="70" y="106"/>
                  <a:pt x="69" y="102"/>
                  <a:pt x="69" y="100"/>
                </a:cubicBezTo>
                <a:cubicBezTo>
                  <a:pt x="69" y="100"/>
                  <a:pt x="70" y="100"/>
                  <a:pt x="70" y="99"/>
                </a:cubicBezTo>
                <a:cubicBezTo>
                  <a:pt x="75" y="98"/>
                  <a:pt x="84" y="96"/>
                  <a:pt x="84" y="96"/>
                </a:cubicBezTo>
                <a:cubicBezTo>
                  <a:pt x="84" y="96"/>
                  <a:pt x="74" y="95"/>
                  <a:pt x="70" y="94"/>
                </a:cubicBezTo>
                <a:cubicBezTo>
                  <a:pt x="69" y="93"/>
                  <a:pt x="70" y="94"/>
                  <a:pt x="69" y="93"/>
                </a:cubicBezTo>
                <a:cubicBezTo>
                  <a:pt x="82" y="85"/>
                  <a:pt x="82" y="85"/>
                  <a:pt x="82" y="85"/>
                </a:cubicBezTo>
                <a:cubicBezTo>
                  <a:pt x="67" y="89"/>
                  <a:pt x="67" y="89"/>
                  <a:pt x="67" y="89"/>
                </a:cubicBezTo>
                <a:cubicBezTo>
                  <a:pt x="66" y="88"/>
                  <a:pt x="66" y="88"/>
                  <a:pt x="65" y="87"/>
                </a:cubicBezTo>
                <a:cubicBezTo>
                  <a:pt x="67" y="85"/>
                  <a:pt x="72" y="74"/>
                  <a:pt x="72" y="74"/>
                </a:cubicBezTo>
                <a:cubicBezTo>
                  <a:pt x="70" y="76"/>
                  <a:pt x="62" y="84"/>
                  <a:pt x="61" y="85"/>
                </a:cubicBezTo>
                <a:cubicBezTo>
                  <a:pt x="60" y="85"/>
                  <a:pt x="59" y="85"/>
                  <a:pt x="57" y="84"/>
                </a:cubicBezTo>
                <a:cubicBezTo>
                  <a:pt x="55" y="67"/>
                  <a:pt x="55" y="67"/>
                  <a:pt x="55" y="67"/>
                </a:cubicBezTo>
                <a:cubicBezTo>
                  <a:pt x="53" y="84"/>
                  <a:pt x="53" y="84"/>
                  <a:pt x="53" y="84"/>
                </a:cubicBezTo>
                <a:cubicBezTo>
                  <a:pt x="51" y="85"/>
                  <a:pt x="51" y="84"/>
                  <a:pt x="49" y="85"/>
                </a:cubicBezTo>
                <a:cubicBezTo>
                  <a:pt x="49" y="85"/>
                  <a:pt x="49" y="85"/>
                  <a:pt x="49" y="85"/>
                </a:cubicBezTo>
                <a:cubicBezTo>
                  <a:pt x="49" y="85"/>
                  <a:pt x="38" y="74"/>
                  <a:pt x="37" y="74"/>
                </a:cubicBezTo>
                <a:cubicBezTo>
                  <a:pt x="36" y="73"/>
                  <a:pt x="44" y="87"/>
                  <a:pt x="44" y="87"/>
                </a:cubicBezTo>
                <a:cubicBezTo>
                  <a:pt x="43" y="89"/>
                  <a:pt x="43" y="89"/>
                  <a:pt x="43" y="89"/>
                </a:cubicBezTo>
                <a:cubicBezTo>
                  <a:pt x="33" y="87"/>
                  <a:pt x="33" y="87"/>
                  <a:pt x="33" y="87"/>
                </a:cubicBezTo>
                <a:cubicBezTo>
                  <a:pt x="33" y="87"/>
                  <a:pt x="33" y="88"/>
                  <a:pt x="33" y="89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4"/>
                  <a:pt x="41" y="94"/>
                  <a:pt x="41" y="94"/>
                </a:cubicBezTo>
                <a:cubicBezTo>
                  <a:pt x="41" y="94"/>
                  <a:pt x="37" y="94"/>
                  <a:pt x="34" y="94"/>
                </a:cubicBezTo>
                <a:cubicBezTo>
                  <a:pt x="34" y="95"/>
                  <a:pt x="35" y="96"/>
                  <a:pt x="35" y="97"/>
                </a:cubicBezTo>
                <a:cubicBezTo>
                  <a:pt x="37" y="98"/>
                  <a:pt x="41" y="98"/>
                  <a:pt x="41" y="98"/>
                </a:cubicBezTo>
                <a:cubicBezTo>
                  <a:pt x="41" y="98"/>
                  <a:pt x="41" y="98"/>
                  <a:pt x="41" y="99"/>
                </a:cubicBezTo>
                <a:cubicBezTo>
                  <a:pt x="42" y="100"/>
                  <a:pt x="42" y="101"/>
                  <a:pt x="43" y="102"/>
                </a:cubicBezTo>
                <a:cubicBezTo>
                  <a:pt x="43" y="107"/>
                  <a:pt x="44" y="108"/>
                  <a:pt x="44" y="108"/>
                </a:cubicBezTo>
                <a:cubicBezTo>
                  <a:pt x="43" y="116"/>
                  <a:pt x="43" y="116"/>
                  <a:pt x="43" y="116"/>
                </a:cubicBezTo>
                <a:cubicBezTo>
                  <a:pt x="43" y="116"/>
                  <a:pt x="41" y="115"/>
                  <a:pt x="40" y="114"/>
                </a:cubicBezTo>
                <a:cubicBezTo>
                  <a:pt x="39" y="113"/>
                  <a:pt x="35" y="109"/>
                  <a:pt x="35" y="105"/>
                </a:cubicBezTo>
                <a:cubicBezTo>
                  <a:pt x="35" y="102"/>
                  <a:pt x="34" y="99"/>
                  <a:pt x="33" y="97"/>
                </a:cubicBezTo>
                <a:cubicBezTo>
                  <a:pt x="33" y="97"/>
                  <a:pt x="31" y="92"/>
                  <a:pt x="31" y="90"/>
                </a:cubicBezTo>
                <a:cubicBezTo>
                  <a:pt x="31" y="89"/>
                  <a:pt x="31" y="88"/>
                  <a:pt x="31" y="87"/>
                </a:cubicBezTo>
                <a:cubicBezTo>
                  <a:pt x="31" y="87"/>
                  <a:pt x="31" y="86"/>
                  <a:pt x="31" y="86"/>
                </a:cubicBezTo>
                <a:cubicBezTo>
                  <a:pt x="31" y="86"/>
                  <a:pt x="31" y="86"/>
                  <a:pt x="31" y="86"/>
                </a:cubicBezTo>
                <a:cubicBezTo>
                  <a:pt x="31" y="85"/>
                  <a:pt x="31" y="85"/>
                  <a:pt x="31" y="84"/>
                </a:cubicBezTo>
                <a:cubicBezTo>
                  <a:pt x="30" y="77"/>
                  <a:pt x="25" y="63"/>
                  <a:pt x="25" y="60"/>
                </a:cubicBezTo>
                <a:cubicBezTo>
                  <a:pt x="25" y="58"/>
                  <a:pt x="24" y="52"/>
                  <a:pt x="25" y="47"/>
                </a:cubicBezTo>
                <a:cubicBezTo>
                  <a:pt x="25" y="42"/>
                  <a:pt x="21" y="38"/>
                  <a:pt x="21" y="38"/>
                </a:cubicBezTo>
                <a:cubicBezTo>
                  <a:pt x="21" y="38"/>
                  <a:pt x="22" y="37"/>
                  <a:pt x="23" y="35"/>
                </a:cubicBezTo>
                <a:cubicBezTo>
                  <a:pt x="23" y="35"/>
                  <a:pt x="24" y="34"/>
                  <a:pt x="24" y="33"/>
                </a:cubicBezTo>
                <a:cubicBezTo>
                  <a:pt x="27" y="33"/>
                  <a:pt x="29" y="32"/>
                  <a:pt x="29" y="30"/>
                </a:cubicBezTo>
                <a:cubicBezTo>
                  <a:pt x="29" y="30"/>
                  <a:pt x="29" y="29"/>
                  <a:pt x="28" y="29"/>
                </a:cubicBezTo>
                <a:cubicBezTo>
                  <a:pt x="28" y="26"/>
                  <a:pt x="28" y="26"/>
                  <a:pt x="28" y="26"/>
                </a:cubicBezTo>
                <a:cubicBezTo>
                  <a:pt x="29" y="25"/>
                  <a:pt x="29" y="25"/>
                  <a:pt x="29" y="24"/>
                </a:cubicBezTo>
                <a:cubicBezTo>
                  <a:pt x="29" y="23"/>
                  <a:pt x="26" y="21"/>
                  <a:pt x="21" y="21"/>
                </a:cubicBezTo>
                <a:cubicBezTo>
                  <a:pt x="21" y="20"/>
                  <a:pt x="21" y="18"/>
                  <a:pt x="22" y="18"/>
                </a:cubicBezTo>
                <a:cubicBezTo>
                  <a:pt x="23" y="17"/>
                  <a:pt x="25" y="16"/>
                  <a:pt x="25" y="13"/>
                </a:cubicBezTo>
                <a:cubicBezTo>
                  <a:pt x="24" y="10"/>
                  <a:pt x="24" y="9"/>
                  <a:pt x="25" y="8"/>
                </a:cubicBezTo>
                <a:cubicBezTo>
                  <a:pt x="26" y="7"/>
                  <a:pt x="27" y="6"/>
                  <a:pt x="27" y="6"/>
                </a:cubicBezTo>
                <a:cubicBezTo>
                  <a:pt x="22" y="8"/>
                  <a:pt x="22" y="8"/>
                  <a:pt x="22" y="8"/>
                </a:cubicBezTo>
                <a:cubicBezTo>
                  <a:pt x="27" y="0"/>
                  <a:pt x="27" y="0"/>
                  <a:pt x="27" y="0"/>
                </a:cubicBezTo>
                <a:cubicBezTo>
                  <a:pt x="27" y="0"/>
                  <a:pt x="17" y="3"/>
                  <a:pt x="14" y="6"/>
                </a:cubicBezTo>
                <a:cubicBezTo>
                  <a:pt x="12" y="8"/>
                  <a:pt x="10" y="10"/>
                  <a:pt x="12" y="15"/>
                </a:cubicBezTo>
                <a:cubicBezTo>
                  <a:pt x="13" y="18"/>
                  <a:pt x="13" y="19"/>
                  <a:pt x="15" y="21"/>
                </a:cubicBezTo>
                <a:cubicBezTo>
                  <a:pt x="10" y="21"/>
                  <a:pt x="6" y="23"/>
                  <a:pt x="6" y="24"/>
                </a:cubicBezTo>
                <a:cubicBezTo>
                  <a:pt x="6" y="25"/>
                  <a:pt x="6" y="25"/>
                  <a:pt x="7" y="26"/>
                </a:cubicBezTo>
                <a:cubicBezTo>
                  <a:pt x="7" y="29"/>
                  <a:pt x="7" y="29"/>
                  <a:pt x="7" y="29"/>
                </a:cubicBezTo>
                <a:cubicBezTo>
                  <a:pt x="6" y="29"/>
                  <a:pt x="6" y="30"/>
                  <a:pt x="6" y="30"/>
                </a:cubicBezTo>
                <a:cubicBezTo>
                  <a:pt x="6" y="31"/>
                  <a:pt x="8" y="32"/>
                  <a:pt x="11" y="33"/>
                </a:cubicBezTo>
                <a:cubicBezTo>
                  <a:pt x="10" y="35"/>
                  <a:pt x="12" y="37"/>
                  <a:pt x="12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37"/>
                  <a:pt x="11" y="39"/>
                  <a:pt x="11" y="44"/>
                </a:cubicBezTo>
                <a:cubicBezTo>
                  <a:pt x="10" y="48"/>
                  <a:pt x="13" y="52"/>
                  <a:pt x="13" y="52"/>
                </a:cubicBezTo>
                <a:cubicBezTo>
                  <a:pt x="13" y="52"/>
                  <a:pt x="13" y="53"/>
                  <a:pt x="13" y="56"/>
                </a:cubicBezTo>
                <a:cubicBezTo>
                  <a:pt x="13" y="59"/>
                  <a:pt x="16" y="64"/>
                  <a:pt x="16" y="64"/>
                </a:cubicBezTo>
                <a:cubicBezTo>
                  <a:pt x="16" y="64"/>
                  <a:pt x="17" y="68"/>
                  <a:pt x="16" y="76"/>
                </a:cubicBezTo>
                <a:cubicBezTo>
                  <a:pt x="16" y="84"/>
                  <a:pt x="20" y="98"/>
                  <a:pt x="20" y="98"/>
                </a:cubicBezTo>
                <a:cubicBezTo>
                  <a:pt x="20" y="98"/>
                  <a:pt x="16" y="104"/>
                  <a:pt x="14" y="110"/>
                </a:cubicBezTo>
                <a:cubicBezTo>
                  <a:pt x="11" y="117"/>
                  <a:pt x="19" y="126"/>
                  <a:pt x="19" y="126"/>
                </a:cubicBezTo>
                <a:cubicBezTo>
                  <a:pt x="19" y="126"/>
                  <a:pt x="25" y="141"/>
                  <a:pt x="25" y="147"/>
                </a:cubicBezTo>
                <a:cubicBezTo>
                  <a:pt x="26" y="153"/>
                  <a:pt x="28" y="201"/>
                  <a:pt x="26" y="211"/>
                </a:cubicBezTo>
                <a:cubicBezTo>
                  <a:pt x="25" y="221"/>
                  <a:pt x="24" y="254"/>
                  <a:pt x="24" y="258"/>
                </a:cubicBezTo>
                <a:cubicBezTo>
                  <a:pt x="24" y="262"/>
                  <a:pt x="27" y="279"/>
                  <a:pt x="26" y="293"/>
                </a:cubicBezTo>
                <a:cubicBezTo>
                  <a:pt x="25" y="306"/>
                  <a:pt x="25" y="328"/>
                  <a:pt x="25" y="328"/>
                </a:cubicBezTo>
                <a:cubicBezTo>
                  <a:pt x="25" y="332"/>
                  <a:pt x="25" y="332"/>
                  <a:pt x="25" y="332"/>
                </a:cubicBezTo>
                <a:cubicBezTo>
                  <a:pt x="0" y="332"/>
                  <a:pt x="0" y="332"/>
                  <a:pt x="0" y="332"/>
                </a:cubicBezTo>
                <a:cubicBezTo>
                  <a:pt x="0" y="343"/>
                  <a:pt x="0" y="343"/>
                  <a:pt x="0" y="343"/>
                </a:cubicBezTo>
                <a:cubicBezTo>
                  <a:pt x="119" y="343"/>
                  <a:pt x="119" y="343"/>
                  <a:pt x="119" y="343"/>
                </a:cubicBezTo>
                <a:cubicBezTo>
                  <a:pt x="119" y="332"/>
                  <a:pt x="119" y="332"/>
                  <a:pt x="119" y="332"/>
                </a:cubicBezTo>
                <a:cubicBezTo>
                  <a:pt x="86" y="332"/>
                  <a:pt x="86" y="332"/>
                  <a:pt x="86" y="332"/>
                </a:cubicBezTo>
                <a:close/>
                <a:moveTo>
                  <a:pt x="102" y="151"/>
                </a:moveTo>
                <a:cubicBezTo>
                  <a:pt x="114" y="157"/>
                  <a:pt x="114" y="157"/>
                  <a:pt x="114" y="157"/>
                </a:cubicBezTo>
                <a:cubicBezTo>
                  <a:pt x="112" y="163"/>
                  <a:pt x="112" y="163"/>
                  <a:pt x="112" y="163"/>
                </a:cubicBezTo>
                <a:cubicBezTo>
                  <a:pt x="112" y="163"/>
                  <a:pt x="109" y="163"/>
                  <a:pt x="107" y="164"/>
                </a:cubicBezTo>
                <a:cubicBezTo>
                  <a:pt x="105" y="166"/>
                  <a:pt x="103" y="170"/>
                  <a:pt x="103" y="172"/>
                </a:cubicBezTo>
                <a:cubicBezTo>
                  <a:pt x="103" y="173"/>
                  <a:pt x="103" y="176"/>
                  <a:pt x="103" y="176"/>
                </a:cubicBezTo>
                <a:cubicBezTo>
                  <a:pt x="93" y="193"/>
                  <a:pt x="93" y="193"/>
                  <a:pt x="93" y="193"/>
                </a:cubicBezTo>
                <a:cubicBezTo>
                  <a:pt x="91" y="192"/>
                  <a:pt x="91" y="192"/>
                  <a:pt x="91" y="192"/>
                </a:cubicBezTo>
                <a:cubicBezTo>
                  <a:pt x="90" y="168"/>
                  <a:pt x="90" y="168"/>
                  <a:pt x="90" y="168"/>
                </a:cubicBezTo>
                <a:lnTo>
                  <a:pt x="102" y="151"/>
                </a:lnTo>
                <a:close/>
                <a:moveTo>
                  <a:pt x="57" y="105"/>
                </a:moveTo>
                <a:cubicBezTo>
                  <a:pt x="57" y="106"/>
                  <a:pt x="57" y="106"/>
                  <a:pt x="56" y="106"/>
                </a:cubicBezTo>
                <a:cubicBezTo>
                  <a:pt x="55" y="106"/>
                  <a:pt x="54" y="106"/>
                  <a:pt x="54" y="106"/>
                </a:cubicBezTo>
                <a:cubicBezTo>
                  <a:pt x="55" y="108"/>
                  <a:pt x="55" y="108"/>
                  <a:pt x="55" y="108"/>
                </a:cubicBezTo>
                <a:cubicBezTo>
                  <a:pt x="55" y="109"/>
                  <a:pt x="55" y="109"/>
                  <a:pt x="55" y="109"/>
                </a:cubicBezTo>
                <a:cubicBezTo>
                  <a:pt x="55" y="109"/>
                  <a:pt x="55" y="109"/>
                  <a:pt x="54" y="109"/>
                </a:cubicBezTo>
                <a:cubicBezTo>
                  <a:pt x="54" y="109"/>
                  <a:pt x="53" y="110"/>
                  <a:pt x="53" y="110"/>
                </a:cubicBezTo>
                <a:cubicBezTo>
                  <a:pt x="53" y="111"/>
                  <a:pt x="54" y="110"/>
                  <a:pt x="55" y="110"/>
                </a:cubicBezTo>
                <a:cubicBezTo>
                  <a:pt x="56" y="110"/>
                  <a:pt x="56" y="111"/>
                  <a:pt x="56" y="111"/>
                </a:cubicBezTo>
                <a:cubicBezTo>
                  <a:pt x="56" y="111"/>
                  <a:pt x="56" y="113"/>
                  <a:pt x="56" y="114"/>
                </a:cubicBezTo>
                <a:cubicBezTo>
                  <a:pt x="56" y="115"/>
                  <a:pt x="55" y="115"/>
                  <a:pt x="54" y="115"/>
                </a:cubicBezTo>
                <a:cubicBezTo>
                  <a:pt x="54" y="114"/>
                  <a:pt x="51" y="114"/>
                  <a:pt x="50" y="113"/>
                </a:cubicBezTo>
                <a:cubicBezTo>
                  <a:pt x="49" y="111"/>
                  <a:pt x="49" y="107"/>
                  <a:pt x="49" y="106"/>
                </a:cubicBezTo>
                <a:cubicBezTo>
                  <a:pt x="50" y="105"/>
                  <a:pt x="53" y="104"/>
                  <a:pt x="53" y="104"/>
                </a:cubicBezTo>
                <a:cubicBezTo>
                  <a:pt x="54" y="103"/>
                  <a:pt x="54" y="102"/>
                  <a:pt x="54" y="101"/>
                </a:cubicBezTo>
                <a:cubicBezTo>
                  <a:pt x="54" y="100"/>
                  <a:pt x="51" y="99"/>
                  <a:pt x="51" y="99"/>
                </a:cubicBezTo>
                <a:cubicBezTo>
                  <a:pt x="50" y="98"/>
                  <a:pt x="56" y="95"/>
                  <a:pt x="57" y="95"/>
                </a:cubicBezTo>
                <a:cubicBezTo>
                  <a:pt x="58" y="96"/>
                  <a:pt x="61" y="99"/>
                  <a:pt x="61" y="99"/>
                </a:cubicBezTo>
                <a:cubicBezTo>
                  <a:pt x="61" y="99"/>
                  <a:pt x="58" y="100"/>
                  <a:pt x="57" y="100"/>
                </a:cubicBezTo>
                <a:cubicBezTo>
                  <a:pt x="57" y="101"/>
                  <a:pt x="57" y="105"/>
                  <a:pt x="57" y="105"/>
                </a:cubicBezTo>
                <a:close/>
                <a:moveTo>
                  <a:pt x="61" y="109"/>
                </a:moveTo>
                <a:cubicBezTo>
                  <a:pt x="60" y="109"/>
                  <a:pt x="58" y="104"/>
                  <a:pt x="59" y="104"/>
                </a:cubicBezTo>
                <a:cubicBezTo>
                  <a:pt x="59" y="104"/>
                  <a:pt x="62" y="104"/>
                  <a:pt x="62" y="105"/>
                </a:cubicBezTo>
                <a:cubicBezTo>
                  <a:pt x="62" y="106"/>
                  <a:pt x="61" y="109"/>
                  <a:pt x="61" y="109"/>
                </a:cubicBezTo>
                <a:close/>
                <a:moveTo>
                  <a:pt x="59" y="94"/>
                </a:moveTo>
                <a:cubicBezTo>
                  <a:pt x="58" y="94"/>
                  <a:pt x="56" y="93"/>
                  <a:pt x="54" y="94"/>
                </a:cubicBezTo>
                <a:cubicBezTo>
                  <a:pt x="53" y="95"/>
                  <a:pt x="49" y="98"/>
                  <a:pt x="47" y="99"/>
                </a:cubicBezTo>
                <a:cubicBezTo>
                  <a:pt x="45" y="100"/>
                  <a:pt x="45" y="96"/>
                  <a:pt x="45" y="96"/>
                </a:cubicBezTo>
                <a:cubicBezTo>
                  <a:pt x="47" y="93"/>
                  <a:pt x="51" y="91"/>
                  <a:pt x="53" y="91"/>
                </a:cubicBezTo>
                <a:cubicBezTo>
                  <a:pt x="55" y="90"/>
                  <a:pt x="58" y="91"/>
                  <a:pt x="59" y="91"/>
                </a:cubicBezTo>
                <a:cubicBezTo>
                  <a:pt x="60" y="92"/>
                  <a:pt x="62" y="91"/>
                  <a:pt x="63" y="92"/>
                </a:cubicBezTo>
                <a:cubicBezTo>
                  <a:pt x="65" y="94"/>
                  <a:pt x="66" y="97"/>
                  <a:pt x="66" y="98"/>
                </a:cubicBezTo>
                <a:cubicBezTo>
                  <a:pt x="66" y="98"/>
                  <a:pt x="60" y="94"/>
                  <a:pt x="59" y="94"/>
                </a:cubicBezTo>
                <a:close/>
              </a:path>
            </a:pathLst>
          </a:custGeom>
          <a:solidFill>
            <a:srgbClr val="6F9A70"/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8" name="Freeform: Shape 2">
            <a:extLst>
              <a:ext uri="{FF2B5EF4-FFF2-40B4-BE49-F238E27FC236}">
                <a16:creationId xmlns:a16="http://schemas.microsoft.com/office/drawing/2014/main" id="{B9877EB6-2D34-41A1-8B21-75C9570343D8}"/>
              </a:ext>
            </a:extLst>
          </p:cNvPr>
          <p:cNvSpPr>
            <a:spLocks/>
          </p:cNvSpPr>
          <p:nvPr/>
        </p:nvSpPr>
        <p:spPr bwMode="auto">
          <a:xfrm>
            <a:off x="4530309" y="1866415"/>
            <a:ext cx="825224" cy="1767053"/>
          </a:xfrm>
          <a:custGeom>
            <a:avLst/>
            <a:gdLst>
              <a:gd name="T0" fmla="*/ 150 w 188"/>
              <a:gd name="T1" fmla="*/ 319 h 403"/>
              <a:gd name="T2" fmla="*/ 120 w 188"/>
              <a:gd name="T3" fmla="*/ 255 h 403"/>
              <a:gd name="T4" fmla="*/ 125 w 188"/>
              <a:gd name="T5" fmla="*/ 249 h 403"/>
              <a:gd name="T6" fmla="*/ 119 w 188"/>
              <a:gd name="T7" fmla="*/ 246 h 403"/>
              <a:gd name="T8" fmla="*/ 102 w 188"/>
              <a:gd name="T9" fmla="*/ 58 h 403"/>
              <a:gd name="T10" fmla="*/ 103 w 188"/>
              <a:gd name="T11" fmla="*/ 42 h 403"/>
              <a:gd name="T12" fmla="*/ 103 w 188"/>
              <a:gd name="T13" fmla="*/ 39 h 403"/>
              <a:gd name="T14" fmla="*/ 99 w 188"/>
              <a:gd name="T15" fmla="*/ 35 h 403"/>
              <a:gd name="T16" fmla="*/ 96 w 188"/>
              <a:gd name="T17" fmla="*/ 32 h 403"/>
              <a:gd name="T18" fmla="*/ 95 w 188"/>
              <a:gd name="T19" fmla="*/ 17 h 403"/>
              <a:gd name="T20" fmla="*/ 94 w 188"/>
              <a:gd name="T21" fmla="*/ 0 h 403"/>
              <a:gd name="T22" fmla="*/ 93 w 188"/>
              <a:gd name="T23" fmla="*/ 0 h 403"/>
              <a:gd name="T24" fmla="*/ 93 w 188"/>
              <a:gd name="T25" fmla="*/ 16 h 403"/>
              <a:gd name="T26" fmla="*/ 92 w 188"/>
              <a:gd name="T27" fmla="*/ 32 h 403"/>
              <a:gd name="T28" fmla="*/ 88 w 188"/>
              <a:gd name="T29" fmla="*/ 34 h 403"/>
              <a:gd name="T30" fmla="*/ 87 w 188"/>
              <a:gd name="T31" fmla="*/ 35 h 403"/>
              <a:gd name="T32" fmla="*/ 84 w 188"/>
              <a:gd name="T33" fmla="*/ 41 h 403"/>
              <a:gd name="T34" fmla="*/ 82 w 188"/>
              <a:gd name="T35" fmla="*/ 45 h 403"/>
              <a:gd name="T36" fmla="*/ 86 w 188"/>
              <a:gd name="T37" fmla="*/ 58 h 403"/>
              <a:gd name="T38" fmla="*/ 66 w 188"/>
              <a:gd name="T39" fmla="*/ 246 h 403"/>
              <a:gd name="T40" fmla="*/ 66 w 188"/>
              <a:gd name="T41" fmla="*/ 255 h 403"/>
              <a:gd name="T42" fmla="*/ 45 w 188"/>
              <a:gd name="T43" fmla="*/ 319 h 403"/>
              <a:gd name="T44" fmla="*/ 37 w 188"/>
              <a:gd name="T45" fmla="*/ 337 h 403"/>
              <a:gd name="T46" fmla="*/ 37 w 188"/>
              <a:gd name="T47" fmla="*/ 403 h 403"/>
              <a:gd name="T48" fmla="*/ 93 w 188"/>
              <a:gd name="T49" fmla="*/ 353 h 403"/>
              <a:gd name="T50" fmla="*/ 94 w 188"/>
              <a:gd name="T51" fmla="*/ 353 h 403"/>
              <a:gd name="T52" fmla="*/ 151 w 188"/>
              <a:gd name="T53" fmla="*/ 403 h 403"/>
              <a:gd name="T54" fmla="*/ 150 w 188"/>
              <a:gd name="T55" fmla="*/ 336 h 403"/>
              <a:gd name="T56" fmla="*/ 93 w 188"/>
              <a:gd name="T57" fmla="*/ 319 h 403"/>
              <a:gd name="T58" fmla="*/ 82 w 188"/>
              <a:gd name="T59" fmla="*/ 275 h 403"/>
              <a:gd name="T60" fmla="*/ 94 w 188"/>
              <a:gd name="T61" fmla="*/ 275 h 403"/>
              <a:gd name="T62" fmla="*/ 115 w 188"/>
              <a:gd name="T63" fmla="*/ 319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8" h="403">
                <a:moveTo>
                  <a:pt x="150" y="336"/>
                </a:moveTo>
                <a:cubicBezTo>
                  <a:pt x="150" y="319"/>
                  <a:pt x="150" y="319"/>
                  <a:pt x="150" y="319"/>
                </a:cubicBezTo>
                <a:cubicBezTo>
                  <a:pt x="142" y="319"/>
                  <a:pt x="142" y="319"/>
                  <a:pt x="142" y="319"/>
                </a:cubicBezTo>
                <a:cubicBezTo>
                  <a:pt x="132" y="297"/>
                  <a:pt x="124" y="275"/>
                  <a:pt x="120" y="255"/>
                </a:cubicBezTo>
                <a:cubicBezTo>
                  <a:pt x="122" y="255"/>
                  <a:pt x="122" y="255"/>
                  <a:pt x="122" y="255"/>
                </a:cubicBezTo>
                <a:cubicBezTo>
                  <a:pt x="124" y="255"/>
                  <a:pt x="125" y="249"/>
                  <a:pt x="125" y="249"/>
                </a:cubicBezTo>
                <a:cubicBezTo>
                  <a:pt x="125" y="247"/>
                  <a:pt x="124" y="246"/>
                  <a:pt x="122" y="246"/>
                </a:cubicBezTo>
                <a:cubicBezTo>
                  <a:pt x="119" y="246"/>
                  <a:pt x="119" y="246"/>
                  <a:pt x="119" y="246"/>
                </a:cubicBezTo>
                <a:cubicBezTo>
                  <a:pt x="115" y="223"/>
                  <a:pt x="101" y="129"/>
                  <a:pt x="101" y="58"/>
                </a:cubicBezTo>
                <a:cubicBezTo>
                  <a:pt x="102" y="58"/>
                  <a:pt x="102" y="58"/>
                  <a:pt x="102" y="58"/>
                </a:cubicBezTo>
                <a:cubicBezTo>
                  <a:pt x="104" y="58"/>
                  <a:pt x="105" y="45"/>
                  <a:pt x="105" y="45"/>
                </a:cubicBezTo>
                <a:cubicBezTo>
                  <a:pt x="105" y="44"/>
                  <a:pt x="104" y="43"/>
                  <a:pt x="103" y="42"/>
                </a:cubicBezTo>
                <a:cubicBezTo>
                  <a:pt x="103" y="42"/>
                  <a:pt x="103" y="41"/>
                  <a:pt x="103" y="41"/>
                </a:cubicBezTo>
                <a:cubicBezTo>
                  <a:pt x="103" y="39"/>
                  <a:pt x="103" y="39"/>
                  <a:pt x="103" y="39"/>
                </a:cubicBezTo>
                <a:cubicBezTo>
                  <a:pt x="103" y="37"/>
                  <a:pt x="102" y="35"/>
                  <a:pt x="100" y="35"/>
                </a:cubicBezTo>
                <a:cubicBezTo>
                  <a:pt x="99" y="35"/>
                  <a:pt x="99" y="35"/>
                  <a:pt x="99" y="35"/>
                </a:cubicBezTo>
                <a:cubicBezTo>
                  <a:pt x="99" y="35"/>
                  <a:pt x="99" y="35"/>
                  <a:pt x="99" y="34"/>
                </a:cubicBezTo>
                <a:cubicBezTo>
                  <a:pt x="99" y="33"/>
                  <a:pt x="98" y="32"/>
                  <a:pt x="96" y="32"/>
                </a:cubicBezTo>
                <a:cubicBezTo>
                  <a:pt x="95" y="32"/>
                  <a:pt x="95" y="32"/>
                  <a:pt x="95" y="32"/>
                </a:cubicBezTo>
                <a:cubicBezTo>
                  <a:pt x="95" y="17"/>
                  <a:pt x="95" y="17"/>
                  <a:pt x="95" y="17"/>
                </a:cubicBezTo>
                <a:cubicBezTo>
                  <a:pt x="95" y="17"/>
                  <a:pt x="95" y="16"/>
                  <a:pt x="94" y="16"/>
                </a:cubicBezTo>
                <a:cubicBezTo>
                  <a:pt x="94" y="0"/>
                  <a:pt x="94" y="0"/>
                  <a:pt x="94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16"/>
                  <a:pt x="93" y="16"/>
                  <a:pt x="93" y="16"/>
                </a:cubicBezTo>
                <a:cubicBezTo>
                  <a:pt x="92" y="16"/>
                  <a:pt x="92" y="17"/>
                  <a:pt x="92" y="17"/>
                </a:cubicBezTo>
                <a:cubicBezTo>
                  <a:pt x="92" y="32"/>
                  <a:pt x="92" y="32"/>
                  <a:pt x="92" y="32"/>
                </a:cubicBezTo>
                <a:cubicBezTo>
                  <a:pt x="91" y="32"/>
                  <a:pt x="91" y="32"/>
                  <a:pt x="91" y="32"/>
                </a:cubicBezTo>
                <a:cubicBezTo>
                  <a:pt x="89" y="32"/>
                  <a:pt x="88" y="33"/>
                  <a:pt x="88" y="34"/>
                </a:cubicBezTo>
                <a:cubicBezTo>
                  <a:pt x="88" y="35"/>
                  <a:pt x="88" y="35"/>
                  <a:pt x="89" y="35"/>
                </a:cubicBezTo>
                <a:cubicBezTo>
                  <a:pt x="87" y="35"/>
                  <a:pt x="87" y="35"/>
                  <a:pt x="87" y="35"/>
                </a:cubicBezTo>
                <a:cubicBezTo>
                  <a:pt x="85" y="35"/>
                  <a:pt x="84" y="37"/>
                  <a:pt x="84" y="39"/>
                </a:cubicBezTo>
                <a:cubicBezTo>
                  <a:pt x="84" y="41"/>
                  <a:pt x="84" y="41"/>
                  <a:pt x="84" y="41"/>
                </a:cubicBezTo>
                <a:cubicBezTo>
                  <a:pt x="84" y="41"/>
                  <a:pt x="84" y="42"/>
                  <a:pt x="84" y="42"/>
                </a:cubicBezTo>
                <a:cubicBezTo>
                  <a:pt x="83" y="43"/>
                  <a:pt x="82" y="44"/>
                  <a:pt x="82" y="45"/>
                </a:cubicBezTo>
                <a:cubicBezTo>
                  <a:pt x="82" y="45"/>
                  <a:pt x="83" y="58"/>
                  <a:pt x="85" y="58"/>
                </a:cubicBezTo>
                <a:cubicBezTo>
                  <a:pt x="86" y="58"/>
                  <a:pt x="86" y="58"/>
                  <a:pt x="86" y="58"/>
                </a:cubicBezTo>
                <a:cubicBezTo>
                  <a:pt x="86" y="129"/>
                  <a:pt x="72" y="223"/>
                  <a:pt x="68" y="246"/>
                </a:cubicBezTo>
                <a:cubicBezTo>
                  <a:pt x="66" y="246"/>
                  <a:pt x="66" y="246"/>
                  <a:pt x="66" y="246"/>
                </a:cubicBezTo>
                <a:cubicBezTo>
                  <a:pt x="64" y="246"/>
                  <a:pt x="62" y="247"/>
                  <a:pt x="62" y="249"/>
                </a:cubicBezTo>
                <a:cubicBezTo>
                  <a:pt x="62" y="249"/>
                  <a:pt x="64" y="255"/>
                  <a:pt x="66" y="255"/>
                </a:cubicBezTo>
                <a:cubicBezTo>
                  <a:pt x="67" y="255"/>
                  <a:pt x="67" y="255"/>
                  <a:pt x="67" y="255"/>
                </a:cubicBezTo>
                <a:cubicBezTo>
                  <a:pt x="63" y="275"/>
                  <a:pt x="55" y="297"/>
                  <a:pt x="45" y="319"/>
                </a:cubicBezTo>
                <a:cubicBezTo>
                  <a:pt x="37" y="319"/>
                  <a:pt x="37" y="319"/>
                  <a:pt x="37" y="319"/>
                </a:cubicBezTo>
                <a:cubicBezTo>
                  <a:pt x="37" y="337"/>
                  <a:pt x="37" y="337"/>
                  <a:pt x="37" y="337"/>
                </a:cubicBezTo>
                <a:cubicBezTo>
                  <a:pt x="18" y="373"/>
                  <a:pt x="0" y="403"/>
                  <a:pt x="0" y="403"/>
                </a:cubicBezTo>
                <a:cubicBezTo>
                  <a:pt x="37" y="403"/>
                  <a:pt x="37" y="403"/>
                  <a:pt x="37" y="403"/>
                </a:cubicBezTo>
                <a:cubicBezTo>
                  <a:pt x="39" y="403"/>
                  <a:pt x="39" y="403"/>
                  <a:pt x="39" y="403"/>
                </a:cubicBezTo>
                <a:cubicBezTo>
                  <a:pt x="40" y="375"/>
                  <a:pt x="64" y="353"/>
                  <a:pt x="93" y="353"/>
                </a:cubicBezTo>
                <a:cubicBezTo>
                  <a:pt x="93" y="353"/>
                  <a:pt x="93" y="353"/>
                  <a:pt x="94" y="353"/>
                </a:cubicBezTo>
                <a:cubicBezTo>
                  <a:pt x="94" y="353"/>
                  <a:pt x="94" y="353"/>
                  <a:pt x="94" y="353"/>
                </a:cubicBezTo>
                <a:cubicBezTo>
                  <a:pt x="123" y="353"/>
                  <a:pt x="147" y="375"/>
                  <a:pt x="148" y="403"/>
                </a:cubicBezTo>
                <a:cubicBezTo>
                  <a:pt x="151" y="403"/>
                  <a:pt x="151" y="403"/>
                  <a:pt x="151" y="403"/>
                </a:cubicBezTo>
                <a:cubicBezTo>
                  <a:pt x="188" y="403"/>
                  <a:pt x="188" y="403"/>
                  <a:pt x="188" y="403"/>
                </a:cubicBezTo>
                <a:cubicBezTo>
                  <a:pt x="188" y="403"/>
                  <a:pt x="168" y="373"/>
                  <a:pt x="150" y="336"/>
                </a:cubicBezTo>
                <a:close/>
                <a:moveTo>
                  <a:pt x="94" y="319"/>
                </a:moveTo>
                <a:cubicBezTo>
                  <a:pt x="93" y="319"/>
                  <a:pt x="93" y="319"/>
                  <a:pt x="93" y="319"/>
                </a:cubicBezTo>
                <a:cubicBezTo>
                  <a:pt x="73" y="319"/>
                  <a:pt x="73" y="319"/>
                  <a:pt x="73" y="319"/>
                </a:cubicBezTo>
                <a:cubicBezTo>
                  <a:pt x="73" y="319"/>
                  <a:pt x="82" y="284"/>
                  <a:pt x="82" y="275"/>
                </a:cubicBezTo>
                <a:cubicBezTo>
                  <a:pt x="93" y="275"/>
                  <a:pt x="93" y="275"/>
                  <a:pt x="93" y="275"/>
                </a:cubicBezTo>
                <a:cubicBezTo>
                  <a:pt x="94" y="275"/>
                  <a:pt x="94" y="275"/>
                  <a:pt x="94" y="275"/>
                </a:cubicBezTo>
                <a:cubicBezTo>
                  <a:pt x="105" y="275"/>
                  <a:pt x="105" y="275"/>
                  <a:pt x="105" y="275"/>
                </a:cubicBezTo>
                <a:cubicBezTo>
                  <a:pt x="105" y="275"/>
                  <a:pt x="111" y="310"/>
                  <a:pt x="115" y="319"/>
                </a:cubicBezTo>
                <a:lnTo>
                  <a:pt x="94" y="319"/>
                </a:lnTo>
                <a:close/>
              </a:path>
            </a:pathLst>
          </a:custGeom>
          <a:solidFill>
            <a:srgbClr val="6F9A70"/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grpSp>
        <p:nvGrpSpPr>
          <p:cNvPr id="9" name="Group 3">
            <a:extLst>
              <a:ext uri="{FF2B5EF4-FFF2-40B4-BE49-F238E27FC236}">
                <a16:creationId xmlns:a16="http://schemas.microsoft.com/office/drawing/2014/main" id="{F3CD5A33-F1AE-4222-9BD1-96898FF835D0}"/>
              </a:ext>
            </a:extLst>
          </p:cNvPr>
          <p:cNvGrpSpPr/>
          <p:nvPr/>
        </p:nvGrpSpPr>
        <p:grpSpPr>
          <a:xfrm>
            <a:off x="7036519" y="1866422"/>
            <a:ext cx="752271" cy="1767054"/>
            <a:chOff x="3576638" y="5540375"/>
            <a:chExt cx="304800" cy="715962"/>
          </a:xfrm>
          <a:solidFill>
            <a:srgbClr val="6F9A70"/>
          </a:solidFill>
          <a:effectLst/>
        </p:grpSpPr>
        <p:sp>
          <p:nvSpPr>
            <p:cNvPr id="10" name="Freeform: Shape 4">
              <a:extLst>
                <a:ext uri="{FF2B5EF4-FFF2-40B4-BE49-F238E27FC236}">
                  <a16:creationId xmlns:a16="http://schemas.microsoft.com/office/drawing/2014/main" id="{D7CFC013-7125-4AC1-B2B4-A2A768B14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5540375"/>
              <a:ext cx="298450" cy="623887"/>
            </a:xfrm>
            <a:custGeom>
              <a:avLst/>
              <a:gdLst>
                <a:gd name="T0" fmla="*/ 47 w 128"/>
                <a:gd name="T1" fmla="*/ 13 h 268"/>
                <a:gd name="T2" fmla="*/ 24 w 128"/>
                <a:gd name="T3" fmla="*/ 84 h 268"/>
                <a:gd name="T4" fmla="*/ 18 w 128"/>
                <a:gd name="T5" fmla="*/ 127 h 268"/>
                <a:gd name="T6" fmla="*/ 13 w 128"/>
                <a:gd name="T7" fmla="*/ 165 h 268"/>
                <a:gd name="T8" fmla="*/ 4 w 128"/>
                <a:gd name="T9" fmla="*/ 217 h 268"/>
                <a:gd name="T10" fmla="*/ 100 w 128"/>
                <a:gd name="T11" fmla="*/ 265 h 268"/>
                <a:gd name="T12" fmla="*/ 106 w 128"/>
                <a:gd name="T13" fmla="*/ 213 h 268"/>
                <a:gd name="T14" fmla="*/ 111 w 128"/>
                <a:gd name="T15" fmla="*/ 180 h 268"/>
                <a:gd name="T16" fmla="*/ 114 w 128"/>
                <a:gd name="T17" fmla="*/ 145 h 268"/>
                <a:gd name="T18" fmla="*/ 123 w 128"/>
                <a:gd name="T19" fmla="*/ 102 h 268"/>
                <a:gd name="T20" fmla="*/ 109 w 128"/>
                <a:gd name="T21" fmla="*/ 73 h 268"/>
                <a:gd name="T22" fmla="*/ 105 w 128"/>
                <a:gd name="T23" fmla="*/ 76 h 268"/>
                <a:gd name="T24" fmla="*/ 104 w 128"/>
                <a:gd name="T25" fmla="*/ 146 h 268"/>
                <a:gd name="T26" fmla="*/ 100 w 128"/>
                <a:gd name="T27" fmla="*/ 179 h 268"/>
                <a:gd name="T28" fmla="*/ 95 w 128"/>
                <a:gd name="T29" fmla="*/ 212 h 268"/>
                <a:gd name="T30" fmla="*/ 21 w 128"/>
                <a:gd name="T31" fmla="*/ 197 h 268"/>
                <a:gd name="T32" fmla="*/ 26 w 128"/>
                <a:gd name="T33" fmla="*/ 165 h 268"/>
                <a:gd name="T34" fmla="*/ 29 w 128"/>
                <a:gd name="T35" fmla="*/ 131 h 268"/>
                <a:gd name="T36" fmla="*/ 35 w 128"/>
                <a:gd name="T37" fmla="*/ 99 h 268"/>
                <a:gd name="T38" fmla="*/ 43 w 128"/>
                <a:gd name="T39" fmla="*/ 100 h 268"/>
                <a:gd name="T40" fmla="*/ 60 w 128"/>
                <a:gd name="T41" fmla="*/ 99 h 268"/>
                <a:gd name="T42" fmla="*/ 69 w 128"/>
                <a:gd name="T43" fmla="*/ 70 h 268"/>
                <a:gd name="T44" fmla="*/ 87 w 128"/>
                <a:gd name="T45" fmla="*/ 107 h 268"/>
                <a:gd name="T46" fmla="*/ 97 w 128"/>
                <a:gd name="T47" fmla="*/ 111 h 268"/>
                <a:gd name="T48" fmla="*/ 101 w 128"/>
                <a:gd name="T49" fmla="*/ 78 h 268"/>
                <a:gd name="T50" fmla="*/ 84 w 128"/>
                <a:gd name="T51" fmla="*/ 161 h 268"/>
                <a:gd name="T52" fmla="*/ 79 w 128"/>
                <a:gd name="T53" fmla="*/ 193 h 268"/>
                <a:gd name="T54" fmla="*/ 44 w 128"/>
                <a:gd name="T55" fmla="*/ 170 h 268"/>
                <a:gd name="T56" fmla="*/ 46 w 128"/>
                <a:gd name="T57" fmla="*/ 153 h 268"/>
                <a:gd name="T58" fmla="*/ 56 w 128"/>
                <a:gd name="T59" fmla="*/ 157 h 268"/>
                <a:gd name="T60" fmla="*/ 61 w 128"/>
                <a:gd name="T61" fmla="*/ 157 h 268"/>
                <a:gd name="T62" fmla="*/ 71 w 128"/>
                <a:gd name="T63" fmla="*/ 157 h 268"/>
                <a:gd name="T64" fmla="*/ 51 w 128"/>
                <a:gd name="T65" fmla="*/ 189 h 268"/>
                <a:gd name="T66" fmla="*/ 60 w 128"/>
                <a:gd name="T67" fmla="*/ 191 h 268"/>
                <a:gd name="T68" fmla="*/ 67 w 128"/>
                <a:gd name="T69" fmla="*/ 190 h 268"/>
                <a:gd name="T70" fmla="*/ 74 w 128"/>
                <a:gd name="T71" fmla="*/ 107 h 268"/>
                <a:gd name="T72" fmla="*/ 41 w 128"/>
                <a:gd name="T73" fmla="*/ 204 h 268"/>
                <a:gd name="T74" fmla="*/ 54 w 128"/>
                <a:gd name="T75" fmla="*/ 205 h 268"/>
                <a:gd name="T76" fmla="*/ 66 w 128"/>
                <a:gd name="T77" fmla="*/ 207 h 268"/>
                <a:gd name="T78" fmla="*/ 77 w 128"/>
                <a:gd name="T79" fmla="*/ 207 h 268"/>
                <a:gd name="T80" fmla="*/ 90 w 128"/>
                <a:gd name="T81" fmla="*/ 61 h 268"/>
                <a:gd name="T82" fmla="*/ 82 w 128"/>
                <a:gd name="T83" fmla="*/ 72 h 268"/>
                <a:gd name="T84" fmla="*/ 68 w 128"/>
                <a:gd name="T85" fmla="*/ 89 h 268"/>
                <a:gd name="T86" fmla="*/ 56 w 128"/>
                <a:gd name="T87" fmla="*/ 71 h 268"/>
                <a:gd name="T88" fmla="*/ 42 w 128"/>
                <a:gd name="T89" fmla="*/ 85 h 268"/>
                <a:gd name="T90" fmla="*/ 34 w 128"/>
                <a:gd name="T91" fmla="*/ 67 h 268"/>
                <a:gd name="T92" fmla="*/ 31 w 128"/>
                <a:gd name="T93" fmla="*/ 100 h 268"/>
                <a:gd name="T94" fmla="*/ 27 w 128"/>
                <a:gd name="T95" fmla="*/ 134 h 268"/>
                <a:gd name="T96" fmla="*/ 21 w 128"/>
                <a:gd name="T97" fmla="*/ 183 h 268"/>
                <a:gd name="T98" fmla="*/ 15 w 128"/>
                <a:gd name="T99" fmla="*/ 217 h 268"/>
                <a:gd name="T100" fmla="*/ 13 w 128"/>
                <a:gd name="T101" fmla="*/ 231 h 268"/>
                <a:gd name="T102" fmla="*/ 22 w 128"/>
                <a:gd name="T103" fmla="*/ 233 h 268"/>
                <a:gd name="T104" fmla="*/ 34 w 128"/>
                <a:gd name="T105" fmla="*/ 235 h 268"/>
                <a:gd name="T106" fmla="*/ 45 w 128"/>
                <a:gd name="T107" fmla="*/ 237 h 268"/>
                <a:gd name="T108" fmla="*/ 57 w 128"/>
                <a:gd name="T109" fmla="*/ 239 h 268"/>
                <a:gd name="T110" fmla="*/ 70 w 128"/>
                <a:gd name="T111" fmla="*/ 242 h 268"/>
                <a:gd name="T112" fmla="*/ 82 w 128"/>
                <a:gd name="T113" fmla="*/ 262 h 268"/>
                <a:gd name="T114" fmla="*/ 92 w 128"/>
                <a:gd name="T115" fmla="*/ 263 h 268"/>
                <a:gd name="T116" fmla="*/ 95 w 128"/>
                <a:gd name="T117" fmla="*/ 228 h 268"/>
                <a:gd name="T118" fmla="*/ 101 w 128"/>
                <a:gd name="T119" fmla="*/ 180 h 268"/>
                <a:gd name="T120" fmla="*/ 106 w 128"/>
                <a:gd name="T121" fmla="*/ 147 h 268"/>
                <a:gd name="T122" fmla="*/ 110 w 128"/>
                <a:gd name="T123" fmla="*/ 114 h 268"/>
                <a:gd name="T124" fmla="*/ 112 w 128"/>
                <a:gd name="T125" fmla="*/ 96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8" h="268">
                  <a:moveTo>
                    <a:pt x="126" y="67"/>
                  </a:moveTo>
                  <a:cubicBezTo>
                    <a:pt x="114" y="65"/>
                    <a:pt x="114" y="65"/>
                    <a:pt x="114" y="65"/>
                  </a:cubicBezTo>
                  <a:cubicBezTo>
                    <a:pt x="114" y="64"/>
                    <a:pt x="114" y="63"/>
                    <a:pt x="113" y="63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8" y="28"/>
                    <a:pt x="118" y="28"/>
                    <a:pt x="118" y="27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20" y="26"/>
                    <a:pt x="119" y="26"/>
                    <a:pt x="119" y="25"/>
                  </a:cubicBezTo>
                  <a:cubicBezTo>
                    <a:pt x="119" y="25"/>
                    <a:pt x="118" y="24"/>
                    <a:pt x="118" y="24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8" y="16"/>
                    <a:pt x="118" y="16"/>
                    <a:pt x="118" y="16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21" y="17"/>
                    <a:pt x="122" y="16"/>
                    <a:pt x="123" y="14"/>
                  </a:cubicBezTo>
                  <a:cubicBezTo>
                    <a:pt x="123" y="13"/>
                    <a:pt x="123" y="13"/>
                    <a:pt x="122" y="13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3"/>
                    <a:pt x="46" y="5"/>
                    <a:pt x="48" y="5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6" y="13"/>
                    <a:pt x="45" y="14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6"/>
                    <a:pt x="46" y="16"/>
                    <a:pt x="46" y="17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1" y="51"/>
                    <a:pt x="40" y="52"/>
                    <a:pt x="40" y="53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6" y="52"/>
                    <a:pt x="26" y="53"/>
                  </a:cubicBezTo>
                  <a:cubicBezTo>
                    <a:pt x="26" y="53"/>
                    <a:pt x="26" y="53"/>
                    <a:pt x="26" y="54"/>
                  </a:cubicBezTo>
                  <a:cubicBezTo>
                    <a:pt x="26" y="54"/>
                    <a:pt x="27" y="54"/>
                    <a:pt x="27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8" y="61"/>
                    <a:pt x="28" y="62"/>
                    <a:pt x="28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7" y="63"/>
                    <a:pt x="26" y="64"/>
                    <a:pt x="26" y="65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7"/>
                    <a:pt x="28" y="67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5" y="82"/>
                    <a:pt x="25" y="82"/>
                    <a:pt x="25" y="83"/>
                  </a:cubicBezTo>
                  <a:cubicBezTo>
                    <a:pt x="24" y="83"/>
                    <a:pt x="24" y="83"/>
                    <a:pt x="24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4"/>
                    <a:pt x="22" y="84"/>
                    <a:pt x="22" y="85"/>
                  </a:cubicBezTo>
                  <a:cubicBezTo>
                    <a:pt x="22" y="86"/>
                    <a:pt x="22" y="86"/>
                    <a:pt x="22" y="87"/>
                  </a:cubicBezTo>
                  <a:cubicBezTo>
                    <a:pt x="22" y="87"/>
                    <a:pt x="23" y="87"/>
                    <a:pt x="23" y="87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23" y="94"/>
                    <a:pt x="23" y="95"/>
                    <a:pt x="24" y="96"/>
                  </a:cubicBezTo>
                  <a:cubicBezTo>
                    <a:pt x="23" y="96"/>
                    <a:pt x="23" y="97"/>
                    <a:pt x="23" y="97"/>
                  </a:cubicBezTo>
                  <a:cubicBezTo>
                    <a:pt x="22" y="97"/>
                    <a:pt x="22" y="98"/>
                    <a:pt x="22" y="98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99"/>
                    <a:pt x="23" y="99"/>
                    <a:pt x="23" y="100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1" y="115"/>
                    <a:pt x="21" y="115"/>
                    <a:pt x="20" y="116"/>
                  </a:cubicBezTo>
                  <a:cubicBezTo>
                    <a:pt x="20" y="116"/>
                    <a:pt x="20" y="116"/>
                    <a:pt x="20" y="117"/>
                  </a:cubicBezTo>
                  <a:cubicBezTo>
                    <a:pt x="19" y="117"/>
                    <a:pt x="19" y="117"/>
                    <a:pt x="19" y="117"/>
                  </a:cubicBezTo>
                  <a:cubicBezTo>
                    <a:pt x="18" y="117"/>
                    <a:pt x="17" y="117"/>
                    <a:pt x="17" y="118"/>
                  </a:cubicBezTo>
                  <a:cubicBezTo>
                    <a:pt x="17" y="119"/>
                    <a:pt x="18" y="120"/>
                    <a:pt x="19" y="120"/>
                  </a:cubicBezTo>
                  <a:cubicBezTo>
                    <a:pt x="19" y="120"/>
                    <a:pt x="19" y="120"/>
                    <a:pt x="19" y="120"/>
                  </a:cubicBezTo>
                  <a:cubicBezTo>
                    <a:pt x="18" y="127"/>
                    <a:pt x="18" y="127"/>
                    <a:pt x="18" y="127"/>
                  </a:cubicBezTo>
                  <a:cubicBezTo>
                    <a:pt x="19" y="127"/>
                    <a:pt x="19" y="127"/>
                    <a:pt x="19" y="127"/>
                  </a:cubicBezTo>
                  <a:cubicBezTo>
                    <a:pt x="19" y="127"/>
                    <a:pt x="19" y="128"/>
                    <a:pt x="19" y="129"/>
                  </a:cubicBezTo>
                  <a:cubicBezTo>
                    <a:pt x="19" y="129"/>
                    <a:pt x="19" y="129"/>
                    <a:pt x="18" y="130"/>
                  </a:cubicBezTo>
                  <a:cubicBezTo>
                    <a:pt x="18" y="130"/>
                    <a:pt x="18" y="131"/>
                    <a:pt x="18" y="131"/>
                  </a:cubicBezTo>
                  <a:cubicBezTo>
                    <a:pt x="18" y="132"/>
                    <a:pt x="18" y="132"/>
                    <a:pt x="18" y="132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17" y="148"/>
                    <a:pt x="17" y="148"/>
                    <a:pt x="17" y="148"/>
                  </a:cubicBezTo>
                  <a:cubicBezTo>
                    <a:pt x="17" y="148"/>
                    <a:pt x="17" y="148"/>
                    <a:pt x="17" y="148"/>
                  </a:cubicBezTo>
                  <a:cubicBezTo>
                    <a:pt x="17" y="148"/>
                    <a:pt x="16" y="148"/>
                    <a:pt x="16" y="148"/>
                  </a:cubicBezTo>
                  <a:cubicBezTo>
                    <a:pt x="16" y="149"/>
                    <a:pt x="15" y="149"/>
                    <a:pt x="1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2"/>
                    <a:pt x="13" y="152"/>
                    <a:pt x="13" y="153"/>
                  </a:cubicBezTo>
                  <a:cubicBezTo>
                    <a:pt x="14" y="153"/>
                    <a:pt x="14" y="153"/>
                    <a:pt x="14" y="153"/>
                  </a:cubicBezTo>
                  <a:cubicBezTo>
                    <a:pt x="15" y="154"/>
                    <a:pt x="15" y="154"/>
                    <a:pt x="15" y="154"/>
                  </a:cubicBezTo>
                  <a:cubicBezTo>
                    <a:pt x="14" y="160"/>
                    <a:pt x="14" y="160"/>
                    <a:pt x="14" y="160"/>
                  </a:cubicBezTo>
                  <a:cubicBezTo>
                    <a:pt x="14" y="160"/>
                    <a:pt x="14" y="160"/>
                    <a:pt x="14" y="160"/>
                  </a:cubicBezTo>
                  <a:cubicBezTo>
                    <a:pt x="15" y="160"/>
                    <a:pt x="15" y="161"/>
                    <a:pt x="15" y="162"/>
                  </a:cubicBezTo>
                  <a:cubicBezTo>
                    <a:pt x="14" y="162"/>
                    <a:pt x="13" y="163"/>
                    <a:pt x="13" y="164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5" y="166"/>
                  </a:cubicBezTo>
                  <a:cubicBezTo>
                    <a:pt x="13" y="181"/>
                    <a:pt x="13" y="181"/>
                    <a:pt x="13" y="181"/>
                  </a:cubicBezTo>
                  <a:cubicBezTo>
                    <a:pt x="13" y="181"/>
                    <a:pt x="13" y="181"/>
                    <a:pt x="13" y="181"/>
                  </a:cubicBezTo>
                  <a:cubicBezTo>
                    <a:pt x="12" y="181"/>
                    <a:pt x="11" y="182"/>
                    <a:pt x="11" y="183"/>
                  </a:cubicBezTo>
                  <a:cubicBezTo>
                    <a:pt x="10" y="183"/>
                    <a:pt x="10" y="183"/>
                    <a:pt x="10" y="183"/>
                  </a:cubicBezTo>
                  <a:cubicBezTo>
                    <a:pt x="10" y="183"/>
                    <a:pt x="9" y="183"/>
                    <a:pt x="9" y="184"/>
                  </a:cubicBezTo>
                  <a:cubicBezTo>
                    <a:pt x="9" y="185"/>
                    <a:pt x="9" y="186"/>
                    <a:pt x="10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0" y="193"/>
                    <a:pt x="10" y="193"/>
                    <a:pt x="10" y="193"/>
                  </a:cubicBezTo>
                  <a:cubicBezTo>
                    <a:pt x="10" y="193"/>
                    <a:pt x="10" y="193"/>
                    <a:pt x="10" y="193"/>
                  </a:cubicBezTo>
                  <a:cubicBezTo>
                    <a:pt x="10" y="193"/>
                    <a:pt x="11" y="194"/>
                    <a:pt x="11" y="195"/>
                  </a:cubicBezTo>
                  <a:cubicBezTo>
                    <a:pt x="10" y="195"/>
                    <a:pt x="9" y="196"/>
                    <a:pt x="9" y="197"/>
                  </a:cubicBezTo>
                  <a:cubicBezTo>
                    <a:pt x="9" y="198"/>
                    <a:pt x="9" y="198"/>
                    <a:pt x="9" y="198"/>
                  </a:cubicBezTo>
                  <a:cubicBezTo>
                    <a:pt x="10" y="198"/>
                    <a:pt x="10" y="198"/>
                    <a:pt x="10" y="198"/>
                  </a:cubicBezTo>
                  <a:cubicBezTo>
                    <a:pt x="10" y="198"/>
                    <a:pt x="10" y="198"/>
                    <a:pt x="11" y="199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8" y="214"/>
                    <a:pt x="8" y="214"/>
                    <a:pt x="7" y="214"/>
                  </a:cubicBezTo>
                  <a:cubicBezTo>
                    <a:pt x="7" y="215"/>
                    <a:pt x="7" y="215"/>
                    <a:pt x="7" y="216"/>
                  </a:cubicBezTo>
                  <a:cubicBezTo>
                    <a:pt x="6" y="216"/>
                    <a:pt x="6" y="216"/>
                    <a:pt x="6" y="216"/>
                  </a:cubicBezTo>
                  <a:cubicBezTo>
                    <a:pt x="5" y="216"/>
                    <a:pt x="4" y="216"/>
                    <a:pt x="4" y="217"/>
                  </a:cubicBezTo>
                  <a:cubicBezTo>
                    <a:pt x="4" y="218"/>
                    <a:pt x="5" y="219"/>
                    <a:pt x="6" y="219"/>
                  </a:cubicBezTo>
                  <a:cubicBezTo>
                    <a:pt x="6" y="219"/>
                    <a:pt x="6" y="219"/>
                    <a:pt x="6" y="219"/>
                  </a:cubicBezTo>
                  <a:cubicBezTo>
                    <a:pt x="5" y="226"/>
                    <a:pt x="5" y="226"/>
                    <a:pt x="5" y="226"/>
                  </a:cubicBezTo>
                  <a:cubicBezTo>
                    <a:pt x="6" y="226"/>
                    <a:pt x="6" y="226"/>
                    <a:pt x="6" y="226"/>
                  </a:cubicBezTo>
                  <a:cubicBezTo>
                    <a:pt x="6" y="226"/>
                    <a:pt x="6" y="227"/>
                    <a:pt x="6" y="228"/>
                  </a:cubicBezTo>
                  <a:cubicBezTo>
                    <a:pt x="6" y="228"/>
                    <a:pt x="5" y="229"/>
                    <a:pt x="5" y="230"/>
                  </a:cubicBezTo>
                  <a:cubicBezTo>
                    <a:pt x="5" y="230"/>
                    <a:pt x="5" y="230"/>
                    <a:pt x="5" y="230"/>
                  </a:cubicBezTo>
                  <a:cubicBezTo>
                    <a:pt x="6" y="231"/>
                    <a:pt x="6" y="231"/>
                    <a:pt x="6" y="231"/>
                  </a:cubicBezTo>
                  <a:cubicBezTo>
                    <a:pt x="6" y="231"/>
                    <a:pt x="6" y="231"/>
                    <a:pt x="6" y="231"/>
                  </a:cubicBezTo>
                  <a:cubicBezTo>
                    <a:pt x="4" y="247"/>
                    <a:pt x="4" y="247"/>
                    <a:pt x="4" y="247"/>
                  </a:cubicBezTo>
                  <a:cubicBezTo>
                    <a:pt x="4" y="247"/>
                    <a:pt x="4" y="247"/>
                    <a:pt x="4" y="247"/>
                  </a:cubicBezTo>
                  <a:cubicBezTo>
                    <a:pt x="3" y="247"/>
                    <a:pt x="2" y="248"/>
                    <a:pt x="2" y="249"/>
                  </a:cubicBezTo>
                  <a:cubicBezTo>
                    <a:pt x="2" y="249"/>
                    <a:pt x="2" y="249"/>
                    <a:pt x="2" y="249"/>
                  </a:cubicBezTo>
                  <a:cubicBezTo>
                    <a:pt x="1" y="249"/>
                    <a:pt x="0" y="249"/>
                    <a:pt x="0" y="25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1" y="252"/>
                    <a:pt x="1" y="252"/>
                    <a:pt x="1" y="252"/>
                  </a:cubicBezTo>
                  <a:cubicBezTo>
                    <a:pt x="51" y="260"/>
                    <a:pt x="51" y="260"/>
                    <a:pt x="51" y="260"/>
                  </a:cubicBezTo>
                  <a:cubicBezTo>
                    <a:pt x="100" y="268"/>
                    <a:pt x="100" y="268"/>
                    <a:pt x="100" y="268"/>
                  </a:cubicBezTo>
                  <a:cubicBezTo>
                    <a:pt x="100" y="268"/>
                    <a:pt x="101" y="268"/>
                    <a:pt x="101" y="268"/>
                  </a:cubicBezTo>
                  <a:cubicBezTo>
                    <a:pt x="102" y="268"/>
                    <a:pt x="102" y="267"/>
                    <a:pt x="102" y="267"/>
                  </a:cubicBezTo>
                  <a:cubicBezTo>
                    <a:pt x="102" y="266"/>
                    <a:pt x="101" y="265"/>
                    <a:pt x="100" y="265"/>
                  </a:cubicBezTo>
                  <a:cubicBezTo>
                    <a:pt x="100" y="265"/>
                    <a:pt x="100" y="265"/>
                    <a:pt x="100" y="265"/>
                  </a:cubicBezTo>
                  <a:cubicBezTo>
                    <a:pt x="100" y="264"/>
                    <a:pt x="100" y="263"/>
                    <a:pt x="99" y="263"/>
                  </a:cubicBezTo>
                  <a:cubicBezTo>
                    <a:pt x="99" y="262"/>
                    <a:pt x="99" y="262"/>
                    <a:pt x="99" y="262"/>
                  </a:cubicBezTo>
                  <a:cubicBezTo>
                    <a:pt x="101" y="247"/>
                    <a:pt x="101" y="247"/>
                    <a:pt x="101" y="247"/>
                  </a:cubicBezTo>
                  <a:cubicBezTo>
                    <a:pt x="101" y="247"/>
                    <a:pt x="101" y="246"/>
                    <a:pt x="101" y="246"/>
                  </a:cubicBezTo>
                  <a:cubicBezTo>
                    <a:pt x="102" y="246"/>
                    <a:pt x="102" y="246"/>
                    <a:pt x="102" y="246"/>
                  </a:cubicBezTo>
                  <a:cubicBezTo>
                    <a:pt x="103" y="246"/>
                    <a:pt x="103" y="246"/>
                    <a:pt x="103" y="246"/>
                  </a:cubicBezTo>
                  <a:cubicBezTo>
                    <a:pt x="103" y="245"/>
                    <a:pt x="102" y="244"/>
                    <a:pt x="101" y="244"/>
                  </a:cubicBezTo>
                  <a:cubicBezTo>
                    <a:pt x="101" y="244"/>
                    <a:pt x="101" y="244"/>
                    <a:pt x="101" y="244"/>
                  </a:cubicBezTo>
                  <a:cubicBezTo>
                    <a:pt x="102" y="243"/>
                    <a:pt x="102" y="242"/>
                    <a:pt x="103" y="242"/>
                  </a:cubicBezTo>
                  <a:cubicBezTo>
                    <a:pt x="103" y="241"/>
                    <a:pt x="103" y="241"/>
                    <a:pt x="103" y="241"/>
                  </a:cubicBezTo>
                  <a:cubicBezTo>
                    <a:pt x="103" y="235"/>
                    <a:pt x="103" y="235"/>
                    <a:pt x="103" y="235"/>
                  </a:cubicBezTo>
                  <a:cubicBezTo>
                    <a:pt x="104" y="235"/>
                    <a:pt x="104" y="235"/>
                    <a:pt x="104" y="235"/>
                  </a:cubicBezTo>
                  <a:cubicBezTo>
                    <a:pt x="105" y="235"/>
                    <a:pt x="105" y="235"/>
                    <a:pt x="106" y="235"/>
                  </a:cubicBezTo>
                  <a:cubicBezTo>
                    <a:pt x="106" y="235"/>
                    <a:pt x="106" y="234"/>
                    <a:pt x="106" y="234"/>
                  </a:cubicBezTo>
                  <a:cubicBezTo>
                    <a:pt x="106" y="234"/>
                    <a:pt x="106" y="234"/>
                    <a:pt x="106" y="234"/>
                  </a:cubicBezTo>
                  <a:cubicBezTo>
                    <a:pt x="106" y="233"/>
                    <a:pt x="106" y="233"/>
                    <a:pt x="106" y="232"/>
                  </a:cubicBezTo>
                  <a:cubicBezTo>
                    <a:pt x="106" y="232"/>
                    <a:pt x="105" y="232"/>
                    <a:pt x="105" y="232"/>
                  </a:cubicBezTo>
                  <a:cubicBezTo>
                    <a:pt x="104" y="232"/>
                    <a:pt x="104" y="232"/>
                    <a:pt x="104" y="232"/>
                  </a:cubicBezTo>
                  <a:cubicBezTo>
                    <a:pt x="104" y="231"/>
                    <a:pt x="104" y="230"/>
                    <a:pt x="103" y="230"/>
                  </a:cubicBezTo>
                  <a:cubicBezTo>
                    <a:pt x="103" y="230"/>
                    <a:pt x="103" y="230"/>
                    <a:pt x="103" y="230"/>
                  </a:cubicBezTo>
                  <a:cubicBezTo>
                    <a:pt x="105" y="214"/>
                    <a:pt x="105" y="214"/>
                    <a:pt x="105" y="214"/>
                  </a:cubicBezTo>
                  <a:cubicBezTo>
                    <a:pt x="105" y="214"/>
                    <a:pt x="105" y="214"/>
                    <a:pt x="106" y="213"/>
                  </a:cubicBezTo>
                  <a:cubicBezTo>
                    <a:pt x="107" y="214"/>
                    <a:pt x="107" y="214"/>
                    <a:pt x="107" y="214"/>
                  </a:cubicBezTo>
                  <a:cubicBezTo>
                    <a:pt x="107" y="213"/>
                    <a:pt x="107" y="213"/>
                    <a:pt x="107" y="213"/>
                  </a:cubicBezTo>
                  <a:cubicBezTo>
                    <a:pt x="107" y="213"/>
                    <a:pt x="107" y="212"/>
                    <a:pt x="106" y="211"/>
                  </a:cubicBezTo>
                  <a:cubicBezTo>
                    <a:pt x="106" y="211"/>
                    <a:pt x="106" y="211"/>
                    <a:pt x="106" y="211"/>
                  </a:cubicBezTo>
                  <a:cubicBezTo>
                    <a:pt x="106" y="211"/>
                    <a:pt x="106" y="211"/>
                    <a:pt x="106" y="211"/>
                  </a:cubicBezTo>
                  <a:cubicBezTo>
                    <a:pt x="106" y="210"/>
                    <a:pt x="106" y="209"/>
                    <a:pt x="107" y="209"/>
                  </a:cubicBezTo>
                  <a:cubicBezTo>
                    <a:pt x="107" y="209"/>
                    <a:pt x="107" y="209"/>
                    <a:pt x="107" y="209"/>
                  </a:cubicBezTo>
                  <a:cubicBezTo>
                    <a:pt x="108" y="202"/>
                    <a:pt x="108" y="202"/>
                    <a:pt x="108" y="202"/>
                  </a:cubicBezTo>
                  <a:cubicBezTo>
                    <a:pt x="109" y="202"/>
                    <a:pt x="109" y="202"/>
                    <a:pt x="109" y="202"/>
                  </a:cubicBezTo>
                  <a:cubicBezTo>
                    <a:pt x="109" y="203"/>
                    <a:pt x="109" y="202"/>
                    <a:pt x="110" y="202"/>
                  </a:cubicBezTo>
                  <a:cubicBezTo>
                    <a:pt x="110" y="202"/>
                    <a:pt x="110" y="201"/>
                    <a:pt x="110" y="201"/>
                  </a:cubicBezTo>
                  <a:cubicBezTo>
                    <a:pt x="110" y="201"/>
                    <a:pt x="110" y="201"/>
                    <a:pt x="110" y="201"/>
                  </a:cubicBezTo>
                  <a:cubicBezTo>
                    <a:pt x="110" y="200"/>
                    <a:pt x="110" y="200"/>
                    <a:pt x="110" y="200"/>
                  </a:cubicBezTo>
                  <a:cubicBezTo>
                    <a:pt x="110" y="199"/>
                    <a:pt x="110" y="199"/>
                    <a:pt x="109" y="199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109" y="198"/>
                    <a:pt x="109" y="198"/>
                    <a:pt x="108" y="197"/>
                  </a:cubicBezTo>
                  <a:cubicBezTo>
                    <a:pt x="108" y="197"/>
                    <a:pt x="108" y="197"/>
                    <a:pt x="107" y="197"/>
                  </a:cubicBezTo>
                  <a:cubicBezTo>
                    <a:pt x="107" y="197"/>
                    <a:pt x="107" y="197"/>
                    <a:pt x="107" y="197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10" y="181"/>
                    <a:pt x="110" y="181"/>
                    <a:pt x="110" y="180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0"/>
                    <a:pt x="111" y="180"/>
                    <a:pt x="111" y="180"/>
                  </a:cubicBezTo>
                  <a:cubicBezTo>
                    <a:pt x="111" y="180"/>
                    <a:pt x="111" y="179"/>
                    <a:pt x="111" y="178"/>
                  </a:cubicBezTo>
                  <a:cubicBezTo>
                    <a:pt x="111" y="178"/>
                    <a:pt x="110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77"/>
                    <a:pt x="111" y="176"/>
                    <a:pt x="111" y="176"/>
                  </a:cubicBezTo>
                  <a:cubicBezTo>
                    <a:pt x="111" y="176"/>
                    <a:pt x="111" y="176"/>
                    <a:pt x="111" y="176"/>
                  </a:cubicBezTo>
                  <a:cubicBezTo>
                    <a:pt x="112" y="169"/>
                    <a:pt x="112" y="169"/>
                    <a:pt x="112" y="169"/>
                  </a:cubicBezTo>
                  <a:cubicBezTo>
                    <a:pt x="113" y="170"/>
                    <a:pt x="113" y="170"/>
                    <a:pt x="113" y="170"/>
                  </a:cubicBezTo>
                  <a:cubicBezTo>
                    <a:pt x="113" y="170"/>
                    <a:pt x="114" y="169"/>
                    <a:pt x="114" y="169"/>
                  </a:cubicBezTo>
                  <a:cubicBezTo>
                    <a:pt x="114" y="169"/>
                    <a:pt x="115" y="168"/>
                    <a:pt x="115" y="168"/>
                  </a:cubicBezTo>
                  <a:cubicBezTo>
                    <a:pt x="115" y="168"/>
                    <a:pt x="115" y="168"/>
                    <a:pt x="115" y="168"/>
                  </a:cubicBezTo>
                  <a:cubicBezTo>
                    <a:pt x="115" y="167"/>
                    <a:pt x="115" y="167"/>
                    <a:pt x="114" y="167"/>
                  </a:cubicBezTo>
                  <a:cubicBezTo>
                    <a:pt x="114" y="166"/>
                    <a:pt x="114" y="166"/>
                    <a:pt x="113" y="166"/>
                  </a:cubicBezTo>
                  <a:cubicBezTo>
                    <a:pt x="113" y="166"/>
                    <a:pt x="113" y="166"/>
                    <a:pt x="113" y="166"/>
                  </a:cubicBezTo>
                  <a:cubicBezTo>
                    <a:pt x="113" y="165"/>
                    <a:pt x="113" y="164"/>
                    <a:pt x="112" y="164"/>
                  </a:cubicBezTo>
                  <a:cubicBezTo>
                    <a:pt x="112" y="164"/>
                    <a:pt x="112" y="164"/>
                    <a:pt x="112" y="164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4" y="148"/>
                    <a:pt x="114" y="148"/>
                    <a:pt x="114" y="147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6" y="147"/>
                    <a:pt x="115" y="146"/>
                    <a:pt x="115" y="145"/>
                  </a:cubicBezTo>
                  <a:cubicBezTo>
                    <a:pt x="115" y="145"/>
                    <a:pt x="115" y="145"/>
                    <a:pt x="114" y="145"/>
                  </a:cubicBezTo>
                  <a:cubicBezTo>
                    <a:pt x="114" y="145"/>
                    <a:pt x="114" y="145"/>
                    <a:pt x="114" y="145"/>
                  </a:cubicBezTo>
                  <a:cubicBezTo>
                    <a:pt x="115" y="144"/>
                    <a:pt x="115" y="143"/>
                    <a:pt x="115" y="143"/>
                  </a:cubicBezTo>
                  <a:cubicBezTo>
                    <a:pt x="116" y="143"/>
                    <a:pt x="116" y="143"/>
                    <a:pt x="116" y="143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8" y="136"/>
                    <a:pt x="118" y="136"/>
                    <a:pt x="118" y="136"/>
                  </a:cubicBezTo>
                  <a:cubicBezTo>
                    <a:pt x="119" y="136"/>
                    <a:pt x="119" y="135"/>
                    <a:pt x="119" y="135"/>
                  </a:cubicBezTo>
                  <a:cubicBezTo>
                    <a:pt x="119" y="134"/>
                    <a:pt x="119" y="133"/>
                    <a:pt x="118" y="133"/>
                  </a:cubicBezTo>
                  <a:cubicBezTo>
                    <a:pt x="117" y="133"/>
                    <a:pt x="117" y="133"/>
                    <a:pt x="117" y="133"/>
                  </a:cubicBezTo>
                  <a:cubicBezTo>
                    <a:pt x="117" y="132"/>
                    <a:pt x="117" y="131"/>
                    <a:pt x="116" y="131"/>
                  </a:cubicBezTo>
                  <a:cubicBezTo>
                    <a:pt x="116" y="131"/>
                    <a:pt x="116" y="131"/>
                    <a:pt x="116" y="131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18" y="115"/>
                    <a:pt x="118" y="115"/>
                    <a:pt x="118" y="114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20" y="114"/>
                    <a:pt x="120" y="114"/>
                    <a:pt x="120" y="114"/>
                  </a:cubicBezTo>
                  <a:cubicBezTo>
                    <a:pt x="120" y="113"/>
                    <a:pt x="119" y="112"/>
                    <a:pt x="119" y="112"/>
                  </a:cubicBezTo>
                  <a:cubicBezTo>
                    <a:pt x="119" y="112"/>
                    <a:pt x="119" y="112"/>
                    <a:pt x="119" y="112"/>
                  </a:cubicBezTo>
                  <a:cubicBezTo>
                    <a:pt x="119" y="111"/>
                    <a:pt x="119" y="110"/>
                    <a:pt x="120" y="110"/>
                  </a:cubicBezTo>
                  <a:cubicBezTo>
                    <a:pt x="120" y="110"/>
                    <a:pt x="120" y="110"/>
                    <a:pt x="120" y="110"/>
                  </a:cubicBezTo>
                  <a:cubicBezTo>
                    <a:pt x="121" y="103"/>
                    <a:pt x="121" y="103"/>
                    <a:pt x="121" y="103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22" y="104"/>
                    <a:pt x="122" y="103"/>
                    <a:pt x="123" y="103"/>
                  </a:cubicBezTo>
                  <a:cubicBezTo>
                    <a:pt x="123" y="103"/>
                    <a:pt x="123" y="102"/>
                    <a:pt x="123" y="102"/>
                  </a:cubicBezTo>
                  <a:cubicBezTo>
                    <a:pt x="123" y="102"/>
                    <a:pt x="123" y="102"/>
                    <a:pt x="123" y="102"/>
                  </a:cubicBezTo>
                  <a:cubicBezTo>
                    <a:pt x="123" y="101"/>
                    <a:pt x="123" y="101"/>
                    <a:pt x="123" y="101"/>
                  </a:cubicBezTo>
                  <a:cubicBezTo>
                    <a:pt x="123" y="100"/>
                    <a:pt x="122" y="100"/>
                    <a:pt x="122" y="100"/>
                  </a:cubicBezTo>
                  <a:cubicBezTo>
                    <a:pt x="122" y="100"/>
                    <a:pt x="122" y="100"/>
                    <a:pt x="122" y="100"/>
                  </a:cubicBezTo>
                  <a:cubicBezTo>
                    <a:pt x="122" y="99"/>
                    <a:pt x="122" y="99"/>
                    <a:pt x="121" y="98"/>
                  </a:cubicBezTo>
                  <a:cubicBezTo>
                    <a:pt x="121" y="98"/>
                    <a:pt x="121" y="98"/>
                    <a:pt x="120" y="98"/>
                  </a:cubicBezTo>
                  <a:cubicBezTo>
                    <a:pt x="120" y="98"/>
                    <a:pt x="120" y="98"/>
                    <a:pt x="120" y="98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23" y="82"/>
                    <a:pt x="123" y="82"/>
                    <a:pt x="123" y="81"/>
                  </a:cubicBezTo>
                  <a:cubicBezTo>
                    <a:pt x="124" y="82"/>
                    <a:pt x="124" y="82"/>
                    <a:pt x="124" y="82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4" y="81"/>
                    <a:pt x="124" y="80"/>
                    <a:pt x="124" y="80"/>
                  </a:cubicBezTo>
                  <a:cubicBezTo>
                    <a:pt x="124" y="79"/>
                    <a:pt x="123" y="79"/>
                    <a:pt x="123" y="79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3" y="78"/>
                    <a:pt x="123" y="77"/>
                    <a:pt x="124" y="77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1"/>
                    <a:pt x="127" y="71"/>
                    <a:pt x="127" y="70"/>
                  </a:cubicBezTo>
                  <a:cubicBezTo>
                    <a:pt x="127" y="70"/>
                    <a:pt x="128" y="70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8"/>
                    <a:pt x="127" y="67"/>
                    <a:pt x="126" y="67"/>
                  </a:cubicBezTo>
                  <a:close/>
                  <a:moveTo>
                    <a:pt x="109" y="73"/>
                  </a:moveTo>
                  <a:cubicBezTo>
                    <a:pt x="110" y="73"/>
                    <a:pt x="110" y="73"/>
                    <a:pt x="110" y="73"/>
                  </a:cubicBezTo>
                  <a:cubicBezTo>
                    <a:pt x="111" y="73"/>
                    <a:pt x="113" y="75"/>
                    <a:pt x="113" y="77"/>
                  </a:cubicBezTo>
                  <a:cubicBezTo>
                    <a:pt x="113" y="77"/>
                    <a:pt x="113" y="77"/>
                    <a:pt x="113" y="77"/>
                  </a:cubicBezTo>
                  <a:cubicBezTo>
                    <a:pt x="112" y="77"/>
                    <a:pt x="112" y="77"/>
                    <a:pt x="112" y="78"/>
                  </a:cubicBezTo>
                  <a:cubicBezTo>
                    <a:pt x="111" y="78"/>
                    <a:pt x="111" y="79"/>
                    <a:pt x="111" y="79"/>
                  </a:cubicBezTo>
                  <a:cubicBezTo>
                    <a:pt x="111" y="80"/>
                    <a:pt x="111" y="80"/>
                    <a:pt x="111" y="80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80"/>
                    <a:pt x="112" y="80"/>
                    <a:pt x="113" y="80"/>
                  </a:cubicBezTo>
                  <a:cubicBezTo>
                    <a:pt x="111" y="96"/>
                    <a:pt x="111" y="96"/>
                    <a:pt x="111" y="96"/>
                  </a:cubicBezTo>
                  <a:cubicBezTo>
                    <a:pt x="110" y="96"/>
                    <a:pt x="110" y="96"/>
                    <a:pt x="110" y="96"/>
                  </a:cubicBezTo>
                  <a:cubicBezTo>
                    <a:pt x="110" y="96"/>
                    <a:pt x="110" y="96"/>
                    <a:pt x="109" y="96"/>
                  </a:cubicBezTo>
                  <a:cubicBezTo>
                    <a:pt x="109" y="97"/>
                    <a:pt x="109" y="97"/>
                    <a:pt x="109" y="98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4" y="96"/>
                    <a:pt x="104" y="96"/>
                    <a:pt x="104" y="96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06" y="79"/>
                    <a:pt x="106" y="79"/>
                    <a:pt x="106" y="79"/>
                  </a:cubicBezTo>
                  <a:cubicBezTo>
                    <a:pt x="106" y="78"/>
                    <a:pt x="106" y="78"/>
                    <a:pt x="106" y="78"/>
                  </a:cubicBezTo>
                  <a:cubicBezTo>
                    <a:pt x="107" y="78"/>
                    <a:pt x="106" y="77"/>
                    <a:pt x="106" y="77"/>
                  </a:cubicBezTo>
                  <a:cubicBezTo>
                    <a:pt x="106" y="76"/>
                    <a:pt x="106" y="76"/>
                    <a:pt x="105" y="76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6" y="74"/>
                    <a:pt x="108" y="73"/>
                    <a:pt x="109" y="73"/>
                  </a:cubicBezTo>
                  <a:close/>
                  <a:moveTo>
                    <a:pt x="108" y="113"/>
                  </a:moveTo>
                  <a:cubicBezTo>
                    <a:pt x="108" y="113"/>
                    <a:pt x="108" y="113"/>
                    <a:pt x="108" y="113"/>
                  </a:cubicBezTo>
                  <a:cubicBezTo>
                    <a:pt x="106" y="129"/>
                    <a:pt x="106" y="129"/>
                    <a:pt x="106" y="129"/>
                  </a:cubicBezTo>
                  <a:cubicBezTo>
                    <a:pt x="106" y="129"/>
                    <a:pt x="106" y="129"/>
                    <a:pt x="106" y="129"/>
                  </a:cubicBezTo>
                  <a:cubicBezTo>
                    <a:pt x="105" y="129"/>
                    <a:pt x="105" y="130"/>
                    <a:pt x="104" y="131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0" y="129"/>
                    <a:pt x="99" y="128"/>
                    <a:pt x="99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1" y="112"/>
                    <a:pt x="101" y="112"/>
                    <a:pt x="101" y="111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2" y="110"/>
                    <a:pt x="102" y="109"/>
                    <a:pt x="101" y="109"/>
                  </a:cubicBezTo>
                  <a:cubicBezTo>
                    <a:pt x="102" y="107"/>
                    <a:pt x="103" y="106"/>
                    <a:pt x="105" y="106"/>
                  </a:cubicBezTo>
                  <a:cubicBezTo>
                    <a:pt x="105" y="106"/>
                    <a:pt x="105" y="106"/>
                    <a:pt x="105" y="106"/>
                  </a:cubicBezTo>
                  <a:cubicBezTo>
                    <a:pt x="107" y="106"/>
                    <a:pt x="108" y="108"/>
                    <a:pt x="108" y="110"/>
                  </a:cubicBezTo>
                  <a:cubicBezTo>
                    <a:pt x="108" y="110"/>
                    <a:pt x="107" y="111"/>
                    <a:pt x="107" y="112"/>
                  </a:cubicBezTo>
                  <a:cubicBezTo>
                    <a:pt x="107" y="112"/>
                    <a:pt x="107" y="112"/>
                    <a:pt x="107" y="112"/>
                  </a:cubicBezTo>
                  <a:lnTo>
                    <a:pt x="108" y="113"/>
                  </a:lnTo>
                  <a:close/>
                  <a:moveTo>
                    <a:pt x="104" y="146"/>
                  </a:moveTo>
                  <a:cubicBezTo>
                    <a:pt x="104" y="146"/>
                    <a:pt x="104" y="146"/>
                    <a:pt x="104" y="146"/>
                  </a:cubicBezTo>
                  <a:cubicBezTo>
                    <a:pt x="102" y="162"/>
                    <a:pt x="102" y="162"/>
                    <a:pt x="102" y="162"/>
                  </a:cubicBezTo>
                  <a:cubicBezTo>
                    <a:pt x="102" y="162"/>
                    <a:pt x="102" y="162"/>
                    <a:pt x="102" y="162"/>
                  </a:cubicBezTo>
                  <a:cubicBezTo>
                    <a:pt x="101" y="162"/>
                    <a:pt x="100" y="163"/>
                    <a:pt x="100" y="164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6" y="162"/>
                    <a:pt x="95" y="161"/>
                    <a:pt x="94" y="161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6" y="145"/>
                    <a:pt x="96" y="145"/>
                    <a:pt x="96" y="145"/>
                  </a:cubicBezTo>
                  <a:cubicBezTo>
                    <a:pt x="96" y="145"/>
                    <a:pt x="96" y="145"/>
                    <a:pt x="97" y="144"/>
                  </a:cubicBezTo>
                  <a:cubicBezTo>
                    <a:pt x="98" y="145"/>
                    <a:pt x="98" y="145"/>
                    <a:pt x="98" y="145"/>
                  </a:cubicBezTo>
                  <a:cubicBezTo>
                    <a:pt x="98" y="144"/>
                    <a:pt x="98" y="144"/>
                    <a:pt x="98" y="144"/>
                  </a:cubicBezTo>
                  <a:cubicBezTo>
                    <a:pt x="98" y="144"/>
                    <a:pt x="98" y="143"/>
                    <a:pt x="98" y="143"/>
                  </a:cubicBezTo>
                  <a:cubicBezTo>
                    <a:pt x="97" y="142"/>
                    <a:pt x="97" y="142"/>
                    <a:pt x="97" y="142"/>
                  </a:cubicBezTo>
                  <a:cubicBezTo>
                    <a:pt x="98" y="140"/>
                    <a:pt x="99" y="139"/>
                    <a:pt x="101" y="139"/>
                  </a:cubicBezTo>
                  <a:cubicBezTo>
                    <a:pt x="101" y="139"/>
                    <a:pt x="101" y="139"/>
                    <a:pt x="101" y="139"/>
                  </a:cubicBezTo>
                  <a:cubicBezTo>
                    <a:pt x="103" y="139"/>
                    <a:pt x="104" y="141"/>
                    <a:pt x="104" y="143"/>
                  </a:cubicBezTo>
                  <a:cubicBezTo>
                    <a:pt x="104" y="143"/>
                    <a:pt x="103" y="143"/>
                    <a:pt x="103" y="143"/>
                  </a:cubicBezTo>
                  <a:cubicBezTo>
                    <a:pt x="103" y="144"/>
                    <a:pt x="102" y="144"/>
                    <a:pt x="102" y="145"/>
                  </a:cubicBezTo>
                  <a:cubicBezTo>
                    <a:pt x="102" y="145"/>
                    <a:pt x="102" y="145"/>
                    <a:pt x="102" y="145"/>
                  </a:cubicBezTo>
                  <a:lnTo>
                    <a:pt x="104" y="146"/>
                  </a:lnTo>
                  <a:close/>
                  <a:moveTo>
                    <a:pt x="99" y="179"/>
                  </a:moveTo>
                  <a:cubicBezTo>
                    <a:pt x="99" y="179"/>
                    <a:pt x="99" y="179"/>
                    <a:pt x="100" y="179"/>
                  </a:cubicBezTo>
                  <a:cubicBezTo>
                    <a:pt x="98" y="195"/>
                    <a:pt x="98" y="195"/>
                    <a:pt x="98" y="195"/>
                  </a:cubicBezTo>
                  <a:cubicBezTo>
                    <a:pt x="97" y="195"/>
                    <a:pt x="97" y="195"/>
                    <a:pt x="97" y="195"/>
                  </a:cubicBezTo>
                  <a:cubicBezTo>
                    <a:pt x="97" y="195"/>
                    <a:pt x="97" y="195"/>
                    <a:pt x="96" y="195"/>
                  </a:cubicBezTo>
                  <a:cubicBezTo>
                    <a:pt x="96" y="196"/>
                    <a:pt x="96" y="196"/>
                    <a:pt x="96" y="197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5"/>
                    <a:pt x="91" y="194"/>
                    <a:pt x="90" y="194"/>
                  </a:cubicBezTo>
                  <a:cubicBezTo>
                    <a:pt x="90" y="194"/>
                    <a:pt x="90" y="194"/>
                    <a:pt x="90" y="194"/>
                  </a:cubicBezTo>
                  <a:cubicBezTo>
                    <a:pt x="92" y="178"/>
                    <a:pt x="92" y="178"/>
                    <a:pt x="92" y="178"/>
                  </a:cubicBezTo>
                  <a:cubicBezTo>
                    <a:pt x="92" y="178"/>
                    <a:pt x="92" y="178"/>
                    <a:pt x="92" y="177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4" y="177"/>
                    <a:pt x="94" y="177"/>
                    <a:pt x="94" y="177"/>
                  </a:cubicBezTo>
                  <a:cubicBezTo>
                    <a:pt x="94" y="177"/>
                    <a:pt x="93" y="176"/>
                    <a:pt x="93" y="176"/>
                  </a:cubicBezTo>
                  <a:cubicBezTo>
                    <a:pt x="93" y="175"/>
                    <a:pt x="93" y="175"/>
                    <a:pt x="92" y="175"/>
                  </a:cubicBezTo>
                  <a:cubicBezTo>
                    <a:pt x="93" y="173"/>
                    <a:pt x="95" y="172"/>
                    <a:pt x="96" y="172"/>
                  </a:cubicBezTo>
                  <a:cubicBezTo>
                    <a:pt x="97" y="172"/>
                    <a:pt x="97" y="172"/>
                    <a:pt x="97" y="172"/>
                  </a:cubicBezTo>
                  <a:cubicBezTo>
                    <a:pt x="98" y="172"/>
                    <a:pt x="99" y="174"/>
                    <a:pt x="100" y="176"/>
                  </a:cubicBezTo>
                  <a:cubicBezTo>
                    <a:pt x="99" y="176"/>
                    <a:pt x="99" y="176"/>
                    <a:pt x="99" y="177"/>
                  </a:cubicBezTo>
                  <a:cubicBezTo>
                    <a:pt x="98" y="177"/>
                    <a:pt x="98" y="177"/>
                    <a:pt x="98" y="178"/>
                  </a:cubicBezTo>
                  <a:cubicBezTo>
                    <a:pt x="98" y="178"/>
                    <a:pt x="98" y="178"/>
                    <a:pt x="98" y="178"/>
                  </a:cubicBezTo>
                  <a:lnTo>
                    <a:pt x="99" y="179"/>
                  </a:lnTo>
                  <a:close/>
                  <a:moveTo>
                    <a:pt x="95" y="212"/>
                  </a:moveTo>
                  <a:cubicBezTo>
                    <a:pt x="95" y="212"/>
                    <a:pt x="95" y="212"/>
                    <a:pt x="95" y="212"/>
                  </a:cubicBezTo>
                  <a:cubicBezTo>
                    <a:pt x="93" y="228"/>
                    <a:pt x="93" y="228"/>
                    <a:pt x="93" y="228"/>
                  </a:cubicBezTo>
                  <a:cubicBezTo>
                    <a:pt x="93" y="228"/>
                    <a:pt x="93" y="228"/>
                    <a:pt x="93" y="228"/>
                  </a:cubicBezTo>
                  <a:cubicBezTo>
                    <a:pt x="93" y="228"/>
                    <a:pt x="92" y="228"/>
                    <a:pt x="92" y="228"/>
                  </a:cubicBezTo>
                  <a:cubicBezTo>
                    <a:pt x="92" y="229"/>
                    <a:pt x="91" y="229"/>
                    <a:pt x="91" y="230"/>
                  </a:cubicBezTo>
                  <a:cubicBezTo>
                    <a:pt x="87" y="229"/>
                    <a:pt x="87" y="229"/>
                    <a:pt x="87" y="229"/>
                  </a:cubicBezTo>
                  <a:cubicBezTo>
                    <a:pt x="87" y="228"/>
                    <a:pt x="86" y="227"/>
                    <a:pt x="86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87" y="211"/>
                    <a:pt x="87" y="211"/>
                    <a:pt x="87" y="211"/>
                  </a:cubicBezTo>
                  <a:cubicBezTo>
                    <a:pt x="88" y="211"/>
                    <a:pt x="88" y="211"/>
                    <a:pt x="88" y="210"/>
                  </a:cubicBezTo>
                  <a:cubicBezTo>
                    <a:pt x="89" y="211"/>
                    <a:pt x="89" y="211"/>
                    <a:pt x="89" y="211"/>
                  </a:cubicBezTo>
                  <a:cubicBezTo>
                    <a:pt x="89" y="210"/>
                    <a:pt x="89" y="210"/>
                    <a:pt x="89" y="210"/>
                  </a:cubicBezTo>
                  <a:cubicBezTo>
                    <a:pt x="89" y="210"/>
                    <a:pt x="89" y="209"/>
                    <a:pt x="89" y="209"/>
                  </a:cubicBezTo>
                  <a:cubicBezTo>
                    <a:pt x="89" y="208"/>
                    <a:pt x="88" y="208"/>
                    <a:pt x="88" y="208"/>
                  </a:cubicBezTo>
                  <a:cubicBezTo>
                    <a:pt x="89" y="206"/>
                    <a:pt x="90" y="205"/>
                    <a:pt x="92" y="205"/>
                  </a:cubicBezTo>
                  <a:cubicBezTo>
                    <a:pt x="92" y="205"/>
                    <a:pt x="92" y="205"/>
                    <a:pt x="92" y="205"/>
                  </a:cubicBezTo>
                  <a:cubicBezTo>
                    <a:pt x="94" y="205"/>
                    <a:pt x="95" y="207"/>
                    <a:pt x="95" y="209"/>
                  </a:cubicBezTo>
                  <a:cubicBezTo>
                    <a:pt x="95" y="209"/>
                    <a:pt x="95" y="209"/>
                    <a:pt x="95" y="209"/>
                  </a:cubicBezTo>
                  <a:cubicBezTo>
                    <a:pt x="94" y="210"/>
                    <a:pt x="94" y="210"/>
                    <a:pt x="94" y="211"/>
                  </a:cubicBezTo>
                  <a:cubicBezTo>
                    <a:pt x="94" y="211"/>
                    <a:pt x="94" y="211"/>
                    <a:pt x="94" y="211"/>
                  </a:cubicBezTo>
                  <a:lnTo>
                    <a:pt x="95" y="212"/>
                  </a:lnTo>
                  <a:close/>
                  <a:moveTo>
                    <a:pt x="22" y="198"/>
                  </a:moveTo>
                  <a:cubicBezTo>
                    <a:pt x="21" y="197"/>
                    <a:pt x="21" y="197"/>
                    <a:pt x="21" y="197"/>
                  </a:cubicBezTo>
                  <a:cubicBezTo>
                    <a:pt x="21" y="197"/>
                    <a:pt x="21" y="197"/>
                    <a:pt x="21" y="197"/>
                  </a:cubicBezTo>
                  <a:cubicBezTo>
                    <a:pt x="22" y="195"/>
                    <a:pt x="23" y="194"/>
                    <a:pt x="25" y="194"/>
                  </a:cubicBezTo>
                  <a:cubicBezTo>
                    <a:pt x="25" y="194"/>
                    <a:pt x="25" y="194"/>
                    <a:pt x="25" y="194"/>
                  </a:cubicBezTo>
                  <a:cubicBezTo>
                    <a:pt x="27" y="194"/>
                    <a:pt x="28" y="196"/>
                    <a:pt x="28" y="198"/>
                  </a:cubicBezTo>
                  <a:cubicBezTo>
                    <a:pt x="27" y="198"/>
                    <a:pt x="27" y="199"/>
                    <a:pt x="26" y="200"/>
                  </a:cubicBezTo>
                  <a:cubicBezTo>
                    <a:pt x="26" y="200"/>
                    <a:pt x="26" y="200"/>
                    <a:pt x="26" y="200"/>
                  </a:cubicBezTo>
                  <a:cubicBezTo>
                    <a:pt x="28" y="201"/>
                    <a:pt x="28" y="201"/>
                    <a:pt x="28" y="201"/>
                  </a:cubicBezTo>
                  <a:cubicBezTo>
                    <a:pt x="28" y="201"/>
                    <a:pt x="28" y="201"/>
                    <a:pt x="28" y="201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5" y="217"/>
                    <a:pt x="25" y="217"/>
                    <a:pt x="25" y="217"/>
                  </a:cubicBezTo>
                  <a:cubicBezTo>
                    <a:pt x="24" y="218"/>
                    <a:pt x="24" y="218"/>
                    <a:pt x="24" y="219"/>
                  </a:cubicBezTo>
                  <a:cubicBezTo>
                    <a:pt x="20" y="218"/>
                    <a:pt x="20" y="218"/>
                    <a:pt x="20" y="218"/>
                  </a:cubicBezTo>
                  <a:cubicBezTo>
                    <a:pt x="20" y="217"/>
                    <a:pt x="19" y="217"/>
                    <a:pt x="19" y="216"/>
                  </a:cubicBezTo>
                  <a:cubicBezTo>
                    <a:pt x="19" y="216"/>
                    <a:pt x="19" y="216"/>
                    <a:pt x="18" y="216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20" y="200"/>
                    <a:pt x="20" y="200"/>
                    <a:pt x="20" y="200"/>
                  </a:cubicBezTo>
                  <a:cubicBezTo>
                    <a:pt x="20" y="200"/>
                    <a:pt x="21" y="200"/>
                    <a:pt x="21" y="199"/>
                  </a:cubicBezTo>
                  <a:cubicBezTo>
                    <a:pt x="22" y="200"/>
                    <a:pt x="22" y="200"/>
                    <a:pt x="22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8"/>
                    <a:pt x="22" y="198"/>
                  </a:cubicBezTo>
                  <a:close/>
                  <a:moveTo>
                    <a:pt x="26" y="165"/>
                  </a:moveTo>
                  <a:cubicBezTo>
                    <a:pt x="26" y="164"/>
                    <a:pt x="25" y="164"/>
                    <a:pt x="25" y="164"/>
                  </a:cubicBezTo>
                  <a:cubicBezTo>
                    <a:pt x="25" y="164"/>
                    <a:pt x="25" y="164"/>
                    <a:pt x="25" y="164"/>
                  </a:cubicBezTo>
                  <a:cubicBezTo>
                    <a:pt x="26" y="162"/>
                    <a:pt x="27" y="161"/>
                    <a:pt x="29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31" y="161"/>
                    <a:pt x="32" y="163"/>
                    <a:pt x="32" y="165"/>
                  </a:cubicBezTo>
                  <a:cubicBezTo>
                    <a:pt x="32" y="165"/>
                    <a:pt x="31" y="166"/>
                    <a:pt x="31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2" y="168"/>
                    <a:pt x="32" y="168"/>
                    <a:pt x="32" y="168"/>
                  </a:cubicBezTo>
                  <a:cubicBezTo>
                    <a:pt x="32" y="168"/>
                    <a:pt x="32" y="168"/>
                    <a:pt x="32" y="168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4"/>
                    <a:pt x="29" y="184"/>
                    <a:pt x="29" y="184"/>
                  </a:cubicBezTo>
                  <a:cubicBezTo>
                    <a:pt x="29" y="185"/>
                    <a:pt x="28" y="185"/>
                    <a:pt x="28" y="186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3" y="183"/>
                    <a:pt x="23" y="183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5" y="167"/>
                    <a:pt x="25" y="167"/>
                    <a:pt x="25" y="167"/>
                  </a:cubicBezTo>
                  <a:cubicBezTo>
                    <a:pt x="25" y="167"/>
                    <a:pt x="25" y="167"/>
                    <a:pt x="25" y="167"/>
                  </a:cubicBezTo>
                  <a:cubicBezTo>
                    <a:pt x="26" y="167"/>
                    <a:pt x="26" y="167"/>
                    <a:pt x="26" y="167"/>
                  </a:cubicBezTo>
                  <a:cubicBezTo>
                    <a:pt x="26" y="166"/>
                    <a:pt x="26" y="166"/>
                    <a:pt x="26" y="166"/>
                  </a:cubicBezTo>
                  <a:cubicBezTo>
                    <a:pt x="26" y="166"/>
                    <a:pt x="26" y="165"/>
                    <a:pt x="26" y="165"/>
                  </a:cubicBezTo>
                  <a:close/>
                  <a:moveTo>
                    <a:pt x="29" y="131"/>
                  </a:moveTo>
                  <a:cubicBezTo>
                    <a:pt x="29" y="131"/>
                    <a:pt x="29" y="131"/>
                    <a:pt x="29" y="131"/>
                  </a:cubicBezTo>
                  <a:cubicBezTo>
                    <a:pt x="30" y="129"/>
                    <a:pt x="32" y="128"/>
                    <a:pt x="33" y="128"/>
                  </a:cubicBezTo>
                  <a:cubicBezTo>
                    <a:pt x="34" y="128"/>
                    <a:pt x="34" y="128"/>
                    <a:pt x="34" y="128"/>
                  </a:cubicBezTo>
                  <a:cubicBezTo>
                    <a:pt x="35" y="128"/>
                    <a:pt x="36" y="130"/>
                    <a:pt x="37" y="132"/>
                  </a:cubicBezTo>
                  <a:cubicBezTo>
                    <a:pt x="36" y="132"/>
                    <a:pt x="35" y="133"/>
                    <a:pt x="35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7" y="135"/>
                  </a:cubicBezTo>
                  <a:cubicBezTo>
                    <a:pt x="34" y="151"/>
                    <a:pt x="34" y="151"/>
                    <a:pt x="34" y="151"/>
                  </a:cubicBezTo>
                  <a:cubicBezTo>
                    <a:pt x="34" y="151"/>
                    <a:pt x="34" y="151"/>
                    <a:pt x="34" y="151"/>
                  </a:cubicBezTo>
                  <a:cubicBezTo>
                    <a:pt x="34" y="151"/>
                    <a:pt x="34" y="151"/>
                    <a:pt x="33" y="151"/>
                  </a:cubicBezTo>
                  <a:cubicBezTo>
                    <a:pt x="33" y="152"/>
                    <a:pt x="33" y="152"/>
                    <a:pt x="33" y="153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8" y="151"/>
                    <a:pt x="28" y="151"/>
                    <a:pt x="28" y="150"/>
                  </a:cubicBezTo>
                  <a:cubicBezTo>
                    <a:pt x="28" y="150"/>
                    <a:pt x="27" y="150"/>
                    <a:pt x="27" y="150"/>
                  </a:cubicBezTo>
                  <a:cubicBezTo>
                    <a:pt x="27" y="150"/>
                    <a:pt x="27" y="150"/>
                    <a:pt x="27" y="150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29" y="134"/>
                    <a:pt x="29" y="134"/>
                    <a:pt x="29" y="133"/>
                  </a:cubicBezTo>
                  <a:cubicBezTo>
                    <a:pt x="31" y="134"/>
                    <a:pt x="31" y="134"/>
                    <a:pt x="31" y="134"/>
                  </a:cubicBezTo>
                  <a:cubicBezTo>
                    <a:pt x="31" y="133"/>
                    <a:pt x="31" y="133"/>
                    <a:pt x="31" y="133"/>
                  </a:cubicBezTo>
                  <a:cubicBezTo>
                    <a:pt x="31" y="132"/>
                    <a:pt x="30" y="131"/>
                    <a:pt x="29" y="131"/>
                  </a:cubicBezTo>
                  <a:close/>
                  <a:moveTo>
                    <a:pt x="35" y="99"/>
                  </a:move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5" y="96"/>
                    <a:pt x="36" y="95"/>
                    <a:pt x="38" y="95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40" y="95"/>
                    <a:pt x="41" y="97"/>
                    <a:pt x="41" y="99"/>
                  </a:cubicBezTo>
                  <a:cubicBezTo>
                    <a:pt x="41" y="99"/>
                    <a:pt x="40" y="99"/>
                    <a:pt x="40" y="100"/>
                  </a:cubicBezTo>
                  <a:cubicBezTo>
                    <a:pt x="40" y="100"/>
                    <a:pt x="39" y="100"/>
                    <a:pt x="39" y="101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38" y="118"/>
                    <a:pt x="37" y="119"/>
                    <a:pt x="37" y="120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3" y="118"/>
                    <a:pt x="32" y="117"/>
                    <a:pt x="31" y="117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33" y="101"/>
                    <a:pt x="34" y="101"/>
                    <a:pt x="34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5" y="100"/>
                    <a:pt x="35" y="99"/>
                    <a:pt x="35" y="99"/>
                  </a:cubicBezTo>
                  <a:close/>
                  <a:moveTo>
                    <a:pt x="43" y="100"/>
                  </a:moveTo>
                  <a:cubicBezTo>
                    <a:pt x="44" y="98"/>
                    <a:pt x="46" y="96"/>
                    <a:pt x="48" y="97"/>
                  </a:cubicBezTo>
                  <a:cubicBezTo>
                    <a:pt x="48" y="97"/>
                    <a:pt x="48" y="97"/>
                    <a:pt x="48" y="97"/>
                  </a:cubicBezTo>
                  <a:cubicBezTo>
                    <a:pt x="51" y="97"/>
                    <a:pt x="52" y="99"/>
                    <a:pt x="52" y="101"/>
                  </a:cubicBezTo>
                  <a:cubicBezTo>
                    <a:pt x="52" y="101"/>
                    <a:pt x="51" y="102"/>
                    <a:pt x="51" y="103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0" y="120"/>
                    <a:pt x="50" y="120"/>
                    <a:pt x="50" y="120"/>
                  </a:cubicBezTo>
                  <a:cubicBezTo>
                    <a:pt x="50" y="120"/>
                    <a:pt x="50" y="120"/>
                    <a:pt x="50" y="120"/>
                  </a:cubicBezTo>
                  <a:cubicBezTo>
                    <a:pt x="49" y="120"/>
                    <a:pt x="49" y="121"/>
                    <a:pt x="48" y="122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0"/>
                    <a:pt x="42" y="119"/>
                    <a:pt x="42" y="119"/>
                  </a:cubicBezTo>
                  <a:cubicBezTo>
                    <a:pt x="41" y="119"/>
                    <a:pt x="41" y="118"/>
                    <a:pt x="41" y="118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43" y="103"/>
                    <a:pt x="43" y="102"/>
                    <a:pt x="43" y="102"/>
                  </a:cubicBezTo>
                  <a:cubicBezTo>
                    <a:pt x="44" y="102"/>
                    <a:pt x="44" y="102"/>
                    <a:pt x="44" y="102"/>
                  </a:cubicBezTo>
                  <a:cubicBezTo>
                    <a:pt x="44" y="102"/>
                    <a:pt x="44" y="102"/>
                    <a:pt x="44" y="102"/>
                  </a:cubicBezTo>
                  <a:cubicBezTo>
                    <a:pt x="45" y="101"/>
                    <a:pt x="44" y="100"/>
                    <a:pt x="43" y="100"/>
                  </a:cubicBezTo>
                  <a:close/>
                  <a:moveTo>
                    <a:pt x="55" y="102"/>
                  </a:moveTo>
                  <a:cubicBezTo>
                    <a:pt x="56" y="100"/>
                    <a:pt x="58" y="98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4" y="101"/>
                    <a:pt x="64" y="103"/>
                  </a:cubicBezTo>
                  <a:cubicBezTo>
                    <a:pt x="63" y="103"/>
                    <a:pt x="63" y="104"/>
                    <a:pt x="62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1" y="122"/>
                    <a:pt x="60" y="122"/>
                    <a:pt x="60" y="123"/>
                  </a:cubicBezTo>
                  <a:cubicBezTo>
                    <a:pt x="54" y="122"/>
                    <a:pt x="54" y="122"/>
                    <a:pt x="54" y="122"/>
                  </a:cubicBezTo>
                  <a:cubicBezTo>
                    <a:pt x="54" y="121"/>
                    <a:pt x="53" y="120"/>
                    <a:pt x="52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4" y="104"/>
                    <a:pt x="55" y="104"/>
                    <a:pt x="55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6" y="103"/>
                    <a:pt x="56" y="102"/>
                    <a:pt x="55" y="102"/>
                  </a:cubicBezTo>
                  <a:close/>
                  <a:moveTo>
                    <a:pt x="60" y="69"/>
                  </a:moveTo>
                  <a:cubicBezTo>
                    <a:pt x="60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0" y="66"/>
                    <a:pt x="62" y="65"/>
                    <a:pt x="64" y="66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67" y="66"/>
                    <a:pt x="68" y="68"/>
                    <a:pt x="69" y="70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68" y="70"/>
                    <a:pt x="68" y="70"/>
                    <a:pt x="67" y="70"/>
                  </a:cubicBezTo>
                  <a:cubicBezTo>
                    <a:pt x="67" y="71"/>
                    <a:pt x="67" y="71"/>
                    <a:pt x="67" y="72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5" y="89"/>
                    <a:pt x="65" y="90"/>
                    <a:pt x="64" y="91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58" y="88"/>
                    <a:pt x="57" y="88"/>
                    <a:pt x="57" y="87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59" y="72"/>
                    <a:pt x="59" y="71"/>
                    <a:pt x="59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69"/>
                  </a:cubicBezTo>
                  <a:close/>
                  <a:moveTo>
                    <a:pt x="79" y="106"/>
                  </a:moveTo>
                  <a:cubicBezTo>
                    <a:pt x="78" y="106"/>
                    <a:pt x="78" y="105"/>
                    <a:pt x="78" y="105"/>
                  </a:cubicBezTo>
                  <a:cubicBezTo>
                    <a:pt x="79" y="103"/>
                    <a:pt x="81" y="102"/>
                    <a:pt x="83" y="102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5" y="103"/>
                    <a:pt x="87" y="105"/>
                    <a:pt x="87" y="107"/>
                  </a:cubicBezTo>
                  <a:cubicBezTo>
                    <a:pt x="86" y="107"/>
                    <a:pt x="86" y="108"/>
                    <a:pt x="86" y="109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7" y="109"/>
                    <a:pt x="87" y="109"/>
                    <a:pt x="87" y="109"/>
                  </a:cubicBezTo>
                  <a:cubicBezTo>
                    <a:pt x="87" y="110"/>
                    <a:pt x="87" y="110"/>
                    <a:pt x="87" y="110"/>
                  </a:cubicBezTo>
                  <a:cubicBezTo>
                    <a:pt x="85" y="126"/>
                    <a:pt x="85" y="126"/>
                    <a:pt x="85" y="126"/>
                  </a:cubicBezTo>
                  <a:cubicBezTo>
                    <a:pt x="85" y="126"/>
                    <a:pt x="85" y="126"/>
                    <a:pt x="85" y="126"/>
                  </a:cubicBezTo>
                  <a:cubicBezTo>
                    <a:pt x="84" y="125"/>
                    <a:pt x="83" y="126"/>
                    <a:pt x="83" y="127"/>
                  </a:cubicBezTo>
                  <a:cubicBezTo>
                    <a:pt x="77" y="126"/>
                    <a:pt x="77" y="126"/>
                    <a:pt x="77" y="126"/>
                  </a:cubicBezTo>
                  <a:cubicBezTo>
                    <a:pt x="77" y="125"/>
                    <a:pt x="76" y="124"/>
                    <a:pt x="75" y="124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7" y="108"/>
                    <a:pt x="78" y="108"/>
                    <a:pt x="78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9" y="107"/>
                    <a:pt x="79" y="106"/>
                    <a:pt x="79" y="106"/>
                  </a:cubicBezTo>
                  <a:close/>
                  <a:moveTo>
                    <a:pt x="90" y="108"/>
                  </a:moveTo>
                  <a:cubicBezTo>
                    <a:pt x="90" y="107"/>
                    <a:pt x="90" y="107"/>
                    <a:pt x="90" y="107"/>
                  </a:cubicBezTo>
                  <a:cubicBezTo>
                    <a:pt x="91" y="105"/>
                    <a:pt x="92" y="104"/>
                    <a:pt x="95" y="104"/>
                  </a:cubicBezTo>
                  <a:cubicBezTo>
                    <a:pt x="95" y="104"/>
                    <a:pt x="95" y="104"/>
                    <a:pt x="95" y="104"/>
                  </a:cubicBezTo>
                  <a:cubicBezTo>
                    <a:pt x="97" y="105"/>
                    <a:pt x="98" y="106"/>
                    <a:pt x="99" y="109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98" y="109"/>
                    <a:pt x="97" y="110"/>
                    <a:pt x="97" y="111"/>
                  </a:cubicBezTo>
                  <a:cubicBezTo>
                    <a:pt x="97" y="111"/>
                    <a:pt x="97" y="111"/>
                    <a:pt x="97" y="111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98" y="111"/>
                    <a:pt x="98" y="112"/>
                    <a:pt x="99" y="112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96" y="127"/>
                    <a:pt x="96" y="128"/>
                    <a:pt x="95" y="128"/>
                  </a:cubicBezTo>
                  <a:cubicBezTo>
                    <a:pt x="95" y="128"/>
                    <a:pt x="95" y="129"/>
                    <a:pt x="95" y="129"/>
                  </a:cubicBezTo>
                  <a:cubicBezTo>
                    <a:pt x="88" y="128"/>
                    <a:pt x="88" y="128"/>
                    <a:pt x="88" y="128"/>
                  </a:cubicBezTo>
                  <a:cubicBezTo>
                    <a:pt x="88" y="127"/>
                    <a:pt x="88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1" y="110"/>
                    <a:pt x="91" y="110"/>
                    <a:pt x="91" y="110"/>
                  </a:cubicBezTo>
                  <a:cubicBezTo>
                    <a:pt x="91" y="110"/>
                    <a:pt x="91" y="110"/>
                    <a:pt x="91" y="110"/>
                  </a:cubicBezTo>
                  <a:cubicBezTo>
                    <a:pt x="91" y="109"/>
                    <a:pt x="91" y="108"/>
                    <a:pt x="90" y="108"/>
                  </a:cubicBezTo>
                  <a:close/>
                  <a:moveTo>
                    <a:pt x="94" y="74"/>
                  </a:moveTo>
                  <a:cubicBezTo>
                    <a:pt x="94" y="74"/>
                    <a:pt x="94" y="74"/>
                    <a:pt x="94" y="74"/>
                  </a:cubicBezTo>
                  <a:cubicBezTo>
                    <a:pt x="95" y="72"/>
                    <a:pt x="97" y="71"/>
                    <a:pt x="99" y="71"/>
                  </a:cubicBezTo>
                  <a:cubicBezTo>
                    <a:pt x="99" y="71"/>
                    <a:pt x="99" y="71"/>
                    <a:pt x="99" y="71"/>
                  </a:cubicBezTo>
                  <a:cubicBezTo>
                    <a:pt x="101" y="72"/>
                    <a:pt x="103" y="73"/>
                    <a:pt x="103" y="76"/>
                  </a:cubicBezTo>
                  <a:cubicBezTo>
                    <a:pt x="103" y="76"/>
                    <a:pt x="103" y="76"/>
                    <a:pt x="103" y="76"/>
                  </a:cubicBezTo>
                  <a:cubicBezTo>
                    <a:pt x="102" y="76"/>
                    <a:pt x="102" y="76"/>
                    <a:pt x="101" y="78"/>
                  </a:cubicBezTo>
                  <a:cubicBezTo>
                    <a:pt x="101" y="78"/>
                    <a:pt x="101" y="78"/>
                    <a:pt x="101" y="78"/>
                  </a:cubicBezTo>
                  <a:cubicBezTo>
                    <a:pt x="103" y="78"/>
                    <a:pt x="103" y="78"/>
                    <a:pt x="103" y="78"/>
                  </a:cubicBezTo>
                  <a:cubicBezTo>
                    <a:pt x="103" y="78"/>
                    <a:pt x="103" y="79"/>
                    <a:pt x="103" y="79"/>
                  </a:cubicBezTo>
                  <a:cubicBezTo>
                    <a:pt x="101" y="95"/>
                    <a:pt x="101" y="95"/>
                    <a:pt x="101" y="95"/>
                  </a:cubicBezTo>
                  <a:cubicBezTo>
                    <a:pt x="101" y="95"/>
                    <a:pt x="101" y="95"/>
                    <a:pt x="101" y="95"/>
                  </a:cubicBezTo>
                  <a:cubicBezTo>
                    <a:pt x="100" y="94"/>
                    <a:pt x="99" y="95"/>
                    <a:pt x="99" y="96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2" y="94"/>
                    <a:pt x="92" y="94"/>
                  </a:cubicBezTo>
                  <a:cubicBezTo>
                    <a:pt x="92" y="93"/>
                    <a:pt x="92" y="93"/>
                    <a:pt x="91" y="93"/>
                  </a:cubicBezTo>
                  <a:cubicBezTo>
                    <a:pt x="91" y="93"/>
                    <a:pt x="91" y="93"/>
                    <a:pt x="91" y="93"/>
                  </a:cubicBezTo>
                  <a:cubicBezTo>
                    <a:pt x="93" y="77"/>
                    <a:pt x="93" y="77"/>
                    <a:pt x="93" y="77"/>
                  </a:cubicBezTo>
                  <a:cubicBezTo>
                    <a:pt x="93" y="77"/>
                    <a:pt x="94" y="77"/>
                    <a:pt x="94" y="77"/>
                  </a:cubicBezTo>
                  <a:cubicBezTo>
                    <a:pt x="95" y="77"/>
                    <a:pt x="95" y="77"/>
                    <a:pt x="95" y="77"/>
                  </a:cubicBezTo>
                  <a:cubicBezTo>
                    <a:pt x="95" y="77"/>
                    <a:pt x="95" y="77"/>
                    <a:pt x="95" y="77"/>
                  </a:cubicBezTo>
                  <a:cubicBezTo>
                    <a:pt x="95" y="75"/>
                    <a:pt x="95" y="74"/>
                    <a:pt x="94" y="74"/>
                  </a:cubicBezTo>
                  <a:close/>
                  <a:moveTo>
                    <a:pt x="94" y="144"/>
                  </a:moveTo>
                  <a:cubicBezTo>
                    <a:pt x="94" y="144"/>
                    <a:pt x="94" y="145"/>
                    <a:pt x="94" y="145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2" y="160"/>
                    <a:pt x="91" y="160"/>
                    <a:pt x="91" y="161"/>
                  </a:cubicBezTo>
                  <a:cubicBezTo>
                    <a:pt x="91" y="161"/>
                    <a:pt x="90" y="162"/>
                    <a:pt x="90" y="162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4" y="160"/>
                    <a:pt x="83" y="159"/>
                    <a:pt x="83" y="159"/>
                  </a:cubicBezTo>
                  <a:cubicBezTo>
                    <a:pt x="82" y="159"/>
                    <a:pt x="82" y="159"/>
                    <a:pt x="82" y="159"/>
                  </a:cubicBezTo>
                  <a:cubicBezTo>
                    <a:pt x="85" y="143"/>
                    <a:pt x="85" y="143"/>
                    <a:pt x="85" y="143"/>
                  </a:cubicBezTo>
                  <a:cubicBezTo>
                    <a:pt x="85" y="143"/>
                    <a:pt x="85" y="143"/>
                    <a:pt x="85" y="143"/>
                  </a:cubicBezTo>
                  <a:cubicBezTo>
                    <a:pt x="86" y="143"/>
                    <a:pt x="86" y="143"/>
                    <a:pt x="86" y="143"/>
                  </a:cubicBezTo>
                  <a:cubicBezTo>
                    <a:pt x="86" y="142"/>
                    <a:pt x="86" y="142"/>
                    <a:pt x="86" y="142"/>
                  </a:cubicBezTo>
                  <a:cubicBezTo>
                    <a:pt x="86" y="142"/>
                    <a:pt x="86" y="141"/>
                    <a:pt x="86" y="141"/>
                  </a:cubicBezTo>
                  <a:cubicBezTo>
                    <a:pt x="86" y="140"/>
                    <a:pt x="86" y="140"/>
                    <a:pt x="85" y="140"/>
                  </a:cubicBezTo>
                  <a:cubicBezTo>
                    <a:pt x="86" y="138"/>
                    <a:pt x="88" y="137"/>
                    <a:pt x="90" y="137"/>
                  </a:cubicBezTo>
                  <a:cubicBezTo>
                    <a:pt x="90" y="137"/>
                    <a:pt x="90" y="137"/>
                    <a:pt x="90" y="137"/>
                  </a:cubicBezTo>
                  <a:cubicBezTo>
                    <a:pt x="92" y="138"/>
                    <a:pt x="94" y="139"/>
                    <a:pt x="94" y="142"/>
                  </a:cubicBezTo>
                  <a:cubicBezTo>
                    <a:pt x="94" y="142"/>
                    <a:pt x="93" y="142"/>
                    <a:pt x="93" y="143"/>
                  </a:cubicBezTo>
                  <a:cubicBezTo>
                    <a:pt x="93" y="144"/>
                    <a:pt x="93" y="144"/>
                    <a:pt x="93" y="144"/>
                  </a:cubicBezTo>
                  <a:lnTo>
                    <a:pt x="94" y="144"/>
                  </a:lnTo>
                  <a:close/>
                  <a:moveTo>
                    <a:pt x="90" y="177"/>
                  </a:moveTo>
                  <a:cubicBezTo>
                    <a:pt x="90" y="177"/>
                    <a:pt x="90" y="178"/>
                    <a:pt x="90" y="178"/>
                  </a:cubicBezTo>
                  <a:cubicBezTo>
                    <a:pt x="88" y="194"/>
                    <a:pt x="88" y="194"/>
                    <a:pt x="88" y="194"/>
                  </a:cubicBezTo>
                  <a:cubicBezTo>
                    <a:pt x="88" y="194"/>
                    <a:pt x="88" y="194"/>
                    <a:pt x="88" y="194"/>
                  </a:cubicBezTo>
                  <a:cubicBezTo>
                    <a:pt x="87" y="193"/>
                    <a:pt x="87" y="194"/>
                    <a:pt x="87" y="194"/>
                  </a:cubicBezTo>
                  <a:cubicBezTo>
                    <a:pt x="86" y="194"/>
                    <a:pt x="86" y="195"/>
                    <a:pt x="86" y="195"/>
                  </a:cubicBezTo>
                  <a:cubicBezTo>
                    <a:pt x="80" y="194"/>
                    <a:pt x="80" y="194"/>
                    <a:pt x="80" y="194"/>
                  </a:cubicBezTo>
                  <a:cubicBezTo>
                    <a:pt x="80" y="194"/>
                    <a:pt x="79" y="193"/>
                    <a:pt x="79" y="193"/>
                  </a:cubicBezTo>
                  <a:cubicBezTo>
                    <a:pt x="79" y="192"/>
                    <a:pt x="79" y="192"/>
                    <a:pt x="78" y="192"/>
                  </a:cubicBezTo>
                  <a:cubicBezTo>
                    <a:pt x="78" y="192"/>
                    <a:pt x="78" y="192"/>
                    <a:pt x="78" y="192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81" y="176"/>
                    <a:pt x="81" y="176"/>
                  </a:cubicBezTo>
                  <a:cubicBezTo>
                    <a:pt x="82" y="176"/>
                    <a:pt x="82" y="176"/>
                    <a:pt x="82" y="176"/>
                  </a:cubicBezTo>
                  <a:cubicBezTo>
                    <a:pt x="82" y="176"/>
                    <a:pt x="82" y="176"/>
                    <a:pt x="82" y="176"/>
                  </a:cubicBezTo>
                  <a:cubicBezTo>
                    <a:pt x="82" y="175"/>
                    <a:pt x="82" y="174"/>
                    <a:pt x="82" y="174"/>
                  </a:cubicBezTo>
                  <a:cubicBezTo>
                    <a:pt x="81" y="173"/>
                    <a:pt x="81" y="173"/>
                    <a:pt x="81" y="173"/>
                  </a:cubicBezTo>
                  <a:cubicBezTo>
                    <a:pt x="82" y="171"/>
                    <a:pt x="84" y="170"/>
                    <a:pt x="86" y="170"/>
                  </a:cubicBezTo>
                  <a:cubicBezTo>
                    <a:pt x="86" y="170"/>
                    <a:pt x="86" y="170"/>
                    <a:pt x="86" y="170"/>
                  </a:cubicBezTo>
                  <a:cubicBezTo>
                    <a:pt x="88" y="171"/>
                    <a:pt x="90" y="172"/>
                    <a:pt x="90" y="175"/>
                  </a:cubicBezTo>
                  <a:cubicBezTo>
                    <a:pt x="89" y="175"/>
                    <a:pt x="89" y="175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lnTo>
                    <a:pt x="90" y="177"/>
                  </a:lnTo>
                  <a:close/>
                  <a:moveTo>
                    <a:pt x="35" y="166"/>
                  </a:moveTo>
                  <a:cubicBezTo>
                    <a:pt x="36" y="164"/>
                    <a:pt x="38" y="163"/>
                    <a:pt x="40" y="163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42" y="163"/>
                    <a:pt x="43" y="165"/>
                    <a:pt x="44" y="167"/>
                  </a:cubicBezTo>
                  <a:cubicBezTo>
                    <a:pt x="43" y="167"/>
                    <a:pt x="42" y="168"/>
                    <a:pt x="42" y="169"/>
                  </a:cubicBezTo>
                  <a:cubicBezTo>
                    <a:pt x="42" y="169"/>
                    <a:pt x="42" y="169"/>
                    <a:pt x="42" y="169"/>
                  </a:cubicBezTo>
                  <a:cubicBezTo>
                    <a:pt x="43" y="170"/>
                    <a:pt x="43" y="170"/>
                    <a:pt x="43" y="170"/>
                  </a:cubicBezTo>
                  <a:cubicBezTo>
                    <a:pt x="44" y="170"/>
                    <a:pt x="44" y="170"/>
                    <a:pt x="44" y="170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1" y="186"/>
                    <a:pt x="40" y="187"/>
                    <a:pt x="40" y="188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3" y="186"/>
                    <a:pt x="33" y="185"/>
                    <a:pt x="33" y="185"/>
                  </a:cubicBezTo>
                  <a:cubicBezTo>
                    <a:pt x="33" y="185"/>
                    <a:pt x="32" y="184"/>
                    <a:pt x="32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9"/>
                    <a:pt x="34" y="168"/>
                    <a:pt x="34" y="168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6" y="167"/>
                    <a:pt x="35" y="166"/>
                    <a:pt x="35" y="166"/>
                  </a:cubicBezTo>
                  <a:close/>
                  <a:moveTo>
                    <a:pt x="40" y="133"/>
                  </a:moveTo>
                  <a:cubicBezTo>
                    <a:pt x="40" y="133"/>
                    <a:pt x="39" y="133"/>
                    <a:pt x="39" y="133"/>
                  </a:cubicBezTo>
                  <a:cubicBezTo>
                    <a:pt x="40" y="131"/>
                    <a:pt x="42" y="129"/>
                    <a:pt x="44" y="130"/>
                  </a:cubicBezTo>
                  <a:cubicBezTo>
                    <a:pt x="44" y="130"/>
                    <a:pt x="44" y="130"/>
                    <a:pt x="44" y="130"/>
                  </a:cubicBezTo>
                  <a:cubicBezTo>
                    <a:pt x="46" y="130"/>
                    <a:pt x="48" y="132"/>
                    <a:pt x="48" y="134"/>
                  </a:cubicBezTo>
                  <a:cubicBezTo>
                    <a:pt x="47" y="134"/>
                    <a:pt x="47" y="135"/>
                    <a:pt x="47" y="136"/>
                  </a:cubicBezTo>
                  <a:cubicBezTo>
                    <a:pt x="47" y="136"/>
                    <a:pt x="47" y="136"/>
                    <a:pt x="47" y="136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48" y="137"/>
                    <a:pt x="48" y="137"/>
                    <a:pt x="48" y="137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45" y="153"/>
                    <a:pt x="44" y="154"/>
                    <a:pt x="44" y="155"/>
                  </a:cubicBezTo>
                  <a:cubicBezTo>
                    <a:pt x="38" y="154"/>
                    <a:pt x="38" y="154"/>
                    <a:pt x="38" y="154"/>
                  </a:cubicBezTo>
                  <a:cubicBezTo>
                    <a:pt x="38" y="152"/>
                    <a:pt x="37" y="151"/>
                    <a:pt x="36" y="151"/>
                  </a:cubicBezTo>
                  <a:cubicBezTo>
                    <a:pt x="36" y="151"/>
                    <a:pt x="36" y="151"/>
                    <a:pt x="36" y="151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8" y="136"/>
                    <a:pt x="39" y="135"/>
                    <a:pt x="39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4"/>
                    <a:pt x="40" y="134"/>
                    <a:pt x="40" y="133"/>
                  </a:cubicBezTo>
                  <a:close/>
                  <a:moveTo>
                    <a:pt x="51" y="134"/>
                  </a:moveTo>
                  <a:cubicBezTo>
                    <a:pt x="52" y="132"/>
                    <a:pt x="53" y="131"/>
                    <a:pt x="56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8" y="132"/>
                    <a:pt x="59" y="134"/>
                    <a:pt x="60" y="136"/>
                  </a:cubicBezTo>
                  <a:cubicBezTo>
                    <a:pt x="59" y="136"/>
                    <a:pt x="59" y="136"/>
                    <a:pt x="59" y="136"/>
                  </a:cubicBezTo>
                  <a:cubicBezTo>
                    <a:pt x="58" y="137"/>
                    <a:pt x="58" y="137"/>
                    <a:pt x="58" y="138"/>
                  </a:cubicBezTo>
                  <a:cubicBezTo>
                    <a:pt x="58" y="138"/>
                    <a:pt x="58" y="138"/>
                    <a:pt x="58" y="138"/>
                  </a:cubicBezTo>
                  <a:cubicBezTo>
                    <a:pt x="59" y="138"/>
                    <a:pt x="59" y="138"/>
                    <a:pt x="59" y="138"/>
                  </a:cubicBezTo>
                  <a:cubicBezTo>
                    <a:pt x="59" y="139"/>
                    <a:pt x="59" y="139"/>
                    <a:pt x="60" y="139"/>
                  </a:cubicBezTo>
                  <a:cubicBezTo>
                    <a:pt x="58" y="155"/>
                    <a:pt x="58" y="155"/>
                    <a:pt x="58" y="155"/>
                  </a:cubicBezTo>
                  <a:cubicBezTo>
                    <a:pt x="57" y="155"/>
                    <a:pt x="57" y="155"/>
                    <a:pt x="57" y="155"/>
                  </a:cubicBezTo>
                  <a:cubicBezTo>
                    <a:pt x="57" y="155"/>
                    <a:pt x="56" y="155"/>
                    <a:pt x="56" y="157"/>
                  </a:cubicBezTo>
                  <a:cubicBezTo>
                    <a:pt x="49" y="155"/>
                    <a:pt x="49" y="155"/>
                    <a:pt x="49" y="155"/>
                  </a:cubicBezTo>
                  <a:cubicBezTo>
                    <a:pt x="49" y="154"/>
                    <a:pt x="49" y="153"/>
                    <a:pt x="48" y="153"/>
                  </a:cubicBezTo>
                  <a:cubicBezTo>
                    <a:pt x="48" y="153"/>
                    <a:pt x="48" y="153"/>
                    <a:pt x="48" y="153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2" y="137"/>
                    <a:pt x="52" y="137"/>
                    <a:pt x="52" y="137"/>
                  </a:cubicBezTo>
                  <a:cubicBezTo>
                    <a:pt x="52" y="137"/>
                    <a:pt x="52" y="137"/>
                    <a:pt x="52" y="137"/>
                  </a:cubicBezTo>
                  <a:cubicBezTo>
                    <a:pt x="52" y="136"/>
                    <a:pt x="51" y="135"/>
                    <a:pt x="51" y="134"/>
                  </a:cubicBezTo>
                  <a:close/>
                  <a:moveTo>
                    <a:pt x="62" y="136"/>
                  </a:moveTo>
                  <a:cubicBezTo>
                    <a:pt x="63" y="134"/>
                    <a:pt x="65" y="133"/>
                    <a:pt x="67" y="134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9" y="134"/>
                    <a:pt x="71" y="136"/>
                    <a:pt x="71" y="138"/>
                  </a:cubicBezTo>
                  <a:cubicBezTo>
                    <a:pt x="70" y="138"/>
                    <a:pt x="70" y="139"/>
                    <a:pt x="70" y="140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71" y="140"/>
                    <a:pt x="71" y="140"/>
                    <a:pt x="71" y="140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69" y="157"/>
                    <a:pt x="69" y="157"/>
                    <a:pt x="69" y="157"/>
                  </a:cubicBezTo>
                  <a:cubicBezTo>
                    <a:pt x="69" y="157"/>
                    <a:pt x="69" y="157"/>
                    <a:pt x="69" y="157"/>
                  </a:cubicBezTo>
                  <a:cubicBezTo>
                    <a:pt x="68" y="157"/>
                    <a:pt x="67" y="157"/>
                    <a:pt x="67" y="158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61" y="157"/>
                    <a:pt x="61" y="157"/>
                    <a:pt x="61" y="157"/>
                  </a:cubicBezTo>
                  <a:cubicBezTo>
                    <a:pt x="61" y="157"/>
                    <a:pt x="61" y="156"/>
                    <a:pt x="60" y="156"/>
                  </a:cubicBezTo>
                  <a:cubicBezTo>
                    <a:pt x="60" y="155"/>
                    <a:pt x="60" y="155"/>
                    <a:pt x="59" y="155"/>
                  </a:cubicBezTo>
                  <a:cubicBezTo>
                    <a:pt x="59" y="155"/>
                    <a:pt x="59" y="155"/>
                    <a:pt x="59" y="155"/>
                  </a:cubicBezTo>
                  <a:cubicBezTo>
                    <a:pt x="61" y="139"/>
                    <a:pt x="61" y="139"/>
                    <a:pt x="61" y="139"/>
                  </a:cubicBezTo>
                  <a:cubicBezTo>
                    <a:pt x="62" y="139"/>
                    <a:pt x="62" y="139"/>
                    <a:pt x="62" y="139"/>
                  </a:cubicBezTo>
                  <a:cubicBezTo>
                    <a:pt x="63" y="139"/>
                    <a:pt x="63" y="139"/>
                    <a:pt x="63" y="139"/>
                  </a:cubicBezTo>
                  <a:cubicBezTo>
                    <a:pt x="63" y="139"/>
                    <a:pt x="63" y="139"/>
                    <a:pt x="63" y="139"/>
                  </a:cubicBezTo>
                  <a:cubicBezTo>
                    <a:pt x="63" y="138"/>
                    <a:pt x="63" y="137"/>
                    <a:pt x="62" y="136"/>
                  </a:cubicBezTo>
                  <a:close/>
                  <a:moveTo>
                    <a:pt x="74" y="138"/>
                  </a:moveTo>
                  <a:cubicBezTo>
                    <a:pt x="75" y="136"/>
                    <a:pt x="77" y="135"/>
                    <a:pt x="79" y="135"/>
                  </a:cubicBezTo>
                  <a:cubicBezTo>
                    <a:pt x="79" y="135"/>
                    <a:pt x="79" y="135"/>
                    <a:pt x="79" y="135"/>
                  </a:cubicBezTo>
                  <a:cubicBezTo>
                    <a:pt x="81" y="136"/>
                    <a:pt x="82" y="138"/>
                    <a:pt x="83" y="140"/>
                  </a:cubicBezTo>
                  <a:cubicBezTo>
                    <a:pt x="82" y="140"/>
                    <a:pt x="81" y="141"/>
                    <a:pt x="81" y="142"/>
                  </a:cubicBezTo>
                  <a:cubicBezTo>
                    <a:pt x="81" y="142"/>
                    <a:pt x="81" y="142"/>
                    <a:pt x="81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2"/>
                    <a:pt x="83" y="143"/>
                    <a:pt x="83" y="143"/>
                  </a:cubicBezTo>
                  <a:cubicBezTo>
                    <a:pt x="81" y="159"/>
                    <a:pt x="81" y="159"/>
                    <a:pt x="81" y="159"/>
                  </a:cubicBezTo>
                  <a:cubicBezTo>
                    <a:pt x="81" y="159"/>
                    <a:pt x="81" y="159"/>
                    <a:pt x="81" y="159"/>
                  </a:cubicBezTo>
                  <a:cubicBezTo>
                    <a:pt x="80" y="158"/>
                    <a:pt x="79" y="159"/>
                    <a:pt x="79" y="160"/>
                  </a:cubicBezTo>
                  <a:cubicBezTo>
                    <a:pt x="72" y="159"/>
                    <a:pt x="72" y="159"/>
                    <a:pt x="72" y="159"/>
                  </a:cubicBezTo>
                  <a:cubicBezTo>
                    <a:pt x="72" y="158"/>
                    <a:pt x="72" y="157"/>
                    <a:pt x="71" y="157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75" y="139"/>
                    <a:pt x="74" y="139"/>
                    <a:pt x="74" y="138"/>
                  </a:cubicBezTo>
                  <a:close/>
                  <a:moveTo>
                    <a:pt x="46" y="171"/>
                  </a:moveTo>
                  <a:cubicBezTo>
                    <a:pt x="46" y="170"/>
                    <a:pt x="46" y="170"/>
                    <a:pt x="46" y="170"/>
                  </a:cubicBezTo>
                  <a:cubicBezTo>
                    <a:pt x="47" y="170"/>
                    <a:pt x="47" y="170"/>
                    <a:pt x="47" y="170"/>
                  </a:cubicBezTo>
                  <a:cubicBezTo>
                    <a:pt x="47" y="170"/>
                    <a:pt x="47" y="170"/>
                    <a:pt x="47" y="170"/>
                  </a:cubicBezTo>
                  <a:cubicBezTo>
                    <a:pt x="47" y="169"/>
                    <a:pt x="47" y="168"/>
                    <a:pt x="46" y="168"/>
                  </a:cubicBezTo>
                  <a:cubicBezTo>
                    <a:pt x="47" y="166"/>
                    <a:pt x="49" y="164"/>
                    <a:pt x="51" y="165"/>
                  </a:cubicBezTo>
                  <a:cubicBezTo>
                    <a:pt x="51" y="165"/>
                    <a:pt x="51" y="165"/>
                    <a:pt x="51" y="165"/>
                  </a:cubicBezTo>
                  <a:cubicBezTo>
                    <a:pt x="53" y="165"/>
                    <a:pt x="55" y="167"/>
                    <a:pt x="55" y="169"/>
                  </a:cubicBezTo>
                  <a:cubicBezTo>
                    <a:pt x="55" y="169"/>
                    <a:pt x="55" y="169"/>
                    <a:pt x="55" y="169"/>
                  </a:cubicBezTo>
                  <a:cubicBezTo>
                    <a:pt x="54" y="170"/>
                    <a:pt x="54" y="170"/>
                    <a:pt x="54" y="171"/>
                  </a:cubicBezTo>
                  <a:cubicBezTo>
                    <a:pt x="54" y="171"/>
                    <a:pt x="54" y="171"/>
                    <a:pt x="54" y="171"/>
                  </a:cubicBezTo>
                  <a:cubicBezTo>
                    <a:pt x="55" y="171"/>
                    <a:pt x="55" y="171"/>
                    <a:pt x="55" y="171"/>
                  </a:cubicBezTo>
                  <a:cubicBezTo>
                    <a:pt x="55" y="172"/>
                    <a:pt x="55" y="172"/>
                    <a:pt x="55" y="172"/>
                  </a:cubicBezTo>
                  <a:cubicBezTo>
                    <a:pt x="53" y="188"/>
                    <a:pt x="53" y="188"/>
                    <a:pt x="53" y="188"/>
                  </a:cubicBezTo>
                  <a:cubicBezTo>
                    <a:pt x="53" y="188"/>
                    <a:pt x="53" y="188"/>
                    <a:pt x="53" y="188"/>
                  </a:cubicBezTo>
                  <a:cubicBezTo>
                    <a:pt x="53" y="188"/>
                    <a:pt x="52" y="188"/>
                    <a:pt x="52" y="188"/>
                  </a:cubicBezTo>
                  <a:cubicBezTo>
                    <a:pt x="52" y="188"/>
                    <a:pt x="51" y="189"/>
                    <a:pt x="51" y="189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5" y="187"/>
                    <a:pt x="44" y="186"/>
                    <a:pt x="44" y="186"/>
                  </a:cubicBezTo>
                  <a:cubicBezTo>
                    <a:pt x="43" y="186"/>
                    <a:pt x="43" y="186"/>
                    <a:pt x="43" y="186"/>
                  </a:cubicBezTo>
                  <a:lnTo>
                    <a:pt x="46" y="171"/>
                  </a:lnTo>
                  <a:close/>
                  <a:moveTo>
                    <a:pt x="57" y="172"/>
                  </a:moveTo>
                  <a:cubicBezTo>
                    <a:pt x="57" y="172"/>
                    <a:pt x="57" y="172"/>
                    <a:pt x="57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9" y="171"/>
                    <a:pt x="59" y="170"/>
                    <a:pt x="58" y="170"/>
                  </a:cubicBezTo>
                  <a:cubicBezTo>
                    <a:pt x="58" y="170"/>
                    <a:pt x="58" y="170"/>
                    <a:pt x="58" y="169"/>
                  </a:cubicBezTo>
                  <a:cubicBezTo>
                    <a:pt x="59" y="167"/>
                    <a:pt x="61" y="166"/>
                    <a:pt x="63" y="167"/>
                  </a:cubicBezTo>
                  <a:cubicBezTo>
                    <a:pt x="63" y="167"/>
                    <a:pt x="63" y="167"/>
                    <a:pt x="63" y="167"/>
                  </a:cubicBezTo>
                  <a:cubicBezTo>
                    <a:pt x="63" y="167"/>
                    <a:pt x="63" y="167"/>
                    <a:pt x="63" y="167"/>
                  </a:cubicBezTo>
                  <a:cubicBezTo>
                    <a:pt x="65" y="167"/>
                    <a:pt x="67" y="169"/>
                    <a:pt x="67" y="171"/>
                  </a:cubicBezTo>
                  <a:cubicBezTo>
                    <a:pt x="66" y="171"/>
                    <a:pt x="65" y="172"/>
                    <a:pt x="65" y="173"/>
                  </a:cubicBezTo>
                  <a:cubicBezTo>
                    <a:pt x="65" y="173"/>
                    <a:pt x="65" y="173"/>
                    <a:pt x="65" y="173"/>
                  </a:cubicBezTo>
                  <a:cubicBezTo>
                    <a:pt x="67" y="173"/>
                    <a:pt x="67" y="173"/>
                    <a:pt x="67" y="173"/>
                  </a:cubicBezTo>
                  <a:cubicBezTo>
                    <a:pt x="67" y="174"/>
                    <a:pt x="67" y="174"/>
                    <a:pt x="67" y="174"/>
                  </a:cubicBezTo>
                  <a:cubicBezTo>
                    <a:pt x="65" y="190"/>
                    <a:pt x="65" y="190"/>
                    <a:pt x="65" y="190"/>
                  </a:cubicBezTo>
                  <a:cubicBezTo>
                    <a:pt x="65" y="190"/>
                    <a:pt x="65" y="190"/>
                    <a:pt x="65" y="190"/>
                  </a:cubicBezTo>
                  <a:cubicBezTo>
                    <a:pt x="64" y="190"/>
                    <a:pt x="63" y="190"/>
                    <a:pt x="63" y="191"/>
                  </a:cubicBezTo>
                  <a:cubicBezTo>
                    <a:pt x="60" y="191"/>
                    <a:pt x="60" y="191"/>
                    <a:pt x="60" y="191"/>
                  </a:cubicBezTo>
                  <a:cubicBezTo>
                    <a:pt x="56" y="190"/>
                    <a:pt x="56" y="190"/>
                    <a:pt x="56" y="190"/>
                  </a:cubicBezTo>
                  <a:cubicBezTo>
                    <a:pt x="56" y="190"/>
                    <a:pt x="56" y="189"/>
                    <a:pt x="56" y="189"/>
                  </a:cubicBezTo>
                  <a:cubicBezTo>
                    <a:pt x="56" y="188"/>
                    <a:pt x="55" y="188"/>
                    <a:pt x="55" y="188"/>
                  </a:cubicBezTo>
                  <a:cubicBezTo>
                    <a:pt x="55" y="188"/>
                    <a:pt x="55" y="188"/>
                    <a:pt x="55" y="188"/>
                  </a:cubicBezTo>
                  <a:lnTo>
                    <a:pt x="57" y="172"/>
                  </a:lnTo>
                  <a:close/>
                  <a:moveTo>
                    <a:pt x="69" y="174"/>
                  </a:moveTo>
                  <a:cubicBezTo>
                    <a:pt x="69" y="174"/>
                    <a:pt x="69" y="174"/>
                    <a:pt x="69" y="174"/>
                  </a:cubicBezTo>
                  <a:cubicBezTo>
                    <a:pt x="70" y="174"/>
                    <a:pt x="70" y="174"/>
                    <a:pt x="70" y="174"/>
                  </a:cubicBezTo>
                  <a:cubicBezTo>
                    <a:pt x="70" y="174"/>
                    <a:pt x="70" y="174"/>
                    <a:pt x="70" y="174"/>
                  </a:cubicBezTo>
                  <a:cubicBezTo>
                    <a:pt x="70" y="173"/>
                    <a:pt x="70" y="172"/>
                    <a:pt x="69" y="171"/>
                  </a:cubicBezTo>
                  <a:cubicBezTo>
                    <a:pt x="70" y="169"/>
                    <a:pt x="72" y="168"/>
                    <a:pt x="74" y="168"/>
                  </a:cubicBezTo>
                  <a:cubicBezTo>
                    <a:pt x="75" y="169"/>
                    <a:pt x="75" y="169"/>
                    <a:pt x="75" y="169"/>
                  </a:cubicBezTo>
                  <a:cubicBezTo>
                    <a:pt x="77" y="169"/>
                    <a:pt x="78" y="171"/>
                    <a:pt x="79" y="173"/>
                  </a:cubicBezTo>
                  <a:cubicBezTo>
                    <a:pt x="78" y="173"/>
                    <a:pt x="77" y="174"/>
                    <a:pt x="77" y="175"/>
                  </a:cubicBezTo>
                  <a:cubicBezTo>
                    <a:pt x="77" y="175"/>
                    <a:pt x="77" y="175"/>
                    <a:pt x="77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8" y="176"/>
                    <a:pt x="78" y="176"/>
                    <a:pt x="78" y="176"/>
                  </a:cubicBezTo>
                  <a:cubicBezTo>
                    <a:pt x="76" y="192"/>
                    <a:pt x="76" y="192"/>
                    <a:pt x="76" y="192"/>
                  </a:cubicBezTo>
                  <a:cubicBezTo>
                    <a:pt x="76" y="192"/>
                    <a:pt x="76" y="192"/>
                    <a:pt x="76" y="192"/>
                  </a:cubicBezTo>
                  <a:cubicBezTo>
                    <a:pt x="76" y="192"/>
                    <a:pt x="75" y="192"/>
                    <a:pt x="75" y="193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68" y="191"/>
                    <a:pt x="67" y="190"/>
                    <a:pt x="67" y="190"/>
                  </a:cubicBezTo>
                  <a:cubicBezTo>
                    <a:pt x="67" y="190"/>
                    <a:pt x="67" y="190"/>
                    <a:pt x="67" y="190"/>
                  </a:cubicBezTo>
                  <a:lnTo>
                    <a:pt x="69" y="174"/>
                  </a:lnTo>
                  <a:close/>
                  <a:moveTo>
                    <a:pt x="75" y="107"/>
                  </a:moveTo>
                  <a:cubicBezTo>
                    <a:pt x="75" y="108"/>
                    <a:pt x="75" y="108"/>
                    <a:pt x="75" y="108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4"/>
                    <a:pt x="72" y="124"/>
                    <a:pt x="72" y="125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5" y="124"/>
                    <a:pt x="65" y="124"/>
                    <a:pt x="65" y="124"/>
                  </a:cubicBezTo>
                  <a:cubicBezTo>
                    <a:pt x="65" y="123"/>
                    <a:pt x="65" y="122"/>
                    <a:pt x="64" y="122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5"/>
                    <a:pt x="67" y="104"/>
                    <a:pt x="66" y="103"/>
                  </a:cubicBezTo>
                  <a:cubicBezTo>
                    <a:pt x="67" y="101"/>
                    <a:pt x="69" y="100"/>
                    <a:pt x="71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4" y="101"/>
                    <a:pt x="75" y="103"/>
                    <a:pt x="76" y="105"/>
                  </a:cubicBezTo>
                  <a:cubicBezTo>
                    <a:pt x="75" y="105"/>
                    <a:pt x="74" y="106"/>
                    <a:pt x="74" y="107"/>
                  </a:cubicBezTo>
                  <a:cubicBezTo>
                    <a:pt x="74" y="107"/>
                    <a:pt x="74" y="107"/>
                    <a:pt x="74" y="107"/>
                  </a:cubicBezTo>
                  <a:lnTo>
                    <a:pt x="75" y="107"/>
                  </a:lnTo>
                  <a:close/>
                  <a:moveTo>
                    <a:pt x="30" y="202"/>
                  </a:moveTo>
                  <a:cubicBezTo>
                    <a:pt x="30" y="202"/>
                    <a:pt x="30" y="201"/>
                    <a:pt x="30" y="201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1" y="200"/>
                    <a:pt x="31" y="200"/>
                    <a:pt x="31" y="199"/>
                  </a:cubicBezTo>
                  <a:cubicBezTo>
                    <a:pt x="31" y="199"/>
                    <a:pt x="31" y="199"/>
                    <a:pt x="30" y="199"/>
                  </a:cubicBezTo>
                  <a:cubicBezTo>
                    <a:pt x="31" y="197"/>
                    <a:pt x="33" y="195"/>
                    <a:pt x="35" y="196"/>
                  </a:cubicBezTo>
                  <a:cubicBezTo>
                    <a:pt x="36" y="196"/>
                    <a:pt x="36" y="196"/>
                    <a:pt x="36" y="196"/>
                  </a:cubicBezTo>
                  <a:cubicBezTo>
                    <a:pt x="38" y="196"/>
                    <a:pt x="39" y="198"/>
                    <a:pt x="40" y="200"/>
                  </a:cubicBezTo>
                  <a:cubicBezTo>
                    <a:pt x="39" y="200"/>
                    <a:pt x="38" y="201"/>
                    <a:pt x="38" y="202"/>
                  </a:cubicBezTo>
                  <a:cubicBezTo>
                    <a:pt x="38" y="202"/>
                    <a:pt x="38" y="202"/>
                    <a:pt x="38" y="202"/>
                  </a:cubicBezTo>
                  <a:cubicBezTo>
                    <a:pt x="39" y="203"/>
                    <a:pt x="39" y="203"/>
                    <a:pt x="39" y="203"/>
                  </a:cubicBezTo>
                  <a:cubicBezTo>
                    <a:pt x="39" y="203"/>
                    <a:pt x="39" y="203"/>
                    <a:pt x="39" y="203"/>
                  </a:cubicBezTo>
                  <a:cubicBezTo>
                    <a:pt x="37" y="219"/>
                    <a:pt x="37" y="219"/>
                    <a:pt x="37" y="219"/>
                  </a:cubicBezTo>
                  <a:cubicBezTo>
                    <a:pt x="37" y="219"/>
                    <a:pt x="37" y="219"/>
                    <a:pt x="37" y="219"/>
                  </a:cubicBezTo>
                  <a:cubicBezTo>
                    <a:pt x="36" y="219"/>
                    <a:pt x="36" y="219"/>
                    <a:pt x="36" y="220"/>
                  </a:cubicBezTo>
                  <a:cubicBezTo>
                    <a:pt x="29" y="219"/>
                    <a:pt x="29" y="219"/>
                    <a:pt x="29" y="219"/>
                  </a:cubicBezTo>
                  <a:cubicBezTo>
                    <a:pt x="29" y="218"/>
                    <a:pt x="28" y="217"/>
                    <a:pt x="28" y="217"/>
                  </a:cubicBezTo>
                  <a:cubicBezTo>
                    <a:pt x="28" y="217"/>
                    <a:pt x="28" y="217"/>
                    <a:pt x="28" y="217"/>
                  </a:cubicBezTo>
                  <a:lnTo>
                    <a:pt x="30" y="202"/>
                  </a:lnTo>
                  <a:close/>
                  <a:moveTo>
                    <a:pt x="41" y="204"/>
                  </a:moveTo>
                  <a:cubicBezTo>
                    <a:pt x="41" y="203"/>
                    <a:pt x="42" y="203"/>
                    <a:pt x="42" y="203"/>
                  </a:cubicBezTo>
                  <a:cubicBezTo>
                    <a:pt x="43" y="203"/>
                    <a:pt x="43" y="203"/>
                    <a:pt x="43" y="203"/>
                  </a:cubicBezTo>
                  <a:cubicBezTo>
                    <a:pt x="43" y="203"/>
                    <a:pt x="43" y="203"/>
                    <a:pt x="43" y="203"/>
                  </a:cubicBezTo>
                  <a:cubicBezTo>
                    <a:pt x="43" y="202"/>
                    <a:pt x="43" y="201"/>
                    <a:pt x="42" y="200"/>
                  </a:cubicBezTo>
                  <a:cubicBezTo>
                    <a:pt x="43" y="198"/>
                    <a:pt x="45" y="197"/>
                    <a:pt x="47" y="198"/>
                  </a:cubicBezTo>
                  <a:cubicBezTo>
                    <a:pt x="47" y="198"/>
                    <a:pt x="47" y="198"/>
                    <a:pt x="47" y="198"/>
                  </a:cubicBezTo>
                  <a:cubicBezTo>
                    <a:pt x="49" y="198"/>
                    <a:pt x="51" y="200"/>
                    <a:pt x="51" y="202"/>
                  </a:cubicBezTo>
                  <a:cubicBezTo>
                    <a:pt x="51" y="202"/>
                    <a:pt x="50" y="202"/>
                    <a:pt x="50" y="202"/>
                  </a:cubicBezTo>
                  <a:cubicBezTo>
                    <a:pt x="50" y="203"/>
                    <a:pt x="50" y="203"/>
                    <a:pt x="49" y="204"/>
                  </a:cubicBezTo>
                  <a:cubicBezTo>
                    <a:pt x="49" y="204"/>
                    <a:pt x="49" y="204"/>
                    <a:pt x="49" y="204"/>
                  </a:cubicBezTo>
                  <a:cubicBezTo>
                    <a:pt x="51" y="204"/>
                    <a:pt x="51" y="204"/>
                    <a:pt x="51" y="204"/>
                  </a:cubicBezTo>
                  <a:cubicBezTo>
                    <a:pt x="51" y="205"/>
                    <a:pt x="51" y="205"/>
                    <a:pt x="51" y="205"/>
                  </a:cubicBezTo>
                  <a:cubicBezTo>
                    <a:pt x="49" y="221"/>
                    <a:pt x="49" y="221"/>
                    <a:pt x="49" y="221"/>
                  </a:cubicBezTo>
                  <a:cubicBezTo>
                    <a:pt x="49" y="221"/>
                    <a:pt x="49" y="221"/>
                    <a:pt x="49" y="221"/>
                  </a:cubicBezTo>
                  <a:cubicBezTo>
                    <a:pt x="48" y="221"/>
                    <a:pt x="47" y="221"/>
                    <a:pt x="47" y="222"/>
                  </a:cubicBezTo>
                  <a:cubicBezTo>
                    <a:pt x="41" y="221"/>
                    <a:pt x="41" y="221"/>
                    <a:pt x="41" y="221"/>
                  </a:cubicBezTo>
                  <a:cubicBezTo>
                    <a:pt x="41" y="220"/>
                    <a:pt x="40" y="219"/>
                    <a:pt x="39" y="219"/>
                  </a:cubicBezTo>
                  <a:cubicBezTo>
                    <a:pt x="39" y="219"/>
                    <a:pt x="39" y="219"/>
                    <a:pt x="39" y="219"/>
                  </a:cubicBezTo>
                  <a:lnTo>
                    <a:pt x="41" y="204"/>
                  </a:lnTo>
                  <a:close/>
                  <a:moveTo>
                    <a:pt x="53" y="205"/>
                  </a:moveTo>
                  <a:cubicBezTo>
                    <a:pt x="53" y="205"/>
                    <a:pt x="53" y="205"/>
                    <a:pt x="53" y="205"/>
                  </a:cubicBezTo>
                  <a:cubicBezTo>
                    <a:pt x="54" y="205"/>
                    <a:pt x="54" y="205"/>
                    <a:pt x="54" y="205"/>
                  </a:cubicBezTo>
                  <a:cubicBezTo>
                    <a:pt x="54" y="205"/>
                    <a:pt x="54" y="205"/>
                    <a:pt x="54" y="205"/>
                  </a:cubicBezTo>
                  <a:cubicBezTo>
                    <a:pt x="55" y="204"/>
                    <a:pt x="54" y="203"/>
                    <a:pt x="53" y="202"/>
                  </a:cubicBezTo>
                  <a:cubicBezTo>
                    <a:pt x="54" y="200"/>
                    <a:pt x="56" y="199"/>
                    <a:pt x="58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61" y="200"/>
                    <a:pt x="62" y="202"/>
                    <a:pt x="63" y="204"/>
                  </a:cubicBezTo>
                  <a:cubicBezTo>
                    <a:pt x="62" y="204"/>
                    <a:pt x="61" y="205"/>
                    <a:pt x="61" y="206"/>
                  </a:cubicBezTo>
                  <a:cubicBezTo>
                    <a:pt x="61" y="206"/>
                    <a:pt x="61" y="206"/>
                    <a:pt x="61" y="206"/>
                  </a:cubicBezTo>
                  <a:cubicBezTo>
                    <a:pt x="62" y="206"/>
                    <a:pt x="62" y="206"/>
                    <a:pt x="62" y="206"/>
                  </a:cubicBezTo>
                  <a:cubicBezTo>
                    <a:pt x="62" y="207"/>
                    <a:pt x="62" y="207"/>
                    <a:pt x="63" y="207"/>
                  </a:cubicBezTo>
                  <a:cubicBezTo>
                    <a:pt x="60" y="223"/>
                    <a:pt x="60" y="223"/>
                    <a:pt x="60" y="223"/>
                  </a:cubicBezTo>
                  <a:cubicBezTo>
                    <a:pt x="60" y="223"/>
                    <a:pt x="60" y="223"/>
                    <a:pt x="60" y="223"/>
                  </a:cubicBezTo>
                  <a:cubicBezTo>
                    <a:pt x="60" y="223"/>
                    <a:pt x="59" y="223"/>
                    <a:pt x="59" y="224"/>
                  </a:cubicBezTo>
                  <a:cubicBezTo>
                    <a:pt x="56" y="224"/>
                    <a:pt x="56" y="224"/>
                    <a:pt x="56" y="224"/>
                  </a:cubicBezTo>
                  <a:cubicBezTo>
                    <a:pt x="52" y="223"/>
                    <a:pt x="52" y="223"/>
                    <a:pt x="52" y="223"/>
                  </a:cubicBezTo>
                  <a:cubicBezTo>
                    <a:pt x="52" y="223"/>
                    <a:pt x="52" y="222"/>
                    <a:pt x="52" y="222"/>
                  </a:cubicBezTo>
                  <a:cubicBezTo>
                    <a:pt x="51" y="221"/>
                    <a:pt x="51" y="221"/>
                    <a:pt x="51" y="221"/>
                  </a:cubicBezTo>
                  <a:cubicBezTo>
                    <a:pt x="51" y="221"/>
                    <a:pt x="51" y="221"/>
                    <a:pt x="51" y="221"/>
                  </a:cubicBezTo>
                  <a:lnTo>
                    <a:pt x="53" y="205"/>
                  </a:lnTo>
                  <a:close/>
                  <a:moveTo>
                    <a:pt x="64" y="207"/>
                  </a:moveTo>
                  <a:cubicBezTo>
                    <a:pt x="64" y="207"/>
                    <a:pt x="65" y="207"/>
                    <a:pt x="65" y="207"/>
                  </a:cubicBezTo>
                  <a:cubicBezTo>
                    <a:pt x="66" y="207"/>
                    <a:pt x="66" y="207"/>
                    <a:pt x="66" y="207"/>
                  </a:cubicBezTo>
                  <a:cubicBezTo>
                    <a:pt x="66" y="207"/>
                    <a:pt x="66" y="207"/>
                    <a:pt x="66" y="207"/>
                  </a:cubicBezTo>
                  <a:cubicBezTo>
                    <a:pt x="66" y="205"/>
                    <a:pt x="66" y="205"/>
                    <a:pt x="65" y="204"/>
                  </a:cubicBezTo>
                  <a:cubicBezTo>
                    <a:pt x="66" y="202"/>
                    <a:pt x="68" y="201"/>
                    <a:pt x="70" y="201"/>
                  </a:cubicBezTo>
                  <a:cubicBezTo>
                    <a:pt x="70" y="201"/>
                    <a:pt x="70" y="201"/>
                    <a:pt x="70" y="201"/>
                  </a:cubicBezTo>
                  <a:cubicBezTo>
                    <a:pt x="72" y="202"/>
                    <a:pt x="74" y="204"/>
                    <a:pt x="74" y="206"/>
                  </a:cubicBezTo>
                  <a:cubicBezTo>
                    <a:pt x="73" y="206"/>
                    <a:pt x="73" y="207"/>
                    <a:pt x="73" y="208"/>
                  </a:cubicBezTo>
                  <a:cubicBezTo>
                    <a:pt x="73" y="208"/>
                    <a:pt x="73" y="208"/>
                    <a:pt x="73" y="208"/>
                  </a:cubicBezTo>
                  <a:cubicBezTo>
                    <a:pt x="74" y="208"/>
                    <a:pt x="74" y="208"/>
                    <a:pt x="74" y="208"/>
                  </a:cubicBezTo>
                  <a:cubicBezTo>
                    <a:pt x="74" y="208"/>
                    <a:pt x="74" y="209"/>
                    <a:pt x="74" y="209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71" y="224"/>
                    <a:pt x="70" y="225"/>
                    <a:pt x="70" y="226"/>
                  </a:cubicBezTo>
                  <a:cubicBezTo>
                    <a:pt x="64" y="225"/>
                    <a:pt x="64" y="225"/>
                    <a:pt x="64" y="225"/>
                  </a:cubicBezTo>
                  <a:cubicBezTo>
                    <a:pt x="64" y="224"/>
                    <a:pt x="63" y="224"/>
                    <a:pt x="63" y="224"/>
                  </a:cubicBezTo>
                  <a:cubicBezTo>
                    <a:pt x="63" y="223"/>
                    <a:pt x="63" y="223"/>
                    <a:pt x="62" y="223"/>
                  </a:cubicBezTo>
                  <a:cubicBezTo>
                    <a:pt x="62" y="223"/>
                    <a:pt x="62" y="223"/>
                    <a:pt x="62" y="223"/>
                  </a:cubicBezTo>
                  <a:lnTo>
                    <a:pt x="64" y="207"/>
                  </a:lnTo>
                  <a:close/>
                  <a:moveTo>
                    <a:pt x="76" y="209"/>
                  </a:moveTo>
                  <a:cubicBezTo>
                    <a:pt x="76" y="209"/>
                    <a:pt x="76" y="209"/>
                    <a:pt x="76" y="209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8" y="208"/>
                    <a:pt x="78" y="208"/>
                    <a:pt x="78" y="208"/>
                  </a:cubicBezTo>
                  <a:cubicBezTo>
                    <a:pt x="78" y="208"/>
                    <a:pt x="78" y="207"/>
                    <a:pt x="77" y="207"/>
                  </a:cubicBezTo>
                  <a:cubicBezTo>
                    <a:pt x="77" y="206"/>
                    <a:pt x="77" y="206"/>
                    <a:pt x="77" y="206"/>
                  </a:cubicBezTo>
                  <a:cubicBezTo>
                    <a:pt x="78" y="204"/>
                    <a:pt x="80" y="203"/>
                    <a:pt x="82" y="203"/>
                  </a:cubicBezTo>
                  <a:cubicBezTo>
                    <a:pt x="82" y="203"/>
                    <a:pt x="82" y="203"/>
                    <a:pt x="82" y="203"/>
                  </a:cubicBezTo>
                  <a:cubicBezTo>
                    <a:pt x="84" y="204"/>
                    <a:pt x="85" y="205"/>
                    <a:pt x="86" y="208"/>
                  </a:cubicBezTo>
                  <a:cubicBezTo>
                    <a:pt x="85" y="208"/>
                    <a:pt x="84" y="208"/>
                    <a:pt x="84" y="210"/>
                  </a:cubicBezTo>
                  <a:cubicBezTo>
                    <a:pt x="84" y="210"/>
                    <a:pt x="84" y="210"/>
                    <a:pt x="84" y="210"/>
                  </a:cubicBezTo>
                  <a:cubicBezTo>
                    <a:pt x="85" y="210"/>
                    <a:pt x="85" y="210"/>
                    <a:pt x="85" y="210"/>
                  </a:cubicBezTo>
                  <a:cubicBezTo>
                    <a:pt x="85" y="210"/>
                    <a:pt x="86" y="211"/>
                    <a:pt x="86" y="211"/>
                  </a:cubicBezTo>
                  <a:cubicBezTo>
                    <a:pt x="84" y="226"/>
                    <a:pt x="84" y="226"/>
                    <a:pt x="84" y="226"/>
                  </a:cubicBezTo>
                  <a:cubicBezTo>
                    <a:pt x="83" y="226"/>
                    <a:pt x="83" y="226"/>
                    <a:pt x="83" y="226"/>
                  </a:cubicBezTo>
                  <a:cubicBezTo>
                    <a:pt x="83" y="226"/>
                    <a:pt x="82" y="227"/>
                    <a:pt x="82" y="228"/>
                  </a:cubicBezTo>
                  <a:cubicBezTo>
                    <a:pt x="75" y="227"/>
                    <a:pt x="75" y="227"/>
                    <a:pt x="75" y="227"/>
                  </a:cubicBezTo>
                  <a:cubicBezTo>
                    <a:pt x="75" y="226"/>
                    <a:pt x="75" y="226"/>
                    <a:pt x="75" y="225"/>
                  </a:cubicBezTo>
                  <a:cubicBezTo>
                    <a:pt x="75" y="225"/>
                    <a:pt x="74" y="225"/>
                    <a:pt x="74" y="225"/>
                  </a:cubicBezTo>
                  <a:cubicBezTo>
                    <a:pt x="74" y="225"/>
                    <a:pt x="74" y="225"/>
                    <a:pt x="74" y="225"/>
                  </a:cubicBezTo>
                  <a:lnTo>
                    <a:pt x="76" y="209"/>
                  </a:lnTo>
                  <a:close/>
                  <a:moveTo>
                    <a:pt x="93" y="42"/>
                  </a:moveTo>
                  <a:cubicBezTo>
                    <a:pt x="93" y="37"/>
                    <a:pt x="97" y="34"/>
                    <a:pt x="101" y="35"/>
                  </a:cubicBezTo>
                  <a:cubicBezTo>
                    <a:pt x="103" y="35"/>
                    <a:pt x="105" y="36"/>
                    <a:pt x="106" y="38"/>
                  </a:cubicBezTo>
                  <a:cubicBezTo>
                    <a:pt x="107" y="40"/>
                    <a:pt x="108" y="42"/>
                    <a:pt x="107" y="4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90" y="61"/>
                    <a:pt x="90" y="61"/>
                    <a:pt x="90" y="61"/>
                  </a:cubicBezTo>
                  <a:lnTo>
                    <a:pt x="93" y="42"/>
                  </a:lnTo>
                  <a:close/>
                  <a:moveTo>
                    <a:pt x="87" y="69"/>
                  </a:moveTo>
                  <a:cubicBezTo>
                    <a:pt x="88" y="69"/>
                    <a:pt x="88" y="69"/>
                    <a:pt x="88" y="69"/>
                  </a:cubicBezTo>
                  <a:cubicBezTo>
                    <a:pt x="90" y="70"/>
                    <a:pt x="91" y="72"/>
                    <a:pt x="92" y="74"/>
                  </a:cubicBezTo>
                  <a:cubicBezTo>
                    <a:pt x="92" y="74"/>
                    <a:pt x="92" y="74"/>
                    <a:pt x="92" y="74"/>
                  </a:cubicBezTo>
                  <a:cubicBezTo>
                    <a:pt x="91" y="74"/>
                    <a:pt x="90" y="75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89" y="93"/>
                    <a:pt x="89" y="93"/>
                    <a:pt x="88" y="93"/>
                  </a:cubicBezTo>
                  <a:cubicBezTo>
                    <a:pt x="88" y="93"/>
                    <a:pt x="88" y="94"/>
                    <a:pt x="88" y="94"/>
                  </a:cubicBezTo>
                  <a:cubicBezTo>
                    <a:pt x="81" y="93"/>
                    <a:pt x="81" y="93"/>
                    <a:pt x="81" y="93"/>
                  </a:cubicBezTo>
                  <a:cubicBezTo>
                    <a:pt x="81" y="93"/>
                    <a:pt x="81" y="92"/>
                    <a:pt x="81" y="92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79" y="91"/>
                    <a:pt x="79" y="91"/>
                    <a:pt x="79" y="91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83" y="74"/>
                    <a:pt x="83" y="72"/>
                    <a:pt x="82" y="72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3" y="70"/>
                    <a:pt x="85" y="69"/>
                    <a:pt x="87" y="69"/>
                  </a:cubicBezTo>
                  <a:close/>
                  <a:moveTo>
                    <a:pt x="70" y="73"/>
                  </a:moveTo>
                  <a:cubicBezTo>
                    <a:pt x="72" y="73"/>
                    <a:pt x="72" y="73"/>
                    <a:pt x="72" y="73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72" y="72"/>
                    <a:pt x="71" y="71"/>
                    <a:pt x="71" y="70"/>
                  </a:cubicBezTo>
                  <a:cubicBezTo>
                    <a:pt x="70" y="70"/>
                    <a:pt x="70" y="70"/>
                    <a:pt x="70" y="70"/>
                  </a:cubicBezTo>
                  <a:cubicBezTo>
                    <a:pt x="71" y="68"/>
                    <a:pt x="74" y="67"/>
                    <a:pt x="76" y="67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78" y="68"/>
                    <a:pt x="80" y="70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78" y="73"/>
                    <a:pt x="78" y="74"/>
                  </a:cubicBezTo>
                  <a:cubicBezTo>
                    <a:pt x="78" y="74"/>
                    <a:pt x="78" y="74"/>
                    <a:pt x="78" y="74"/>
                  </a:cubicBezTo>
                  <a:cubicBezTo>
                    <a:pt x="80" y="74"/>
                    <a:pt x="80" y="74"/>
                    <a:pt x="80" y="74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78" y="91"/>
                    <a:pt x="78" y="91"/>
                    <a:pt x="78" y="91"/>
                  </a:cubicBezTo>
                  <a:cubicBezTo>
                    <a:pt x="78" y="91"/>
                    <a:pt x="78" y="91"/>
                    <a:pt x="78" y="91"/>
                  </a:cubicBezTo>
                  <a:cubicBezTo>
                    <a:pt x="77" y="91"/>
                    <a:pt x="76" y="91"/>
                    <a:pt x="76" y="92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69" y="90"/>
                    <a:pt x="69" y="89"/>
                    <a:pt x="68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3"/>
                    <a:pt x="70" y="73"/>
                    <a:pt x="70" y="73"/>
                  </a:cubicBezTo>
                  <a:close/>
                  <a:moveTo>
                    <a:pt x="49" y="34"/>
                  </a:moveTo>
                  <a:cubicBezTo>
                    <a:pt x="50" y="28"/>
                    <a:pt x="55" y="24"/>
                    <a:pt x="61" y="25"/>
                  </a:cubicBezTo>
                  <a:cubicBezTo>
                    <a:pt x="66" y="26"/>
                    <a:pt x="70" y="32"/>
                    <a:pt x="69" y="38"/>
                  </a:cubicBezTo>
                  <a:cubicBezTo>
                    <a:pt x="67" y="57"/>
                    <a:pt x="67" y="57"/>
                    <a:pt x="67" y="57"/>
                  </a:cubicBezTo>
                  <a:cubicBezTo>
                    <a:pt x="47" y="54"/>
                    <a:pt x="47" y="54"/>
                    <a:pt x="47" y="54"/>
                  </a:cubicBezTo>
                  <a:lnTo>
                    <a:pt x="49" y="34"/>
                  </a:lnTo>
                  <a:close/>
                  <a:moveTo>
                    <a:pt x="47" y="70"/>
                  </a:moveTo>
                  <a:cubicBezTo>
                    <a:pt x="47" y="70"/>
                    <a:pt x="47" y="69"/>
                    <a:pt x="47" y="69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9" y="68"/>
                    <a:pt x="48" y="67"/>
                    <a:pt x="47" y="6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8" y="65"/>
                    <a:pt x="50" y="63"/>
                    <a:pt x="53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5" y="64"/>
                    <a:pt x="57" y="66"/>
                    <a:pt x="57" y="68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56" y="68"/>
                    <a:pt x="55" y="69"/>
                    <a:pt x="55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56" y="71"/>
                    <a:pt x="57" y="71"/>
                    <a:pt x="57" y="71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3" y="88"/>
                    <a:pt x="53" y="88"/>
                    <a:pt x="53" y="89"/>
                  </a:cubicBezTo>
                  <a:cubicBezTo>
                    <a:pt x="46" y="88"/>
                    <a:pt x="46" y="88"/>
                    <a:pt x="46" y="88"/>
                  </a:cubicBezTo>
                  <a:cubicBezTo>
                    <a:pt x="46" y="87"/>
                    <a:pt x="46" y="86"/>
                    <a:pt x="45" y="86"/>
                  </a:cubicBezTo>
                  <a:cubicBezTo>
                    <a:pt x="45" y="85"/>
                    <a:pt x="45" y="85"/>
                    <a:pt x="45" y="85"/>
                  </a:cubicBezTo>
                  <a:lnTo>
                    <a:pt x="47" y="70"/>
                  </a:lnTo>
                  <a:close/>
                  <a:moveTo>
                    <a:pt x="38" y="65"/>
                  </a:moveTo>
                  <a:cubicBezTo>
                    <a:pt x="38" y="65"/>
                    <a:pt x="38" y="65"/>
                    <a:pt x="38" y="65"/>
                  </a:cubicBezTo>
                  <a:cubicBezTo>
                    <a:pt x="39" y="63"/>
                    <a:pt x="40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4" y="62"/>
                    <a:pt x="45" y="64"/>
                    <a:pt x="46" y="66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45" y="66"/>
                    <a:pt x="44" y="67"/>
                    <a:pt x="44" y="68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69"/>
                    <a:pt x="45" y="69"/>
                    <a:pt x="45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2" y="85"/>
                    <a:pt x="42" y="85"/>
                  </a:cubicBezTo>
                  <a:cubicBezTo>
                    <a:pt x="42" y="86"/>
                    <a:pt x="41" y="86"/>
                    <a:pt x="41" y="87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37" y="85"/>
                    <a:pt x="36" y="84"/>
                    <a:pt x="36" y="84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7" y="68"/>
                    <a:pt x="37" y="68"/>
                    <a:pt x="37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66"/>
                    <a:pt x="39" y="65"/>
                    <a:pt x="38" y="65"/>
                  </a:cubicBezTo>
                  <a:close/>
                  <a:moveTo>
                    <a:pt x="30" y="67"/>
                  </a:moveTo>
                  <a:cubicBezTo>
                    <a:pt x="30" y="67"/>
                    <a:pt x="30" y="67"/>
                    <a:pt x="30" y="66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1" y="66"/>
                    <a:pt x="31" y="65"/>
                    <a:pt x="31" y="64"/>
                  </a:cubicBezTo>
                  <a:cubicBezTo>
                    <a:pt x="31" y="64"/>
                    <a:pt x="30" y="64"/>
                    <a:pt x="30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2"/>
                    <a:pt x="32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5" y="61"/>
                    <a:pt x="36" y="63"/>
                    <a:pt x="36" y="65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4" y="66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8"/>
                    <a:pt x="36" y="68"/>
                    <a:pt x="36" y="68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33" y="84"/>
                    <a:pt x="32" y="84"/>
                    <a:pt x="32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4"/>
                    <a:pt x="29" y="84"/>
                    <a:pt x="28" y="83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3"/>
                    <a:pt x="27" y="83"/>
                    <a:pt x="27" y="83"/>
                  </a:cubicBezTo>
                  <a:lnTo>
                    <a:pt x="30" y="67"/>
                  </a:lnTo>
                  <a:close/>
                  <a:moveTo>
                    <a:pt x="25" y="100"/>
                  </a:moveTo>
                  <a:cubicBezTo>
                    <a:pt x="25" y="100"/>
                    <a:pt x="26" y="100"/>
                    <a:pt x="26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8"/>
                    <a:pt x="27" y="97"/>
                    <a:pt x="26" y="97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6" y="95"/>
                    <a:pt x="28" y="93"/>
                    <a:pt x="29" y="94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30" y="94"/>
                    <a:pt x="31" y="96"/>
                    <a:pt x="31" y="98"/>
                  </a:cubicBezTo>
                  <a:cubicBezTo>
                    <a:pt x="31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0"/>
                    <a:pt x="31" y="101"/>
                    <a:pt x="31" y="101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28" y="116"/>
                    <a:pt x="28" y="117"/>
                    <a:pt x="28" y="118"/>
                  </a:cubicBezTo>
                  <a:cubicBezTo>
                    <a:pt x="25" y="118"/>
                    <a:pt x="25" y="118"/>
                    <a:pt x="25" y="118"/>
                  </a:cubicBezTo>
                  <a:cubicBezTo>
                    <a:pt x="25" y="117"/>
                    <a:pt x="24" y="117"/>
                    <a:pt x="24" y="116"/>
                  </a:cubicBezTo>
                  <a:cubicBezTo>
                    <a:pt x="24" y="116"/>
                    <a:pt x="24" y="116"/>
                    <a:pt x="23" y="116"/>
                  </a:cubicBezTo>
                  <a:cubicBezTo>
                    <a:pt x="23" y="116"/>
                    <a:pt x="23" y="116"/>
                    <a:pt x="23" y="116"/>
                  </a:cubicBezTo>
                  <a:lnTo>
                    <a:pt x="25" y="100"/>
                  </a:lnTo>
                  <a:close/>
                  <a:moveTo>
                    <a:pt x="21" y="133"/>
                  </a:moveTo>
                  <a:cubicBezTo>
                    <a:pt x="21" y="133"/>
                    <a:pt x="21" y="132"/>
                    <a:pt x="21" y="132"/>
                  </a:cubicBezTo>
                  <a:cubicBezTo>
                    <a:pt x="23" y="132"/>
                    <a:pt x="23" y="132"/>
                    <a:pt x="23" y="132"/>
                  </a:cubicBezTo>
                  <a:cubicBezTo>
                    <a:pt x="23" y="132"/>
                    <a:pt x="23" y="132"/>
                    <a:pt x="23" y="132"/>
                  </a:cubicBezTo>
                  <a:cubicBezTo>
                    <a:pt x="23" y="131"/>
                    <a:pt x="22" y="130"/>
                    <a:pt x="21" y="130"/>
                  </a:cubicBezTo>
                  <a:cubicBezTo>
                    <a:pt x="21" y="130"/>
                    <a:pt x="21" y="130"/>
                    <a:pt x="21" y="130"/>
                  </a:cubicBezTo>
                  <a:cubicBezTo>
                    <a:pt x="22" y="128"/>
                    <a:pt x="23" y="126"/>
                    <a:pt x="25" y="127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6" y="127"/>
                    <a:pt x="27" y="129"/>
                    <a:pt x="27" y="131"/>
                  </a:cubicBezTo>
                  <a:cubicBezTo>
                    <a:pt x="26" y="131"/>
                    <a:pt x="26" y="131"/>
                    <a:pt x="26" y="133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27" y="133"/>
                    <a:pt x="27" y="134"/>
                    <a:pt x="27" y="134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149"/>
                    <a:pt x="24" y="150"/>
                    <a:pt x="24" y="150"/>
                  </a:cubicBezTo>
                  <a:cubicBezTo>
                    <a:pt x="24" y="150"/>
                    <a:pt x="23" y="151"/>
                    <a:pt x="23" y="151"/>
                  </a:cubicBezTo>
                  <a:cubicBezTo>
                    <a:pt x="20" y="151"/>
                    <a:pt x="20" y="151"/>
                    <a:pt x="20" y="151"/>
                  </a:cubicBezTo>
                  <a:cubicBezTo>
                    <a:pt x="20" y="150"/>
                    <a:pt x="20" y="149"/>
                    <a:pt x="19" y="149"/>
                  </a:cubicBezTo>
                  <a:cubicBezTo>
                    <a:pt x="19" y="148"/>
                    <a:pt x="19" y="148"/>
                    <a:pt x="19" y="148"/>
                  </a:cubicBezTo>
                  <a:lnTo>
                    <a:pt x="21" y="133"/>
                  </a:lnTo>
                  <a:close/>
                  <a:moveTo>
                    <a:pt x="17" y="166"/>
                  </a:moveTo>
                  <a:cubicBezTo>
                    <a:pt x="17" y="166"/>
                    <a:pt x="17" y="166"/>
                    <a:pt x="17" y="165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8" y="164"/>
                    <a:pt x="18" y="163"/>
                    <a:pt x="17" y="163"/>
                  </a:cubicBezTo>
                  <a:cubicBezTo>
                    <a:pt x="17" y="163"/>
                    <a:pt x="17" y="163"/>
                    <a:pt x="17" y="163"/>
                  </a:cubicBezTo>
                  <a:cubicBezTo>
                    <a:pt x="18" y="161"/>
                    <a:pt x="19" y="159"/>
                    <a:pt x="20" y="160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22" y="160"/>
                    <a:pt x="23" y="162"/>
                    <a:pt x="23" y="164"/>
                  </a:cubicBezTo>
                  <a:cubicBezTo>
                    <a:pt x="22" y="164"/>
                    <a:pt x="21" y="165"/>
                    <a:pt x="21" y="166"/>
                  </a:cubicBezTo>
                  <a:cubicBezTo>
                    <a:pt x="21" y="166"/>
                    <a:pt x="21" y="166"/>
                    <a:pt x="21" y="166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23" y="166"/>
                    <a:pt x="23" y="167"/>
                    <a:pt x="23" y="167"/>
                  </a:cubicBezTo>
                  <a:cubicBezTo>
                    <a:pt x="21" y="183"/>
                    <a:pt x="21" y="183"/>
                    <a:pt x="21" y="183"/>
                  </a:cubicBezTo>
                  <a:cubicBezTo>
                    <a:pt x="21" y="183"/>
                    <a:pt x="21" y="183"/>
                    <a:pt x="21" y="183"/>
                  </a:cubicBezTo>
                  <a:cubicBezTo>
                    <a:pt x="20" y="182"/>
                    <a:pt x="19" y="183"/>
                    <a:pt x="19" y="184"/>
                  </a:cubicBezTo>
                  <a:cubicBezTo>
                    <a:pt x="16" y="184"/>
                    <a:pt x="16" y="184"/>
                    <a:pt x="16" y="184"/>
                  </a:cubicBezTo>
                  <a:cubicBezTo>
                    <a:pt x="16" y="183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lnTo>
                    <a:pt x="17" y="166"/>
                  </a:lnTo>
                  <a:close/>
                  <a:moveTo>
                    <a:pt x="12" y="199"/>
                  </a:moveTo>
                  <a:cubicBezTo>
                    <a:pt x="12" y="199"/>
                    <a:pt x="13" y="198"/>
                    <a:pt x="13" y="198"/>
                  </a:cubicBezTo>
                  <a:cubicBezTo>
                    <a:pt x="14" y="198"/>
                    <a:pt x="14" y="198"/>
                    <a:pt x="14" y="198"/>
                  </a:cubicBezTo>
                  <a:cubicBezTo>
                    <a:pt x="14" y="198"/>
                    <a:pt x="14" y="198"/>
                    <a:pt x="14" y="198"/>
                  </a:cubicBezTo>
                  <a:cubicBezTo>
                    <a:pt x="14" y="197"/>
                    <a:pt x="14" y="196"/>
                    <a:pt x="13" y="196"/>
                  </a:cubicBezTo>
                  <a:cubicBezTo>
                    <a:pt x="13" y="196"/>
                    <a:pt x="13" y="196"/>
                    <a:pt x="13" y="196"/>
                  </a:cubicBezTo>
                  <a:cubicBezTo>
                    <a:pt x="13" y="194"/>
                    <a:pt x="15" y="192"/>
                    <a:pt x="16" y="193"/>
                  </a:cubicBezTo>
                  <a:cubicBezTo>
                    <a:pt x="16" y="193"/>
                    <a:pt x="16" y="193"/>
                    <a:pt x="16" y="193"/>
                  </a:cubicBezTo>
                  <a:cubicBezTo>
                    <a:pt x="17" y="193"/>
                    <a:pt x="18" y="195"/>
                    <a:pt x="18" y="197"/>
                  </a:cubicBezTo>
                  <a:cubicBezTo>
                    <a:pt x="18" y="197"/>
                    <a:pt x="17" y="198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8" y="199"/>
                    <a:pt x="18" y="200"/>
                    <a:pt x="18" y="200"/>
                  </a:cubicBezTo>
                  <a:cubicBezTo>
                    <a:pt x="16" y="216"/>
                    <a:pt x="16" y="216"/>
                    <a:pt x="16" y="216"/>
                  </a:cubicBezTo>
                  <a:cubicBezTo>
                    <a:pt x="16" y="215"/>
                    <a:pt x="16" y="215"/>
                    <a:pt x="16" y="215"/>
                  </a:cubicBezTo>
                  <a:cubicBezTo>
                    <a:pt x="16" y="215"/>
                    <a:pt x="15" y="216"/>
                    <a:pt x="15" y="217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2" y="216"/>
                    <a:pt x="11" y="215"/>
                    <a:pt x="10" y="215"/>
                  </a:cubicBezTo>
                  <a:cubicBezTo>
                    <a:pt x="10" y="215"/>
                    <a:pt x="10" y="215"/>
                    <a:pt x="10" y="215"/>
                  </a:cubicBezTo>
                  <a:lnTo>
                    <a:pt x="12" y="199"/>
                  </a:lnTo>
                  <a:close/>
                  <a:moveTo>
                    <a:pt x="12" y="248"/>
                  </a:moveTo>
                  <a:cubicBezTo>
                    <a:pt x="11" y="248"/>
                    <a:pt x="10" y="249"/>
                    <a:pt x="10" y="250"/>
                  </a:cubicBezTo>
                  <a:cubicBezTo>
                    <a:pt x="7" y="250"/>
                    <a:pt x="7" y="250"/>
                    <a:pt x="7" y="250"/>
                  </a:cubicBezTo>
                  <a:cubicBezTo>
                    <a:pt x="7" y="249"/>
                    <a:pt x="7" y="248"/>
                    <a:pt x="7" y="248"/>
                  </a:cubicBezTo>
                  <a:cubicBezTo>
                    <a:pt x="7" y="248"/>
                    <a:pt x="6" y="247"/>
                    <a:pt x="6" y="247"/>
                  </a:cubicBezTo>
                  <a:cubicBezTo>
                    <a:pt x="6" y="247"/>
                    <a:pt x="6" y="247"/>
                    <a:pt x="6" y="247"/>
                  </a:cubicBezTo>
                  <a:cubicBezTo>
                    <a:pt x="8" y="232"/>
                    <a:pt x="8" y="232"/>
                    <a:pt x="8" y="232"/>
                  </a:cubicBezTo>
                  <a:cubicBezTo>
                    <a:pt x="8" y="232"/>
                    <a:pt x="8" y="231"/>
                    <a:pt x="8" y="231"/>
                  </a:cubicBezTo>
                  <a:cubicBezTo>
                    <a:pt x="10" y="231"/>
                    <a:pt x="10" y="231"/>
                    <a:pt x="10" y="231"/>
                  </a:cubicBezTo>
                  <a:cubicBezTo>
                    <a:pt x="10" y="231"/>
                    <a:pt x="10" y="231"/>
                    <a:pt x="10" y="231"/>
                  </a:cubicBezTo>
                  <a:cubicBezTo>
                    <a:pt x="10" y="230"/>
                    <a:pt x="10" y="230"/>
                    <a:pt x="9" y="229"/>
                  </a:cubicBezTo>
                  <a:cubicBezTo>
                    <a:pt x="9" y="229"/>
                    <a:pt x="9" y="229"/>
                    <a:pt x="9" y="229"/>
                  </a:cubicBezTo>
                  <a:cubicBezTo>
                    <a:pt x="8" y="229"/>
                    <a:pt x="8" y="229"/>
                    <a:pt x="8" y="229"/>
                  </a:cubicBezTo>
                  <a:cubicBezTo>
                    <a:pt x="9" y="227"/>
                    <a:pt x="10" y="225"/>
                    <a:pt x="12" y="226"/>
                  </a:cubicBezTo>
                  <a:cubicBezTo>
                    <a:pt x="12" y="226"/>
                    <a:pt x="12" y="226"/>
                    <a:pt x="12" y="226"/>
                  </a:cubicBezTo>
                  <a:cubicBezTo>
                    <a:pt x="13" y="226"/>
                    <a:pt x="14" y="227"/>
                    <a:pt x="14" y="230"/>
                  </a:cubicBezTo>
                  <a:cubicBezTo>
                    <a:pt x="14" y="230"/>
                    <a:pt x="14" y="230"/>
                    <a:pt x="13" y="230"/>
                  </a:cubicBezTo>
                  <a:cubicBezTo>
                    <a:pt x="13" y="230"/>
                    <a:pt x="13" y="231"/>
                    <a:pt x="13" y="231"/>
                  </a:cubicBezTo>
                  <a:cubicBezTo>
                    <a:pt x="13" y="232"/>
                    <a:pt x="13" y="232"/>
                    <a:pt x="13" y="232"/>
                  </a:cubicBezTo>
                  <a:cubicBezTo>
                    <a:pt x="14" y="232"/>
                    <a:pt x="14" y="232"/>
                    <a:pt x="14" y="232"/>
                  </a:cubicBezTo>
                  <a:cubicBezTo>
                    <a:pt x="14" y="232"/>
                    <a:pt x="14" y="233"/>
                    <a:pt x="14" y="233"/>
                  </a:cubicBezTo>
                  <a:cubicBezTo>
                    <a:pt x="12" y="248"/>
                    <a:pt x="12" y="248"/>
                    <a:pt x="12" y="248"/>
                  </a:cubicBezTo>
                  <a:close/>
                  <a:moveTo>
                    <a:pt x="21" y="250"/>
                  </a:moveTo>
                  <a:cubicBezTo>
                    <a:pt x="21" y="250"/>
                    <a:pt x="20" y="251"/>
                    <a:pt x="20" y="252"/>
                  </a:cubicBezTo>
                  <a:cubicBezTo>
                    <a:pt x="15" y="251"/>
                    <a:pt x="15" y="251"/>
                    <a:pt x="15" y="251"/>
                  </a:cubicBezTo>
                  <a:cubicBezTo>
                    <a:pt x="15" y="250"/>
                    <a:pt x="15" y="250"/>
                    <a:pt x="15" y="249"/>
                  </a:cubicBezTo>
                  <a:cubicBezTo>
                    <a:pt x="15" y="249"/>
                    <a:pt x="14" y="249"/>
                    <a:pt x="14" y="249"/>
                  </a:cubicBezTo>
                  <a:cubicBezTo>
                    <a:pt x="14" y="249"/>
                    <a:pt x="14" y="249"/>
                    <a:pt x="14" y="249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6" y="233"/>
                    <a:pt x="16" y="233"/>
                    <a:pt x="16" y="232"/>
                  </a:cubicBezTo>
                  <a:cubicBezTo>
                    <a:pt x="18" y="233"/>
                    <a:pt x="18" y="233"/>
                    <a:pt x="18" y="233"/>
                  </a:cubicBezTo>
                  <a:cubicBezTo>
                    <a:pt x="18" y="232"/>
                    <a:pt x="18" y="232"/>
                    <a:pt x="18" y="232"/>
                  </a:cubicBezTo>
                  <a:cubicBezTo>
                    <a:pt x="18" y="232"/>
                    <a:pt x="18" y="231"/>
                    <a:pt x="17" y="230"/>
                  </a:cubicBezTo>
                  <a:cubicBezTo>
                    <a:pt x="17" y="230"/>
                    <a:pt x="17" y="230"/>
                    <a:pt x="16" y="230"/>
                  </a:cubicBezTo>
                  <a:cubicBezTo>
                    <a:pt x="16" y="230"/>
                    <a:pt x="16" y="230"/>
                    <a:pt x="16" y="230"/>
                  </a:cubicBezTo>
                  <a:cubicBezTo>
                    <a:pt x="17" y="228"/>
                    <a:pt x="19" y="227"/>
                    <a:pt x="21" y="227"/>
                  </a:cubicBezTo>
                  <a:cubicBezTo>
                    <a:pt x="21" y="227"/>
                    <a:pt x="21" y="227"/>
                    <a:pt x="21" y="227"/>
                  </a:cubicBezTo>
                  <a:cubicBezTo>
                    <a:pt x="22" y="227"/>
                    <a:pt x="24" y="229"/>
                    <a:pt x="24" y="231"/>
                  </a:cubicBezTo>
                  <a:cubicBezTo>
                    <a:pt x="23" y="231"/>
                    <a:pt x="22" y="232"/>
                    <a:pt x="22" y="233"/>
                  </a:cubicBezTo>
                  <a:cubicBezTo>
                    <a:pt x="22" y="233"/>
                    <a:pt x="22" y="233"/>
                    <a:pt x="22" y="233"/>
                  </a:cubicBezTo>
                  <a:cubicBezTo>
                    <a:pt x="23" y="234"/>
                    <a:pt x="23" y="234"/>
                    <a:pt x="23" y="234"/>
                  </a:cubicBezTo>
                  <a:cubicBezTo>
                    <a:pt x="23" y="234"/>
                    <a:pt x="23" y="234"/>
                    <a:pt x="24" y="234"/>
                  </a:cubicBezTo>
                  <a:cubicBezTo>
                    <a:pt x="22" y="250"/>
                    <a:pt x="22" y="250"/>
                    <a:pt x="22" y="250"/>
                  </a:cubicBezTo>
                  <a:lnTo>
                    <a:pt x="21" y="250"/>
                  </a:lnTo>
                  <a:close/>
                  <a:moveTo>
                    <a:pt x="33" y="252"/>
                  </a:moveTo>
                  <a:cubicBezTo>
                    <a:pt x="33" y="252"/>
                    <a:pt x="32" y="252"/>
                    <a:pt x="32" y="252"/>
                  </a:cubicBezTo>
                  <a:cubicBezTo>
                    <a:pt x="32" y="252"/>
                    <a:pt x="31" y="253"/>
                    <a:pt x="31" y="253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25" y="252"/>
                    <a:pt x="25" y="251"/>
                    <a:pt x="24" y="251"/>
                  </a:cubicBezTo>
                  <a:cubicBezTo>
                    <a:pt x="24" y="251"/>
                    <a:pt x="24" y="250"/>
                    <a:pt x="23" y="250"/>
                  </a:cubicBezTo>
                  <a:cubicBezTo>
                    <a:pt x="23" y="250"/>
                    <a:pt x="23" y="250"/>
                    <a:pt x="23" y="250"/>
                  </a:cubicBezTo>
                  <a:cubicBezTo>
                    <a:pt x="25" y="235"/>
                    <a:pt x="25" y="235"/>
                    <a:pt x="25" y="235"/>
                  </a:cubicBezTo>
                  <a:cubicBezTo>
                    <a:pt x="26" y="234"/>
                    <a:pt x="26" y="234"/>
                    <a:pt x="26" y="234"/>
                  </a:cubicBezTo>
                  <a:cubicBezTo>
                    <a:pt x="27" y="234"/>
                    <a:pt x="27" y="234"/>
                    <a:pt x="27" y="234"/>
                  </a:cubicBezTo>
                  <a:cubicBezTo>
                    <a:pt x="27" y="234"/>
                    <a:pt x="27" y="234"/>
                    <a:pt x="27" y="234"/>
                  </a:cubicBezTo>
                  <a:cubicBezTo>
                    <a:pt x="27" y="233"/>
                    <a:pt x="27" y="232"/>
                    <a:pt x="27" y="232"/>
                  </a:cubicBezTo>
                  <a:cubicBezTo>
                    <a:pt x="27" y="232"/>
                    <a:pt x="26" y="232"/>
                    <a:pt x="26" y="231"/>
                  </a:cubicBezTo>
                  <a:cubicBezTo>
                    <a:pt x="27" y="230"/>
                    <a:pt x="29" y="228"/>
                    <a:pt x="31" y="229"/>
                  </a:cubicBezTo>
                  <a:cubicBezTo>
                    <a:pt x="31" y="229"/>
                    <a:pt x="31" y="229"/>
                    <a:pt x="31" y="229"/>
                  </a:cubicBezTo>
                  <a:cubicBezTo>
                    <a:pt x="33" y="229"/>
                    <a:pt x="35" y="231"/>
                    <a:pt x="35" y="233"/>
                  </a:cubicBezTo>
                  <a:cubicBezTo>
                    <a:pt x="34" y="233"/>
                    <a:pt x="34" y="234"/>
                    <a:pt x="34" y="235"/>
                  </a:cubicBezTo>
                  <a:cubicBezTo>
                    <a:pt x="34" y="235"/>
                    <a:pt x="34" y="235"/>
                    <a:pt x="34" y="235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6"/>
                    <a:pt x="35" y="236"/>
                    <a:pt x="35" y="236"/>
                  </a:cubicBezTo>
                  <a:cubicBezTo>
                    <a:pt x="33" y="252"/>
                    <a:pt x="33" y="252"/>
                    <a:pt x="33" y="252"/>
                  </a:cubicBezTo>
                  <a:close/>
                  <a:moveTo>
                    <a:pt x="44" y="254"/>
                  </a:moveTo>
                  <a:cubicBezTo>
                    <a:pt x="44" y="254"/>
                    <a:pt x="44" y="254"/>
                    <a:pt x="43" y="254"/>
                  </a:cubicBezTo>
                  <a:cubicBezTo>
                    <a:pt x="43" y="254"/>
                    <a:pt x="43" y="255"/>
                    <a:pt x="43" y="255"/>
                  </a:cubicBezTo>
                  <a:cubicBezTo>
                    <a:pt x="36" y="254"/>
                    <a:pt x="36" y="254"/>
                    <a:pt x="36" y="254"/>
                  </a:cubicBezTo>
                  <a:cubicBezTo>
                    <a:pt x="36" y="254"/>
                    <a:pt x="36" y="253"/>
                    <a:pt x="36" y="253"/>
                  </a:cubicBezTo>
                  <a:cubicBezTo>
                    <a:pt x="36" y="252"/>
                    <a:pt x="35" y="252"/>
                    <a:pt x="35" y="252"/>
                  </a:cubicBezTo>
                  <a:cubicBezTo>
                    <a:pt x="35" y="252"/>
                    <a:pt x="35" y="252"/>
                    <a:pt x="35" y="252"/>
                  </a:cubicBezTo>
                  <a:cubicBezTo>
                    <a:pt x="37" y="236"/>
                    <a:pt x="37" y="236"/>
                    <a:pt x="37" y="236"/>
                  </a:cubicBezTo>
                  <a:cubicBezTo>
                    <a:pt x="37" y="236"/>
                    <a:pt x="37" y="236"/>
                    <a:pt x="37" y="236"/>
                  </a:cubicBezTo>
                  <a:cubicBezTo>
                    <a:pt x="39" y="236"/>
                    <a:pt x="39" y="236"/>
                    <a:pt x="39" y="236"/>
                  </a:cubicBezTo>
                  <a:cubicBezTo>
                    <a:pt x="39" y="236"/>
                    <a:pt x="39" y="236"/>
                    <a:pt x="39" y="236"/>
                  </a:cubicBezTo>
                  <a:cubicBezTo>
                    <a:pt x="39" y="235"/>
                    <a:pt x="39" y="234"/>
                    <a:pt x="38" y="234"/>
                  </a:cubicBezTo>
                  <a:cubicBezTo>
                    <a:pt x="38" y="234"/>
                    <a:pt x="38" y="233"/>
                    <a:pt x="38" y="233"/>
                  </a:cubicBezTo>
                  <a:cubicBezTo>
                    <a:pt x="39" y="231"/>
                    <a:pt x="41" y="230"/>
                    <a:pt x="43" y="231"/>
                  </a:cubicBezTo>
                  <a:cubicBezTo>
                    <a:pt x="43" y="231"/>
                    <a:pt x="43" y="231"/>
                    <a:pt x="43" y="231"/>
                  </a:cubicBezTo>
                  <a:cubicBezTo>
                    <a:pt x="45" y="231"/>
                    <a:pt x="46" y="233"/>
                    <a:pt x="47" y="235"/>
                  </a:cubicBezTo>
                  <a:cubicBezTo>
                    <a:pt x="46" y="235"/>
                    <a:pt x="46" y="235"/>
                    <a:pt x="46" y="235"/>
                  </a:cubicBezTo>
                  <a:cubicBezTo>
                    <a:pt x="45" y="235"/>
                    <a:pt x="45" y="236"/>
                    <a:pt x="45" y="237"/>
                  </a:cubicBezTo>
                  <a:cubicBezTo>
                    <a:pt x="45" y="237"/>
                    <a:pt x="45" y="237"/>
                    <a:pt x="45" y="237"/>
                  </a:cubicBezTo>
                  <a:cubicBezTo>
                    <a:pt x="46" y="237"/>
                    <a:pt x="46" y="237"/>
                    <a:pt x="46" y="237"/>
                  </a:cubicBezTo>
                  <a:cubicBezTo>
                    <a:pt x="46" y="238"/>
                    <a:pt x="46" y="238"/>
                    <a:pt x="47" y="238"/>
                  </a:cubicBezTo>
                  <a:cubicBezTo>
                    <a:pt x="45" y="254"/>
                    <a:pt x="45" y="254"/>
                    <a:pt x="45" y="254"/>
                  </a:cubicBezTo>
                  <a:lnTo>
                    <a:pt x="44" y="254"/>
                  </a:lnTo>
                  <a:close/>
                  <a:moveTo>
                    <a:pt x="56" y="256"/>
                  </a:moveTo>
                  <a:cubicBezTo>
                    <a:pt x="55" y="255"/>
                    <a:pt x="55" y="256"/>
                    <a:pt x="54" y="257"/>
                  </a:cubicBezTo>
                  <a:cubicBezTo>
                    <a:pt x="51" y="257"/>
                    <a:pt x="51" y="257"/>
                    <a:pt x="51" y="257"/>
                  </a:cubicBezTo>
                  <a:cubicBezTo>
                    <a:pt x="48" y="256"/>
                    <a:pt x="48" y="256"/>
                    <a:pt x="48" y="256"/>
                  </a:cubicBezTo>
                  <a:cubicBezTo>
                    <a:pt x="48" y="255"/>
                    <a:pt x="47" y="254"/>
                    <a:pt x="46" y="254"/>
                  </a:cubicBezTo>
                  <a:cubicBezTo>
                    <a:pt x="46" y="254"/>
                    <a:pt x="46" y="254"/>
                    <a:pt x="46" y="254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9" y="238"/>
                    <a:pt x="49" y="238"/>
                    <a:pt x="49" y="238"/>
                  </a:cubicBezTo>
                  <a:cubicBezTo>
                    <a:pt x="50" y="238"/>
                    <a:pt x="50" y="238"/>
                    <a:pt x="50" y="238"/>
                  </a:cubicBezTo>
                  <a:cubicBezTo>
                    <a:pt x="50" y="238"/>
                    <a:pt x="50" y="238"/>
                    <a:pt x="50" y="238"/>
                  </a:cubicBezTo>
                  <a:cubicBezTo>
                    <a:pt x="50" y="237"/>
                    <a:pt x="50" y="236"/>
                    <a:pt x="49" y="235"/>
                  </a:cubicBezTo>
                  <a:cubicBezTo>
                    <a:pt x="50" y="233"/>
                    <a:pt x="52" y="232"/>
                    <a:pt x="54" y="232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4" y="232"/>
                    <a:pt x="54" y="233"/>
                    <a:pt x="55" y="233"/>
                  </a:cubicBezTo>
                  <a:cubicBezTo>
                    <a:pt x="56" y="233"/>
                    <a:pt x="58" y="235"/>
                    <a:pt x="58" y="237"/>
                  </a:cubicBezTo>
                  <a:cubicBezTo>
                    <a:pt x="58" y="237"/>
                    <a:pt x="58" y="237"/>
                    <a:pt x="57" y="237"/>
                  </a:cubicBezTo>
                  <a:cubicBezTo>
                    <a:pt x="57" y="237"/>
                    <a:pt x="57" y="238"/>
                    <a:pt x="57" y="239"/>
                  </a:cubicBezTo>
                  <a:cubicBezTo>
                    <a:pt x="57" y="239"/>
                    <a:pt x="57" y="239"/>
                    <a:pt x="57" y="239"/>
                  </a:cubicBezTo>
                  <a:cubicBezTo>
                    <a:pt x="58" y="239"/>
                    <a:pt x="58" y="239"/>
                    <a:pt x="58" y="239"/>
                  </a:cubicBezTo>
                  <a:cubicBezTo>
                    <a:pt x="58" y="239"/>
                    <a:pt x="58" y="240"/>
                    <a:pt x="58" y="240"/>
                  </a:cubicBezTo>
                  <a:cubicBezTo>
                    <a:pt x="56" y="256"/>
                    <a:pt x="56" y="256"/>
                    <a:pt x="56" y="256"/>
                  </a:cubicBezTo>
                  <a:close/>
                  <a:moveTo>
                    <a:pt x="68" y="257"/>
                  </a:moveTo>
                  <a:cubicBezTo>
                    <a:pt x="67" y="257"/>
                    <a:pt x="66" y="258"/>
                    <a:pt x="66" y="259"/>
                  </a:cubicBezTo>
                  <a:cubicBezTo>
                    <a:pt x="59" y="258"/>
                    <a:pt x="59" y="258"/>
                    <a:pt x="59" y="258"/>
                  </a:cubicBezTo>
                  <a:cubicBezTo>
                    <a:pt x="59" y="257"/>
                    <a:pt x="59" y="257"/>
                    <a:pt x="59" y="256"/>
                  </a:cubicBezTo>
                  <a:cubicBezTo>
                    <a:pt x="59" y="256"/>
                    <a:pt x="58" y="256"/>
                    <a:pt x="58" y="256"/>
                  </a:cubicBezTo>
                  <a:cubicBezTo>
                    <a:pt x="58" y="256"/>
                    <a:pt x="58" y="256"/>
                    <a:pt x="58" y="256"/>
                  </a:cubicBezTo>
                  <a:cubicBezTo>
                    <a:pt x="60" y="240"/>
                    <a:pt x="60" y="240"/>
                    <a:pt x="60" y="240"/>
                  </a:cubicBezTo>
                  <a:cubicBezTo>
                    <a:pt x="60" y="240"/>
                    <a:pt x="60" y="240"/>
                    <a:pt x="60" y="240"/>
                  </a:cubicBezTo>
                  <a:cubicBezTo>
                    <a:pt x="62" y="240"/>
                    <a:pt x="62" y="240"/>
                    <a:pt x="62" y="240"/>
                  </a:cubicBezTo>
                  <a:cubicBezTo>
                    <a:pt x="62" y="239"/>
                    <a:pt x="62" y="239"/>
                    <a:pt x="62" y="239"/>
                  </a:cubicBezTo>
                  <a:cubicBezTo>
                    <a:pt x="62" y="238"/>
                    <a:pt x="61" y="237"/>
                    <a:pt x="61" y="237"/>
                  </a:cubicBezTo>
                  <a:cubicBezTo>
                    <a:pt x="62" y="235"/>
                    <a:pt x="64" y="234"/>
                    <a:pt x="66" y="234"/>
                  </a:cubicBezTo>
                  <a:cubicBezTo>
                    <a:pt x="66" y="234"/>
                    <a:pt x="66" y="234"/>
                    <a:pt x="66" y="234"/>
                  </a:cubicBezTo>
                  <a:cubicBezTo>
                    <a:pt x="68" y="235"/>
                    <a:pt x="70" y="236"/>
                    <a:pt x="70" y="239"/>
                  </a:cubicBezTo>
                  <a:cubicBezTo>
                    <a:pt x="70" y="239"/>
                    <a:pt x="69" y="239"/>
                    <a:pt x="69" y="239"/>
                  </a:cubicBezTo>
                  <a:cubicBezTo>
                    <a:pt x="69" y="239"/>
                    <a:pt x="68" y="240"/>
                    <a:pt x="68" y="241"/>
                  </a:cubicBezTo>
                  <a:cubicBezTo>
                    <a:pt x="68" y="241"/>
                    <a:pt x="68" y="241"/>
                    <a:pt x="68" y="241"/>
                  </a:cubicBezTo>
                  <a:cubicBezTo>
                    <a:pt x="70" y="241"/>
                    <a:pt x="70" y="241"/>
                    <a:pt x="70" y="241"/>
                  </a:cubicBezTo>
                  <a:cubicBezTo>
                    <a:pt x="70" y="241"/>
                    <a:pt x="70" y="242"/>
                    <a:pt x="70" y="242"/>
                  </a:cubicBezTo>
                  <a:cubicBezTo>
                    <a:pt x="68" y="257"/>
                    <a:pt x="68" y="257"/>
                    <a:pt x="68" y="257"/>
                  </a:cubicBezTo>
                  <a:close/>
                  <a:moveTo>
                    <a:pt x="79" y="259"/>
                  </a:moveTo>
                  <a:cubicBezTo>
                    <a:pt x="78" y="259"/>
                    <a:pt x="78" y="260"/>
                    <a:pt x="77" y="261"/>
                  </a:cubicBezTo>
                  <a:cubicBezTo>
                    <a:pt x="71" y="260"/>
                    <a:pt x="71" y="260"/>
                    <a:pt x="71" y="260"/>
                  </a:cubicBezTo>
                  <a:cubicBezTo>
                    <a:pt x="71" y="259"/>
                    <a:pt x="70" y="258"/>
                    <a:pt x="70" y="258"/>
                  </a:cubicBezTo>
                  <a:cubicBezTo>
                    <a:pt x="70" y="258"/>
                    <a:pt x="70" y="258"/>
                    <a:pt x="70" y="258"/>
                  </a:cubicBezTo>
                  <a:cubicBezTo>
                    <a:pt x="72" y="242"/>
                    <a:pt x="72" y="242"/>
                    <a:pt x="72" y="242"/>
                  </a:cubicBezTo>
                  <a:cubicBezTo>
                    <a:pt x="72" y="242"/>
                    <a:pt x="72" y="242"/>
                    <a:pt x="72" y="241"/>
                  </a:cubicBezTo>
                  <a:cubicBezTo>
                    <a:pt x="73" y="242"/>
                    <a:pt x="73" y="242"/>
                    <a:pt x="73" y="242"/>
                  </a:cubicBezTo>
                  <a:cubicBezTo>
                    <a:pt x="73" y="241"/>
                    <a:pt x="73" y="241"/>
                    <a:pt x="73" y="241"/>
                  </a:cubicBezTo>
                  <a:cubicBezTo>
                    <a:pt x="74" y="240"/>
                    <a:pt x="73" y="239"/>
                    <a:pt x="72" y="239"/>
                  </a:cubicBezTo>
                  <a:cubicBezTo>
                    <a:pt x="73" y="237"/>
                    <a:pt x="75" y="236"/>
                    <a:pt x="77" y="236"/>
                  </a:cubicBezTo>
                  <a:cubicBezTo>
                    <a:pt x="77" y="236"/>
                    <a:pt x="77" y="236"/>
                    <a:pt x="77" y="236"/>
                  </a:cubicBezTo>
                  <a:cubicBezTo>
                    <a:pt x="80" y="237"/>
                    <a:pt x="81" y="238"/>
                    <a:pt x="81" y="241"/>
                  </a:cubicBezTo>
                  <a:cubicBezTo>
                    <a:pt x="81" y="240"/>
                    <a:pt x="80" y="241"/>
                    <a:pt x="80" y="242"/>
                  </a:cubicBezTo>
                  <a:cubicBezTo>
                    <a:pt x="80" y="243"/>
                    <a:pt x="80" y="243"/>
                    <a:pt x="80" y="243"/>
                  </a:cubicBezTo>
                  <a:cubicBezTo>
                    <a:pt x="81" y="243"/>
                    <a:pt x="81" y="243"/>
                    <a:pt x="81" y="243"/>
                  </a:cubicBezTo>
                  <a:cubicBezTo>
                    <a:pt x="81" y="243"/>
                    <a:pt x="81" y="244"/>
                    <a:pt x="81" y="244"/>
                  </a:cubicBezTo>
                  <a:cubicBezTo>
                    <a:pt x="79" y="259"/>
                    <a:pt x="79" y="259"/>
                    <a:pt x="79" y="259"/>
                  </a:cubicBezTo>
                  <a:close/>
                  <a:moveTo>
                    <a:pt x="89" y="261"/>
                  </a:moveTo>
                  <a:cubicBezTo>
                    <a:pt x="88" y="261"/>
                    <a:pt x="87" y="261"/>
                    <a:pt x="87" y="263"/>
                  </a:cubicBezTo>
                  <a:cubicBezTo>
                    <a:pt x="82" y="262"/>
                    <a:pt x="82" y="262"/>
                    <a:pt x="82" y="262"/>
                  </a:cubicBezTo>
                  <a:cubicBezTo>
                    <a:pt x="82" y="261"/>
                    <a:pt x="82" y="260"/>
                    <a:pt x="81" y="260"/>
                  </a:cubicBezTo>
                  <a:cubicBezTo>
                    <a:pt x="81" y="260"/>
                    <a:pt x="81" y="260"/>
                    <a:pt x="81" y="260"/>
                  </a:cubicBezTo>
                  <a:cubicBezTo>
                    <a:pt x="83" y="244"/>
                    <a:pt x="83" y="244"/>
                    <a:pt x="83" y="244"/>
                  </a:cubicBezTo>
                  <a:cubicBezTo>
                    <a:pt x="83" y="244"/>
                    <a:pt x="83" y="244"/>
                    <a:pt x="84" y="243"/>
                  </a:cubicBezTo>
                  <a:cubicBezTo>
                    <a:pt x="85" y="244"/>
                    <a:pt x="85" y="244"/>
                    <a:pt x="85" y="244"/>
                  </a:cubicBezTo>
                  <a:cubicBezTo>
                    <a:pt x="85" y="243"/>
                    <a:pt x="85" y="243"/>
                    <a:pt x="85" y="243"/>
                  </a:cubicBezTo>
                  <a:cubicBezTo>
                    <a:pt x="85" y="242"/>
                    <a:pt x="85" y="241"/>
                    <a:pt x="84" y="241"/>
                  </a:cubicBezTo>
                  <a:cubicBezTo>
                    <a:pt x="85" y="239"/>
                    <a:pt x="86" y="238"/>
                    <a:pt x="88" y="238"/>
                  </a:cubicBezTo>
                  <a:cubicBezTo>
                    <a:pt x="88" y="238"/>
                    <a:pt x="88" y="238"/>
                    <a:pt x="88" y="238"/>
                  </a:cubicBezTo>
                  <a:cubicBezTo>
                    <a:pt x="90" y="238"/>
                    <a:pt x="91" y="240"/>
                    <a:pt x="91" y="242"/>
                  </a:cubicBezTo>
                  <a:cubicBezTo>
                    <a:pt x="90" y="242"/>
                    <a:pt x="90" y="243"/>
                    <a:pt x="89" y="244"/>
                  </a:cubicBezTo>
                  <a:cubicBezTo>
                    <a:pt x="89" y="244"/>
                    <a:pt x="89" y="244"/>
                    <a:pt x="89" y="244"/>
                  </a:cubicBezTo>
                  <a:cubicBezTo>
                    <a:pt x="91" y="244"/>
                    <a:pt x="91" y="244"/>
                    <a:pt x="91" y="244"/>
                  </a:cubicBezTo>
                  <a:cubicBezTo>
                    <a:pt x="91" y="245"/>
                    <a:pt x="91" y="245"/>
                    <a:pt x="91" y="245"/>
                  </a:cubicBezTo>
                  <a:cubicBezTo>
                    <a:pt x="89" y="261"/>
                    <a:pt x="89" y="261"/>
                    <a:pt x="89" y="261"/>
                  </a:cubicBezTo>
                  <a:close/>
                  <a:moveTo>
                    <a:pt x="99" y="246"/>
                  </a:moveTo>
                  <a:cubicBezTo>
                    <a:pt x="99" y="246"/>
                    <a:pt x="99" y="246"/>
                    <a:pt x="99" y="247"/>
                  </a:cubicBezTo>
                  <a:cubicBezTo>
                    <a:pt x="97" y="262"/>
                    <a:pt x="97" y="262"/>
                    <a:pt x="97" y="262"/>
                  </a:cubicBezTo>
                  <a:cubicBezTo>
                    <a:pt x="97" y="262"/>
                    <a:pt x="97" y="262"/>
                    <a:pt x="97" y="262"/>
                  </a:cubicBezTo>
                  <a:cubicBezTo>
                    <a:pt x="96" y="262"/>
                    <a:pt x="96" y="262"/>
                    <a:pt x="96" y="262"/>
                  </a:cubicBezTo>
                  <a:cubicBezTo>
                    <a:pt x="95" y="263"/>
                    <a:pt x="95" y="263"/>
                    <a:pt x="95" y="264"/>
                  </a:cubicBezTo>
                  <a:cubicBezTo>
                    <a:pt x="92" y="263"/>
                    <a:pt x="92" y="263"/>
                    <a:pt x="92" y="263"/>
                  </a:cubicBezTo>
                  <a:cubicBezTo>
                    <a:pt x="92" y="262"/>
                    <a:pt x="92" y="261"/>
                    <a:pt x="91" y="261"/>
                  </a:cubicBezTo>
                  <a:cubicBezTo>
                    <a:pt x="91" y="261"/>
                    <a:pt x="91" y="261"/>
                    <a:pt x="91" y="261"/>
                  </a:cubicBezTo>
                  <a:cubicBezTo>
                    <a:pt x="93" y="245"/>
                    <a:pt x="93" y="245"/>
                    <a:pt x="93" y="245"/>
                  </a:cubicBezTo>
                  <a:cubicBezTo>
                    <a:pt x="93" y="245"/>
                    <a:pt x="93" y="245"/>
                    <a:pt x="93" y="245"/>
                  </a:cubicBezTo>
                  <a:cubicBezTo>
                    <a:pt x="94" y="245"/>
                    <a:pt x="94" y="245"/>
                    <a:pt x="94" y="245"/>
                  </a:cubicBezTo>
                  <a:cubicBezTo>
                    <a:pt x="94" y="245"/>
                    <a:pt x="94" y="245"/>
                    <a:pt x="94" y="245"/>
                  </a:cubicBezTo>
                  <a:cubicBezTo>
                    <a:pt x="95" y="244"/>
                    <a:pt x="94" y="243"/>
                    <a:pt x="93" y="242"/>
                  </a:cubicBezTo>
                  <a:cubicBezTo>
                    <a:pt x="94" y="240"/>
                    <a:pt x="95" y="239"/>
                    <a:pt x="97" y="239"/>
                  </a:cubicBezTo>
                  <a:cubicBezTo>
                    <a:pt x="97" y="239"/>
                    <a:pt x="97" y="239"/>
                    <a:pt x="97" y="239"/>
                  </a:cubicBezTo>
                  <a:cubicBezTo>
                    <a:pt x="98" y="240"/>
                    <a:pt x="99" y="241"/>
                    <a:pt x="99" y="243"/>
                  </a:cubicBezTo>
                  <a:cubicBezTo>
                    <a:pt x="98" y="243"/>
                    <a:pt x="98" y="244"/>
                    <a:pt x="97" y="245"/>
                  </a:cubicBezTo>
                  <a:cubicBezTo>
                    <a:pt x="97" y="246"/>
                    <a:pt x="97" y="246"/>
                    <a:pt x="97" y="246"/>
                  </a:cubicBezTo>
                  <a:lnTo>
                    <a:pt x="99" y="246"/>
                  </a:lnTo>
                  <a:close/>
                  <a:moveTo>
                    <a:pt x="103" y="213"/>
                  </a:moveTo>
                  <a:cubicBezTo>
                    <a:pt x="103" y="213"/>
                    <a:pt x="103" y="213"/>
                    <a:pt x="103" y="214"/>
                  </a:cubicBezTo>
                  <a:cubicBezTo>
                    <a:pt x="101" y="229"/>
                    <a:pt x="101" y="229"/>
                    <a:pt x="101" y="229"/>
                  </a:cubicBezTo>
                  <a:cubicBezTo>
                    <a:pt x="101" y="229"/>
                    <a:pt x="101" y="229"/>
                    <a:pt x="101" y="229"/>
                  </a:cubicBezTo>
                  <a:cubicBezTo>
                    <a:pt x="100" y="229"/>
                    <a:pt x="100" y="230"/>
                    <a:pt x="99" y="231"/>
                  </a:cubicBezTo>
                  <a:cubicBezTo>
                    <a:pt x="96" y="230"/>
                    <a:pt x="96" y="230"/>
                    <a:pt x="96" y="230"/>
                  </a:cubicBezTo>
                  <a:cubicBezTo>
                    <a:pt x="96" y="230"/>
                    <a:pt x="96" y="229"/>
                    <a:pt x="96" y="229"/>
                  </a:cubicBezTo>
                  <a:cubicBezTo>
                    <a:pt x="96" y="229"/>
                    <a:pt x="95" y="228"/>
                    <a:pt x="95" y="228"/>
                  </a:cubicBezTo>
                  <a:cubicBezTo>
                    <a:pt x="95" y="228"/>
                    <a:pt x="95" y="228"/>
                    <a:pt x="95" y="228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7" y="213"/>
                    <a:pt x="97" y="212"/>
                    <a:pt x="97" y="212"/>
                  </a:cubicBezTo>
                  <a:cubicBezTo>
                    <a:pt x="99" y="212"/>
                    <a:pt x="99" y="212"/>
                    <a:pt x="99" y="212"/>
                  </a:cubicBezTo>
                  <a:cubicBezTo>
                    <a:pt x="99" y="212"/>
                    <a:pt x="99" y="212"/>
                    <a:pt x="99" y="212"/>
                  </a:cubicBezTo>
                  <a:cubicBezTo>
                    <a:pt x="99" y="211"/>
                    <a:pt x="98" y="210"/>
                    <a:pt x="98" y="210"/>
                  </a:cubicBezTo>
                  <a:cubicBezTo>
                    <a:pt x="98" y="208"/>
                    <a:pt x="100" y="206"/>
                    <a:pt x="101" y="206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102" y="207"/>
                    <a:pt x="103" y="208"/>
                    <a:pt x="104" y="210"/>
                  </a:cubicBezTo>
                  <a:cubicBezTo>
                    <a:pt x="103" y="210"/>
                    <a:pt x="103" y="211"/>
                    <a:pt x="103" y="211"/>
                  </a:cubicBezTo>
                  <a:cubicBezTo>
                    <a:pt x="102" y="211"/>
                    <a:pt x="102" y="212"/>
                    <a:pt x="102" y="212"/>
                  </a:cubicBezTo>
                  <a:cubicBezTo>
                    <a:pt x="102" y="213"/>
                    <a:pt x="102" y="213"/>
                    <a:pt x="102" y="213"/>
                  </a:cubicBezTo>
                  <a:lnTo>
                    <a:pt x="103" y="213"/>
                  </a:lnTo>
                  <a:close/>
                  <a:moveTo>
                    <a:pt x="107" y="180"/>
                  </a:moveTo>
                  <a:cubicBezTo>
                    <a:pt x="107" y="180"/>
                    <a:pt x="107" y="181"/>
                    <a:pt x="108" y="181"/>
                  </a:cubicBezTo>
                  <a:cubicBezTo>
                    <a:pt x="106" y="196"/>
                    <a:pt x="106" y="196"/>
                    <a:pt x="106" y="196"/>
                  </a:cubicBezTo>
                  <a:cubicBezTo>
                    <a:pt x="105" y="196"/>
                    <a:pt x="105" y="196"/>
                    <a:pt x="105" y="196"/>
                  </a:cubicBezTo>
                  <a:cubicBezTo>
                    <a:pt x="105" y="196"/>
                    <a:pt x="104" y="197"/>
                    <a:pt x="104" y="198"/>
                  </a:cubicBezTo>
                  <a:cubicBezTo>
                    <a:pt x="101" y="198"/>
                    <a:pt x="101" y="198"/>
                    <a:pt x="101" y="198"/>
                  </a:cubicBezTo>
                  <a:cubicBezTo>
                    <a:pt x="101" y="197"/>
                    <a:pt x="101" y="196"/>
                    <a:pt x="100" y="196"/>
                  </a:cubicBezTo>
                  <a:cubicBezTo>
                    <a:pt x="100" y="196"/>
                    <a:pt x="100" y="195"/>
                    <a:pt x="99" y="195"/>
                  </a:cubicBezTo>
                  <a:cubicBezTo>
                    <a:pt x="99" y="195"/>
                    <a:pt x="99" y="195"/>
                    <a:pt x="99" y="195"/>
                  </a:cubicBezTo>
                  <a:cubicBezTo>
                    <a:pt x="101" y="180"/>
                    <a:pt x="101" y="180"/>
                    <a:pt x="101" y="180"/>
                  </a:cubicBezTo>
                  <a:cubicBezTo>
                    <a:pt x="102" y="180"/>
                    <a:pt x="102" y="179"/>
                    <a:pt x="102" y="179"/>
                  </a:cubicBezTo>
                  <a:cubicBezTo>
                    <a:pt x="103" y="179"/>
                    <a:pt x="103" y="179"/>
                    <a:pt x="103" y="179"/>
                  </a:cubicBezTo>
                  <a:cubicBezTo>
                    <a:pt x="103" y="179"/>
                    <a:pt x="103" y="179"/>
                    <a:pt x="103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2" y="177"/>
                    <a:pt x="102" y="177"/>
                  </a:cubicBezTo>
                  <a:cubicBezTo>
                    <a:pt x="103" y="175"/>
                    <a:pt x="104" y="173"/>
                    <a:pt x="105" y="174"/>
                  </a:cubicBezTo>
                  <a:cubicBezTo>
                    <a:pt x="105" y="174"/>
                    <a:pt x="105" y="174"/>
                    <a:pt x="105" y="174"/>
                  </a:cubicBezTo>
                  <a:cubicBezTo>
                    <a:pt x="107" y="174"/>
                    <a:pt x="108" y="175"/>
                    <a:pt x="108" y="178"/>
                  </a:cubicBezTo>
                  <a:cubicBezTo>
                    <a:pt x="108" y="178"/>
                    <a:pt x="107" y="178"/>
                    <a:pt x="107" y="178"/>
                  </a:cubicBezTo>
                  <a:cubicBezTo>
                    <a:pt x="106" y="178"/>
                    <a:pt x="106" y="179"/>
                    <a:pt x="106" y="179"/>
                  </a:cubicBezTo>
                  <a:cubicBezTo>
                    <a:pt x="106" y="180"/>
                    <a:pt x="106" y="180"/>
                    <a:pt x="106" y="180"/>
                  </a:cubicBezTo>
                  <a:lnTo>
                    <a:pt x="107" y="180"/>
                  </a:lnTo>
                  <a:close/>
                  <a:moveTo>
                    <a:pt x="112" y="147"/>
                  </a:moveTo>
                  <a:cubicBezTo>
                    <a:pt x="112" y="147"/>
                    <a:pt x="112" y="147"/>
                    <a:pt x="112" y="148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09" y="163"/>
                    <a:pt x="108" y="164"/>
                    <a:pt x="108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5" y="164"/>
                    <a:pt x="105" y="163"/>
                    <a:pt x="105" y="163"/>
                  </a:cubicBezTo>
                  <a:cubicBezTo>
                    <a:pt x="104" y="163"/>
                    <a:pt x="104" y="162"/>
                    <a:pt x="104" y="162"/>
                  </a:cubicBezTo>
                  <a:cubicBezTo>
                    <a:pt x="104" y="162"/>
                    <a:pt x="104" y="162"/>
                    <a:pt x="104" y="162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08" y="145"/>
                    <a:pt x="107" y="145"/>
                    <a:pt x="107" y="144"/>
                  </a:cubicBezTo>
                  <a:cubicBezTo>
                    <a:pt x="107" y="144"/>
                    <a:pt x="107" y="144"/>
                    <a:pt x="106" y="144"/>
                  </a:cubicBezTo>
                  <a:cubicBezTo>
                    <a:pt x="107" y="142"/>
                    <a:pt x="108" y="140"/>
                    <a:pt x="110" y="140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1" y="141"/>
                    <a:pt x="112" y="142"/>
                    <a:pt x="112" y="144"/>
                  </a:cubicBezTo>
                  <a:cubicBezTo>
                    <a:pt x="112" y="144"/>
                    <a:pt x="112" y="145"/>
                    <a:pt x="111" y="145"/>
                  </a:cubicBezTo>
                  <a:cubicBezTo>
                    <a:pt x="111" y="145"/>
                    <a:pt x="111" y="146"/>
                    <a:pt x="110" y="146"/>
                  </a:cubicBezTo>
                  <a:cubicBezTo>
                    <a:pt x="110" y="147"/>
                    <a:pt x="110" y="147"/>
                    <a:pt x="110" y="147"/>
                  </a:cubicBezTo>
                  <a:lnTo>
                    <a:pt x="112" y="147"/>
                  </a:lnTo>
                  <a:close/>
                  <a:moveTo>
                    <a:pt x="116" y="114"/>
                  </a:moveTo>
                  <a:cubicBezTo>
                    <a:pt x="116" y="114"/>
                    <a:pt x="116" y="115"/>
                    <a:pt x="116" y="115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3" y="130"/>
                    <a:pt x="113" y="131"/>
                    <a:pt x="112" y="132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0"/>
                    <a:pt x="109" y="130"/>
                  </a:cubicBezTo>
                  <a:cubicBezTo>
                    <a:pt x="109" y="130"/>
                    <a:pt x="108" y="129"/>
                    <a:pt x="108" y="129"/>
                  </a:cubicBezTo>
                  <a:cubicBezTo>
                    <a:pt x="108" y="129"/>
                    <a:pt x="108" y="129"/>
                    <a:pt x="108" y="129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0" y="114"/>
                    <a:pt x="110" y="113"/>
                    <a:pt x="110" y="113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112" y="112"/>
                    <a:pt x="112" y="112"/>
                    <a:pt x="111" y="11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11" y="109"/>
                    <a:pt x="113" y="107"/>
                    <a:pt x="114" y="108"/>
                  </a:cubicBezTo>
                  <a:cubicBezTo>
                    <a:pt x="114" y="108"/>
                    <a:pt x="114" y="108"/>
                    <a:pt x="114" y="108"/>
                  </a:cubicBezTo>
                  <a:cubicBezTo>
                    <a:pt x="115" y="108"/>
                    <a:pt x="116" y="109"/>
                    <a:pt x="116" y="112"/>
                  </a:cubicBezTo>
                  <a:cubicBezTo>
                    <a:pt x="116" y="111"/>
                    <a:pt x="115" y="112"/>
                    <a:pt x="115" y="113"/>
                  </a:cubicBezTo>
                  <a:cubicBezTo>
                    <a:pt x="115" y="114"/>
                    <a:pt x="115" y="114"/>
                    <a:pt x="115" y="114"/>
                  </a:cubicBezTo>
                  <a:lnTo>
                    <a:pt x="116" y="114"/>
                  </a:lnTo>
                  <a:close/>
                  <a:moveTo>
                    <a:pt x="121" y="79"/>
                  </a:moveTo>
                  <a:cubicBezTo>
                    <a:pt x="120" y="79"/>
                    <a:pt x="119" y="79"/>
                    <a:pt x="119" y="81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20" y="81"/>
                    <a:pt x="120" y="81"/>
                    <a:pt x="120" y="81"/>
                  </a:cubicBezTo>
                  <a:cubicBezTo>
                    <a:pt x="120" y="81"/>
                    <a:pt x="120" y="82"/>
                    <a:pt x="121" y="82"/>
                  </a:cubicBezTo>
                  <a:cubicBezTo>
                    <a:pt x="119" y="97"/>
                    <a:pt x="119" y="97"/>
                    <a:pt x="119" y="97"/>
                  </a:cubicBezTo>
                  <a:cubicBezTo>
                    <a:pt x="118" y="97"/>
                    <a:pt x="118" y="97"/>
                    <a:pt x="118" y="97"/>
                  </a:cubicBezTo>
                  <a:cubicBezTo>
                    <a:pt x="118" y="97"/>
                    <a:pt x="118" y="98"/>
                    <a:pt x="117" y="98"/>
                  </a:cubicBezTo>
                  <a:cubicBezTo>
                    <a:pt x="117" y="98"/>
                    <a:pt x="117" y="99"/>
                    <a:pt x="117" y="99"/>
                  </a:cubicBezTo>
                  <a:cubicBezTo>
                    <a:pt x="114" y="99"/>
                    <a:pt x="114" y="99"/>
                    <a:pt x="114" y="99"/>
                  </a:cubicBezTo>
                  <a:cubicBezTo>
                    <a:pt x="114" y="98"/>
                    <a:pt x="113" y="97"/>
                    <a:pt x="112" y="96"/>
                  </a:cubicBezTo>
                  <a:cubicBezTo>
                    <a:pt x="112" y="96"/>
                    <a:pt x="112" y="96"/>
                    <a:pt x="112" y="96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81"/>
                    <a:pt x="115" y="80"/>
                    <a:pt x="115" y="80"/>
                  </a:cubicBezTo>
                  <a:cubicBezTo>
                    <a:pt x="116" y="80"/>
                    <a:pt x="116" y="80"/>
                    <a:pt x="116" y="80"/>
                  </a:cubicBezTo>
                  <a:cubicBezTo>
                    <a:pt x="116" y="80"/>
                    <a:pt x="116" y="80"/>
                    <a:pt x="116" y="80"/>
                  </a:cubicBezTo>
                  <a:cubicBezTo>
                    <a:pt x="116" y="79"/>
                    <a:pt x="116" y="78"/>
                    <a:pt x="115" y="78"/>
                  </a:cubicBezTo>
                  <a:cubicBezTo>
                    <a:pt x="115" y="78"/>
                    <a:pt x="115" y="78"/>
                    <a:pt x="115" y="78"/>
                  </a:cubicBezTo>
                  <a:cubicBezTo>
                    <a:pt x="115" y="75"/>
                    <a:pt x="117" y="74"/>
                    <a:pt x="118" y="74"/>
                  </a:cubicBezTo>
                  <a:cubicBezTo>
                    <a:pt x="118" y="74"/>
                    <a:pt x="118" y="74"/>
                    <a:pt x="118" y="74"/>
                  </a:cubicBezTo>
                  <a:cubicBezTo>
                    <a:pt x="120" y="75"/>
                    <a:pt x="121" y="76"/>
                    <a:pt x="121" y="7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" name="Freeform: Shape 5">
              <a:extLst>
                <a:ext uri="{FF2B5EF4-FFF2-40B4-BE49-F238E27FC236}">
                  <a16:creationId xmlns:a16="http://schemas.microsoft.com/office/drawing/2014/main" id="{673513E9-6A38-45CC-8AE8-D8C3B35BDF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6638" y="6135687"/>
              <a:ext cx="233363" cy="120650"/>
            </a:xfrm>
            <a:custGeom>
              <a:avLst/>
              <a:gdLst>
                <a:gd name="T0" fmla="*/ 95 w 100"/>
                <a:gd name="T1" fmla="*/ 24 h 52"/>
                <a:gd name="T2" fmla="*/ 94 w 100"/>
                <a:gd name="T3" fmla="*/ 22 h 52"/>
                <a:gd name="T4" fmla="*/ 80 w 100"/>
                <a:gd name="T5" fmla="*/ 19 h 52"/>
                <a:gd name="T6" fmla="*/ 77 w 100"/>
                <a:gd name="T7" fmla="*/ 21 h 52"/>
                <a:gd name="T8" fmla="*/ 71 w 100"/>
                <a:gd name="T9" fmla="*/ 10 h 52"/>
                <a:gd name="T10" fmla="*/ 62 w 100"/>
                <a:gd name="T11" fmla="*/ 18 h 52"/>
                <a:gd name="T12" fmla="*/ 60 w 100"/>
                <a:gd name="T13" fmla="*/ 16 h 52"/>
                <a:gd name="T14" fmla="*/ 53 w 100"/>
                <a:gd name="T15" fmla="*/ 7 h 52"/>
                <a:gd name="T16" fmla="*/ 47 w 100"/>
                <a:gd name="T17" fmla="*/ 9 h 52"/>
                <a:gd name="T18" fmla="*/ 44 w 100"/>
                <a:gd name="T19" fmla="*/ 16 h 52"/>
                <a:gd name="T20" fmla="*/ 42 w 100"/>
                <a:gd name="T21" fmla="*/ 13 h 52"/>
                <a:gd name="T22" fmla="*/ 36 w 100"/>
                <a:gd name="T23" fmla="*/ 4 h 52"/>
                <a:gd name="T24" fmla="*/ 27 w 100"/>
                <a:gd name="T25" fmla="*/ 13 h 52"/>
                <a:gd name="T26" fmla="*/ 25 w 100"/>
                <a:gd name="T27" fmla="*/ 10 h 52"/>
                <a:gd name="T28" fmla="*/ 19 w 100"/>
                <a:gd name="T29" fmla="*/ 1 h 52"/>
                <a:gd name="T30" fmla="*/ 11 w 100"/>
                <a:gd name="T31" fmla="*/ 8 h 52"/>
                <a:gd name="T32" fmla="*/ 9 w 100"/>
                <a:gd name="T33" fmla="*/ 10 h 52"/>
                <a:gd name="T34" fmla="*/ 6 w 100"/>
                <a:gd name="T35" fmla="*/ 0 h 52"/>
                <a:gd name="T36" fmla="*/ 0 w 100"/>
                <a:gd name="T37" fmla="*/ 50 h 52"/>
                <a:gd name="T38" fmla="*/ 3 w 100"/>
                <a:gd name="T39" fmla="*/ 47 h 52"/>
                <a:gd name="T40" fmla="*/ 8 w 100"/>
                <a:gd name="T41" fmla="*/ 16 h 52"/>
                <a:gd name="T42" fmla="*/ 10 w 100"/>
                <a:gd name="T43" fmla="*/ 16 h 52"/>
                <a:gd name="T44" fmla="*/ 7 w 100"/>
                <a:gd name="T45" fmla="*/ 48 h 52"/>
                <a:gd name="T46" fmla="*/ 19 w 100"/>
                <a:gd name="T47" fmla="*/ 50 h 52"/>
                <a:gd name="T48" fmla="*/ 23 w 100"/>
                <a:gd name="T49" fmla="*/ 19 h 52"/>
                <a:gd name="T50" fmla="*/ 26 w 100"/>
                <a:gd name="T51" fmla="*/ 19 h 52"/>
                <a:gd name="T52" fmla="*/ 37 w 100"/>
                <a:gd name="T53" fmla="*/ 50 h 52"/>
                <a:gd name="T54" fmla="*/ 41 w 100"/>
                <a:gd name="T55" fmla="*/ 21 h 52"/>
                <a:gd name="T56" fmla="*/ 44 w 100"/>
                <a:gd name="T57" fmla="*/ 22 h 52"/>
                <a:gd name="T58" fmla="*/ 48 w 100"/>
                <a:gd name="T59" fmla="*/ 50 h 52"/>
                <a:gd name="T60" fmla="*/ 55 w 100"/>
                <a:gd name="T61" fmla="*/ 50 h 52"/>
                <a:gd name="T62" fmla="*/ 59 w 100"/>
                <a:gd name="T63" fmla="*/ 24 h 52"/>
                <a:gd name="T64" fmla="*/ 61 w 100"/>
                <a:gd name="T65" fmla="*/ 25 h 52"/>
                <a:gd name="T66" fmla="*/ 73 w 100"/>
                <a:gd name="T67" fmla="*/ 50 h 52"/>
                <a:gd name="T68" fmla="*/ 77 w 100"/>
                <a:gd name="T69" fmla="*/ 27 h 52"/>
                <a:gd name="T70" fmla="*/ 79 w 100"/>
                <a:gd name="T71" fmla="*/ 28 h 52"/>
                <a:gd name="T72" fmla="*/ 89 w 100"/>
                <a:gd name="T73" fmla="*/ 50 h 52"/>
                <a:gd name="T74" fmla="*/ 92 w 100"/>
                <a:gd name="T75" fmla="*/ 30 h 52"/>
                <a:gd name="T76" fmla="*/ 95 w 100"/>
                <a:gd name="T77" fmla="*/ 30 h 52"/>
                <a:gd name="T78" fmla="*/ 96 w 100"/>
                <a:gd name="T79" fmla="*/ 50 h 52"/>
                <a:gd name="T80" fmla="*/ 96 w 100"/>
                <a:gd name="T81" fmla="*/ 2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" h="52">
                  <a:moveTo>
                    <a:pt x="96" y="22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4" y="17"/>
                    <a:pt x="92" y="13"/>
                    <a:pt x="88" y="13"/>
                  </a:cubicBezTo>
                  <a:cubicBezTo>
                    <a:pt x="84" y="12"/>
                    <a:pt x="81" y="15"/>
                    <a:pt x="80" y="19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5"/>
                    <a:pt x="75" y="11"/>
                    <a:pt x="71" y="10"/>
                  </a:cubicBezTo>
                  <a:cubicBezTo>
                    <a:pt x="67" y="9"/>
                    <a:pt x="63" y="12"/>
                    <a:pt x="62" y="16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0" y="12"/>
                    <a:pt x="57" y="8"/>
                    <a:pt x="53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1" y="7"/>
                    <a:pt x="49" y="7"/>
                    <a:pt x="47" y="9"/>
                  </a:cubicBezTo>
                  <a:cubicBezTo>
                    <a:pt x="46" y="10"/>
                    <a:pt x="45" y="12"/>
                    <a:pt x="45" y="14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3" y="11"/>
                    <a:pt x="42" y="9"/>
                    <a:pt x="41" y="8"/>
                  </a:cubicBezTo>
                  <a:cubicBezTo>
                    <a:pt x="40" y="6"/>
                    <a:pt x="38" y="4"/>
                    <a:pt x="36" y="4"/>
                  </a:cubicBezTo>
                  <a:cubicBezTo>
                    <a:pt x="31" y="3"/>
                    <a:pt x="27" y="6"/>
                    <a:pt x="27" y="11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8"/>
                    <a:pt x="24" y="6"/>
                    <a:pt x="23" y="4"/>
                  </a:cubicBezTo>
                  <a:cubicBezTo>
                    <a:pt x="22" y="3"/>
                    <a:pt x="21" y="2"/>
                    <a:pt x="19" y="1"/>
                  </a:cubicBezTo>
                  <a:cubicBezTo>
                    <a:pt x="17" y="1"/>
                    <a:pt x="15" y="2"/>
                    <a:pt x="14" y="3"/>
                  </a:cubicBezTo>
                  <a:cubicBezTo>
                    <a:pt x="12" y="4"/>
                    <a:pt x="11" y="6"/>
                    <a:pt x="11" y="8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5"/>
                    <a:pt x="8" y="1"/>
                    <a:pt x="6" y="0"/>
                  </a:cubicBezTo>
                  <a:cubicBezTo>
                    <a:pt x="5" y="10"/>
                    <a:pt x="5" y="51"/>
                    <a:pt x="4" y="52"/>
                  </a:cubicBezTo>
                  <a:cubicBezTo>
                    <a:pt x="5" y="52"/>
                    <a:pt x="0" y="50"/>
                    <a:pt x="0" y="50"/>
                  </a:cubicBezTo>
                  <a:cubicBezTo>
                    <a:pt x="1" y="48"/>
                    <a:pt x="2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8" y="48"/>
                    <a:pt x="8" y="49"/>
                    <a:pt x="9" y="50"/>
                  </a:cubicBezTo>
                  <a:cubicBezTo>
                    <a:pt x="12" y="50"/>
                    <a:pt x="15" y="50"/>
                    <a:pt x="19" y="5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7" y="50"/>
                    <a:pt x="32" y="50"/>
                    <a:pt x="37" y="50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3" y="50"/>
                    <a:pt x="45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50" y="50"/>
                    <a:pt x="53" y="50"/>
                    <a:pt x="55" y="50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63" y="50"/>
                    <a:pt x="69" y="50"/>
                    <a:pt x="73" y="50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79" y="28"/>
                    <a:pt x="79" y="28"/>
                    <a:pt x="79" y="28"/>
                  </a:cubicBezTo>
                  <a:cubicBezTo>
                    <a:pt x="79" y="28"/>
                    <a:pt x="79" y="28"/>
                    <a:pt x="79" y="28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82" y="50"/>
                    <a:pt x="86" y="50"/>
                    <a:pt x="89" y="5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94" y="50"/>
                    <a:pt x="96" y="50"/>
                    <a:pt x="96" y="50"/>
                  </a:cubicBezTo>
                  <a:cubicBezTo>
                    <a:pt x="96" y="50"/>
                    <a:pt x="99" y="23"/>
                    <a:pt x="100" y="15"/>
                  </a:cubicBezTo>
                  <a:cubicBezTo>
                    <a:pt x="98" y="16"/>
                    <a:pt x="96" y="19"/>
                    <a:pt x="96" y="2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12" name="Freeform: Shape 6">
            <a:extLst>
              <a:ext uri="{FF2B5EF4-FFF2-40B4-BE49-F238E27FC236}">
                <a16:creationId xmlns:a16="http://schemas.microsoft.com/office/drawing/2014/main" id="{7735D4F5-134C-4458-9B9C-4AE7D9DD1EE1}"/>
              </a:ext>
            </a:extLst>
          </p:cNvPr>
          <p:cNvSpPr>
            <a:spLocks/>
          </p:cNvSpPr>
          <p:nvPr/>
        </p:nvSpPr>
        <p:spPr bwMode="auto">
          <a:xfrm>
            <a:off x="9443983" y="1866414"/>
            <a:ext cx="513474" cy="1767053"/>
          </a:xfrm>
          <a:custGeom>
            <a:avLst/>
            <a:gdLst>
              <a:gd name="T0" fmla="*/ 66 w 99"/>
              <a:gd name="T1" fmla="*/ 126 h 340"/>
              <a:gd name="T2" fmla="*/ 50 w 99"/>
              <a:gd name="T3" fmla="*/ 143 h 340"/>
              <a:gd name="T4" fmla="*/ 50 w 99"/>
              <a:gd name="T5" fmla="*/ 143 h 340"/>
              <a:gd name="T6" fmla="*/ 49 w 99"/>
              <a:gd name="T7" fmla="*/ 143 h 340"/>
              <a:gd name="T8" fmla="*/ 37 w 99"/>
              <a:gd name="T9" fmla="*/ 130 h 340"/>
              <a:gd name="T10" fmla="*/ 34 w 99"/>
              <a:gd name="T11" fmla="*/ 134 h 340"/>
              <a:gd name="T12" fmla="*/ 46 w 99"/>
              <a:gd name="T13" fmla="*/ 146 h 340"/>
              <a:gd name="T14" fmla="*/ 50 w 99"/>
              <a:gd name="T15" fmla="*/ 149 h 340"/>
              <a:gd name="T16" fmla="*/ 53 w 99"/>
              <a:gd name="T17" fmla="*/ 146 h 340"/>
              <a:gd name="T18" fmla="*/ 53 w 99"/>
              <a:gd name="T19" fmla="*/ 146 h 340"/>
              <a:gd name="T20" fmla="*/ 70 w 99"/>
              <a:gd name="T21" fmla="*/ 129 h 340"/>
              <a:gd name="T22" fmla="*/ 66 w 99"/>
              <a:gd name="T23" fmla="*/ 126 h 340"/>
              <a:gd name="T24" fmla="*/ 87 w 99"/>
              <a:gd name="T25" fmla="*/ 323 h 340"/>
              <a:gd name="T26" fmla="*/ 87 w 99"/>
              <a:gd name="T27" fmla="*/ 177 h 340"/>
              <a:gd name="T28" fmla="*/ 90 w 99"/>
              <a:gd name="T29" fmla="*/ 177 h 340"/>
              <a:gd name="T30" fmla="*/ 90 w 99"/>
              <a:gd name="T31" fmla="*/ 117 h 340"/>
              <a:gd name="T32" fmla="*/ 91 w 99"/>
              <a:gd name="T33" fmla="*/ 117 h 340"/>
              <a:gd name="T34" fmla="*/ 91 w 99"/>
              <a:gd name="T35" fmla="*/ 113 h 340"/>
              <a:gd name="T36" fmla="*/ 85 w 99"/>
              <a:gd name="T37" fmla="*/ 113 h 340"/>
              <a:gd name="T38" fmla="*/ 85 w 99"/>
              <a:gd name="T39" fmla="*/ 106 h 340"/>
              <a:gd name="T40" fmla="*/ 85 w 99"/>
              <a:gd name="T41" fmla="*/ 106 h 340"/>
              <a:gd name="T42" fmla="*/ 69 w 99"/>
              <a:gd name="T43" fmla="*/ 77 h 340"/>
              <a:gd name="T44" fmla="*/ 69 w 99"/>
              <a:gd name="T45" fmla="*/ 77 h 340"/>
              <a:gd name="T46" fmla="*/ 69 w 99"/>
              <a:gd name="T47" fmla="*/ 57 h 340"/>
              <a:gd name="T48" fmla="*/ 69 w 99"/>
              <a:gd name="T49" fmla="*/ 57 h 340"/>
              <a:gd name="T50" fmla="*/ 50 w 99"/>
              <a:gd name="T51" fmla="*/ 0 h 340"/>
              <a:gd name="T52" fmla="*/ 49 w 99"/>
              <a:gd name="T53" fmla="*/ 0 h 340"/>
              <a:gd name="T54" fmla="*/ 30 w 99"/>
              <a:gd name="T55" fmla="*/ 57 h 340"/>
              <a:gd name="T56" fmla="*/ 30 w 99"/>
              <a:gd name="T57" fmla="*/ 57 h 340"/>
              <a:gd name="T58" fmla="*/ 30 w 99"/>
              <a:gd name="T59" fmla="*/ 77 h 340"/>
              <a:gd name="T60" fmla="*/ 30 w 99"/>
              <a:gd name="T61" fmla="*/ 77 h 340"/>
              <a:gd name="T62" fmla="*/ 15 w 99"/>
              <a:gd name="T63" fmla="*/ 106 h 340"/>
              <a:gd name="T64" fmla="*/ 15 w 99"/>
              <a:gd name="T65" fmla="*/ 106 h 340"/>
              <a:gd name="T66" fmla="*/ 15 w 99"/>
              <a:gd name="T67" fmla="*/ 113 h 340"/>
              <a:gd name="T68" fmla="*/ 8 w 99"/>
              <a:gd name="T69" fmla="*/ 113 h 340"/>
              <a:gd name="T70" fmla="*/ 8 w 99"/>
              <a:gd name="T71" fmla="*/ 117 h 340"/>
              <a:gd name="T72" fmla="*/ 9 w 99"/>
              <a:gd name="T73" fmla="*/ 117 h 340"/>
              <a:gd name="T74" fmla="*/ 9 w 99"/>
              <a:gd name="T75" fmla="*/ 177 h 340"/>
              <a:gd name="T76" fmla="*/ 12 w 99"/>
              <a:gd name="T77" fmla="*/ 177 h 340"/>
              <a:gd name="T78" fmla="*/ 12 w 99"/>
              <a:gd name="T79" fmla="*/ 323 h 340"/>
              <a:gd name="T80" fmla="*/ 0 w 99"/>
              <a:gd name="T81" fmla="*/ 323 h 340"/>
              <a:gd name="T82" fmla="*/ 0 w 99"/>
              <a:gd name="T83" fmla="*/ 340 h 340"/>
              <a:gd name="T84" fmla="*/ 99 w 99"/>
              <a:gd name="T85" fmla="*/ 340 h 340"/>
              <a:gd name="T86" fmla="*/ 99 w 99"/>
              <a:gd name="T87" fmla="*/ 323 h 340"/>
              <a:gd name="T88" fmla="*/ 87 w 99"/>
              <a:gd name="T89" fmla="*/ 323 h 340"/>
              <a:gd name="T90" fmla="*/ 50 w 99"/>
              <a:gd name="T91" fmla="*/ 175 h 340"/>
              <a:gd name="T92" fmla="*/ 20 w 99"/>
              <a:gd name="T93" fmla="*/ 146 h 340"/>
              <a:gd name="T94" fmla="*/ 50 w 99"/>
              <a:gd name="T95" fmla="*/ 117 h 340"/>
              <a:gd name="T96" fmla="*/ 79 w 99"/>
              <a:gd name="T97" fmla="*/ 146 h 340"/>
              <a:gd name="T98" fmla="*/ 50 w 99"/>
              <a:gd name="T99" fmla="*/ 175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9" h="340">
                <a:moveTo>
                  <a:pt x="66" y="126"/>
                </a:moveTo>
                <a:cubicBezTo>
                  <a:pt x="50" y="143"/>
                  <a:pt x="50" y="143"/>
                  <a:pt x="50" y="143"/>
                </a:cubicBezTo>
                <a:cubicBezTo>
                  <a:pt x="50" y="143"/>
                  <a:pt x="50" y="143"/>
                  <a:pt x="50" y="143"/>
                </a:cubicBezTo>
                <a:cubicBezTo>
                  <a:pt x="50" y="143"/>
                  <a:pt x="50" y="143"/>
                  <a:pt x="49" y="143"/>
                </a:cubicBezTo>
                <a:cubicBezTo>
                  <a:pt x="37" y="130"/>
                  <a:pt x="37" y="130"/>
                  <a:pt x="37" y="130"/>
                </a:cubicBezTo>
                <a:cubicBezTo>
                  <a:pt x="34" y="134"/>
                  <a:pt x="34" y="134"/>
                  <a:pt x="34" y="134"/>
                </a:cubicBezTo>
                <a:cubicBezTo>
                  <a:pt x="46" y="146"/>
                  <a:pt x="46" y="146"/>
                  <a:pt x="46" y="146"/>
                </a:cubicBezTo>
                <a:cubicBezTo>
                  <a:pt x="46" y="148"/>
                  <a:pt x="48" y="149"/>
                  <a:pt x="50" y="149"/>
                </a:cubicBezTo>
                <a:cubicBezTo>
                  <a:pt x="52" y="149"/>
                  <a:pt x="53" y="148"/>
                  <a:pt x="53" y="146"/>
                </a:cubicBezTo>
                <a:cubicBezTo>
                  <a:pt x="53" y="146"/>
                  <a:pt x="53" y="146"/>
                  <a:pt x="53" y="146"/>
                </a:cubicBezTo>
                <a:cubicBezTo>
                  <a:pt x="70" y="129"/>
                  <a:pt x="70" y="129"/>
                  <a:pt x="70" y="129"/>
                </a:cubicBezTo>
                <a:lnTo>
                  <a:pt x="66" y="126"/>
                </a:lnTo>
                <a:close/>
                <a:moveTo>
                  <a:pt x="87" y="323"/>
                </a:moveTo>
                <a:cubicBezTo>
                  <a:pt x="87" y="177"/>
                  <a:pt x="87" y="177"/>
                  <a:pt x="87" y="177"/>
                </a:cubicBezTo>
                <a:cubicBezTo>
                  <a:pt x="90" y="177"/>
                  <a:pt x="90" y="177"/>
                  <a:pt x="90" y="177"/>
                </a:cubicBezTo>
                <a:cubicBezTo>
                  <a:pt x="90" y="117"/>
                  <a:pt x="90" y="117"/>
                  <a:pt x="90" y="117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3"/>
                  <a:pt x="91" y="113"/>
                  <a:pt x="91" y="113"/>
                </a:cubicBezTo>
                <a:cubicBezTo>
                  <a:pt x="85" y="113"/>
                  <a:pt x="85" y="113"/>
                  <a:pt x="85" y="113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69" y="77"/>
                  <a:pt x="69" y="77"/>
                  <a:pt x="69" y="77"/>
                </a:cubicBezTo>
                <a:cubicBezTo>
                  <a:pt x="69" y="77"/>
                  <a:pt x="69" y="77"/>
                  <a:pt x="69" y="77"/>
                </a:cubicBezTo>
                <a:cubicBezTo>
                  <a:pt x="69" y="57"/>
                  <a:pt x="69" y="57"/>
                  <a:pt x="69" y="57"/>
                </a:cubicBezTo>
                <a:cubicBezTo>
                  <a:pt x="69" y="57"/>
                  <a:pt x="69" y="57"/>
                  <a:pt x="69" y="57"/>
                </a:cubicBezTo>
                <a:cubicBezTo>
                  <a:pt x="68" y="54"/>
                  <a:pt x="52" y="7"/>
                  <a:pt x="50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8" y="7"/>
                  <a:pt x="31" y="54"/>
                  <a:pt x="30" y="57"/>
                </a:cubicBezTo>
                <a:cubicBezTo>
                  <a:pt x="30" y="57"/>
                  <a:pt x="30" y="57"/>
                  <a:pt x="30" y="57"/>
                </a:cubicBezTo>
                <a:cubicBezTo>
                  <a:pt x="30" y="77"/>
                  <a:pt x="30" y="77"/>
                  <a:pt x="30" y="77"/>
                </a:cubicBezTo>
                <a:cubicBezTo>
                  <a:pt x="30" y="77"/>
                  <a:pt x="30" y="77"/>
                  <a:pt x="30" y="77"/>
                </a:cubicBezTo>
                <a:cubicBezTo>
                  <a:pt x="15" y="106"/>
                  <a:pt x="15" y="106"/>
                  <a:pt x="15" y="106"/>
                </a:cubicBezTo>
                <a:cubicBezTo>
                  <a:pt x="15" y="106"/>
                  <a:pt x="15" y="106"/>
                  <a:pt x="15" y="106"/>
                </a:cubicBezTo>
                <a:cubicBezTo>
                  <a:pt x="15" y="113"/>
                  <a:pt x="15" y="113"/>
                  <a:pt x="15" y="113"/>
                </a:cubicBezTo>
                <a:cubicBezTo>
                  <a:pt x="8" y="113"/>
                  <a:pt x="8" y="113"/>
                  <a:pt x="8" y="113"/>
                </a:cubicBezTo>
                <a:cubicBezTo>
                  <a:pt x="8" y="117"/>
                  <a:pt x="8" y="117"/>
                  <a:pt x="8" y="117"/>
                </a:cubicBezTo>
                <a:cubicBezTo>
                  <a:pt x="9" y="117"/>
                  <a:pt x="9" y="117"/>
                  <a:pt x="9" y="117"/>
                </a:cubicBezTo>
                <a:cubicBezTo>
                  <a:pt x="9" y="177"/>
                  <a:pt x="9" y="177"/>
                  <a:pt x="9" y="177"/>
                </a:cubicBezTo>
                <a:cubicBezTo>
                  <a:pt x="12" y="177"/>
                  <a:pt x="12" y="177"/>
                  <a:pt x="12" y="177"/>
                </a:cubicBezTo>
                <a:cubicBezTo>
                  <a:pt x="12" y="323"/>
                  <a:pt x="12" y="323"/>
                  <a:pt x="12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40"/>
                  <a:pt x="0" y="340"/>
                  <a:pt x="0" y="340"/>
                </a:cubicBezTo>
                <a:cubicBezTo>
                  <a:pt x="99" y="340"/>
                  <a:pt x="99" y="340"/>
                  <a:pt x="99" y="340"/>
                </a:cubicBezTo>
                <a:cubicBezTo>
                  <a:pt x="99" y="323"/>
                  <a:pt x="99" y="323"/>
                  <a:pt x="99" y="323"/>
                </a:cubicBezTo>
                <a:lnTo>
                  <a:pt x="87" y="323"/>
                </a:lnTo>
                <a:close/>
                <a:moveTo>
                  <a:pt x="50" y="175"/>
                </a:moveTo>
                <a:cubicBezTo>
                  <a:pt x="33" y="175"/>
                  <a:pt x="20" y="162"/>
                  <a:pt x="20" y="146"/>
                </a:cubicBezTo>
                <a:cubicBezTo>
                  <a:pt x="20" y="130"/>
                  <a:pt x="33" y="117"/>
                  <a:pt x="50" y="117"/>
                </a:cubicBezTo>
                <a:cubicBezTo>
                  <a:pt x="66" y="117"/>
                  <a:pt x="79" y="130"/>
                  <a:pt x="79" y="146"/>
                </a:cubicBezTo>
                <a:cubicBezTo>
                  <a:pt x="79" y="162"/>
                  <a:pt x="66" y="175"/>
                  <a:pt x="50" y="175"/>
                </a:cubicBezTo>
                <a:close/>
              </a:path>
            </a:pathLst>
          </a:custGeom>
          <a:solidFill>
            <a:srgbClr val="6F9A70"/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364C6CE-5CDB-45B6-BDEF-6D13CFFB1046}"/>
              </a:ext>
            </a:extLst>
          </p:cNvPr>
          <p:cNvGrpSpPr/>
          <p:nvPr/>
        </p:nvGrpSpPr>
        <p:grpSpPr>
          <a:xfrm>
            <a:off x="2216894" y="5418830"/>
            <a:ext cx="7758212" cy="555250"/>
            <a:chOff x="1309305" y="3570861"/>
            <a:chExt cx="6616063" cy="473507"/>
          </a:xfrm>
        </p:grpSpPr>
        <p:cxnSp>
          <p:nvCxnSpPr>
            <p:cNvPr id="14" name="Straight Connector 7">
              <a:extLst>
                <a:ext uri="{FF2B5EF4-FFF2-40B4-BE49-F238E27FC236}">
                  <a16:creationId xmlns:a16="http://schemas.microsoft.com/office/drawing/2014/main" id="{AF26AF63-A577-486A-8D94-AE39440032C3}"/>
                </a:ext>
              </a:extLst>
            </p:cNvPr>
            <p:cNvCxnSpPr>
              <a:stCxn id="15" idx="6"/>
              <a:endCxn id="18" idx="2"/>
            </p:cNvCxnSpPr>
            <p:nvPr/>
          </p:nvCxnSpPr>
          <p:spPr>
            <a:xfrm>
              <a:off x="1782811" y="3807614"/>
              <a:ext cx="5669050" cy="0"/>
            </a:xfrm>
            <a:prstGeom prst="line">
              <a:avLst/>
            </a:prstGeom>
            <a:ln w="12700" cap="rnd">
              <a:solidFill>
                <a:srgbClr val="6F9A70"/>
              </a:solidFill>
              <a:prstDash val="sysDash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8">
              <a:extLst>
                <a:ext uri="{FF2B5EF4-FFF2-40B4-BE49-F238E27FC236}">
                  <a16:creationId xmlns:a16="http://schemas.microsoft.com/office/drawing/2014/main" id="{2D58B1B6-B56E-4F57-942B-FE20178436B5}"/>
                </a:ext>
              </a:extLst>
            </p:cNvPr>
            <p:cNvSpPr/>
            <p:nvPr/>
          </p:nvSpPr>
          <p:spPr>
            <a:xfrm>
              <a:off x="1309305" y="3570861"/>
              <a:ext cx="473507" cy="473507"/>
            </a:xfrm>
            <a:prstGeom prst="ellipse">
              <a:avLst/>
            </a:prstGeom>
            <a:solidFill>
              <a:srgbClr val="6F9A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6" name="Oval 9">
              <a:extLst>
                <a:ext uri="{FF2B5EF4-FFF2-40B4-BE49-F238E27FC236}">
                  <a16:creationId xmlns:a16="http://schemas.microsoft.com/office/drawing/2014/main" id="{B61BC017-1AE0-48D7-A7F1-4B804BFE0D2F}"/>
                </a:ext>
              </a:extLst>
            </p:cNvPr>
            <p:cNvSpPr/>
            <p:nvPr/>
          </p:nvSpPr>
          <p:spPr>
            <a:xfrm>
              <a:off x="3356824" y="3570861"/>
              <a:ext cx="473507" cy="473507"/>
            </a:xfrm>
            <a:prstGeom prst="ellipse">
              <a:avLst/>
            </a:prstGeom>
            <a:solidFill>
              <a:srgbClr val="6F9A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7" name="Oval 10">
              <a:extLst>
                <a:ext uri="{FF2B5EF4-FFF2-40B4-BE49-F238E27FC236}">
                  <a16:creationId xmlns:a16="http://schemas.microsoft.com/office/drawing/2014/main" id="{6FFF2B74-5CD7-40EB-A2CD-640F7B772F49}"/>
                </a:ext>
              </a:extLst>
            </p:cNvPr>
            <p:cNvSpPr/>
            <p:nvPr/>
          </p:nvSpPr>
          <p:spPr>
            <a:xfrm>
              <a:off x="5404342" y="3570861"/>
              <a:ext cx="473507" cy="473507"/>
            </a:xfrm>
            <a:prstGeom prst="ellipse">
              <a:avLst/>
            </a:prstGeom>
            <a:solidFill>
              <a:srgbClr val="6F9A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8" name="Oval 11">
              <a:extLst>
                <a:ext uri="{FF2B5EF4-FFF2-40B4-BE49-F238E27FC236}">
                  <a16:creationId xmlns:a16="http://schemas.microsoft.com/office/drawing/2014/main" id="{F8DA532A-2FB5-454B-94C4-7F44355ABF65}"/>
                </a:ext>
              </a:extLst>
            </p:cNvPr>
            <p:cNvSpPr/>
            <p:nvPr/>
          </p:nvSpPr>
          <p:spPr>
            <a:xfrm>
              <a:off x="7451861" y="3570861"/>
              <a:ext cx="473507" cy="473507"/>
            </a:xfrm>
            <a:prstGeom prst="ellipse">
              <a:avLst/>
            </a:prstGeom>
            <a:solidFill>
              <a:srgbClr val="6F9A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关键词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C583224-D6B3-4219-A85A-82EA45EA5E2B}"/>
              </a:ext>
            </a:extLst>
          </p:cNvPr>
          <p:cNvGrpSpPr/>
          <p:nvPr/>
        </p:nvGrpSpPr>
        <p:grpSpPr>
          <a:xfrm>
            <a:off x="1231244" y="3777925"/>
            <a:ext cx="9729512" cy="1327611"/>
            <a:chOff x="1360383" y="3777925"/>
            <a:chExt cx="9729512" cy="1327611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B65FF39F-343E-476C-B98B-4EF9B3CBAA13}"/>
                </a:ext>
              </a:extLst>
            </p:cNvPr>
            <p:cNvGrpSpPr/>
            <p:nvPr/>
          </p:nvGrpSpPr>
          <p:grpSpPr>
            <a:xfrm>
              <a:off x="1360383" y="3777925"/>
              <a:ext cx="2383832" cy="1327611"/>
              <a:chOff x="5318695" y="2433057"/>
              <a:chExt cx="2383832" cy="1327611"/>
            </a:xfrm>
          </p:grpSpPr>
          <p:sp>
            <p:nvSpPr>
              <p:cNvPr id="30" name="文本框 36">
                <a:extLst>
                  <a:ext uri="{FF2B5EF4-FFF2-40B4-BE49-F238E27FC236}">
                    <a16:creationId xmlns:a16="http://schemas.microsoft.com/office/drawing/2014/main" id="{7BECA9A5-ACC1-4FF1-A517-DC19F813EA97}"/>
                  </a:ext>
                </a:extLst>
              </p:cNvPr>
              <p:cNvSpPr txBox="1"/>
              <p:nvPr/>
            </p:nvSpPr>
            <p:spPr>
              <a:xfrm>
                <a:off x="5466219" y="2433057"/>
                <a:ext cx="20887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31" name="Text Placeholder 32">
                <a:extLst>
                  <a:ext uri="{FF2B5EF4-FFF2-40B4-BE49-F238E27FC236}">
                    <a16:creationId xmlns:a16="http://schemas.microsoft.com/office/drawing/2014/main" id="{7B5EEE64-E16D-4CC2-9CC7-7314D034B6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18695" y="2865541"/>
                <a:ext cx="2383832" cy="895127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52599E33-1713-4541-AA80-CAEA840F95D0}"/>
                </a:ext>
              </a:extLst>
            </p:cNvPr>
            <p:cNvGrpSpPr/>
            <p:nvPr/>
          </p:nvGrpSpPr>
          <p:grpSpPr>
            <a:xfrm>
              <a:off x="3808943" y="3777925"/>
              <a:ext cx="2383832" cy="1327611"/>
              <a:chOff x="5318695" y="2433057"/>
              <a:chExt cx="2383832" cy="1327611"/>
            </a:xfrm>
          </p:grpSpPr>
          <p:sp>
            <p:nvSpPr>
              <p:cNvPr id="28" name="文本框 36">
                <a:extLst>
                  <a:ext uri="{FF2B5EF4-FFF2-40B4-BE49-F238E27FC236}">
                    <a16:creationId xmlns:a16="http://schemas.microsoft.com/office/drawing/2014/main" id="{3B984B54-4D25-4F4B-B098-17F246FEB025}"/>
                  </a:ext>
                </a:extLst>
              </p:cNvPr>
              <p:cNvSpPr txBox="1"/>
              <p:nvPr/>
            </p:nvSpPr>
            <p:spPr>
              <a:xfrm>
                <a:off x="5466219" y="2433057"/>
                <a:ext cx="20887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29" name="Text Placeholder 32">
                <a:extLst>
                  <a:ext uri="{FF2B5EF4-FFF2-40B4-BE49-F238E27FC236}">
                    <a16:creationId xmlns:a16="http://schemas.microsoft.com/office/drawing/2014/main" id="{BCDFEE26-92DA-4D2D-9DE9-2E5F52C75E4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18695" y="2865541"/>
                <a:ext cx="2383832" cy="895127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7F7C1E42-392F-46D1-A513-BA3827CBE4B6}"/>
                </a:ext>
              </a:extLst>
            </p:cNvPr>
            <p:cNvGrpSpPr/>
            <p:nvPr/>
          </p:nvGrpSpPr>
          <p:grpSpPr>
            <a:xfrm>
              <a:off x="6257503" y="3777925"/>
              <a:ext cx="2383832" cy="1327611"/>
              <a:chOff x="5318695" y="2433057"/>
              <a:chExt cx="2383832" cy="1327611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B56223CE-978A-47D7-B19A-57801CD12A08}"/>
                  </a:ext>
                </a:extLst>
              </p:cNvPr>
              <p:cNvSpPr txBox="1"/>
              <p:nvPr/>
            </p:nvSpPr>
            <p:spPr>
              <a:xfrm>
                <a:off x="5466219" y="2433057"/>
                <a:ext cx="20887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27" name="Text Placeholder 32">
                <a:extLst>
                  <a:ext uri="{FF2B5EF4-FFF2-40B4-BE49-F238E27FC236}">
                    <a16:creationId xmlns:a16="http://schemas.microsoft.com/office/drawing/2014/main" id="{0C457233-ED6A-41BA-804B-5280B4D4B8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18695" y="2865541"/>
                <a:ext cx="2383832" cy="895127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98B22F22-B96B-46BD-9B0A-1EAC8EB28B6E}"/>
                </a:ext>
              </a:extLst>
            </p:cNvPr>
            <p:cNvGrpSpPr/>
            <p:nvPr/>
          </p:nvGrpSpPr>
          <p:grpSpPr>
            <a:xfrm>
              <a:off x="8706063" y="3777925"/>
              <a:ext cx="2383832" cy="1327611"/>
              <a:chOff x="5318695" y="2433057"/>
              <a:chExt cx="2383832" cy="1327611"/>
            </a:xfrm>
          </p:grpSpPr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E9C70680-62A7-426B-9BA6-67D67913891E}"/>
                  </a:ext>
                </a:extLst>
              </p:cNvPr>
              <p:cNvSpPr txBox="1"/>
              <p:nvPr/>
            </p:nvSpPr>
            <p:spPr>
              <a:xfrm>
                <a:off x="5466219" y="2433057"/>
                <a:ext cx="20887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YOUR TEXT </a:t>
                </a:r>
              </a:p>
            </p:txBody>
          </p:sp>
          <p:sp>
            <p:nvSpPr>
              <p:cNvPr id="25" name="Text Placeholder 32">
                <a:extLst>
                  <a:ext uri="{FF2B5EF4-FFF2-40B4-BE49-F238E27FC236}">
                    <a16:creationId xmlns:a16="http://schemas.microsoft.com/office/drawing/2014/main" id="{20AB4F0C-1FF2-4016-A442-F5FDA6D00FD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18695" y="2865541"/>
                <a:ext cx="2383832" cy="895127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Lemon drops oat cake oat cake sugar plum. Jelly beans macaroon I love topping danish cake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805844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CCFF562-154F-42E3-AE36-BA0CBB656C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" r="80729"/>
          <a:stretch/>
        </p:blipFill>
        <p:spPr>
          <a:xfrm>
            <a:off x="0" y="3860800"/>
            <a:ext cx="1932067" cy="29972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964FBAC-F971-4235-99CD-AD0F017EB3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17" b="4334"/>
          <a:stretch/>
        </p:blipFill>
        <p:spPr>
          <a:xfrm>
            <a:off x="8915400" y="3804922"/>
            <a:ext cx="3276600" cy="3053078"/>
          </a:xfrm>
          <a:prstGeom prst="rect">
            <a:avLst/>
          </a:prstGeom>
        </p:spPr>
      </p:pic>
      <p:grpSp>
        <p:nvGrpSpPr>
          <p:cNvPr id="27" name="组合 26">
            <a:extLst>
              <a:ext uri="{FF2B5EF4-FFF2-40B4-BE49-F238E27FC236}">
                <a16:creationId xmlns:a16="http://schemas.microsoft.com/office/drawing/2014/main" id="{202B3AA8-EF12-449E-8060-0903EAD22B7F}"/>
              </a:ext>
            </a:extLst>
          </p:cNvPr>
          <p:cNvGrpSpPr/>
          <p:nvPr/>
        </p:nvGrpSpPr>
        <p:grpSpPr>
          <a:xfrm>
            <a:off x="5685171" y="1312531"/>
            <a:ext cx="2218657" cy="4232939"/>
            <a:chOff x="7992057" y="733787"/>
            <a:chExt cx="2218657" cy="4232939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C8C13889-CBBC-4208-9D6E-8E1679E49750}"/>
                </a:ext>
              </a:extLst>
            </p:cNvPr>
            <p:cNvSpPr txBox="1"/>
            <p:nvPr/>
          </p:nvSpPr>
          <p:spPr>
            <a:xfrm>
              <a:off x="8232245" y="733787"/>
              <a:ext cx="93725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谢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A011600F-E222-4FC1-B955-718543381B9C}"/>
                </a:ext>
              </a:extLst>
            </p:cNvPr>
            <p:cNvSpPr txBox="1"/>
            <p:nvPr/>
          </p:nvSpPr>
          <p:spPr>
            <a:xfrm>
              <a:off x="8832850" y="1437959"/>
              <a:ext cx="93725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谢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E07FD127-423A-4590-AE0F-F3FCDB5F6479}"/>
                </a:ext>
              </a:extLst>
            </p:cNvPr>
            <p:cNvSpPr txBox="1"/>
            <p:nvPr/>
          </p:nvSpPr>
          <p:spPr>
            <a:xfrm>
              <a:off x="8122286" y="2031280"/>
              <a:ext cx="93725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您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BC586613-49F0-453A-9470-F195C118A715}"/>
                </a:ext>
              </a:extLst>
            </p:cNvPr>
            <p:cNvSpPr txBox="1"/>
            <p:nvPr/>
          </p:nvSpPr>
          <p:spPr>
            <a:xfrm>
              <a:off x="8844280" y="2858934"/>
              <a:ext cx="93725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观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6EE7179A-E3A8-49F3-9383-C0AB417C5CC7}"/>
                </a:ext>
              </a:extLst>
            </p:cNvPr>
            <p:cNvSpPr txBox="1"/>
            <p:nvPr/>
          </p:nvSpPr>
          <p:spPr>
            <a:xfrm>
              <a:off x="8832850" y="3858730"/>
              <a:ext cx="93725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rgbClr val="6F9A7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看</a:t>
              </a: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985F1ED7-F880-4464-B9BD-47C9C26FACC2}"/>
                </a:ext>
              </a:extLst>
            </p:cNvPr>
            <p:cNvSpPr/>
            <p:nvPr/>
          </p:nvSpPr>
          <p:spPr>
            <a:xfrm>
              <a:off x="8790998" y="2929933"/>
              <a:ext cx="1043822" cy="1043822"/>
            </a:xfrm>
            <a:prstGeom prst="ellipse">
              <a:avLst/>
            </a:prstGeom>
            <a:noFill/>
            <a:ln w="19050">
              <a:solidFill>
                <a:srgbClr val="6F9A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6F9A70"/>
                </a:solidFill>
              </a:endParaRPr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28746C1A-9030-4E36-A013-7A0D6809BECE}"/>
                </a:ext>
              </a:extLst>
            </p:cNvPr>
            <p:cNvCxnSpPr/>
            <p:nvPr/>
          </p:nvCxnSpPr>
          <p:spPr>
            <a:xfrm flipH="1">
              <a:off x="9059545" y="1124980"/>
              <a:ext cx="398834" cy="398834"/>
            </a:xfrm>
            <a:prstGeom prst="line">
              <a:avLst/>
            </a:prstGeom>
            <a:ln w="19050">
              <a:solidFill>
                <a:srgbClr val="6F9A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6A04B9D0-6242-4D34-8B4A-62B3B302C950}"/>
                </a:ext>
              </a:extLst>
            </p:cNvPr>
            <p:cNvCxnSpPr/>
            <p:nvPr/>
          </p:nvCxnSpPr>
          <p:spPr>
            <a:xfrm flipH="1">
              <a:off x="7992057" y="2219806"/>
              <a:ext cx="398834" cy="398834"/>
            </a:xfrm>
            <a:prstGeom prst="line">
              <a:avLst/>
            </a:prstGeom>
            <a:ln w="19050">
              <a:solidFill>
                <a:srgbClr val="6F9A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2AAF5AB7-E9F9-424E-BF01-647AFC41B30A}"/>
                </a:ext>
              </a:extLst>
            </p:cNvPr>
            <p:cNvCxnSpPr/>
            <p:nvPr/>
          </p:nvCxnSpPr>
          <p:spPr>
            <a:xfrm flipH="1">
              <a:off x="9811880" y="2659325"/>
              <a:ext cx="398834" cy="398834"/>
            </a:xfrm>
            <a:prstGeom prst="line">
              <a:avLst/>
            </a:prstGeom>
            <a:ln w="19050">
              <a:solidFill>
                <a:srgbClr val="6F9A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AB156C8C-B0D1-43A9-AB3F-F21FD601953B}"/>
                </a:ext>
              </a:extLst>
            </p:cNvPr>
            <p:cNvSpPr/>
            <p:nvPr/>
          </p:nvSpPr>
          <p:spPr>
            <a:xfrm>
              <a:off x="9571487" y="2520113"/>
              <a:ext cx="146832" cy="146832"/>
            </a:xfrm>
            <a:prstGeom prst="ellipse">
              <a:avLst/>
            </a:prstGeom>
            <a:noFill/>
            <a:ln w="19050">
              <a:solidFill>
                <a:srgbClr val="6F9A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F9A70"/>
                </a:solidFill>
              </a:endParaRPr>
            </a:p>
          </p:txBody>
        </p:sp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B939C168-5CCD-42DF-9636-5BFB0FCE95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24" t="72653" r="28554" b="12568"/>
            <a:stretch/>
          </p:blipFill>
          <p:spPr>
            <a:xfrm>
              <a:off x="8267937" y="3162427"/>
              <a:ext cx="501470" cy="1385010"/>
            </a:xfrm>
            <a:prstGeom prst="rect">
              <a:avLst/>
            </a:prstGeom>
          </p:spPr>
        </p:pic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B90972C6-4804-44CA-BAC1-BEC18614093D}"/>
                </a:ext>
              </a:extLst>
            </p:cNvPr>
            <p:cNvSpPr/>
            <p:nvPr/>
          </p:nvSpPr>
          <p:spPr>
            <a:xfrm>
              <a:off x="8471718" y="1814667"/>
              <a:ext cx="146832" cy="146832"/>
            </a:xfrm>
            <a:prstGeom prst="ellipse">
              <a:avLst/>
            </a:prstGeom>
            <a:noFill/>
            <a:ln w="19050">
              <a:solidFill>
                <a:srgbClr val="6F9A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F9A70"/>
                </a:solidFill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66B8C7C5-621D-4C5C-B72C-384DBD141B14}"/>
                </a:ext>
              </a:extLst>
            </p:cNvPr>
            <p:cNvSpPr txBox="1"/>
            <p:nvPr/>
          </p:nvSpPr>
          <p:spPr>
            <a:xfrm rot="5400000">
              <a:off x="7623763" y="1497995"/>
              <a:ext cx="12830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6F9A70"/>
                  </a:solidFill>
                </a:rPr>
                <a:t>HELLO JAPAN</a:t>
              </a:r>
              <a:endParaRPr lang="zh-CN" altLang="en-US" sz="1400" dirty="0">
                <a:solidFill>
                  <a:srgbClr val="6F9A70"/>
                </a:solidFill>
              </a:endParaRP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FF203C26-B38F-4C79-B082-CD615A82D7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1" r="63958"/>
          <a:stretch/>
        </p:blipFill>
        <p:spPr>
          <a:xfrm>
            <a:off x="2146367" y="2759935"/>
            <a:ext cx="2527233" cy="409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565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1060</Words>
  <Application>Microsoft Office PowerPoint</Application>
  <PresentationFormat>宽屏</PresentationFormat>
  <Paragraphs>178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FontAwesome</vt:lpstr>
      <vt:lpstr>Gill Sans</vt:lpstr>
      <vt:lpstr>Helvetica Neue</vt:lpstr>
      <vt:lpstr>Lato</vt:lpstr>
      <vt:lpstr>Open Sans</vt:lpstr>
      <vt:lpstr>等线</vt:lpstr>
      <vt:lpstr>等线 Light</vt:lpstr>
      <vt:lpstr>方正宋刻本秀楷简体</vt:lpstr>
      <vt:lpstr>宋体</vt:lpstr>
      <vt:lpstr>微软雅黑</vt:lpstr>
      <vt:lpstr>Arial</vt:lpstr>
      <vt:lpstr>Calibri Light</vt:lpstr>
      <vt:lpstr>Mongolian Baiti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16</cp:revision>
  <dcterms:created xsi:type="dcterms:W3CDTF">2018-09-05T01:32:17Z</dcterms:created>
  <dcterms:modified xsi:type="dcterms:W3CDTF">2018-09-05T03:12:26Z</dcterms:modified>
</cp:coreProperties>
</file>