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3" r:id="rId5"/>
    <p:sldId id="264" r:id="rId6"/>
    <p:sldId id="265" r:id="rId7"/>
    <p:sldId id="266" r:id="rId8"/>
    <p:sldId id="259" r:id="rId9"/>
    <p:sldId id="268" r:id="rId10"/>
    <p:sldId id="267" r:id="rId11"/>
    <p:sldId id="260" r:id="rId12"/>
    <p:sldId id="269" r:id="rId13"/>
    <p:sldId id="261" r:id="rId14"/>
    <p:sldId id="270" r:id="rId15"/>
    <p:sldId id="25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D747184-9EEE-4D13-A932-75F2EA6A62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5217" b="7826"/>
          <a:stretch/>
        </p:blipFill>
        <p:spPr>
          <a:xfrm>
            <a:off x="2743201" y="192156"/>
            <a:ext cx="7239846" cy="66658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A66DCBC-7B5D-4700-A784-6FB8DF0DAA14}"/>
              </a:ext>
            </a:extLst>
          </p:cNvPr>
          <p:cNvSpPr txBox="1"/>
          <p:nvPr/>
        </p:nvSpPr>
        <p:spPr>
          <a:xfrm>
            <a:off x="4107532" y="3114260"/>
            <a:ext cx="1615827" cy="32254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</a:p>
          <a:p>
            <a:pPr>
              <a:lnSpc>
                <a:spcPct val="200000"/>
              </a:lnSpc>
            </a:pPr>
            <a:endParaRPr lang="zh-CN" altLang="zh-CN" sz="1200" dirty="0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7CCB2E4-4B8E-4B98-BAF7-3580CB15AE49}"/>
              </a:ext>
            </a:extLst>
          </p:cNvPr>
          <p:cNvGrpSpPr/>
          <p:nvPr/>
        </p:nvGrpSpPr>
        <p:grpSpPr>
          <a:xfrm>
            <a:off x="6037344" y="1977138"/>
            <a:ext cx="738664" cy="2932495"/>
            <a:chOff x="8186845" y="1117180"/>
            <a:chExt cx="738664" cy="293249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8EC2C78-CA77-4797-AAEA-080328DB9DBA}"/>
                </a:ext>
              </a:extLst>
            </p:cNvPr>
            <p:cNvSpPr/>
            <p:nvPr/>
          </p:nvSpPr>
          <p:spPr>
            <a:xfrm>
              <a:off x="8186845" y="1117180"/>
              <a:ext cx="738664" cy="2487410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77AC732-4285-4643-B413-B73244C90ABD}"/>
                </a:ext>
              </a:extLst>
            </p:cNvPr>
            <p:cNvSpPr txBox="1"/>
            <p:nvPr/>
          </p:nvSpPr>
          <p:spPr>
            <a:xfrm>
              <a:off x="8186845" y="1281341"/>
              <a:ext cx="738664" cy="276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光阴</a:t>
              </a:r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/</a:t>
              </a: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似箭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263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A1F7ADF-B94F-446B-9628-DFAC299D6FE1}"/>
              </a:ext>
            </a:extLst>
          </p:cNvPr>
          <p:cNvSpPr/>
          <p:nvPr/>
        </p:nvSpPr>
        <p:spPr>
          <a:xfrm>
            <a:off x="3127513" y="1706376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8EEB56-20AA-4ED7-972F-DB474469248E}"/>
              </a:ext>
            </a:extLst>
          </p:cNvPr>
          <p:cNvSpPr txBox="1"/>
          <p:nvPr/>
        </p:nvSpPr>
        <p:spPr>
          <a:xfrm>
            <a:off x="971994" y="2467578"/>
            <a:ext cx="1400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楷体" panose="02010609060101010101" pitchFamily="49" charset="-122"/>
                <a:ea typeface="楷体" panose="02010609060101010101" pitchFamily="49" charset="-122"/>
              </a:rPr>
              <a:t>目錄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95C508-2E95-4A13-8EB6-CC39ADA4FBC9}"/>
              </a:ext>
            </a:extLst>
          </p:cNvPr>
          <p:cNvSpPr txBox="1"/>
          <p:nvPr/>
        </p:nvSpPr>
        <p:spPr>
          <a:xfrm>
            <a:off x="3220279" y="1789044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0 1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5C94FBE-D8CF-4596-B18C-DA9EA793827A}"/>
              </a:ext>
            </a:extLst>
          </p:cNvPr>
          <p:cNvSpPr txBox="1"/>
          <p:nvPr/>
        </p:nvSpPr>
        <p:spPr>
          <a:xfrm>
            <a:off x="3168998" y="2494082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0530B79-1F74-4278-BF25-099268F6AF4B}"/>
              </a:ext>
            </a:extLst>
          </p:cNvPr>
          <p:cNvSpPr/>
          <p:nvPr/>
        </p:nvSpPr>
        <p:spPr>
          <a:xfrm>
            <a:off x="5174974" y="1706376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880DE4-B214-41A2-B474-B223666C472A}"/>
              </a:ext>
            </a:extLst>
          </p:cNvPr>
          <p:cNvSpPr txBox="1"/>
          <p:nvPr/>
        </p:nvSpPr>
        <p:spPr>
          <a:xfrm>
            <a:off x="5267740" y="1789044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0 2</a:t>
            </a:r>
            <a:endParaRPr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3FE5FC-2EE1-487B-A1C3-F359FF1C0265}"/>
              </a:ext>
            </a:extLst>
          </p:cNvPr>
          <p:cNvSpPr txBox="1"/>
          <p:nvPr/>
        </p:nvSpPr>
        <p:spPr>
          <a:xfrm>
            <a:off x="5216459" y="2494082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58CA622-9DBE-4C75-8C62-739E5F481251}"/>
              </a:ext>
            </a:extLst>
          </p:cNvPr>
          <p:cNvSpPr/>
          <p:nvPr/>
        </p:nvSpPr>
        <p:spPr>
          <a:xfrm>
            <a:off x="7255565" y="1706376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AEFFDC0-2526-4A09-8214-E818C60B4D4E}"/>
              </a:ext>
            </a:extLst>
          </p:cNvPr>
          <p:cNvSpPr txBox="1"/>
          <p:nvPr/>
        </p:nvSpPr>
        <p:spPr>
          <a:xfrm>
            <a:off x="7348331" y="1789044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0 3</a:t>
            </a:r>
            <a:endParaRPr lang="zh-CN" altLang="en-US" sz="2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7765D63-3C37-47B2-9743-0013BB6F52DC}"/>
              </a:ext>
            </a:extLst>
          </p:cNvPr>
          <p:cNvSpPr txBox="1"/>
          <p:nvPr/>
        </p:nvSpPr>
        <p:spPr>
          <a:xfrm>
            <a:off x="7297050" y="2494082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101C284-5511-4D93-99E0-29FB77B25F9A}"/>
              </a:ext>
            </a:extLst>
          </p:cNvPr>
          <p:cNvSpPr/>
          <p:nvPr/>
        </p:nvSpPr>
        <p:spPr>
          <a:xfrm>
            <a:off x="9303026" y="1706376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F04859B-23F4-43C5-8ADC-0CFC9A47F833}"/>
              </a:ext>
            </a:extLst>
          </p:cNvPr>
          <p:cNvSpPr txBox="1"/>
          <p:nvPr/>
        </p:nvSpPr>
        <p:spPr>
          <a:xfrm>
            <a:off x="9395792" y="1789044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0 4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BC15EE-B7E1-46E7-B269-6AABA3ECC306}"/>
              </a:ext>
            </a:extLst>
          </p:cNvPr>
          <p:cNvSpPr txBox="1"/>
          <p:nvPr/>
        </p:nvSpPr>
        <p:spPr>
          <a:xfrm>
            <a:off x="9344511" y="2494082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876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FD7954E-23DD-43FC-B311-998774B6A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1" t="32965" b="7825"/>
          <a:stretch/>
        </p:blipFill>
        <p:spPr>
          <a:xfrm rot="6804515">
            <a:off x="640141" y="2274598"/>
            <a:ext cx="2955235" cy="29226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22DD43-55AD-4D2D-A877-ADB452DCCDCF}"/>
              </a:ext>
            </a:extLst>
          </p:cNvPr>
          <p:cNvSpPr txBox="1"/>
          <p:nvPr/>
        </p:nvSpPr>
        <p:spPr>
          <a:xfrm>
            <a:off x="2545141" y="2969897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0 1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18216E8D-AC62-4373-A0C5-81C96A8FD926}"/>
              </a:ext>
            </a:extLst>
          </p:cNvPr>
          <p:cNvSpPr txBox="1"/>
          <p:nvPr/>
        </p:nvSpPr>
        <p:spPr>
          <a:xfrm>
            <a:off x="4128387" y="3122057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963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B06284E7-7AB2-49EF-A215-F84CE3E7C13C}"/>
              </a:ext>
            </a:extLst>
          </p:cNvPr>
          <p:cNvSpPr/>
          <p:nvPr/>
        </p:nvSpPr>
        <p:spPr>
          <a:xfrm>
            <a:off x="1553002" y="2360346"/>
            <a:ext cx="5081967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three ways. I will do somebody a good turn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three ways. I will do somebody a good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22">
            <a:extLst>
              <a:ext uri="{FF2B5EF4-FFF2-40B4-BE49-F238E27FC236}">
                <a16:creationId xmlns:a16="http://schemas.microsoft.com/office/drawing/2014/main" id="{C352474E-9EB9-40F1-9453-1B54E77E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002" y="1898681"/>
            <a:ext cx="353305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AAC93FA-CDF5-4960-B9B9-444F283AAE02}"/>
              </a:ext>
            </a:extLst>
          </p:cNvPr>
          <p:cNvSpPr/>
          <p:nvPr/>
        </p:nvSpPr>
        <p:spPr>
          <a:xfrm>
            <a:off x="1553002" y="4301789"/>
            <a:ext cx="5081967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three ways. I will do somebody a good turn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three ways. I will do somebody a good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22">
            <a:extLst>
              <a:ext uri="{FF2B5EF4-FFF2-40B4-BE49-F238E27FC236}">
                <a16:creationId xmlns:a16="http://schemas.microsoft.com/office/drawing/2014/main" id="{62E7CE66-A622-455C-9CD8-7BF2410E7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002" y="3840124"/>
            <a:ext cx="353305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TITTLE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07EDFCC-D156-485D-883F-856DC02AA8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3"/>
          <a:stretch/>
        </p:blipFill>
        <p:spPr>
          <a:xfrm flipH="1">
            <a:off x="6634969" y="808383"/>
            <a:ext cx="4088247" cy="604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8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2">
            <a:extLst>
              <a:ext uri="{FF2B5EF4-FFF2-40B4-BE49-F238E27FC236}">
                <a16:creationId xmlns:a16="http://schemas.microsoft.com/office/drawing/2014/main" id="{59C28154-B5C7-4965-A580-FE1EC2129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8774" y="1571413"/>
            <a:ext cx="343907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点击添加此处标题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35E4C59-5E6A-45B7-BCC5-4DC02EFDA3B2}"/>
              </a:ext>
            </a:extLst>
          </p:cNvPr>
          <p:cNvSpPr/>
          <p:nvPr/>
        </p:nvSpPr>
        <p:spPr>
          <a:xfrm>
            <a:off x="3588773" y="2033078"/>
            <a:ext cx="6588525" cy="76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11655"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4" name="文本框 22">
            <a:extLst>
              <a:ext uri="{FF2B5EF4-FFF2-40B4-BE49-F238E27FC236}">
                <a16:creationId xmlns:a16="http://schemas.microsoft.com/office/drawing/2014/main" id="{F3C13137-4DD9-4170-AF4E-5BC3C70B5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839" y="3952318"/>
            <a:ext cx="343907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点击添加此处标题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F466E7A-2FCC-4413-B7C8-F2B406090EF0}"/>
              </a:ext>
            </a:extLst>
          </p:cNvPr>
          <p:cNvSpPr/>
          <p:nvPr/>
        </p:nvSpPr>
        <p:spPr>
          <a:xfrm>
            <a:off x="3621838" y="4413983"/>
            <a:ext cx="6588525" cy="76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11655">
              <a:lnSpc>
                <a:spcPct val="20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5355421-0318-479F-9523-F2DC0FF60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46" y="456457"/>
            <a:ext cx="2777483" cy="289281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472399-891C-424E-B97E-85444733C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46" y="2766343"/>
            <a:ext cx="2777483" cy="289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1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>
            <a:extLst>
              <a:ext uri="{FF2B5EF4-FFF2-40B4-BE49-F238E27FC236}">
                <a16:creationId xmlns:a16="http://schemas.microsoft.com/office/drawing/2014/main" id="{9D532A5C-5432-4987-AD48-D372175346C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818392" y="1255074"/>
            <a:ext cx="2996746" cy="3074039"/>
            <a:chOff x="3914008" y="1665031"/>
            <a:chExt cx="2996746" cy="3074039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E9532080-F915-4286-B688-5E6729D15CBB}"/>
                </a:ext>
              </a:extLst>
            </p:cNvPr>
            <p:cNvSpPr txBox="1"/>
            <p:nvPr/>
          </p:nvSpPr>
          <p:spPr>
            <a:xfrm>
              <a:off x="4175561" y="1665031"/>
              <a:ext cx="2616309" cy="40874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/>
            </a:bodyPr>
            <a:lstStyle/>
            <a:p>
              <a:r>
                <a:rPr lang="id-ID">
                  <a:solidFill>
                    <a:schemeClr val="tx1"/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step 2</a:t>
              </a: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3A4AD8DB-F48A-4AD8-B46E-2C622B70D61E}"/>
                </a:ext>
              </a:extLst>
            </p:cNvPr>
            <p:cNvSpPr txBox="1"/>
            <p:nvPr/>
          </p:nvSpPr>
          <p:spPr>
            <a:xfrm>
              <a:off x="4173967" y="2098469"/>
              <a:ext cx="2736787" cy="76069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  <a:sym typeface="+mn-ea"/>
                </a:rPr>
                <a:t>请在此添加您的文字内容，请在此添加您的文字内容。请在此添加您的文字内容，请在此添加您的文字内容。</a:t>
              </a:r>
              <a:endPara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59E78D1F-AA7D-4E3E-81A9-4A1532173368}"/>
                </a:ext>
              </a:extLst>
            </p:cNvPr>
            <p:cNvSpPr/>
            <p:nvPr/>
          </p:nvSpPr>
          <p:spPr>
            <a:xfrm rot="10800000" flipH="1">
              <a:off x="3914008" y="2862696"/>
              <a:ext cx="1876374" cy="1876374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6" name="Freeform: Shape 12">
              <a:extLst>
                <a:ext uri="{FF2B5EF4-FFF2-40B4-BE49-F238E27FC236}">
                  <a16:creationId xmlns:a16="http://schemas.microsoft.com/office/drawing/2014/main" id="{2E87B966-2DBC-44C0-99CE-07C71683D5AB}"/>
                </a:ext>
              </a:extLst>
            </p:cNvPr>
            <p:cNvSpPr/>
            <p:nvPr/>
          </p:nvSpPr>
          <p:spPr>
            <a:xfrm>
              <a:off x="3987524" y="2775077"/>
              <a:ext cx="1691152" cy="52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CC503DB8-CFE4-4734-93C4-A98875E73523}"/>
                </a:ext>
              </a:extLst>
            </p:cNvPr>
            <p:cNvGrpSpPr/>
            <p:nvPr/>
          </p:nvGrpSpPr>
          <p:grpSpPr>
            <a:xfrm>
              <a:off x="4037321" y="2986010"/>
              <a:ext cx="1629752" cy="1629752"/>
              <a:chOff x="0" y="0"/>
              <a:chExt cx="3259500" cy="3259500"/>
            </a:xfrm>
          </p:grpSpPr>
          <p:sp>
            <p:nvSpPr>
              <p:cNvPr id="8" name="Oval 14">
                <a:extLst>
                  <a:ext uri="{FF2B5EF4-FFF2-40B4-BE49-F238E27FC236}">
                    <a16:creationId xmlns:a16="http://schemas.microsoft.com/office/drawing/2014/main" id="{7354C4E1-4CE1-46E7-8DA0-EE3789AF5CA5}"/>
                  </a:ext>
                </a:extLst>
              </p:cNvPr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3E704700-2FFD-4CC0-BE20-1E95A7533592}"/>
                  </a:ext>
                </a:extLst>
              </p:cNvPr>
              <p:cNvGrpSpPr/>
              <p:nvPr/>
            </p:nvGrpSpPr>
            <p:grpSpPr>
              <a:xfrm>
                <a:off x="1103439" y="1088764"/>
                <a:ext cx="1052622" cy="1081972"/>
                <a:chOff x="-1" y="-1"/>
                <a:chExt cx="1052621" cy="1081970"/>
              </a:xfrm>
            </p:grpSpPr>
            <p:sp>
              <p:nvSpPr>
                <p:cNvPr id="10" name="Freeform: Shape 16">
                  <a:extLst>
                    <a:ext uri="{FF2B5EF4-FFF2-40B4-BE49-F238E27FC236}">
                      <a16:creationId xmlns:a16="http://schemas.microsoft.com/office/drawing/2014/main" id="{E38158FB-82C8-47D6-8118-6820E94DF03A}"/>
                    </a:ext>
                  </a:extLst>
                </p:cNvPr>
                <p:cNvSpPr/>
                <p:nvPr/>
              </p:nvSpPr>
              <p:spPr>
                <a:xfrm>
                  <a:off x="-1" y="144251"/>
                  <a:ext cx="1052621" cy="9377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lnTo>
                        <a:pt x="18120" y="0"/>
                      </a:lnTo>
                      <a:lnTo>
                        <a:pt x="18120" y="2700"/>
                      </a:lnTo>
                      <a:lnTo>
                        <a:pt x="14280" y="2700"/>
                      </a:lnTo>
                      <a:lnTo>
                        <a:pt x="14280" y="0"/>
                      </a:lnTo>
                      <a:lnTo>
                        <a:pt x="7320" y="0"/>
                      </a:lnTo>
                      <a:lnTo>
                        <a:pt x="7320" y="2700"/>
                      </a:lnTo>
                      <a:lnTo>
                        <a:pt x="3480" y="2700"/>
                      </a:lnTo>
                      <a:lnTo>
                        <a:pt x="3480" y="0"/>
                      </a:lnTo>
                      <a:lnTo>
                        <a:pt x="2400" y="0"/>
                      </a:lnTo>
                      <a:cubicBezTo>
                        <a:pt x="1079" y="0"/>
                        <a:pt x="0" y="1214"/>
                        <a:pt x="0" y="2700"/>
                      </a:cubicBezTo>
                      <a:lnTo>
                        <a:pt x="0" y="18900"/>
                      </a:lnTo>
                      <a:cubicBezTo>
                        <a:pt x="0" y="20386"/>
                        <a:pt x="1079" y="21600"/>
                        <a:pt x="2400" y="21600"/>
                      </a:cubicBezTo>
                      <a:lnTo>
                        <a:pt x="19200" y="21600"/>
                      </a:lnTo>
                      <a:cubicBezTo>
                        <a:pt x="20521" y="21600"/>
                        <a:pt x="21600" y="20386"/>
                        <a:pt x="21600" y="18900"/>
                      </a:cubicBezTo>
                      <a:lnTo>
                        <a:pt x="21600" y="2700"/>
                      </a:lnTo>
                      <a:cubicBezTo>
                        <a:pt x="21600" y="1214"/>
                        <a:pt x="20521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全字库正楷体" panose="02010604000101010101" pitchFamily="2" charset="-122"/>
                    <a:ea typeface="全字库正楷体" panose="02010604000101010101" pitchFamily="2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11" name="Freeform: Shape 17">
                  <a:extLst>
                    <a:ext uri="{FF2B5EF4-FFF2-40B4-BE49-F238E27FC236}">
                      <a16:creationId xmlns:a16="http://schemas.microsoft.com/office/drawing/2014/main" id="{910A9263-F762-49C9-8558-A950C08E1B9A}"/>
                    </a:ext>
                  </a:extLst>
                </p:cNvPr>
                <p:cNvSpPr/>
                <p:nvPr/>
              </p:nvSpPr>
              <p:spPr>
                <a:xfrm>
                  <a:off x="216319" y="-1"/>
                  <a:ext cx="608143" cy="198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8694" y="0"/>
                      </a:lnTo>
                      <a:lnTo>
                        <a:pt x="18694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906" y="0"/>
                      </a:move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906" y="21600"/>
                      </a:lnTo>
                      <a:cubicBezTo>
                        <a:pt x="2906" y="21600"/>
                        <a:pt x="2906" y="0"/>
                        <a:pt x="29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全字库正楷体" panose="02010604000101010101" pitchFamily="2" charset="-122"/>
                    <a:ea typeface="全字库正楷体" panose="02010604000101010101" pitchFamily="2" charset="-122"/>
                    <a:cs typeface="全字库正楷体" panose="02010604000101010101" pitchFamily="2" charset="-122"/>
                  </a:endParaRPr>
                </a:p>
              </p:txBody>
            </p:sp>
          </p:grpSp>
        </p:grpSp>
      </p:grpSp>
      <p:grpSp>
        <p:nvGrpSpPr>
          <p:cNvPr id="12" name="1">
            <a:extLst>
              <a:ext uri="{FF2B5EF4-FFF2-40B4-BE49-F238E27FC236}">
                <a16:creationId xmlns:a16="http://schemas.microsoft.com/office/drawing/2014/main" id="{E7CAB0C4-2AE4-462A-927A-A01026B7289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307239" y="1291935"/>
            <a:ext cx="2679849" cy="3037178"/>
            <a:chOff x="8402855" y="1701892"/>
            <a:chExt cx="2679849" cy="3037178"/>
          </a:xfrm>
        </p:grpSpPr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1DF93581-9DB4-48E1-89A3-BD8EE7A58A91}"/>
                </a:ext>
              </a:extLst>
            </p:cNvPr>
            <p:cNvSpPr/>
            <p:nvPr/>
          </p:nvSpPr>
          <p:spPr>
            <a:xfrm>
              <a:off x="8452670" y="2090461"/>
              <a:ext cx="2630034" cy="8819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  <a:sym typeface="+mn-ea"/>
                </a:rPr>
                <a:t>请在此添加您的文字内容，请在此添加您的文字内容。请在此添加您的文字内容，请在此添加您的文字内容。</a:t>
              </a:r>
              <a:endPara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E67AA12E-2C23-471D-8692-28E0B3BC5530}"/>
                </a:ext>
              </a:extLst>
            </p:cNvPr>
            <p:cNvSpPr/>
            <p:nvPr/>
          </p:nvSpPr>
          <p:spPr>
            <a:xfrm>
              <a:off x="8452670" y="1701892"/>
              <a:ext cx="1799987" cy="285751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/>
            </a:bodyPr>
            <a:lstStyle/>
            <a:p>
              <a:r>
                <a:rPr lang="en-US" sz="1750"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step 4</a:t>
              </a:r>
            </a:p>
          </p:txBody>
        </p:sp>
        <p:sp>
          <p:nvSpPr>
            <p:cNvPr id="15" name="Oval 20">
              <a:extLst>
                <a:ext uri="{FF2B5EF4-FFF2-40B4-BE49-F238E27FC236}">
                  <a16:creationId xmlns:a16="http://schemas.microsoft.com/office/drawing/2014/main" id="{6D3DC012-4D45-4F34-BB76-5A8379D24414}"/>
                </a:ext>
              </a:extLst>
            </p:cNvPr>
            <p:cNvSpPr/>
            <p:nvPr/>
          </p:nvSpPr>
          <p:spPr>
            <a:xfrm rot="10800000" flipH="1">
              <a:off x="8402855" y="2862696"/>
              <a:ext cx="1876374" cy="1876374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6" name="Freeform: Shape 21">
              <a:extLst>
                <a:ext uri="{FF2B5EF4-FFF2-40B4-BE49-F238E27FC236}">
                  <a16:creationId xmlns:a16="http://schemas.microsoft.com/office/drawing/2014/main" id="{FFAAA899-1338-45CE-9029-BE5D98F7F30E}"/>
                </a:ext>
              </a:extLst>
            </p:cNvPr>
            <p:cNvSpPr/>
            <p:nvPr/>
          </p:nvSpPr>
          <p:spPr>
            <a:xfrm>
              <a:off x="8476371" y="2775077"/>
              <a:ext cx="1691152" cy="52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C3A5EAAF-8403-4826-8352-F1C1A9404E57}"/>
                </a:ext>
              </a:extLst>
            </p:cNvPr>
            <p:cNvGrpSpPr/>
            <p:nvPr/>
          </p:nvGrpSpPr>
          <p:grpSpPr>
            <a:xfrm>
              <a:off x="8526168" y="2986010"/>
              <a:ext cx="1629752" cy="1629752"/>
              <a:chOff x="0" y="0"/>
              <a:chExt cx="3259500" cy="3259500"/>
            </a:xfrm>
          </p:grpSpPr>
          <p:sp>
            <p:nvSpPr>
              <p:cNvPr id="18" name="Oval 23">
                <a:extLst>
                  <a:ext uri="{FF2B5EF4-FFF2-40B4-BE49-F238E27FC236}">
                    <a16:creationId xmlns:a16="http://schemas.microsoft.com/office/drawing/2014/main" id="{7497873F-6033-4220-A698-F2CB2DF90A63}"/>
                  </a:ext>
                </a:extLst>
              </p:cNvPr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19" name="Freeform: Shape 24">
                <a:extLst>
                  <a:ext uri="{FF2B5EF4-FFF2-40B4-BE49-F238E27FC236}">
                    <a16:creationId xmlns:a16="http://schemas.microsoft.com/office/drawing/2014/main" id="{9F2484BC-06A4-4975-914F-100D596CF8D8}"/>
                  </a:ext>
                </a:extLst>
              </p:cNvPr>
              <p:cNvSpPr/>
              <p:nvPr/>
            </p:nvSpPr>
            <p:spPr>
              <a:xfrm>
                <a:off x="1105920" y="1290493"/>
                <a:ext cx="1052620" cy="678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9" h="21600" extrusionOk="0">
                    <a:moveTo>
                      <a:pt x="20331" y="5746"/>
                    </a:moveTo>
                    <a:cubicBezTo>
                      <a:pt x="19692" y="6285"/>
                      <a:pt x="11827" y="12917"/>
                      <a:pt x="11435" y="13248"/>
                    </a:cubicBezTo>
                    <a:cubicBezTo>
                      <a:pt x="11043" y="13577"/>
                      <a:pt x="10769" y="13620"/>
                      <a:pt x="10390" y="13620"/>
                    </a:cubicBezTo>
                    <a:cubicBezTo>
                      <a:pt x="10011" y="13620"/>
                      <a:pt x="9735" y="13577"/>
                      <a:pt x="9343" y="13248"/>
                    </a:cubicBezTo>
                    <a:cubicBezTo>
                      <a:pt x="8951" y="12917"/>
                      <a:pt x="1088" y="6285"/>
                      <a:pt x="448" y="5746"/>
                    </a:cubicBezTo>
                    <a:cubicBezTo>
                      <a:pt x="-3" y="5367"/>
                      <a:pt x="0" y="5811"/>
                      <a:pt x="0" y="6155"/>
                    </a:cubicBezTo>
                    <a:cubicBezTo>
                      <a:pt x="0" y="6498"/>
                      <a:pt x="0" y="19814"/>
                      <a:pt x="0" y="19814"/>
                    </a:cubicBezTo>
                    <a:cubicBezTo>
                      <a:pt x="0" y="20594"/>
                      <a:pt x="645" y="21600"/>
                      <a:pt x="1145" y="21600"/>
                    </a:cubicBezTo>
                    <a:lnTo>
                      <a:pt x="19633" y="21600"/>
                    </a:lnTo>
                    <a:cubicBezTo>
                      <a:pt x="20134" y="21600"/>
                      <a:pt x="20779" y="20594"/>
                      <a:pt x="20779" y="19814"/>
                    </a:cubicBezTo>
                    <a:cubicBezTo>
                      <a:pt x="20779" y="19814"/>
                      <a:pt x="20779" y="6498"/>
                      <a:pt x="20779" y="6155"/>
                    </a:cubicBezTo>
                    <a:cubicBezTo>
                      <a:pt x="20779" y="5811"/>
                      <a:pt x="20783" y="5367"/>
                      <a:pt x="20331" y="5746"/>
                    </a:cubicBezTo>
                    <a:close/>
                    <a:moveTo>
                      <a:pt x="687" y="2021"/>
                    </a:moveTo>
                    <a:cubicBezTo>
                      <a:pt x="1250" y="2510"/>
                      <a:pt x="9053" y="9271"/>
                      <a:pt x="9343" y="9524"/>
                    </a:cubicBezTo>
                    <a:cubicBezTo>
                      <a:pt x="9634" y="9775"/>
                      <a:pt x="10011" y="9897"/>
                      <a:pt x="10390" y="9897"/>
                    </a:cubicBezTo>
                    <a:cubicBezTo>
                      <a:pt x="10769" y="9897"/>
                      <a:pt x="11145" y="9775"/>
                      <a:pt x="11435" y="9524"/>
                    </a:cubicBezTo>
                    <a:cubicBezTo>
                      <a:pt x="11726" y="9271"/>
                      <a:pt x="19529" y="2510"/>
                      <a:pt x="20093" y="2021"/>
                    </a:cubicBezTo>
                    <a:cubicBezTo>
                      <a:pt x="20656" y="1534"/>
                      <a:pt x="21190" y="0"/>
                      <a:pt x="20154" y="0"/>
                    </a:cubicBezTo>
                    <a:lnTo>
                      <a:pt x="624" y="0"/>
                    </a:lnTo>
                    <a:cubicBezTo>
                      <a:pt x="-410" y="0"/>
                      <a:pt x="122" y="1534"/>
                      <a:pt x="687" y="20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</p:grpSp>
      </p:grpSp>
      <p:grpSp>
        <p:nvGrpSpPr>
          <p:cNvPr id="20" name="1">
            <a:extLst>
              <a:ext uri="{FF2B5EF4-FFF2-40B4-BE49-F238E27FC236}">
                <a16:creationId xmlns:a16="http://schemas.microsoft.com/office/drawing/2014/main" id="{CF10E452-8CAB-4FF1-AD1F-92F6712602C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062817" y="2365120"/>
            <a:ext cx="2920696" cy="3361339"/>
            <a:chOff x="6158433" y="2775077"/>
            <a:chExt cx="2920696" cy="3361339"/>
          </a:xfrm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0BAF2CE0-7B4B-4FF3-A215-B84485A14C09}"/>
                </a:ext>
              </a:extLst>
            </p:cNvPr>
            <p:cNvSpPr/>
            <p:nvPr/>
          </p:nvSpPr>
          <p:spPr>
            <a:xfrm>
              <a:off x="6366995" y="5254480"/>
              <a:ext cx="2712134" cy="8819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  <a:sym typeface="+mn-ea"/>
                </a:rPr>
                <a:t>请在此添加您的文字内容，请在此添加您的文字内容。请在此添加您的文字内容，请在此添加您的文字内容。</a:t>
              </a:r>
              <a:endPara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2" name="Rectangle 6">
              <a:extLst>
                <a:ext uri="{FF2B5EF4-FFF2-40B4-BE49-F238E27FC236}">
                  <a16:creationId xmlns:a16="http://schemas.microsoft.com/office/drawing/2014/main" id="{1220B479-D235-4D1E-988C-17D6BC4B80A9}"/>
                </a:ext>
              </a:extLst>
            </p:cNvPr>
            <p:cNvSpPr/>
            <p:nvPr/>
          </p:nvSpPr>
          <p:spPr>
            <a:xfrm>
              <a:off x="6366995" y="4865911"/>
              <a:ext cx="1799987" cy="285751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/>
            </a:bodyPr>
            <a:lstStyle/>
            <a:p>
              <a:r>
                <a:rPr lang="en-US" sz="1750"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step 3</a:t>
              </a:r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829CF2C8-A300-46C2-8BA0-340968B985BA}"/>
                </a:ext>
              </a:extLst>
            </p:cNvPr>
            <p:cNvSpPr/>
            <p:nvPr/>
          </p:nvSpPr>
          <p:spPr>
            <a:xfrm>
              <a:off x="6158433" y="2775077"/>
              <a:ext cx="1876373" cy="1876374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4" name="Freeform: Shape 19">
              <a:extLst>
                <a:ext uri="{FF2B5EF4-FFF2-40B4-BE49-F238E27FC236}">
                  <a16:creationId xmlns:a16="http://schemas.microsoft.com/office/drawing/2014/main" id="{2B18FB99-97A2-42D4-A84B-E28BC96B1FF4}"/>
                </a:ext>
              </a:extLst>
            </p:cNvPr>
            <p:cNvSpPr/>
            <p:nvPr/>
          </p:nvSpPr>
          <p:spPr>
            <a:xfrm rot="10800000" flipH="1">
              <a:off x="6231947" y="4215716"/>
              <a:ext cx="1691152" cy="52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rgbClr val="7F7F7F"/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7516B20A-4DF0-46C3-A7E9-766A68918FC3}"/>
                </a:ext>
              </a:extLst>
            </p:cNvPr>
            <p:cNvGrpSpPr/>
            <p:nvPr/>
          </p:nvGrpSpPr>
          <p:grpSpPr>
            <a:xfrm>
              <a:off x="6281743" y="2898388"/>
              <a:ext cx="1629751" cy="1629751"/>
              <a:chOff x="0" y="0"/>
              <a:chExt cx="3259500" cy="3259500"/>
            </a:xfrm>
          </p:grpSpPr>
          <p:sp>
            <p:nvSpPr>
              <p:cNvPr id="26" name="Oval 26">
                <a:extLst>
                  <a:ext uri="{FF2B5EF4-FFF2-40B4-BE49-F238E27FC236}">
                    <a16:creationId xmlns:a16="http://schemas.microsoft.com/office/drawing/2014/main" id="{965E65B9-A372-4AA9-8A09-1807CFA5258F}"/>
                  </a:ext>
                </a:extLst>
              </p:cNvPr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27" name="Freeform: Shape 27">
                <a:extLst>
                  <a:ext uri="{FF2B5EF4-FFF2-40B4-BE49-F238E27FC236}">
                    <a16:creationId xmlns:a16="http://schemas.microsoft.com/office/drawing/2014/main" id="{3115A6A9-7F3A-4F8B-8081-E632614F0204}"/>
                  </a:ext>
                </a:extLst>
              </p:cNvPr>
              <p:cNvSpPr/>
              <p:nvPr/>
            </p:nvSpPr>
            <p:spPr>
              <a:xfrm>
                <a:off x="1020253" y="1088765"/>
                <a:ext cx="1218990" cy="945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0" h="20757" extrusionOk="0">
                    <a:moveTo>
                      <a:pt x="11316" y="15681"/>
                    </a:moveTo>
                    <a:cubicBezTo>
                      <a:pt x="10444" y="15681"/>
                      <a:pt x="9737" y="14763"/>
                      <a:pt x="9737" y="13632"/>
                    </a:cubicBezTo>
                    <a:cubicBezTo>
                      <a:pt x="9737" y="12501"/>
                      <a:pt x="10444" y="11585"/>
                      <a:pt x="11316" y="11585"/>
                    </a:cubicBezTo>
                    <a:cubicBezTo>
                      <a:pt x="12189" y="11585"/>
                      <a:pt x="12896" y="12501"/>
                      <a:pt x="12896" y="13632"/>
                    </a:cubicBezTo>
                    <a:cubicBezTo>
                      <a:pt x="12896" y="14763"/>
                      <a:pt x="12189" y="15681"/>
                      <a:pt x="11316" y="15681"/>
                    </a:cubicBezTo>
                    <a:close/>
                    <a:moveTo>
                      <a:pt x="18009" y="2956"/>
                    </a:moveTo>
                    <a:cubicBezTo>
                      <a:pt x="14750" y="138"/>
                      <a:pt x="11090" y="-836"/>
                      <a:pt x="6751" y="781"/>
                    </a:cubicBezTo>
                    <a:cubicBezTo>
                      <a:pt x="3364" y="2045"/>
                      <a:pt x="258" y="7054"/>
                      <a:pt x="18" y="11348"/>
                    </a:cubicBezTo>
                    <a:cubicBezTo>
                      <a:pt x="-265" y="16419"/>
                      <a:pt x="2772" y="20764"/>
                      <a:pt x="8123" y="20757"/>
                    </a:cubicBezTo>
                    <a:cubicBezTo>
                      <a:pt x="13892" y="20749"/>
                      <a:pt x="16051" y="17148"/>
                      <a:pt x="16098" y="16053"/>
                    </a:cubicBezTo>
                    <a:cubicBezTo>
                      <a:pt x="16146" y="14957"/>
                      <a:pt x="13849" y="12933"/>
                      <a:pt x="15327" y="10853"/>
                    </a:cubicBezTo>
                    <a:cubicBezTo>
                      <a:pt x="17179" y="8245"/>
                      <a:pt x="18829" y="10466"/>
                      <a:pt x="19829" y="10154"/>
                    </a:cubicBezTo>
                    <a:cubicBezTo>
                      <a:pt x="20829" y="9841"/>
                      <a:pt x="21335" y="5836"/>
                      <a:pt x="18009" y="2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</p:grpSp>
      </p:grpSp>
      <p:grpSp>
        <p:nvGrpSpPr>
          <p:cNvPr id="28" name="1">
            <a:extLst>
              <a:ext uri="{FF2B5EF4-FFF2-40B4-BE49-F238E27FC236}">
                <a16:creationId xmlns:a16="http://schemas.microsoft.com/office/drawing/2014/main" id="{F43290A1-AE1B-40A4-AAEF-B7B99DAED78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73969" y="2365120"/>
            <a:ext cx="2919456" cy="3404632"/>
            <a:chOff x="1669585" y="2775077"/>
            <a:chExt cx="2919456" cy="3404632"/>
          </a:xfrm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id="{D2B10DE6-3706-468A-B27C-E17C8574E27D}"/>
                </a:ext>
              </a:extLst>
            </p:cNvPr>
            <p:cNvSpPr/>
            <p:nvPr/>
          </p:nvSpPr>
          <p:spPr>
            <a:xfrm>
              <a:off x="1980942" y="5254480"/>
              <a:ext cx="2608099" cy="92522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  <a:sym typeface="+mn-ea"/>
                </a:rPr>
                <a:t>请在此添加您的文字内容，请在此添加您的文字内容。请在此添加您的文字内容，请在此添加您的文字内容。</a:t>
              </a:r>
              <a:endPara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endParaRPr>
            </a:p>
          </p:txBody>
        </p:sp>
        <p:grpSp>
          <p:nvGrpSpPr>
            <p:cNvPr id="30" name="PA_库_组合 1">
              <a:extLst>
                <a:ext uri="{FF2B5EF4-FFF2-40B4-BE49-F238E27FC236}">
                  <a16:creationId xmlns:a16="http://schemas.microsoft.com/office/drawing/2014/main" id="{DCC51D0D-C423-4374-8049-17E1B3978C3B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>
              <a:off x="1669585" y="2775077"/>
              <a:ext cx="2111344" cy="2376585"/>
              <a:chOff x="1669585" y="2775077"/>
              <a:chExt cx="2111344" cy="2376585"/>
            </a:xfrm>
          </p:grpSpPr>
          <p:sp>
            <p:nvSpPr>
              <p:cNvPr id="31" name="Rectangle 4">
                <a:extLst>
                  <a:ext uri="{FF2B5EF4-FFF2-40B4-BE49-F238E27FC236}">
                    <a16:creationId xmlns:a16="http://schemas.microsoft.com/office/drawing/2014/main" id="{28BD2DFA-3114-4A93-A830-759BC04E40BC}"/>
                  </a:ext>
                </a:extLst>
              </p:cNvPr>
              <p:cNvSpPr/>
              <p:nvPr/>
            </p:nvSpPr>
            <p:spPr>
              <a:xfrm>
                <a:off x="1980942" y="4865911"/>
                <a:ext cx="1799987" cy="28575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0" tIns="0" rIns="0" bIns="0">
                <a:normAutofit/>
              </a:bodyPr>
              <a:lstStyle/>
              <a:p>
                <a:r>
                  <a:rPr lang="en-US" sz="1750">
                    <a:latin typeface="全字库正楷体" panose="02010604000101010101" pitchFamily="2" charset="-122"/>
                    <a:ea typeface="全字库正楷体" panose="02010604000101010101" pitchFamily="2" charset="-122"/>
                    <a:cs typeface="全字库正楷体" panose="02010604000101010101" pitchFamily="2" charset="-122"/>
                  </a:rPr>
                  <a:t>step 1</a:t>
                </a:r>
              </a:p>
            </p:txBody>
          </p:sp>
          <p:sp>
            <p:nvSpPr>
              <p:cNvPr id="32" name="Oval 9">
                <a:extLst>
                  <a:ext uri="{FF2B5EF4-FFF2-40B4-BE49-F238E27FC236}">
                    <a16:creationId xmlns:a16="http://schemas.microsoft.com/office/drawing/2014/main" id="{3BB8F664-BF29-4C6F-A075-1E5FF9A29CC6}"/>
                  </a:ext>
                </a:extLst>
              </p:cNvPr>
              <p:cNvSpPr/>
              <p:nvPr/>
            </p:nvSpPr>
            <p:spPr>
              <a:xfrm>
                <a:off x="1669585" y="2775077"/>
                <a:ext cx="1876374" cy="1876374"/>
              </a:xfrm>
              <a:prstGeom prst="ellipse">
                <a:avLst/>
              </a:prstGeom>
              <a:solidFill>
                <a:srgbClr val="E6E7EA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33" name="Freeform: Shape 10">
                <a:extLst>
                  <a:ext uri="{FF2B5EF4-FFF2-40B4-BE49-F238E27FC236}">
                    <a16:creationId xmlns:a16="http://schemas.microsoft.com/office/drawing/2014/main" id="{71AE723B-6D0C-4ACC-9940-3815DF0B3CB1}"/>
                  </a:ext>
                </a:extLst>
              </p:cNvPr>
              <p:cNvSpPr/>
              <p:nvPr/>
            </p:nvSpPr>
            <p:spPr>
              <a:xfrm rot="10800000" flipH="1">
                <a:off x="1743101" y="4215716"/>
                <a:ext cx="1691152" cy="523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156" extrusionOk="0">
                    <a:moveTo>
                      <a:pt x="0" y="15834"/>
                    </a:moveTo>
                    <a:cubicBezTo>
                      <a:pt x="3445" y="817"/>
                      <a:pt x="11156" y="-4444"/>
                      <a:pt x="17223" y="4084"/>
                    </a:cubicBezTo>
                    <a:cubicBezTo>
                      <a:pt x="18678" y="6130"/>
                      <a:pt x="19955" y="8872"/>
                      <a:pt x="20978" y="12149"/>
                    </a:cubicBezTo>
                    <a:lnTo>
                      <a:pt x="21600" y="11275"/>
                    </a:lnTo>
                    <a:lnTo>
                      <a:pt x="21499" y="16495"/>
                    </a:lnTo>
                    <a:lnTo>
                      <a:pt x="19406" y="14359"/>
                    </a:lnTo>
                    <a:lnTo>
                      <a:pt x="20028" y="13486"/>
                    </a:lnTo>
                    <a:cubicBezTo>
                      <a:pt x="16058" y="1123"/>
                      <a:pt x="8792" y="-935"/>
                      <a:pt x="3798" y="8891"/>
                    </a:cubicBezTo>
                    <a:cubicBezTo>
                      <a:pt x="2640" y="11168"/>
                      <a:pt x="1670" y="13974"/>
                      <a:pt x="940" y="17156"/>
                    </a:cubicBezTo>
                    <a:close/>
                  </a:path>
                </a:pathLst>
              </a:custGeom>
              <a:solidFill>
                <a:srgbClr val="F8CBAD"/>
              </a:solidFill>
              <a:ln w="12700">
                <a:solidFill>
                  <a:srgbClr val="F8CBAD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endParaRPr>
              </a:p>
            </p:txBody>
          </p:sp>
          <p:grpSp>
            <p:nvGrpSpPr>
              <p:cNvPr id="34" name="Group 28">
                <a:extLst>
                  <a:ext uri="{FF2B5EF4-FFF2-40B4-BE49-F238E27FC236}">
                    <a16:creationId xmlns:a16="http://schemas.microsoft.com/office/drawing/2014/main" id="{B662CC7A-0D6F-4908-8673-AD9F86E69F13}"/>
                  </a:ext>
                </a:extLst>
              </p:cNvPr>
              <p:cNvGrpSpPr/>
              <p:nvPr/>
            </p:nvGrpSpPr>
            <p:grpSpPr>
              <a:xfrm>
                <a:off x="1792896" y="2898388"/>
                <a:ext cx="1629751" cy="1629751"/>
                <a:chOff x="0" y="0"/>
                <a:chExt cx="3259500" cy="3259500"/>
              </a:xfrm>
            </p:grpSpPr>
            <p:sp>
              <p:nvSpPr>
                <p:cNvPr id="35" name="Oval 29">
                  <a:extLst>
                    <a:ext uri="{FF2B5EF4-FFF2-40B4-BE49-F238E27FC236}">
                      <a16:creationId xmlns:a16="http://schemas.microsoft.com/office/drawing/2014/main" id="{5771FCBD-FEB7-471F-A7FE-5FD85501B5A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259500" cy="3259500"/>
                </a:xfrm>
                <a:prstGeom prst="ellipse">
                  <a:avLst/>
                </a:prstGeom>
                <a:solidFill>
                  <a:srgbClr val="F8CBA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全字库正楷体" panose="02010604000101010101" pitchFamily="2" charset="-122"/>
                    <a:ea typeface="全字库正楷体" panose="02010604000101010101" pitchFamily="2" charset="-122"/>
                    <a:cs typeface="全字库正楷体" panose="02010604000101010101" pitchFamily="2" charset="-122"/>
                  </a:endParaRPr>
                </a:p>
              </p:txBody>
            </p:sp>
            <p:sp>
              <p:nvSpPr>
                <p:cNvPr id="36" name="Freeform: Shape 30">
                  <a:extLst>
                    <a:ext uri="{FF2B5EF4-FFF2-40B4-BE49-F238E27FC236}">
                      <a16:creationId xmlns:a16="http://schemas.microsoft.com/office/drawing/2014/main" id="{6BC3AA1A-415F-44BE-B5A6-8422455196D5}"/>
                    </a:ext>
                  </a:extLst>
                </p:cNvPr>
                <p:cNvSpPr/>
                <p:nvPr/>
              </p:nvSpPr>
              <p:spPr>
                <a:xfrm rot="1878951">
                  <a:off x="1103273" y="1050034"/>
                  <a:ext cx="1129045" cy="11304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297" y="7822"/>
                      </a:moveTo>
                      <a:cubicBezTo>
                        <a:pt x="20468" y="10162"/>
                        <a:pt x="18217" y="11779"/>
                        <a:pt x="15729" y="11779"/>
                      </a:cubicBezTo>
                      <a:cubicBezTo>
                        <a:pt x="12478" y="11779"/>
                        <a:pt x="9833" y="9137"/>
                        <a:pt x="9833" y="5890"/>
                      </a:cubicBezTo>
                      <a:cubicBezTo>
                        <a:pt x="9833" y="2642"/>
                        <a:pt x="12478" y="0"/>
                        <a:pt x="15729" y="0"/>
                      </a:cubicBezTo>
                      <a:cubicBezTo>
                        <a:pt x="16690" y="0"/>
                        <a:pt x="17941" y="289"/>
                        <a:pt x="18744" y="828"/>
                      </a:cubicBezTo>
                      <a:cubicBezTo>
                        <a:pt x="18875" y="920"/>
                        <a:pt x="18954" y="1039"/>
                        <a:pt x="18954" y="1196"/>
                      </a:cubicBezTo>
                      <a:cubicBezTo>
                        <a:pt x="18954" y="1341"/>
                        <a:pt x="18862" y="1486"/>
                        <a:pt x="18744" y="1564"/>
                      </a:cubicBezTo>
                      <a:lnTo>
                        <a:pt x="14887" y="3786"/>
                      </a:lnTo>
                      <a:lnTo>
                        <a:pt x="14887" y="6731"/>
                      </a:lnTo>
                      <a:lnTo>
                        <a:pt x="17427" y="8138"/>
                      </a:lnTo>
                      <a:cubicBezTo>
                        <a:pt x="17862" y="7888"/>
                        <a:pt x="20916" y="5969"/>
                        <a:pt x="21179" y="5969"/>
                      </a:cubicBezTo>
                      <a:cubicBezTo>
                        <a:pt x="21442" y="5969"/>
                        <a:pt x="21600" y="6166"/>
                        <a:pt x="21600" y="6429"/>
                      </a:cubicBezTo>
                      <a:cubicBezTo>
                        <a:pt x="21600" y="6863"/>
                        <a:pt x="21442" y="7402"/>
                        <a:pt x="21297" y="7822"/>
                      </a:cubicBezTo>
                      <a:close/>
                      <a:moveTo>
                        <a:pt x="3936" y="16828"/>
                      </a:moveTo>
                      <a:cubicBezTo>
                        <a:pt x="3475" y="16828"/>
                        <a:pt x="3093" y="17209"/>
                        <a:pt x="3093" y="17669"/>
                      </a:cubicBezTo>
                      <a:cubicBezTo>
                        <a:pt x="3093" y="18129"/>
                        <a:pt x="3475" y="18511"/>
                        <a:pt x="3936" y="18511"/>
                      </a:cubicBezTo>
                      <a:cubicBezTo>
                        <a:pt x="4396" y="18511"/>
                        <a:pt x="4778" y="18129"/>
                        <a:pt x="4778" y="17669"/>
                      </a:cubicBezTo>
                      <a:cubicBezTo>
                        <a:pt x="4778" y="17209"/>
                        <a:pt x="4396" y="16828"/>
                        <a:pt x="3936" y="16828"/>
                      </a:cubicBezTo>
                      <a:close/>
                      <a:moveTo>
                        <a:pt x="4278" y="21114"/>
                      </a:moveTo>
                      <a:cubicBezTo>
                        <a:pt x="3975" y="21416"/>
                        <a:pt x="3541" y="21600"/>
                        <a:pt x="3093" y="21600"/>
                      </a:cubicBezTo>
                      <a:cubicBezTo>
                        <a:pt x="2646" y="21600"/>
                        <a:pt x="2211" y="21416"/>
                        <a:pt x="1895" y="21114"/>
                      </a:cubicBezTo>
                      <a:lnTo>
                        <a:pt x="500" y="19694"/>
                      </a:lnTo>
                      <a:cubicBezTo>
                        <a:pt x="184" y="19391"/>
                        <a:pt x="0" y="18958"/>
                        <a:pt x="0" y="18511"/>
                      </a:cubicBezTo>
                      <a:cubicBezTo>
                        <a:pt x="0" y="18064"/>
                        <a:pt x="184" y="17630"/>
                        <a:pt x="500" y="17314"/>
                      </a:cubicBezTo>
                      <a:lnTo>
                        <a:pt x="9464" y="8361"/>
                      </a:lnTo>
                      <a:cubicBezTo>
                        <a:pt x="10148" y="10084"/>
                        <a:pt x="11531" y="11464"/>
                        <a:pt x="13255" y="12148"/>
                      </a:cubicBezTo>
                      <a:cubicBezTo>
                        <a:pt x="13255" y="12148"/>
                        <a:pt x="4278" y="21114"/>
                        <a:pt x="4278" y="211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全字库正楷体" panose="02010604000101010101" pitchFamily="2" charset="-122"/>
                    <a:ea typeface="全字库正楷体" panose="02010604000101010101" pitchFamily="2" charset="-122"/>
                    <a:cs typeface="全字库正楷体" panose="0201060400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5495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C2B03D8-F728-4D8E-A8FF-ED248572D8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8" b="63285"/>
          <a:stretch/>
        </p:blipFill>
        <p:spPr>
          <a:xfrm>
            <a:off x="2125440" y="848139"/>
            <a:ext cx="2202928" cy="167971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8BBAFA-088A-41F9-8A27-BD1EEA2DF57D}"/>
              </a:ext>
            </a:extLst>
          </p:cNvPr>
          <p:cNvSpPr txBox="1"/>
          <p:nvPr/>
        </p:nvSpPr>
        <p:spPr>
          <a:xfrm>
            <a:off x="2857572" y="2719369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95F698-C3C8-4391-8A5B-DE4093E695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8" b="63285"/>
          <a:stretch/>
        </p:blipFill>
        <p:spPr>
          <a:xfrm>
            <a:off x="4994536" y="848139"/>
            <a:ext cx="2202928" cy="167971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60A8CD7-F5F8-4BA5-8EA1-79F88337C028}"/>
              </a:ext>
            </a:extLst>
          </p:cNvPr>
          <p:cNvSpPr txBox="1"/>
          <p:nvPr/>
        </p:nvSpPr>
        <p:spPr>
          <a:xfrm>
            <a:off x="5726668" y="2719369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5D3193-0C17-41FF-97B5-F9D1C2FCCC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8" b="63285"/>
          <a:stretch/>
        </p:blipFill>
        <p:spPr>
          <a:xfrm>
            <a:off x="7863632" y="848139"/>
            <a:ext cx="2202928" cy="167971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BC6A177-C322-4652-BF2D-563D3C9F9B70}"/>
              </a:ext>
            </a:extLst>
          </p:cNvPr>
          <p:cNvSpPr txBox="1"/>
          <p:nvPr/>
        </p:nvSpPr>
        <p:spPr>
          <a:xfrm>
            <a:off x="8595764" y="2719369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48117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FD7954E-23DD-43FC-B311-998774B6A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1" t="32965" b="7825"/>
          <a:stretch/>
        </p:blipFill>
        <p:spPr>
          <a:xfrm rot="6804515">
            <a:off x="640141" y="2274598"/>
            <a:ext cx="2955235" cy="29226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22DD43-55AD-4D2D-A877-ADB452DCCDCF}"/>
              </a:ext>
            </a:extLst>
          </p:cNvPr>
          <p:cNvSpPr txBox="1"/>
          <p:nvPr/>
        </p:nvSpPr>
        <p:spPr>
          <a:xfrm>
            <a:off x="2545141" y="2969897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0 2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18216E8D-AC62-4373-A0C5-81C96A8FD926}"/>
              </a:ext>
            </a:extLst>
          </p:cNvPr>
          <p:cNvSpPr txBox="1"/>
          <p:nvPr/>
        </p:nvSpPr>
        <p:spPr>
          <a:xfrm>
            <a:off x="4128387" y="3122057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9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D5BB4AE-9612-45BD-8A4E-31F31BA13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3"/>
          <a:stretch/>
        </p:blipFill>
        <p:spPr>
          <a:xfrm flipH="1">
            <a:off x="4147954" y="808383"/>
            <a:ext cx="4088247" cy="604961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A30FE3F-5C05-4DCE-963D-42655BAA5B19}"/>
              </a:ext>
            </a:extLst>
          </p:cNvPr>
          <p:cNvSpPr/>
          <p:nvPr/>
        </p:nvSpPr>
        <p:spPr>
          <a:xfrm>
            <a:off x="1987826" y="1931663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B9C5EDD-5E91-48BE-B377-E17F053EF84F}"/>
              </a:ext>
            </a:extLst>
          </p:cNvPr>
          <p:cNvSpPr txBox="1"/>
          <p:nvPr/>
        </p:nvSpPr>
        <p:spPr>
          <a:xfrm>
            <a:off x="2080592" y="2014331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0 1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C33CBBE-BBE0-4178-890B-AC16137B3532}"/>
              </a:ext>
            </a:extLst>
          </p:cNvPr>
          <p:cNvSpPr txBox="1"/>
          <p:nvPr/>
        </p:nvSpPr>
        <p:spPr>
          <a:xfrm>
            <a:off x="2029311" y="2719369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22C668-D6E6-42A9-98A7-EDBE1C102221}"/>
              </a:ext>
            </a:extLst>
          </p:cNvPr>
          <p:cNvSpPr/>
          <p:nvPr/>
        </p:nvSpPr>
        <p:spPr>
          <a:xfrm>
            <a:off x="9574696" y="1931663"/>
            <a:ext cx="768626" cy="6785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C71E6FF-FA9A-4EDD-AB7B-9849178784C9}"/>
              </a:ext>
            </a:extLst>
          </p:cNvPr>
          <p:cNvSpPr txBox="1"/>
          <p:nvPr/>
        </p:nvSpPr>
        <p:spPr>
          <a:xfrm>
            <a:off x="9667462" y="2014331"/>
            <a:ext cx="67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0 2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B778523-A574-401B-B178-96428EFDAC18}"/>
              </a:ext>
            </a:extLst>
          </p:cNvPr>
          <p:cNvSpPr txBox="1"/>
          <p:nvPr/>
        </p:nvSpPr>
        <p:spPr>
          <a:xfrm>
            <a:off x="9616181" y="2719369"/>
            <a:ext cx="738664" cy="342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9501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CF95EAE-E59D-4AB8-8E00-336B35846F56}"/>
              </a:ext>
            </a:extLst>
          </p:cNvPr>
          <p:cNvGrpSpPr/>
          <p:nvPr/>
        </p:nvGrpSpPr>
        <p:grpSpPr>
          <a:xfrm>
            <a:off x="737507" y="2176616"/>
            <a:ext cx="10803158" cy="2559009"/>
            <a:chOff x="737507" y="2584579"/>
            <a:chExt cx="10803158" cy="255900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AA903CE-B58E-48DF-82A1-518C79E6DE16}"/>
                </a:ext>
              </a:extLst>
            </p:cNvPr>
            <p:cNvGrpSpPr/>
            <p:nvPr/>
          </p:nvGrpSpPr>
          <p:grpSpPr>
            <a:xfrm>
              <a:off x="1172816" y="2584579"/>
              <a:ext cx="9760227" cy="927245"/>
              <a:chOff x="815008" y="2738734"/>
              <a:chExt cx="10508975" cy="998378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DB32171F-2F6A-48AA-B7B3-6C5CD4EC7FE6}"/>
                  </a:ext>
                </a:extLst>
              </p:cNvPr>
              <p:cNvCxnSpPr/>
              <p:nvPr/>
            </p:nvCxnSpPr>
            <p:spPr>
              <a:xfrm>
                <a:off x="1391479" y="3644348"/>
                <a:ext cx="9356035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D7DC4198-0BD4-4C7D-8FF8-7E77E7B51AD6}"/>
                  </a:ext>
                </a:extLst>
              </p:cNvPr>
              <p:cNvSpPr/>
              <p:nvPr/>
            </p:nvSpPr>
            <p:spPr>
              <a:xfrm>
                <a:off x="1298713" y="3538329"/>
                <a:ext cx="185531" cy="18553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3BD17EFC-FB91-4081-ADF9-DACA0A757AC6}"/>
                  </a:ext>
                </a:extLst>
              </p:cNvPr>
              <p:cNvSpPr/>
              <p:nvPr/>
            </p:nvSpPr>
            <p:spPr>
              <a:xfrm>
                <a:off x="10747514" y="3538328"/>
                <a:ext cx="185531" cy="18553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1372931F-CA1B-4008-A250-94B171BAE4C9}"/>
                  </a:ext>
                </a:extLst>
              </p:cNvPr>
              <p:cNvSpPr/>
              <p:nvPr/>
            </p:nvSpPr>
            <p:spPr>
              <a:xfrm>
                <a:off x="3637719" y="3551581"/>
                <a:ext cx="185531" cy="18553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A239CDEB-AD46-4BE7-88CD-491A47B6EF83}"/>
                  </a:ext>
                </a:extLst>
              </p:cNvPr>
              <p:cNvSpPr/>
              <p:nvPr/>
            </p:nvSpPr>
            <p:spPr>
              <a:xfrm>
                <a:off x="6069502" y="3551581"/>
                <a:ext cx="185531" cy="18553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1F2E6E2E-67BC-43AB-99AA-8C466A244BDB}"/>
                  </a:ext>
                </a:extLst>
              </p:cNvPr>
              <p:cNvSpPr/>
              <p:nvPr/>
            </p:nvSpPr>
            <p:spPr>
              <a:xfrm>
                <a:off x="8408508" y="3551581"/>
                <a:ext cx="185531" cy="18553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60347A0-16FA-4317-86B4-D37475137DD0}"/>
                  </a:ext>
                </a:extLst>
              </p:cNvPr>
              <p:cNvSpPr txBox="1"/>
              <p:nvPr/>
            </p:nvSpPr>
            <p:spPr>
              <a:xfrm>
                <a:off x="815008" y="2738734"/>
                <a:ext cx="1152939" cy="4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2013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F8A0D51-73EB-4CA1-AEF7-55DACC0F6FE1}"/>
                  </a:ext>
                </a:extLst>
              </p:cNvPr>
              <p:cNvSpPr txBox="1"/>
              <p:nvPr/>
            </p:nvSpPr>
            <p:spPr>
              <a:xfrm>
                <a:off x="3154013" y="2738734"/>
                <a:ext cx="1152939" cy="4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2014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2865203-398E-40BA-B2B5-2A05614E0DCB}"/>
                  </a:ext>
                </a:extLst>
              </p:cNvPr>
              <p:cNvSpPr txBox="1"/>
              <p:nvPr/>
            </p:nvSpPr>
            <p:spPr>
              <a:xfrm>
                <a:off x="5625546" y="2738734"/>
                <a:ext cx="1152939" cy="4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2015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396209C-F70E-48E6-BF1A-D4C58A0C9191}"/>
                  </a:ext>
                </a:extLst>
              </p:cNvPr>
              <p:cNvSpPr txBox="1"/>
              <p:nvPr/>
            </p:nvSpPr>
            <p:spPr>
              <a:xfrm>
                <a:off x="7924803" y="2743194"/>
                <a:ext cx="1152939" cy="4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2016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944C1E8-219A-41FA-8321-E08574BB5B20}"/>
                  </a:ext>
                </a:extLst>
              </p:cNvPr>
              <p:cNvSpPr txBox="1"/>
              <p:nvPr/>
            </p:nvSpPr>
            <p:spPr>
              <a:xfrm>
                <a:off x="10171044" y="2738734"/>
                <a:ext cx="1152939" cy="4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2017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CFFEFD5-B013-4A04-B964-4071966A2B8C}"/>
                </a:ext>
              </a:extLst>
            </p:cNvPr>
            <p:cNvSpPr/>
            <p:nvPr/>
          </p:nvSpPr>
          <p:spPr>
            <a:xfrm>
              <a:off x="737507" y="3961106"/>
              <a:ext cx="211372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three ways. I will do somebody a good turn</a:t>
              </a: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86E8C8E-BD1C-4EDD-9BFE-A8568BD43067}"/>
                </a:ext>
              </a:extLst>
            </p:cNvPr>
            <p:cNvSpPr/>
            <p:nvPr/>
          </p:nvSpPr>
          <p:spPr>
            <a:xfrm>
              <a:off x="2823705" y="3961106"/>
              <a:ext cx="211372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three ways. I will do somebody a good turn</a:t>
              </a: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CEA01E6-2B54-4683-9D19-8D6236060482}"/>
                </a:ext>
              </a:extLst>
            </p:cNvPr>
            <p:cNvSpPr/>
            <p:nvPr/>
          </p:nvSpPr>
          <p:spPr>
            <a:xfrm>
              <a:off x="5082229" y="3961106"/>
              <a:ext cx="211372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three ways. I will do somebody a good turn</a:t>
              </a: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1A0DAC8-CD47-4545-AD5B-009AB93F1556}"/>
                </a:ext>
              </a:extLst>
            </p:cNvPr>
            <p:cNvSpPr/>
            <p:nvPr/>
          </p:nvSpPr>
          <p:spPr>
            <a:xfrm>
              <a:off x="7340740" y="3961106"/>
              <a:ext cx="211372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three ways. I will do somebody a good turn</a:t>
              </a: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F06CDB7-5687-45E6-B9A0-0EBBBE0F43B2}"/>
                </a:ext>
              </a:extLst>
            </p:cNvPr>
            <p:cNvSpPr/>
            <p:nvPr/>
          </p:nvSpPr>
          <p:spPr>
            <a:xfrm>
              <a:off x="9426940" y="3974037"/>
              <a:ext cx="211372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three ways. I will do somebody a good turn</a:t>
              </a:r>
              <a:r>
                <a:rPr lang="en-US" altLang="zh-CN" sz="14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try to live through this 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185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FD7954E-23DD-43FC-B311-998774B6A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1" t="32965" b="7825"/>
          <a:stretch/>
        </p:blipFill>
        <p:spPr>
          <a:xfrm rot="6804515">
            <a:off x="640141" y="2274598"/>
            <a:ext cx="2955235" cy="29226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22DD43-55AD-4D2D-A877-ADB452DCCDCF}"/>
              </a:ext>
            </a:extLst>
          </p:cNvPr>
          <p:cNvSpPr txBox="1"/>
          <p:nvPr/>
        </p:nvSpPr>
        <p:spPr>
          <a:xfrm>
            <a:off x="2545141" y="2969897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0 3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18216E8D-AC62-4373-A0C5-81C96A8FD926}"/>
              </a:ext>
            </a:extLst>
          </p:cNvPr>
          <p:cNvSpPr txBox="1"/>
          <p:nvPr/>
        </p:nvSpPr>
        <p:spPr>
          <a:xfrm>
            <a:off x="4128387" y="3122057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368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E7E298F-4D86-4AE5-A84F-6BFDB1765C42}"/>
              </a:ext>
            </a:extLst>
          </p:cNvPr>
          <p:cNvGrpSpPr/>
          <p:nvPr/>
        </p:nvGrpSpPr>
        <p:grpSpPr>
          <a:xfrm>
            <a:off x="1345503" y="1868986"/>
            <a:ext cx="10236898" cy="3339548"/>
            <a:chOff x="2372139" y="2305879"/>
            <a:chExt cx="10236898" cy="3339548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1031406E-CA3D-45A2-9244-F4C2DF902826}"/>
                </a:ext>
              </a:extLst>
            </p:cNvPr>
            <p:cNvSpPr/>
            <p:nvPr/>
          </p:nvSpPr>
          <p:spPr>
            <a:xfrm>
              <a:off x="2372139" y="2305879"/>
              <a:ext cx="3339548" cy="3339548"/>
            </a:xfrm>
            <a:prstGeom prst="ellipse">
              <a:avLst/>
            </a:prstGeom>
            <a:noFill/>
            <a:ln w="28575">
              <a:solidFill>
                <a:srgbClr val="AAA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CC32BB2-B87E-492C-998A-822C3B3D3E4A}"/>
                </a:ext>
              </a:extLst>
            </p:cNvPr>
            <p:cNvSpPr/>
            <p:nvPr/>
          </p:nvSpPr>
          <p:spPr>
            <a:xfrm>
              <a:off x="2769704" y="3101009"/>
              <a:ext cx="2544418" cy="2544418"/>
            </a:xfrm>
            <a:prstGeom prst="ellipse">
              <a:avLst/>
            </a:prstGeom>
            <a:solidFill>
              <a:srgbClr val="FFE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DFB93C21-2EDE-4BB6-A632-80E4B3E5D642}"/>
                </a:ext>
              </a:extLst>
            </p:cNvPr>
            <p:cNvSpPr/>
            <p:nvPr/>
          </p:nvSpPr>
          <p:spPr>
            <a:xfrm>
              <a:off x="3269973" y="4101548"/>
              <a:ext cx="1543879" cy="15438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文本框 65">
              <a:extLst>
                <a:ext uri="{FF2B5EF4-FFF2-40B4-BE49-F238E27FC236}">
                  <a16:creationId xmlns:a16="http://schemas.microsoft.com/office/drawing/2014/main" id="{5DA481FB-A822-4791-88C7-AC9B6DD0D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223" y="2731673"/>
              <a:ext cx="19953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7" name="文本框 65">
              <a:extLst>
                <a:ext uri="{FF2B5EF4-FFF2-40B4-BE49-F238E27FC236}">
                  <a16:creationId xmlns:a16="http://schemas.microsoft.com/office/drawing/2014/main" id="{122DCB9F-61F2-4FA5-A256-506227497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223" y="3644254"/>
              <a:ext cx="19953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8" name="文本框 65">
              <a:extLst>
                <a:ext uri="{FF2B5EF4-FFF2-40B4-BE49-F238E27FC236}">
                  <a16:creationId xmlns:a16="http://schemas.microsoft.com/office/drawing/2014/main" id="{BBA6936D-77E3-4F7A-BDC5-AE7DECF40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224" y="4587609"/>
              <a:ext cx="19953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Arial" pitchFamily="34" charset="0"/>
                </a:rPr>
                <a:t>TITLE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0380539-8A66-41F3-96E9-87014A5C34F2}"/>
                </a:ext>
              </a:extLst>
            </p:cNvPr>
            <p:cNvCxnSpPr/>
            <p:nvPr/>
          </p:nvCxnSpPr>
          <p:spPr>
            <a:xfrm>
              <a:off x="4707836" y="2731673"/>
              <a:ext cx="2660374" cy="0"/>
            </a:xfrm>
            <a:prstGeom prst="line">
              <a:avLst/>
            </a:prstGeom>
            <a:ln w="12700">
              <a:solidFill>
                <a:srgbClr val="303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DF0120F9-1737-4FDD-BDE7-E3F92F3013B9}"/>
                </a:ext>
              </a:extLst>
            </p:cNvPr>
            <p:cNvCxnSpPr/>
            <p:nvPr/>
          </p:nvCxnSpPr>
          <p:spPr>
            <a:xfrm>
              <a:off x="4694584" y="3839408"/>
              <a:ext cx="2660374" cy="0"/>
            </a:xfrm>
            <a:prstGeom prst="line">
              <a:avLst/>
            </a:prstGeom>
            <a:ln w="12700">
              <a:solidFill>
                <a:srgbClr val="303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28117298-9429-4784-88FE-51A44025689F}"/>
                </a:ext>
              </a:extLst>
            </p:cNvPr>
            <p:cNvCxnSpPr/>
            <p:nvPr/>
          </p:nvCxnSpPr>
          <p:spPr>
            <a:xfrm>
              <a:off x="4704522" y="4766419"/>
              <a:ext cx="2769704" cy="0"/>
            </a:xfrm>
            <a:prstGeom prst="line">
              <a:avLst/>
            </a:prstGeom>
            <a:ln w="12700">
              <a:solidFill>
                <a:srgbClr val="303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D89E391-01DC-4445-B2C1-9EBF37DDA65E}"/>
                </a:ext>
              </a:extLst>
            </p:cNvPr>
            <p:cNvSpPr/>
            <p:nvPr/>
          </p:nvSpPr>
          <p:spPr>
            <a:xfrm>
              <a:off x="4664766" y="3786400"/>
              <a:ext cx="92765" cy="9276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03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4C1506A-386F-4A28-A6BF-6F241D60675C}"/>
                </a:ext>
              </a:extLst>
            </p:cNvPr>
            <p:cNvSpPr/>
            <p:nvPr/>
          </p:nvSpPr>
          <p:spPr>
            <a:xfrm>
              <a:off x="4658141" y="4720680"/>
              <a:ext cx="92765" cy="92765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303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CA53D3DB-546D-436D-B961-0BD036D10FAE}"/>
                </a:ext>
              </a:extLst>
            </p:cNvPr>
            <p:cNvSpPr/>
            <p:nvPr/>
          </p:nvSpPr>
          <p:spPr>
            <a:xfrm>
              <a:off x="4638265" y="2673215"/>
              <a:ext cx="92765" cy="92765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303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 69">
              <a:extLst>
                <a:ext uri="{FF2B5EF4-FFF2-40B4-BE49-F238E27FC236}">
                  <a16:creationId xmlns:a16="http://schemas.microsoft.com/office/drawing/2014/main" id="{D7D04CD9-5D1D-4938-8B0A-4B989FCB0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248" y="2464455"/>
              <a:ext cx="5028789" cy="60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6" name="矩形 69">
              <a:extLst>
                <a:ext uri="{FF2B5EF4-FFF2-40B4-BE49-F238E27FC236}">
                  <a16:creationId xmlns:a16="http://schemas.microsoft.com/office/drawing/2014/main" id="{9A1E7FBD-21F7-4B8E-A0D7-88329040C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248" y="3566019"/>
              <a:ext cx="5028789" cy="60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  <p:sp>
          <p:nvSpPr>
            <p:cNvPr id="17" name="矩形 69">
              <a:extLst>
                <a:ext uri="{FF2B5EF4-FFF2-40B4-BE49-F238E27FC236}">
                  <a16:creationId xmlns:a16="http://schemas.microsoft.com/office/drawing/2014/main" id="{D1CE4F8D-5AC5-4C54-9CFB-3F2904BE9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248" y="4586030"/>
              <a:ext cx="5028789" cy="60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Nothing we can do will  change it. The future is before us and dynamic. Everything we do will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04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FD7954E-23DD-43FC-B311-998774B6A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1" t="32965" b="7825"/>
          <a:stretch/>
        </p:blipFill>
        <p:spPr>
          <a:xfrm rot="6804515">
            <a:off x="640141" y="2274598"/>
            <a:ext cx="2955235" cy="29226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22DD43-55AD-4D2D-A877-ADB452DCCDCF}"/>
              </a:ext>
            </a:extLst>
          </p:cNvPr>
          <p:cNvSpPr txBox="1"/>
          <p:nvPr/>
        </p:nvSpPr>
        <p:spPr>
          <a:xfrm>
            <a:off x="2545141" y="2969897"/>
            <a:ext cx="1418197" cy="92333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0 4</a:t>
            </a:r>
            <a:endParaRPr lang="zh-CN" altLang="en-US" sz="5400" dirty="0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18216E8D-AC62-4373-A0C5-81C96A8FD926}"/>
              </a:ext>
            </a:extLst>
          </p:cNvPr>
          <p:cNvSpPr txBox="1"/>
          <p:nvPr/>
        </p:nvSpPr>
        <p:spPr>
          <a:xfrm>
            <a:off x="4128387" y="3122057"/>
            <a:ext cx="5547944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12040"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28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44C3276-80F1-46AF-85BF-2EED2B53EBFB}"/>
              </a:ext>
            </a:extLst>
          </p:cNvPr>
          <p:cNvSpPr/>
          <p:nvPr/>
        </p:nvSpPr>
        <p:spPr>
          <a:xfrm>
            <a:off x="8661570" y="0"/>
            <a:ext cx="1715332" cy="6857989"/>
          </a:xfrm>
          <a:prstGeom prst="rect">
            <a:avLst/>
          </a:prstGeom>
          <a:solidFill>
            <a:srgbClr val="FFECD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8F39CA4-664C-4771-A9A6-066E9E579BE2}"/>
              </a:ext>
            </a:extLst>
          </p:cNvPr>
          <p:cNvGrpSpPr/>
          <p:nvPr/>
        </p:nvGrpSpPr>
        <p:grpSpPr>
          <a:xfrm>
            <a:off x="1581546" y="1922030"/>
            <a:ext cx="5976541" cy="3277958"/>
            <a:chOff x="1581546" y="1922030"/>
            <a:chExt cx="5976541" cy="3277958"/>
          </a:xfrm>
        </p:grpSpPr>
        <p:sp>
          <p:nvSpPr>
            <p:cNvPr id="4" name="Oval 38">
              <a:extLst>
                <a:ext uri="{FF2B5EF4-FFF2-40B4-BE49-F238E27FC236}">
                  <a16:creationId xmlns:a16="http://schemas.microsoft.com/office/drawing/2014/main" id="{AC7F0C62-005F-4C6C-9028-216A3CD7C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546" y="2071775"/>
              <a:ext cx="508072" cy="5122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Line 39">
              <a:extLst>
                <a:ext uri="{FF2B5EF4-FFF2-40B4-BE49-F238E27FC236}">
                  <a16:creationId xmlns:a16="http://schemas.microsoft.com/office/drawing/2014/main" id="{ECA5940A-549F-4C9F-A874-66DAFDEFF2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1546" y="2754104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Oval 40">
              <a:extLst>
                <a:ext uri="{FF2B5EF4-FFF2-40B4-BE49-F238E27FC236}">
                  <a16:creationId xmlns:a16="http://schemas.microsoft.com/office/drawing/2014/main" id="{9672644F-E0B1-4721-ABCB-4ADD3B0C8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546" y="3295768"/>
              <a:ext cx="508072" cy="510171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02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Line 41">
              <a:extLst>
                <a:ext uri="{FF2B5EF4-FFF2-40B4-BE49-F238E27FC236}">
                  <a16:creationId xmlns:a16="http://schemas.microsoft.com/office/drawing/2014/main" id="{D3DAA622-AE6D-4DA1-98D5-00794F50B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1546" y="3975997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Oval 42">
              <a:extLst>
                <a:ext uri="{FF2B5EF4-FFF2-40B4-BE49-F238E27FC236}">
                  <a16:creationId xmlns:a16="http://schemas.microsoft.com/office/drawing/2014/main" id="{244D000F-231C-46B1-A5B9-1CA9D4E13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546" y="4517660"/>
              <a:ext cx="508072" cy="5101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Line 43">
              <a:extLst>
                <a:ext uri="{FF2B5EF4-FFF2-40B4-BE49-F238E27FC236}">
                  <a16:creationId xmlns:a16="http://schemas.microsoft.com/office/drawing/2014/main" id="{ABDF673C-0231-499B-8E38-0A2ACD189D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1546" y="5199988"/>
              <a:ext cx="5925606" cy="0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15048CA-48CD-4EAC-A48E-555BE0D14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497" y="1922030"/>
              <a:ext cx="2585380" cy="40011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9EAE1BF-5856-4E4D-A6BA-C6BFA562FA8A}"/>
                </a:ext>
              </a:extLst>
            </p:cNvPr>
            <p:cNvSpPr/>
            <p:nvPr/>
          </p:nvSpPr>
          <p:spPr>
            <a:xfrm>
              <a:off x="2117646" y="2308176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1E74F97-806B-4156-9276-CB252B5D6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618" y="3110776"/>
              <a:ext cx="2585380" cy="40011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848A478-B475-49C6-BC4B-2C68BAB50F2D}"/>
                </a:ext>
              </a:extLst>
            </p:cNvPr>
            <p:cNvSpPr/>
            <p:nvPr/>
          </p:nvSpPr>
          <p:spPr>
            <a:xfrm>
              <a:off x="2094767" y="3496922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2229743-2A5E-415B-B99D-0303FD245D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618" y="4312479"/>
              <a:ext cx="2585380" cy="40011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B607A2-F51E-4FF6-9274-737C7A87CE86}"/>
                </a:ext>
              </a:extLst>
            </p:cNvPr>
            <p:cNvSpPr/>
            <p:nvPr/>
          </p:nvSpPr>
          <p:spPr>
            <a:xfrm>
              <a:off x="2094767" y="4698625"/>
              <a:ext cx="54404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  <a:cs typeface="Ebrima" panose="02000000000000000000" pitchFamily="2" charset="0"/>
                </a:rPr>
                <a:t>but they </a:t>
              </a: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Just for today I will exercise my soul in three ways. I will do somebody a good turn</a:t>
              </a:r>
              <a:endPara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文本框 22">
            <a:extLst>
              <a:ext uri="{FF2B5EF4-FFF2-40B4-BE49-F238E27FC236}">
                <a16:creationId xmlns:a16="http://schemas.microsoft.com/office/drawing/2014/main" id="{FF5D8883-E6A0-47B5-8455-52AA7EF44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7152" y="1781138"/>
            <a:ext cx="684168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击此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处添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加标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</a:p>
        </p:txBody>
      </p:sp>
    </p:spTree>
    <p:extLst>
      <p:ext uri="{BB962C8B-B14F-4D97-AF65-F5344CB8AC3E}">
        <p14:creationId xmlns:p14="http://schemas.microsoft.com/office/powerpoint/2010/main" val="113807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D747184-9EEE-4D13-A932-75F2EA6A62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5217" b="7826"/>
          <a:stretch/>
        </p:blipFill>
        <p:spPr>
          <a:xfrm>
            <a:off x="2743201" y="192156"/>
            <a:ext cx="7239846" cy="66658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A66DCBC-7B5D-4700-A784-6FB8DF0DAA14}"/>
              </a:ext>
            </a:extLst>
          </p:cNvPr>
          <p:cNvSpPr txBox="1"/>
          <p:nvPr/>
        </p:nvSpPr>
        <p:spPr>
          <a:xfrm>
            <a:off x="4107532" y="3114260"/>
            <a:ext cx="1615827" cy="32254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</a:p>
          <a:p>
            <a:pPr>
              <a:lnSpc>
                <a:spcPct val="200000"/>
              </a:lnSpc>
            </a:pPr>
            <a:endParaRPr lang="zh-CN" altLang="zh-CN" sz="1200" dirty="0">
              <a:solidFill>
                <a:schemeClr val="bg2">
                  <a:lumMod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7CCB2E4-4B8E-4B98-BAF7-3580CB15AE49}"/>
              </a:ext>
            </a:extLst>
          </p:cNvPr>
          <p:cNvGrpSpPr/>
          <p:nvPr/>
        </p:nvGrpSpPr>
        <p:grpSpPr>
          <a:xfrm>
            <a:off x="6037344" y="1977138"/>
            <a:ext cx="738664" cy="2932495"/>
            <a:chOff x="8186845" y="1117180"/>
            <a:chExt cx="738664" cy="293249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8EC2C78-CA77-4797-AAEA-080328DB9DBA}"/>
                </a:ext>
              </a:extLst>
            </p:cNvPr>
            <p:cNvSpPr/>
            <p:nvPr/>
          </p:nvSpPr>
          <p:spPr>
            <a:xfrm>
              <a:off x="8186845" y="1117180"/>
              <a:ext cx="738664" cy="2487410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77AC732-4285-4643-B413-B73244C90ABD}"/>
                </a:ext>
              </a:extLst>
            </p:cNvPr>
            <p:cNvSpPr txBox="1"/>
            <p:nvPr/>
          </p:nvSpPr>
          <p:spPr>
            <a:xfrm>
              <a:off x="8186845" y="1281341"/>
              <a:ext cx="738664" cy="2768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谢谢</a:t>
              </a:r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/</a:t>
              </a: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全字库正楷体" panose="02010604000101010101" pitchFamily="2" charset="-122"/>
                  <a:ea typeface="全字库正楷体" panose="02010604000101010101" pitchFamily="2" charset="-122"/>
                  <a:cs typeface="全字库正楷体" panose="02010604000101010101" pitchFamily="2" charset="-122"/>
                </a:rPr>
                <a:t>大家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4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1046</Words>
  <Application>Microsoft Office PowerPoint</Application>
  <PresentationFormat>宽屏</PresentationFormat>
  <Paragraphs>70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楷体</vt:lpstr>
      <vt:lpstr>全字库正楷体</vt:lpstr>
      <vt:lpstr>宋体</vt:lpstr>
      <vt:lpstr>微软雅黑</vt:lpstr>
      <vt:lpstr>Arial</vt:lpstr>
      <vt:lpstr>Calibri</vt:lpstr>
      <vt:lpstr>Calibri Light</vt:lpstr>
      <vt:lpstr>Ebrima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</cp:revision>
  <dcterms:created xsi:type="dcterms:W3CDTF">2018-07-24T03:11:02Z</dcterms:created>
  <dcterms:modified xsi:type="dcterms:W3CDTF">2018-09-06T04:10:42Z</dcterms:modified>
</cp:coreProperties>
</file>