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989" r:id="rId6"/>
    <p:sldId id="993" r:id="rId8"/>
    <p:sldId id="1003" r:id="rId9"/>
    <p:sldId id="260" r:id="rId10"/>
    <p:sldId id="1023" r:id="rId11"/>
    <p:sldId id="1038" r:id="rId12"/>
    <p:sldId id="1040" r:id="rId13"/>
    <p:sldId id="261" r:id="rId14"/>
    <p:sldId id="1029" r:id="rId15"/>
    <p:sldId id="1045" r:id="rId16"/>
    <p:sldId id="1047" r:id="rId17"/>
    <p:sldId id="262" r:id="rId18"/>
    <p:sldId id="1026" r:id="rId19"/>
    <p:sldId id="1042" r:id="rId20"/>
    <p:sldId id="1041" r:id="rId21"/>
    <p:sldId id="1048" r:id="rId22"/>
  </p:sldIdLst>
  <p:sldSz cx="12192000" cy="6858000"/>
  <p:notesSz cx="6858000" cy="9144000"/>
  <p:embeddedFontLst>
    <p:embeddedFont>
      <p:font typeface="微软雅黑 Light" panose="020B0502040204020203" pitchFamily="34" charset="-122"/>
      <p:regular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方正清刻本悦宋简体" panose="02000000000000000000" pitchFamily="2" charset="-122"/>
      <p:regular r:id="rId31"/>
    </p:embeddedFont>
    <p:embeddedFont>
      <p:font typeface="微软雅黑" panose="020B0503020204020204" charset="-122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ibri Light" panose="020F0302020204030204" charset="0"/>
      <p:regular r:id="rId37"/>
      <p:italic r:id="rId38"/>
    </p:embeddedFont>
    <p:embeddedFont>
      <p:font typeface="等线" panose="02010600030101010101" charset="0"/>
      <p:regular r:id="rId39"/>
      <p:bold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A76D"/>
    <a:srgbClr val="4D7848"/>
    <a:srgbClr val="94BC90"/>
    <a:srgbClr val="CFE4D3"/>
    <a:srgbClr val="FAF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38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font" Target="fonts/font15.fntdata"/><Relationship Id="rId4" Type="http://schemas.openxmlformats.org/officeDocument/2006/relationships/slide" Target="slides/slide2.xml"/><Relationship Id="rId39" Type="http://schemas.openxmlformats.org/officeDocument/2006/relationships/font" Target="fonts/font14.fntdata"/><Relationship Id="rId38" Type="http://schemas.openxmlformats.org/officeDocument/2006/relationships/font" Target="fonts/font13.fntdata"/><Relationship Id="rId37" Type="http://schemas.openxmlformats.org/officeDocument/2006/relationships/font" Target="fonts/font12.fntdata"/><Relationship Id="rId36" Type="http://schemas.openxmlformats.org/officeDocument/2006/relationships/font" Target="fonts/font11.fntdata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E5BC5-4A5A-4591-9DFB-36D066EA91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FD64A-E679-41ED-900E-879385457A4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C2893-9345-4346-A378-B388766287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C2893-9345-4346-A378-B388766287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C2893-9345-4346-A378-B388766287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283635" y="267146"/>
            <a:ext cx="11662990" cy="6377494"/>
            <a:chOff x="283635" y="267146"/>
            <a:chExt cx="11662990" cy="6377494"/>
          </a:xfrm>
          <a:solidFill>
            <a:srgbClr val="94BC90"/>
          </a:solidFill>
        </p:grpSpPr>
        <p:grpSp>
          <p:nvGrpSpPr>
            <p:cNvPr id="8" name="组合 7"/>
            <p:cNvGrpSpPr/>
            <p:nvPr/>
          </p:nvGrpSpPr>
          <p:grpSpPr>
            <a:xfrm>
              <a:off x="283635" y="267146"/>
              <a:ext cx="11662990" cy="359871"/>
              <a:chOff x="283635" y="267146"/>
              <a:chExt cx="11662990" cy="359871"/>
            </a:xfrm>
            <a:grpFill/>
          </p:grpSpPr>
          <p:sp>
            <p:nvSpPr>
              <p:cNvPr id="15" name="L 形 14"/>
              <p:cNvSpPr/>
              <p:nvPr/>
            </p:nvSpPr>
            <p:spPr>
              <a:xfrm rot="5400000">
                <a:off x="283635" y="267146"/>
                <a:ext cx="359871" cy="359871"/>
              </a:xfrm>
              <a:prstGeom prst="corner">
                <a:avLst>
                  <a:gd name="adj1" fmla="val 19632"/>
                  <a:gd name="adj2" fmla="val 2095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665117" y="299804"/>
                <a:ext cx="10874828" cy="0"/>
              </a:xfrm>
              <a:prstGeom prst="line">
                <a:avLst/>
              </a:prstGeom>
              <a:grpFill/>
              <a:ln w="25400">
                <a:solidFill>
                  <a:srgbClr val="94BC9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L 形 16"/>
              <p:cNvSpPr/>
              <p:nvPr/>
            </p:nvSpPr>
            <p:spPr>
              <a:xfrm rot="16200000" flipH="1">
                <a:off x="11586754" y="267146"/>
                <a:ext cx="359871" cy="359871"/>
              </a:xfrm>
              <a:prstGeom prst="corner">
                <a:avLst>
                  <a:gd name="adj1" fmla="val 19632"/>
                  <a:gd name="adj2" fmla="val 2095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V="1">
              <a:off x="283635" y="6284769"/>
              <a:ext cx="11662990" cy="359871"/>
              <a:chOff x="283635" y="267146"/>
              <a:chExt cx="11662990" cy="359871"/>
            </a:xfrm>
            <a:grpFill/>
          </p:grpSpPr>
          <p:sp>
            <p:nvSpPr>
              <p:cNvPr id="12" name="L 形 11"/>
              <p:cNvSpPr/>
              <p:nvPr/>
            </p:nvSpPr>
            <p:spPr>
              <a:xfrm rot="5400000">
                <a:off x="283635" y="267146"/>
                <a:ext cx="359871" cy="359871"/>
              </a:xfrm>
              <a:prstGeom prst="corner">
                <a:avLst>
                  <a:gd name="adj1" fmla="val 19632"/>
                  <a:gd name="adj2" fmla="val 2095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665117" y="299804"/>
                <a:ext cx="10874828" cy="0"/>
              </a:xfrm>
              <a:prstGeom prst="line">
                <a:avLst/>
              </a:prstGeom>
              <a:grpFill/>
              <a:ln w="25400">
                <a:solidFill>
                  <a:srgbClr val="94BC9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L 形 13"/>
              <p:cNvSpPr/>
              <p:nvPr/>
            </p:nvSpPr>
            <p:spPr>
              <a:xfrm rot="16200000" flipH="1">
                <a:off x="11586754" y="267146"/>
                <a:ext cx="359871" cy="359871"/>
              </a:xfrm>
              <a:prstGeom prst="corner">
                <a:avLst>
                  <a:gd name="adj1" fmla="val 19632"/>
                  <a:gd name="adj2" fmla="val 2095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316294" y="636813"/>
              <a:ext cx="0" cy="5623560"/>
            </a:xfrm>
            <a:prstGeom prst="line">
              <a:avLst/>
            </a:prstGeom>
            <a:grpFill/>
            <a:ln w="25400">
              <a:solidFill>
                <a:srgbClr val="94BC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1900905" y="636813"/>
              <a:ext cx="0" cy="5623560"/>
            </a:xfrm>
            <a:prstGeom prst="line">
              <a:avLst/>
            </a:prstGeom>
            <a:grpFill/>
            <a:ln w="25400">
              <a:solidFill>
                <a:srgbClr val="94BC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/>
          <p:cNvSpPr/>
          <p:nvPr/>
        </p:nvSpPr>
        <p:spPr>
          <a:xfrm>
            <a:off x="6578686" y="1764613"/>
            <a:ext cx="2771499" cy="4174946"/>
          </a:xfrm>
          <a:custGeom>
            <a:avLst/>
            <a:gdLst>
              <a:gd name="connsiteX0" fmla="*/ 0 w 2771499"/>
              <a:gd name="connsiteY0" fmla="*/ 0 h 4174946"/>
              <a:gd name="connsiteX1" fmla="*/ 719682 w 2771499"/>
              <a:gd name="connsiteY1" fmla="*/ 0 h 4174946"/>
              <a:gd name="connsiteX2" fmla="*/ 719682 w 2771499"/>
              <a:gd name="connsiteY2" fmla="*/ 53545 h 4174946"/>
              <a:gd name="connsiteX3" fmla="*/ 53545 w 2771499"/>
              <a:gd name="connsiteY3" fmla="*/ 53545 h 4174946"/>
              <a:gd name="connsiteX4" fmla="*/ 53545 w 2771499"/>
              <a:gd name="connsiteY4" fmla="*/ 4121401 h 4174946"/>
              <a:gd name="connsiteX5" fmla="*/ 2717954 w 2771499"/>
              <a:gd name="connsiteY5" fmla="*/ 4121401 h 4174946"/>
              <a:gd name="connsiteX6" fmla="*/ 2717954 w 2771499"/>
              <a:gd name="connsiteY6" fmla="*/ 2814067 h 4174946"/>
              <a:gd name="connsiteX7" fmla="*/ 2771499 w 2771499"/>
              <a:gd name="connsiteY7" fmla="*/ 2814067 h 4174946"/>
              <a:gd name="connsiteX8" fmla="*/ 2771499 w 2771499"/>
              <a:gd name="connsiteY8" fmla="*/ 4174946 h 4174946"/>
              <a:gd name="connsiteX9" fmla="*/ 0 w 2771499"/>
              <a:gd name="connsiteY9" fmla="*/ 4174946 h 417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71499" h="4174946">
                <a:moveTo>
                  <a:pt x="0" y="0"/>
                </a:moveTo>
                <a:lnTo>
                  <a:pt x="719682" y="0"/>
                </a:lnTo>
                <a:lnTo>
                  <a:pt x="719682" y="53545"/>
                </a:lnTo>
                <a:lnTo>
                  <a:pt x="53545" y="53545"/>
                </a:lnTo>
                <a:lnTo>
                  <a:pt x="53545" y="4121401"/>
                </a:lnTo>
                <a:lnTo>
                  <a:pt x="2717954" y="4121401"/>
                </a:lnTo>
                <a:lnTo>
                  <a:pt x="2717954" y="2814067"/>
                </a:lnTo>
                <a:lnTo>
                  <a:pt x="2771499" y="2814067"/>
                </a:lnTo>
                <a:lnTo>
                  <a:pt x="2771499" y="4174946"/>
                </a:lnTo>
                <a:lnTo>
                  <a:pt x="0" y="4174946"/>
                </a:lnTo>
                <a:close/>
              </a:path>
            </a:pathLst>
          </a:cu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" name="图片 4" descr="图片包含 鲜花, 植物, 餐桌&#10;&#10;已生成极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738"/>
            <a:ext cx="4031531" cy="6000262"/>
          </a:xfrm>
          <a:prstGeom prst="rect">
            <a:avLst/>
          </a:prstGeom>
        </p:spPr>
      </p:pic>
      <p:pic>
        <p:nvPicPr>
          <p:cNvPr id="23" name="图片 22" descr="图片包含 鲜花, 植物, 花束, 餐桌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135" y="857738"/>
            <a:ext cx="1676194" cy="2340539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7309475" y="2311049"/>
            <a:ext cx="32633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清新</a:t>
            </a:r>
            <a:endParaRPr lang="en-US" altLang="zh-CN" sz="4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4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日系简约风</a:t>
            </a:r>
            <a:endParaRPr lang="zh-CN" altLang="en-US" sz="4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360443" y="3654332"/>
            <a:ext cx="2879441" cy="509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3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教育教学通用模板</a:t>
            </a:r>
            <a:endParaRPr lang="zh-CN" altLang="en-US" sz="2300" spc="100" dirty="0">
              <a:solidFill>
                <a:srgbClr val="31353D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421840" y="4187876"/>
            <a:ext cx="2647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SIMPLE DIURNAL FRESH WIND GENERAL-PURPOSE TEMPLATE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309475" y="1595376"/>
            <a:ext cx="153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NATURAL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348399" y="5110596"/>
            <a:ext cx="2073442" cy="493295"/>
          </a:xfrm>
          <a:prstGeom prst="rect">
            <a:avLst/>
          </a:pr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汇报人：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XXX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植物, 小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"/>
          <a:stretch>
            <a:fillRect/>
          </a:stretch>
        </p:blipFill>
        <p:spPr>
          <a:xfrm>
            <a:off x="7232822" y="1410942"/>
            <a:ext cx="4086999" cy="558298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757537" y="1479884"/>
            <a:ext cx="690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45195" y="2228671"/>
            <a:ext cx="1009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录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638199" y="2141265"/>
            <a:ext cx="174811" cy="174811"/>
          </a:xfrm>
          <a:prstGeom prst="ellipse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232619" y="1641037"/>
            <a:ext cx="142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教学分析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232619" y="2095437"/>
            <a:ext cx="3347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99754" y="1545072"/>
            <a:ext cx="86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01.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232619" y="2709358"/>
            <a:ext cx="142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教学设计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232619" y="3145990"/>
            <a:ext cx="3347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32619" y="3797691"/>
            <a:ext cx="142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教学过程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32619" y="4221060"/>
            <a:ext cx="3347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32619" y="4926734"/>
            <a:ext cx="142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87786A"/>
                </a:solidFill>
                <a:latin typeface="方正报宋简体" panose="03000509000000000000" pitchFamily="65" charset="-122"/>
                <a:ea typeface="方正报宋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教学反思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32619" y="5357368"/>
            <a:ext cx="3347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517683" y="2569458"/>
            <a:ext cx="86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02.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524254" y="3669224"/>
            <a:ext cx="86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03.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24254" y="4833073"/>
            <a:ext cx="86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04.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40370"/>
          <a:stretch>
            <a:fillRect/>
          </a:stretch>
        </p:blipFill>
        <p:spPr>
          <a:xfrm>
            <a:off x="7916563" y="-170190"/>
            <a:ext cx="3978876" cy="68657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r="40370"/>
          <a:stretch>
            <a:fillRect/>
          </a:stretch>
        </p:blipFill>
        <p:spPr>
          <a:xfrm flipH="1">
            <a:off x="317994" y="-170190"/>
            <a:ext cx="3978876" cy="68657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30460" y="2657178"/>
            <a:ext cx="3008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教学分析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16471" y="3704049"/>
            <a:ext cx="549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62567" y="4105720"/>
            <a:ext cx="7173976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72376" y="1740825"/>
            <a:ext cx="868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94BC90"/>
                </a:solidFill>
                <a:latin typeface="Century Gothic" panose="020B0502020202020204" pitchFamily="34" charset="0"/>
              </a:rPr>
              <a:t>01.</a:t>
            </a:r>
            <a:endParaRPr lang="zh-CN" altLang="en-US" sz="4400" dirty="0">
              <a:solidFill>
                <a:srgbClr val="94BC9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28122" y="3465495"/>
            <a:ext cx="335756" cy="48482"/>
          </a:xfrm>
          <a:prstGeom prst="rect">
            <a:avLst/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4536146" y="2412618"/>
            <a:ext cx="3041014" cy="3476393"/>
            <a:chOff x="4575493" y="2548329"/>
            <a:chExt cx="3041014" cy="3476393"/>
          </a:xfrm>
        </p:grpSpPr>
        <p:grpSp>
          <p:nvGrpSpPr>
            <p:cNvPr id="28" name="组合 27"/>
            <p:cNvGrpSpPr/>
            <p:nvPr/>
          </p:nvGrpSpPr>
          <p:grpSpPr>
            <a:xfrm>
              <a:off x="4575493" y="2766018"/>
              <a:ext cx="3041014" cy="3041015"/>
              <a:chOff x="4616768" y="2715218"/>
              <a:chExt cx="3041014" cy="3041015"/>
            </a:xfrm>
          </p:grpSpPr>
          <p:sp>
            <p:nvSpPr>
              <p:cNvPr id="31" name="空心弧 30"/>
              <p:cNvSpPr/>
              <p:nvPr/>
            </p:nvSpPr>
            <p:spPr>
              <a:xfrm rot="16200000">
                <a:off x="4616768" y="2715219"/>
                <a:ext cx="3041014" cy="3041014"/>
              </a:xfrm>
              <a:prstGeom prst="blockArc">
                <a:avLst/>
              </a:prstGeom>
              <a:solidFill>
                <a:srgbClr val="CFE4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空心弧 31"/>
              <p:cNvSpPr/>
              <p:nvPr/>
            </p:nvSpPr>
            <p:spPr>
              <a:xfrm rot="5400000">
                <a:off x="4616768" y="2715218"/>
                <a:ext cx="3041014" cy="3041014"/>
              </a:xfrm>
              <a:prstGeom prst="blockArc">
                <a:avLst/>
              </a:prstGeom>
              <a:solidFill>
                <a:srgbClr val="94BC9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等腰三角形 28"/>
            <p:cNvSpPr/>
            <p:nvPr/>
          </p:nvSpPr>
          <p:spPr>
            <a:xfrm rot="16200000">
              <a:off x="5162438" y="5083902"/>
              <a:ext cx="1223772" cy="657867"/>
            </a:xfrm>
            <a:prstGeom prst="triangle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5805791" y="2831281"/>
              <a:ext cx="1223772" cy="657867"/>
            </a:xfrm>
            <a:prstGeom prst="triangle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074068" y="3157284"/>
            <a:ext cx="277091" cy="277091"/>
            <a:chOff x="4113415" y="3242195"/>
            <a:chExt cx="277091" cy="277091"/>
          </a:xfrm>
        </p:grpSpPr>
        <p:sp>
          <p:nvSpPr>
            <p:cNvPr id="55" name="椭圆 54"/>
            <p:cNvSpPr/>
            <p:nvPr/>
          </p:nvSpPr>
          <p:spPr>
            <a:xfrm>
              <a:off x="4113415" y="3242195"/>
              <a:ext cx="277091" cy="277091"/>
            </a:xfrm>
            <a:prstGeom prst="ellipse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4164219" y="3292999"/>
              <a:ext cx="175482" cy="1754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874038" y="4012268"/>
            <a:ext cx="277091" cy="277091"/>
            <a:chOff x="4113415" y="3242195"/>
            <a:chExt cx="277091" cy="277091"/>
          </a:xfrm>
        </p:grpSpPr>
        <p:sp>
          <p:nvSpPr>
            <p:cNvPr id="58" name="椭圆 57"/>
            <p:cNvSpPr/>
            <p:nvPr/>
          </p:nvSpPr>
          <p:spPr>
            <a:xfrm>
              <a:off x="4113415" y="3242195"/>
              <a:ext cx="277091" cy="277091"/>
            </a:xfrm>
            <a:prstGeom prst="ellipse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4164219" y="3292999"/>
              <a:ext cx="175482" cy="1754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074068" y="4867252"/>
            <a:ext cx="277091" cy="277091"/>
            <a:chOff x="4113415" y="3242195"/>
            <a:chExt cx="277091" cy="277091"/>
          </a:xfrm>
        </p:grpSpPr>
        <p:sp>
          <p:nvSpPr>
            <p:cNvPr id="61" name="椭圆 60"/>
            <p:cNvSpPr/>
            <p:nvPr/>
          </p:nvSpPr>
          <p:spPr>
            <a:xfrm>
              <a:off x="4113415" y="3242195"/>
              <a:ext cx="277091" cy="277091"/>
            </a:xfrm>
            <a:prstGeom prst="ellipse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4164219" y="3292999"/>
              <a:ext cx="175482" cy="1754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748588" y="3157284"/>
            <a:ext cx="277091" cy="277091"/>
            <a:chOff x="4113415" y="3242195"/>
            <a:chExt cx="277091" cy="277091"/>
          </a:xfrm>
        </p:grpSpPr>
        <p:sp>
          <p:nvSpPr>
            <p:cNvPr id="64" name="椭圆 63"/>
            <p:cNvSpPr/>
            <p:nvPr/>
          </p:nvSpPr>
          <p:spPr>
            <a:xfrm>
              <a:off x="4113415" y="3242195"/>
              <a:ext cx="277091" cy="277091"/>
            </a:xfrm>
            <a:prstGeom prst="ellipse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5" name="椭圆 64"/>
            <p:cNvSpPr/>
            <p:nvPr/>
          </p:nvSpPr>
          <p:spPr>
            <a:xfrm>
              <a:off x="4164219" y="3292999"/>
              <a:ext cx="175482" cy="1754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48618" y="4012268"/>
            <a:ext cx="277091" cy="277091"/>
            <a:chOff x="4113415" y="3242195"/>
            <a:chExt cx="277091" cy="277091"/>
          </a:xfrm>
        </p:grpSpPr>
        <p:sp>
          <p:nvSpPr>
            <p:cNvPr id="67" name="椭圆 66"/>
            <p:cNvSpPr/>
            <p:nvPr/>
          </p:nvSpPr>
          <p:spPr>
            <a:xfrm>
              <a:off x="4113415" y="3242195"/>
              <a:ext cx="277091" cy="277091"/>
            </a:xfrm>
            <a:prstGeom prst="ellipse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4164219" y="3292999"/>
              <a:ext cx="175482" cy="1754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748588" y="4867252"/>
            <a:ext cx="277091" cy="277091"/>
            <a:chOff x="4113415" y="3242195"/>
            <a:chExt cx="277091" cy="277091"/>
          </a:xfrm>
        </p:grpSpPr>
        <p:sp>
          <p:nvSpPr>
            <p:cNvPr id="70" name="椭圆 69"/>
            <p:cNvSpPr/>
            <p:nvPr/>
          </p:nvSpPr>
          <p:spPr>
            <a:xfrm>
              <a:off x="4113415" y="3242195"/>
              <a:ext cx="277091" cy="277091"/>
            </a:xfrm>
            <a:prstGeom prst="ellipse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4164219" y="3292999"/>
              <a:ext cx="175482" cy="1754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圆角矩形 40"/>
          <p:cNvSpPr/>
          <p:nvPr/>
        </p:nvSpPr>
        <p:spPr>
          <a:xfrm>
            <a:off x="937710" y="3068619"/>
            <a:ext cx="2880044" cy="454419"/>
          </a:xfrm>
          <a:prstGeom prst="roundRect">
            <a:avLst>
              <a:gd name="adj" fmla="val 50000"/>
            </a:avLst>
          </a:pr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这里填入您的文本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圆角矩形 42"/>
          <p:cNvSpPr/>
          <p:nvPr/>
        </p:nvSpPr>
        <p:spPr>
          <a:xfrm>
            <a:off x="937710" y="4778587"/>
            <a:ext cx="2880044" cy="454419"/>
          </a:xfrm>
          <a:prstGeom prst="roundRect">
            <a:avLst>
              <a:gd name="adj" fmla="val 50000"/>
            </a:avLst>
          </a:pr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60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这里填入您的文本</a:t>
            </a:r>
            <a:endParaRPr lang="zh-CN" altLang="en-US" sz="16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4" name="圆角矩形 45"/>
          <p:cNvSpPr/>
          <p:nvPr/>
        </p:nvSpPr>
        <p:spPr>
          <a:xfrm>
            <a:off x="8288677" y="3068619"/>
            <a:ext cx="2880044" cy="454419"/>
          </a:xfrm>
          <a:prstGeom prst="roundRect">
            <a:avLst>
              <a:gd name="adj" fmla="val 50000"/>
            </a:avLst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60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这里填入您的文本</a:t>
            </a:r>
            <a:endParaRPr lang="zh-CN" altLang="en-US" sz="16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5" name="圆角矩形 46"/>
          <p:cNvSpPr/>
          <p:nvPr/>
        </p:nvSpPr>
        <p:spPr>
          <a:xfrm>
            <a:off x="8517277" y="3923603"/>
            <a:ext cx="2880044" cy="454419"/>
          </a:xfrm>
          <a:prstGeom prst="roundRect">
            <a:avLst>
              <a:gd name="adj" fmla="val 50000"/>
            </a:avLst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60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这里填入您的文本</a:t>
            </a:r>
            <a:endParaRPr lang="zh-CN" altLang="en-US" sz="16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6" name="圆角矩形 47"/>
          <p:cNvSpPr/>
          <p:nvPr/>
        </p:nvSpPr>
        <p:spPr>
          <a:xfrm>
            <a:off x="8288677" y="4778587"/>
            <a:ext cx="2880044" cy="454419"/>
          </a:xfrm>
          <a:prstGeom prst="roundRect">
            <a:avLst>
              <a:gd name="adj" fmla="val 50000"/>
            </a:avLst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60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这里填入您的文本</a:t>
            </a:r>
            <a:endParaRPr lang="zh-CN" altLang="en-US" sz="16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 rot="5400000">
            <a:off x="4590918" y="3670193"/>
            <a:ext cx="1590985" cy="835178"/>
          </a:xfrm>
          <a:prstGeom prst="rect">
            <a:avLst/>
          </a:prstGeom>
          <a:noFill/>
        </p:spPr>
        <p:txBody>
          <a:bodyPr vert="eaVert" wrap="none" rtlCol="0">
            <a:prstTxWarp prst="textArchDown">
              <a:avLst/>
            </a:prstTxWarp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这里是您的标题</a:t>
            </a:r>
            <a:endParaRPr lang="zh-CN" altLang="en-US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 rot="5400000">
            <a:off x="6076445" y="3670194"/>
            <a:ext cx="1590985" cy="835178"/>
          </a:xfrm>
          <a:prstGeom prst="rect">
            <a:avLst/>
          </a:prstGeom>
          <a:noFill/>
        </p:spPr>
        <p:txBody>
          <a:bodyPr vert="vert" wrap="none" rtlCol="0">
            <a:prstTxWarp prst="textArchUp">
              <a:avLst/>
            </a:prstTxWarp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这里是您的标题</a:t>
            </a:r>
            <a:endParaRPr lang="zh-CN" altLang="en-US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273808" y="1438426"/>
            <a:ext cx="7644384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1414607" y="2222257"/>
            <a:ext cx="9311256" cy="0"/>
          </a:xfrm>
          <a:prstGeom prst="line">
            <a:avLst/>
          </a:prstGeom>
          <a:ln w="12700">
            <a:solidFill>
              <a:srgbClr val="94BC90"/>
            </a:solidFill>
            <a:prstDash val="solid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book_21788"/>
          <p:cNvSpPr>
            <a:spLocks noChangeAspect="1"/>
          </p:cNvSpPr>
          <p:nvPr/>
        </p:nvSpPr>
        <p:spPr bwMode="auto">
          <a:xfrm>
            <a:off x="5790725" y="3842048"/>
            <a:ext cx="609685" cy="491468"/>
          </a:xfrm>
          <a:custGeom>
            <a:avLst/>
            <a:gdLst>
              <a:gd name="T0" fmla="*/ 646 w 726"/>
              <a:gd name="T1" fmla="*/ 0 h 586"/>
              <a:gd name="T2" fmla="*/ 326 w 726"/>
              <a:gd name="T3" fmla="*/ 65 h 586"/>
              <a:gd name="T4" fmla="*/ 31 w 726"/>
              <a:gd name="T5" fmla="*/ 65 h 586"/>
              <a:gd name="T6" fmla="*/ 0 w 726"/>
              <a:gd name="T7" fmla="*/ 585 h 586"/>
              <a:gd name="T8" fmla="*/ 323 w 726"/>
              <a:gd name="T9" fmla="*/ 586 h 586"/>
              <a:gd name="T10" fmla="*/ 351 w 726"/>
              <a:gd name="T11" fmla="*/ 585 h 586"/>
              <a:gd name="T12" fmla="*/ 354 w 726"/>
              <a:gd name="T13" fmla="*/ 585 h 586"/>
              <a:gd name="T14" fmla="*/ 726 w 726"/>
              <a:gd name="T15" fmla="*/ 65 h 586"/>
              <a:gd name="T16" fmla="*/ 62 w 726"/>
              <a:gd name="T17" fmla="*/ 65 h 586"/>
              <a:gd name="T18" fmla="*/ 182 w 726"/>
              <a:gd name="T19" fmla="*/ 65 h 586"/>
              <a:gd name="T20" fmla="*/ 323 w 726"/>
              <a:gd name="T21" fmla="*/ 103 h 586"/>
              <a:gd name="T22" fmla="*/ 62 w 726"/>
              <a:gd name="T23" fmla="*/ 490 h 586"/>
              <a:gd name="T24" fmla="*/ 62 w 726"/>
              <a:gd name="T25" fmla="*/ 65 h 586"/>
              <a:gd name="T26" fmla="*/ 615 w 726"/>
              <a:gd name="T27" fmla="*/ 65 h 586"/>
              <a:gd name="T28" fmla="*/ 615 w 726"/>
              <a:gd name="T29" fmla="*/ 490 h 586"/>
              <a:gd name="T30" fmla="*/ 354 w 726"/>
              <a:gd name="T31" fmla="*/ 103 h 586"/>
              <a:gd name="T32" fmla="*/ 496 w 726"/>
              <a:gd name="T33" fmla="*/ 65 h 586"/>
              <a:gd name="T34" fmla="*/ 699 w 726"/>
              <a:gd name="T35" fmla="*/ 344 h 586"/>
              <a:gd name="T36" fmla="*/ 663 w 726"/>
              <a:gd name="T37" fmla="*/ 344 h 586"/>
              <a:gd name="T38" fmla="*/ 689 w 726"/>
              <a:gd name="T39" fmla="*/ 307 h 586"/>
              <a:gd name="T40" fmla="*/ 699 w 726"/>
              <a:gd name="T41" fmla="*/ 344 h 586"/>
              <a:gd name="T42" fmla="*/ 47 w 726"/>
              <a:gd name="T43" fmla="*/ 518 h 586"/>
              <a:gd name="T44" fmla="*/ 47 w 726"/>
              <a:gd name="T45" fmla="*/ 548 h 586"/>
              <a:gd name="T46" fmla="*/ 636 w 726"/>
              <a:gd name="T47" fmla="*/ 548 h 586"/>
              <a:gd name="T48" fmla="*/ 636 w 726"/>
              <a:gd name="T49" fmla="*/ 517 h 586"/>
              <a:gd name="T50" fmla="*/ 95 w 726"/>
              <a:gd name="T51" fmla="*/ 116 h 586"/>
              <a:gd name="T52" fmla="*/ 105 w 726"/>
              <a:gd name="T53" fmla="*/ 86 h 586"/>
              <a:gd name="T54" fmla="*/ 298 w 726"/>
              <a:gd name="T55" fmla="*/ 150 h 586"/>
              <a:gd name="T56" fmla="*/ 288 w 726"/>
              <a:gd name="T57" fmla="*/ 263 h 586"/>
              <a:gd name="T58" fmla="*/ 105 w 726"/>
              <a:gd name="T59" fmla="*/ 169 h 586"/>
              <a:gd name="T60" fmla="*/ 288 w 726"/>
              <a:gd name="T61" fmla="*/ 263 h 586"/>
              <a:gd name="T62" fmla="*/ 95 w 726"/>
              <a:gd name="T63" fmla="*/ 283 h 586"/>
              <a:gd name="T64" fmla="*/ 298 w 726"/>
              <a:gd name="T65" fmla="*/ 317 h 586"/>
              <a:gd name="T66" fmla="*/ 288 w 726"/>
              <a:gd name="T67" fmla="*/ 430 h 586"/>
              <a:gd name="T68" fmla="*/ 105 w 726"/>
              <a:gd name="T69" fmla="*/ 337 h 586"/>
              <a:gd name="T70" fmla="*/ 288 w 726"/>
              <a:gd name="T71" fmla="*/ 430 h 586"/>
              <a:gd name="T72" fmla="*/ 95 w 726"/>
              <a:gd name="T73" fmla="*/ 440 h 586"/>
              <a:gd name="T74" fmla="*/ 298 w 726"/>
              <a:gd name="T75" fmla="*/ 475 h 586"/>
              <a:gd name="T76" fmla="*/ 389 w 726"/>
              <a:gd name="T77" fmla="*/ 180 h 586"/>
              <a:gd name="T78" fmla="*/ 522 w 726"/>
              <a:gd name="T79" fmla="*/ 103 h 586"/>
              <a:gd name="T80" fmla="*/ 578 w 726"/>
              <a:gd name="T81" fmla="*/ 103 h 586"/>
              <a:gd name="T82" fmla="*/ 389 w 726"/>
              <a:gd name="T83" fmla="*/ 180 h 586"/>
              <a:gd name="T84" fmla="*/ 379 w 726"/>
              <a:gd name="T85" fmla="*/ 234 h 586"/>
              <a:gd name="T86" fmla="*/ 582 w 726"/>
              <a:gd name="T87" fmla="*/ 199 h 586"/>
              <a:gd name="T88" fmla="*/ 389 w 726"/>
              <a:gd name="T89" fmla="*/ 347 h 586"/>
              <a:gd name="T90" fmla="*/ 572 w 726"/>
              <a:gd name="T91" fmla="*/ 253 h 586"/>
              <a:gd name="T92" fmla="*/ 389 w 726"/>
              <a:gd name="T93" fmla="*/ 347 h 586"/>
              <a:gd name="T94" fmla="*/ 379 w 726"/>
              <a:gd name="T95" fmla="*/ 401 h 586"/>
              <a:gd name="T96" fmla="*/ 582 w 726"/>
              <a:gd name="T97" fmla="*/ 366 h 586"/>
              <a:gd name="T98" fmla="*/ 389 w 726"/>
              <a:gd name="T99" fmla="*/ 504 h 586"/>
              <a:gd name="T100" fmla="*/ 572 w 726"/>
              <a:gd name="T101" fmla="*/ 410 h 586"/>
              <a:gd name="T102" fmla="*/ 389 w 726"/>
              <a:gd name="T103" fmla="*/ 504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26" h="586">
                <a:moveTo>
                  <a:pt x="646" y="65"/>
                </a:moveTo>
                <a:lnTo>
                  <a:pt x="646" y="0"/>
                </a:lnTo>
                <a:lnTo>
                  <a:pt x="351" y="65"/>
                </a:lnTo>
                <a:lnTo>
                  <a:pt x="326" y="65"/>
                </a:lnTo>
                <a:lnTo>
                  <a:pt x="31" y="0"/>
                </a:lnTo>
                <a:lnTo>
                  <a:pt x="31" y="65"/>
                </a:lnTo>
                <a:lnTo>
                  <a:pt x="0" y="65"/>
                </a:lnTo>
                <a:lnTo>
                  <a:pt x="0" y="585"/>
                </a:lnTo>
                <a:lnTo>
                  <a:pt x="323" y="585"/>
                </a:lnTo>
                <a:lnTo>
                  <a:pt x="323" y="586"/>
                </a:lnTo>
                <a:lnTo>
                  <a:pt x="326" y="585"/>
                </a:lnTo>
                <a:lnTo>
                  <a:pt x="351" y="585"/>
                </a:lnTo>
                <a:lnTo>
                  <a:pt x="354" y="586"/>
                </a:lnTo>
                <a:lnTo>
                  <a:pt x="354" y="585"/>
                </a:lnTo>
                <a:lnTo>
                  <a:pt x="726" y="585"/>
                </a:lnTo>
                <a:lnTo>
                  <a:pt x="726" y="65"/>
                </a:lnTo>
                <a:lnTo>
                  <a:pt x="646" y="65"/>
                </a:lnTo>
                <a:close/>
                <a:moveTo>
                  <a:pt x="62" y="65"/>
                </a:moveTo>
                <a:lnTo>
                  <a:pt x="62" y="39"/>
                </a:lnTo>
                <a:lnTo>
                  <a:pt x="182" y="65"/>
                </a:lnTo>
                <a:lnTo>
                  <a:pt x="323" y="97"/>
                </a:lnTo>
                <a:lnTo>
                  <a:pt x="323" y="103"/>
                </a:lnTo>
                <a:lnTo>
                  <a:pt x="323" y="547"/>
                </a:lnTo>
                <a:lnTo>
                  <a:pt x="62" y="490"/>
                </a:lnTo>
                <a:lnTo>
                  <a:pt x="62" y="103"/>
                </a:lnTo>
                <a:lnTo>
                  <a:pt x="62" y="65"/>
                </a:lnTo>
                <a:close/>
                <a:moveTo>
                  <a:pt x="615" y="39"/>
                </a:moveTo>
                <a:lnTo>
                  <a:pt x="615" y="65"/>
                </a:lnTo>
                <a:lnTo>
                  <a:pt x="615" y="103"/>
                </a:lnTo>
                <a:lnTo>
                  <a:pt x="615" y="490"/>
                </a:lnTo>
                <a:lnTo>
                  <a:pt x="354" y="547"/>
                </a:lnTo>
                <a:lnTo>
                  <a:pt x="354" y="103"/>
                </a:lnTo>
                <a:lnTo>
                  <a:pt x="354" y="97"/>
                </a:lnTo>
                <a:lnTo>
                  <a:pt x="496" y="65"/>
                </a:lnTo>
                <a:lnTo>
                  <a:pt x="615" y="39"/>
                </a:lnTo>
                <a:close/>
                <a:moveTo>
                  <a:pt x="699" y="344"/>
                </a:moveTo>
                <a:lnTo>
                  <a:pt x="689" y="344"/>
                </a:lnTo>
                <a:lnTo>
                  <a:pt x="663" y="344"/>
                </a:lnTo>
                <a:lnTo>
                  <a:pt x="663" y="307"/>
                </a:lnTo>
                <a:lnTo>
                  <a:pt x="689" y="307"/>
                </a:lnTo>
                <a:lnTo>
                  <a:pt x="699" y="307"/>
                </a:lnTo>
                <a:lnTo>
                  <a:pt x="699" y="344"/>
                </a:lnTo>
                <a:close/>
                <a:moveTo>
                  <a:pt x="47" y="548"/>
                </a:moveTo>
                <a:lnTo>
                  <a:pt x="47" y="518"/>
                </a:lnTo>
                <a:lnTo>
                  <a:pt x="182" y="548"/>
                </a:lnTo>
                <a:lnTo>
                  <a:pt x="47" y="548"/>
                </a:lnTo>
                <a:close/>
                <a:moveTo>
                  <a:pt x="636" y="517"/>
                </a:moveTo>
                <a:lnTo>
                  <a:pt x="636" y="548"/>
                </a:lnTo>
                <a:lnTo>
                  <a:pt x="496" y="548"/>
                </a:lnTo>
                <a:lnTo>
                  <a:pt x="636" y="517"/>
                </a:lnTo>
                <a:close/>
                <a:moveTo>
                  <a:pt x="288" y="180"/>
                </a:moveTo>
                <a:lnTo>
                  <a:pt x="95" y="116"/>
                </a:lnTo>
                <a:lnTo>
                  <a:pt x="99" y="103"/>
                </a:lnTo>
                <a:lnTo>
                  <a:pt x="105" y="86"/>
                </a:lnTo>
                <a:lnTo>
                  <a:pt x="155" y="103"/>
                </a:lnTo>
                <a:lnTo>
                  <a:pt x="298" y="150"/>
                </a:lnTo>
                <a:lnTo>
                  <a:pt x="288" y="180"/>
                </a:lnTo>
                <a:close/>
                <a:moveTo>
                  <a:pt x="288" y="263"/>
                </a:moveTo>
                <a:lnTo>
                  <a:pt x="95" y="199"/>
                </a:lnTo>
                <a:lnTo>
                  <a:pt x="105" y="169"/>
                </a:lnTo>
                <a:lnTo>
                  <a:pt x="298" y="234"/>
                </a:lnTo>
                <a:lnTo>
                  <a:pt x="288" y="263"/>
                </a:lnTo>
                <a:close/>
                <a:moveTo>
                  <a:pt x="288" y="347"/>
                </a:moveTo>
                <a:lnTo>
                  <a:pt x="95" y="283"/>
                </a:lnTo>
                <a:lnTo>
                  <a:pt x="105" y="253"/>
                </a:lnTo>
                <a:lnTo>
                  <a:pt x="298" y="317"/>
                </a:lnTo>
                <a:lnTo>
                  <a:pt x="288" y="347"/>
                </a:lnTo>
                <a:close/>
                <a:moveTo>
                  <a:pt x="288" y="430"/>
                </a:moveTo>
                <a:lnTo>
                  <a:pt x="95" y="366"/>
                </a:lnTo>
                <a:lnTo>
                  <a:pt x="105" y="337"/>
                </a:lnTo>
                <a:lnTo>
                  <a:pt x="298" y="401"/>
                </a:lnTo>
                <a:lnTo>
                  <a:pt x="288" y="430"/>
                </a:lnTo>
                <a:close/>
                <a:moveTo>
                  <a:pt x="288" y="504"/>
                </a:moveTo>
                <a:lnTo>
                  <a:pt x="95" y="440"/>
                </a:lnTo>
                <a:lnTo>
                  <a:pt x="105" y="410"/>
                </a:lnTo>
                <a:lnTo>
                  <a:pt x="298" y="475"/>
                </a:lnTo>
                <a:lnTo>
                  <a:pt x="288" y="504"/>
                </a:lnTo>
                <a:close/>
                <a:moveTo>
                  <a:pt x="389" y="180"/>
                </a:moveTo>
                <a:lnTo>
                  <a:pt x="379" y="150"/>
                </a:lnTo>
                <a:lnTo>
                  <a:pt x="522" y="103"/>
                </a:lnTo>
                <a:lnTo>
                  <a:pt x="572" y="86"/>
                </a:lnTo>
                <a:lnTo>
                  <a:pt x="578" y="103"/>
                </a:lnTo>
                <a:lnTo>
                  <a:pt x="582" y="116"/>
                </a:lnTo>
                <a:lnTo>
                  <a:pt x="389" y="180"/>
                </a:lnTo>
                <a:close/>
                <a:moveTo>
                  <a:pt x="389" y="263"/>
                </a:moveTo>
                <a:lnTo>
                  <a:pt x="379" y="234"/>
                </a:lnTo>
                <a:lnTo>
                  <a:pt x="572" y="169"/>
                </a:lnTo>
                <a:lnTo>
                  <a:pt x="582" y="199"/>
                </a:lnTo>
                <a:lnTo>
                  <a:pt x="389" y="263"/>
                </a:lnTo>
                <a:close/>
                <a:moveTo>
                  <a:pt x="389" y="347"/>
                </a:moveTo>
                <a:lnTo>
                  <a:pt x="379" y="317"/>
                </a:lnTo>
                <a:lnTo>
                  <a:pt x="572" y="253"/>
                </a:lnTo>
                <a:lnTo>
                  <a:pt x="582" y="283"/>
                </a:lnTo>
                <a:lnTo>
                  <a:pt x="389" y="347"/>
                </a:lnTo>
                <a:close/>
                <a:moveTo>
                  <a:pt x="389" y="430"/>
                </a:moveTo>
                <a:lnTo>
                  <a:pt x="379" y="401"/>
                </a:lnTo>
                <a:lnTo>
                  <a:pt x="572" y="337"/>
                </a:lnTo>
                <a:lnTo>
                  <a:pt x="582" y="366"/>
                </a:lnTo>
                <a:lnTo>
                  <a:pt x="389" y="430"/>
                </a:lnTo>
                <a:close/>
                <a:moveTo>
                  <a:pt x="389" y="504"/>
                </a:moveTo>
                <a:lnTo>
                  <a:pt x="379" y="475"/>
                </a:lnTo>
                <a:lnTo>
                  <a:pt x="572" y="410"/>
                </a:lnTo>
                <a:lnTo>
                  <a:pt x="582" y="440"/>
                </a:lnTo>
                <a:lnTo>
                  <a:pt x="389" y="50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sp>
      <p:sp>
        <p:nvSpPr>
          <p:cNvPr id="90" name="圆角矩形 40"/>
          <p:cNvSpPr/>
          <p:nvPr/>
        </p:nvSpPr>
        <p:spPr>
          <a:xfrm>
            <a:off x="937710" y="3923603"/>
            <a:ext cx="2880044" cy="454419"/>
          </a:xfrm>
          <a:prstGeom prst="roundRect">
            <a:avLst>
              <a:gd name="adj" fmla="val 50000"/>
            </a:avLst>
          </a:pr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这里填入您的文本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教学分析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/>
          <p:cNvGrpSpPr/>
          <p:nvPr/>
        </p:nvGrpSpPr>
        <p:grpSpPr>
          <a:xfrm>
            <a:off x="296426" y="2686050"/>
            <a:ext cx="11603837" cy="3970689"/>
            <a:chOff x="0" y="2686050"/>
            <a:chExt cx="12191999" cy="4171950"/>
          </a:xfrm>
          <a:solidFill>
            <a:srgbClr val="CFE4D3"/>
          </a:solidFill>
        </p:grpSpPr>
        <p:sp>
          <p:nvSpPr>
            <p:cNvPr id="90" name="任意多边形 54"/>
            <p:cNvSpPr/>
            <p:nvPr/>
          </p:nvSpPr>
          <p:spPr>
            <a:xfrm>
              <a:off x="4659085" y="2686050"/>
              <a:ext cx="7532914" cy="4171950"/>
            </a:xfrm>
            <a:custGeom>
              <a:avLst/>
              <a:gdLst>
                <a:gd name="connsiteX0" fmla="*/ 6456776 w 7532914"/>
                <a:gd name="connsiteY0" fmla="*/ 0 h 4840514"/>
                <a:gd name="connsiteX1" fmla="*/ 7532907 w 7532914"/>
                <a:gd name="connsiteY1" fmla="*/ 0 h 4840514"/>
                <a:gd name="connsiteX2" fmla="*/ 7532907 w 7532914"/>
                <a:gd name="connsiteY2" fmla="*/ 691502 h 4840514"/>
                <a:gd name="connsiteX3" fmla="*/ 7532907 w 7532914"/>
                <a:gd name="connsiteY3" fmla="*/ 1383004 h 4840514"/>
                <a:gd name="connsiteX4" fmla="*/ 7532907 w 7532914"/>
                <a:gd name="connsiteY4" fmla="*/ 2074506 h 4840514"/>
                <a:gd name="connsiteX5" fmla="*/ 7532907 w 7532914"/>
                <a:gd name="connsiteY5" fmla="*/ 2766008 h 4840514"/>
                <a:gd name="connsiteX6" fmla="*/ 7532907 w 7532914"/>
                <a:gd name="connsiteY6" fmla="*/ 3457510 h 4840514"/>
                <a:gd name="connsiteX7" fmla="*/ 7532907 w 7532914"/>
                <a:gd name="connsiteY7" fmla="*/ 4149012 h 4840514"/>
                <a:gd name="connsiteX8" fmla="*/ 7532914 w 7532914"/>
                <a:gd name="connsiteY8" fmla="*/ 4149012 h 4840514"/>
                <a:gd name="connsiteX9" fmla="*/ 7532914 w 7532914"/>
                <a:gd name="connsiteY9" fmla="*/ 4840514 h 4840514"/>
                <a:gd name="connsiteX10" fmla="*/ 6456784 w 7532914"/>
                <a:gd name="connsiteY10" fmla="*/ 4840514 h 4840514"/>
                <a:gd name="connsiteX11" fmla="*/ 6456783 w 7532914"/>
                <a:gd name="connsiteY11" fmla="*/ 4840514 h 4840514"/>
                <a:gd name="connsiteX12" fmla="*/ 5380653 w 7532914"/>
                <a:gd name="connsiteY12" fmla="*/ 4840514 h 4840514"/>
                <a:gd name="connsiteX13" fmla="*/ 4304523 w 7532914"/>
                <a:gd name="connsiteY13" fmla="*/ 4840514 h 4840514"/>
                <a:gd name="connsiteX14" fmla="*/ 4304522 w 7532914"/>
                <a:gd name="connsiteY14" fmla="*/ 4840514 h 4840514"/>
                <a:gd name="connsiteX15" fmla="*/ 3228392 w 7532914"/>
                <a:gd name="connsiteY15" fmla="*/ 4840514 h 4840514"/>
                <a:gd name="connsiteX16" fmla="*/ 2152262 w 7532914"/>
                <a:gd name="connsiteY16" fmla="*/ 4840514 h 4840514"/>
                <a:gd name="connsiteX17" fmla="*/ 2152261 w 7532914"/>
                <a:gd name="connsiteY17" fmla="*/ 4840514 h 4840514"/>
                <a:gd name="connsiteX18" fmla="*/ 1076131 w 7532914"/>
                <a:gd name="connsiteY18" fmla="*/ 4840514 h 4840514"/>
                <a:gd name="connsiteX19" fmla="*/ 0 w 7532914"/>
                <a:gd name="connsiteY19" fmla="*/ 4840514 h 4840514"/>
                <a:gd name="connsiteX20" fmla="*/ 0 w 7532914"/>
                <a:gd name="connsiteY20" fmla="*/ 4149012 h 4840514"/>
                <a:gd name="connsiteX21" fmla="*/ 1076131 w 7532914"/>
                <a:gd name="connsiteY21" fmla="*/ 4149012 h 4840514"/>
                <a:gd name="connsiteX22" fmla="*/ 1076131 w 7532914"/>
                <a:gd name="connsiteY22" fmla="*/ 3457510 h 4840514"/>
                <a:gd name="connsiteX23" fmla="*/ 2152260 w 7532914"/>
                <a:gd name="connsiteY23" fmla="*/ 3457510 h 4840514"/>
                <a:gd name="connsiteX24" fmla="*/ 2152260 w 7532914"/>
                <a:gd name="connsiteY24" fmla="*/ 2766008 h 4840514"/>
                <a:gd name="connsiteX25" fmla="*/ 3228389 w 7532914"/>
                <a:gd name="connsiteY25" fmla="*/ 2766008 h 4840514"/>
                <a:gd name="connsiteX26" fmla="*/ 3228389 w 7532914"/>
                <a:gd name="connsiteY26" fmla="*/ 2074506 h 4840514"/>
                <a:gd name="connsiteX27" fmla="*/ 4304518 w 7532914"/>
                <a:gd name="connsiteY27" fmla="*/ 2074506 h 4840514"/>
                <a:gd name="connsiteX28" fmla="*/ 4304518 w 7532914"/>
                <a:gd name="connsiteY28" fmla="*/ 1383004 h 4840514"/>
                <a:gd name="connsiteX29" fmla="*/ 5380647 w 7532914"/>
                <a:gd name="connsiteY29" fmla="*/ 1383004 h 4840514"/>
                <a:gd name="connsiteX30" fmla="*/ 5380647 w 7532914"/>
                <a:gd name="connsiteY30" fmla="*/ 691502 h 4840514"/>
                <a:gd name="connsiteX31" fmla="*/ 6456776 w 7532914"/>
                <a:gd name="connsiteY31" fmla="*/ 691502 h 4840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532914" h="4840514">
                  <a:moveTo>
                    <a:pt x="6456776" y="0"/>
                  </a:moveTo>
                  <a:lnTo>
                    <a:pt x="7532907" y="0"/>
                  </a:lnTo>
                  <a:lnTo>
                    <a:pt x="7532907" y="691502"/>
                  </a:lnTo>
                  <a:lnTo>
                    <a:pt x="7532907" y="1383004"/>
                  </a:lnTo>
                  <a:lnTo>
                    <a:pt x="7532907" y="2074506"/>
                  </a:lnTo>
                  <a:lnTo>
                    <a:pt x="7532907" y="2766008"/>
                  </a:lnTo>
                  <a:lnTo>
                    <a:pt x="7532907" y="3457510"/>
                  </a:lnTo>
                  <a:lnTo>
                    <a:pt x="7532907" y="4149012"/>
                  </a:lnTo>
                  <a:lnTo>
                    <a:pt x="7532914" y="4149012"/>
                  </a:lnTo>
                  <a:lnTo>
                    <a:pt x="7532914" y="4840514"/>
                  </a:lnTo>
                  <a:lnTo>
                    <a:pt x="6456784" y="4840514"/>
                  </a:lnTo>
                  <a:lnTo>
                    <a:pt x="6456783" y="4840514"/>
                  </a:lnTo>
                  <a:lnTo>
                    <a:pt x="5380653" y="4840514"/>
                  </a:lnTo>
                  <a:lnTo>
                    <a:pt x="4304523" y="4840514"/>
                  </a:lnTo>
                  <a:lnTo>
                    <a:pt x="4304522" y="4840514"/>
                  </a:lnTo>
                  <a:lnTo>
                    <a:pt x="3228392" y="4840514"/>
                  </a:lnTo>
                  <a:lnTo>
                    <a:pt x="2152262" y="4840514"/>
                  </a:lnTo>
                  <a:lnTo>
                    <a:pt x="2152261" y="4840514"/>
                  </a:lnTo>
                  <a:lnTo>
                    <a:pt x="1076131" y="4840514"/>
                  </a:lnTo>
                  <a:lnTo>
                    <a:pt x="0" y="4840514"/>
                  </a:lnTo>
                  <a:lnTo>
                    <a:pt x="0" y="4149012"/>
                  </a:lnTo>
                  <a:lnTo>
                    <a:pt x="1076131" y="4149012"/>
                  </a:lnTo>
                  <a:lnTo>
                    <a:pt x="1076131" y="3457510"/>
                  </a:lnTo>
                  <a:lnTo>
                    <a:pt x="2152260" y="3457510"/>
                  </a:lnTo>
                  <a:lnTo>
                    <a:pt x="2152260" y="2766008"/>
                  </a:lnTo>
                  <a:lnTo>
                    <a:pt x="3228389" y="2766008"/>
                  </a:lnTo>
                  <a:lnTo>
                    <a:pt x="3228389" y="2074506"/>
                  </a:lnTo>
                  <a:lnTo>
                    <a:pt x="4304518" y="2074506"/>
                  </a:lnTo>
                  <a:lnTo>
                    <a:pt x="4304518" y="1383004"/>
                  </a:lnTo>
                  <a:lnTo>
                    <a:pt x="5380647" y="1383004"/>
                  </a:lnTo>
                  <a:lnTo>
                    <a:pt x="5380647" y="691502"/>
                  </a:lnTo>
                  <a:lnTo>
                    <a:pt x="6456776" y="69150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0" y="6691086"/>
              <a:ext cx="4659085" cy="1669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 flipH="1">
            <a:off x="713769" y="5343525"/>
            <a:ext cx="2269056" cy="1347561"/>
            <a:chOff x="2197100" y="5726683"/>
            <a:chExt cx="1090613" cy="647700"/>
          </a:xfrm>
          <a:solidFill>
            <a:srgbClr val="94BC90"/>
          </a:solidFill>
        </p:grpSpPr>
        <p:sp>
          <p:nvSpPr>
            <p:cNvPr id="94" name="Freeform 150"/>
            <p:cNvSpPr/>
            <p:nvPr/>
          </p:nvSpPr>
          <p:spPr bwMode="auto">
            <a:xfrm>
              <a:off x="2292350" y="5856858"/>
              <a:ext cx="276225" cy="517525"/>
            </a:xfrm>
            <a:custGeom>
              <a:avLst/>
              <a:gdLst>
                <a:gd name="T0" fmla="*/ 138 w 140"/>
                <a:gd name="T1" fmla="*/ 112 h 262"/>
                <a:gd name="T2" fmla="*/ 113 w 140"/>
                <a:gd name="T3" fmla="*/ 16 h 262"/>
                <a:gd name="T4" fmla="*/ 78 w 140"/>
                <a:gd name="T5" fmla="*/ 3 h 262"/>
                <a:gd name="T6" fmla="*/ 61 w 140"/>
                <a:gd name="T7" fmla="*/ 15 h 262"/>
                <a:gd name="T8" fmla="*/ 16 w 140"/>
                <a:gd name="T9" fmla="*/ 59 h 262"/>
                <a:gd name="T10" fmla="*/ 16 w 140"/>
                <a:gd name="T11" fmla="*/ 79 h 262"/>
                <a:gd name="T12" fmla="*/ 26 w 140"/>
                <a:gd name="T13" fmla="*/ 84 h 262"/>
                <a:gd name="T14" fmla="*/ 36 w 140"/>
                <a:gd name="T15" fmla="*/ 80 h 262"/>
                <a:gd name="T16" fmla="*/ 68 w 140"/>
                <a:gd name="T17" fmla="*/ 50 h 262"/>
                <a:gd name="T18" fmla="*/ 83 w 140"/>
                <a:gd name="T19" fmla="*/ 107 h 262"/>
                <a:gd name="T20" fmla="*/ 12 w 140"/>
                <a:gd name="T21" fmla="*/ 141 h 262"/>
                <a:gd name="T22" fmla="*/ 3 w 140"/>
                <a:gd name="T23" fmla="*/ 163 h 262"/>
                <a:gd name="T24" fmla="*/ 3 w 140"/>
                <a:gd name="T25" fmla="*/ 164 h 262"/>
                <a:gd name="T26" fmla="*/ 25 w 140"/>
                <a:gd name="T27" fmla="*/ 250 h 262"/>
                <a:gd name="T28" fmla="*/ 36 w 140"/>
                <a:gd name="T29" fmla="*/ 260 h 262"/>
                <a:gd name="T30" fmla="*/ 58 w 140"/>
                <a:gd name="T31" fmla="*/ 244 h 262"/>
                <a:gd name="T32" fmla="*/ 53 w 140"/>
                <a:gd name="T33" fmla="*/ 216 h 262"/>
                <a:gd name="T34" fmla="*/ 41 w 140"/>
                <a:gd name="T35" fmla="*/ 167 h 262"/>
                <a:gd name="T36" fmla="*/ 92 w 140"/>
                <a:gd name="T37" fmla="*/ 148 h 262"/>
                <a:gd name="T38" fmla="*/ 129 w 140"/>
                <a:gd name="T39" fmla="*/ 132 h 262"/>
                <a:gd name="T40" fmla="*/ 138 w 140"/>
                <a:gd name="T41" fmla="*/ 11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2">
                  <a:moveTo>
                    <a:pt x="138" y="112"/>
                  </a:moveTo>
                  <a:cubicBezTo>
                    <a:pt x="113" y="16"/>
                    <a:pt x="113" y="16"/>
                    <a:pt x="113" y="16"/>
                  </a:cubicBezTo>
                  <a:cubicBezTo>
                    <a:pt x="110" y="5"/>
                    <a:pt x="90" y="0"/>
                    <a:pt x="78" y="3"/>
                  </a:cubicBezTo>
                  <a:cubicBezTo>
                    <a:pt x="72" y="5"/>
                    <a:pt x="67" y="9"/>
                    <a:pt x="61" y="15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0" y="65"/>
                    <a:pt x="10" y="74"/>
                    <a:pt x="16" y="79"/>
                  </a:cubicBezTo>
                  <a:cubicBezTo>
                    <a:pt x="18" y="82"/>
                    <a:pt x="22" y="84"/>
                    <a:pt x="26" y="84"/>
                  </a:cubicBezTo>
                  <a:cubicBezTo>
                    <a:pt x="30" y="84"/>
                    <a:pt x="33" y="83"/>
                    <a:pt x="36" y="8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4" y="145"/>
                    <a:pt x="0" y="155"/>
                    <a:pt x="3" y="163"/>
                  </a:cubicBezTo>
                  <a:cubicBezTo>
                    <a:pt x="3" y="164"/>
                    <a:pt x="3" y="164"/>
                    <a:pt x="3" y="164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6" y="254"/>
                    <a:pt x="30" y="259"/>
                    <a:pt x="36" y="260"/>
                  </a:cubicBezTo>
                  <a:cubicBezTo>
                    <a:pt x="48" y="262"/>
                    <a:pt x="55" y="259"/>
                    <a:pt x="58" y="244"/>
                  </a:cubicBezTo>
                  <a:cubicBezTo>
                    <a:pt x="59" y="235"/>
                    <a:pt x="53" y="216"/>
                    <a:pt x="53" y="216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83" y="151"/>
                    <a:pt x="92" y="148"/>
                  </a:cubicBezTo>
                  <a:cubicBezTo>
                    <a:pt x="100" y="145"/>
                    <a:pt x="121" y="137"/>
                    <a:pt x="129" y="132"/>
                  </a:cubicBezTo>
                  <a:cubicBezTo>
                    <a:pt x="135" y="127"/>
                    <a:pt x="140" y="120"/>
                    <a:pt x="13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2197100" y="5726683"/>
              <a:ext cx="1090613" cy="560388"/>
              <a:chOff x="6122988" y="5173664"/>
              <a:chExt cx="1090613" cy="560388"/>
            </a:xfrm>
            <a:grpFill/>
          </p:grpSpPr>
          <p:sp>
            <p:nvSpPr>
              <p:cNvPr id="96" name="Freeform 147"/>
              <p:cNvSpPr/>
              <p:nvPr/>
            </p:nvSpPr>
            <p:spPr bwMode="auto">
              <a:xfrm>
                <a:off x="6859588" y="5345114"/>
                <a:ext cx="165100" cy="125413"/>
              </a:xfrm>
              <a:custGeom>
                <a:avLst/>
                <a:gdLst>
                  <a:gd name="T0" fmla="*/ 79 w 83"/>
                  <a:gd name="T1" fmla="*/ 25 h 63"/>
                  <a:gd name="T2" fmla="*/ 59 w 83"/>
                  <a:gd name="T3" fmla="*/ 14 h 63"/>
                  <a:gd name="T4" fmla="*/ 3 w 83"/>
                  <a:gd name="T5" fmla="*/ 28 h 63"/>
                  <a:gd name="T6" fmla="*/ 0 w 83"/>
                  <a:gd name="T7" fmla="*/ 31 h 63"/>
                  <a:gd name="T8" fmla="*/ 1 w 83"/>
                  <a:gd name="T9" fmla="*/ 33 h 63"/>
                  <a:gd name="T10" fmla="*/ 37 w 83"/>
                  <a:gd name="T11" fmla="*/ 57 h 63"/>
                  <a:gd name="T12" fmla="*/ 54 w 83"/>
                  <a:gd name="T13" fmla="*/ 44 h 63"/>
                  <a:gd name="T14" fmla="*/ 83 w 83"/>
                  <a:gd name="T15" fmla="*/ 28 h 63"/>
                  <a:gd name="T16" fmla="*/ 79 w 83"/>
                  <a:gd name="T17" fmla="*/ 2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63">
                    <a:moveTo>
                      <a:pt x="79" y="25"/>
                    </a:moveTo>
                    <a:cubicBezTo>
                      <a:pt x="74" y="21"/>
                      <a:pt x="65" y="17"/>
                      <a:pt x="59" y="14"/>
                    </a:cubicBezTo>
                    <a:cubicBezTo>
                      <a:pt x="35" y="0"/>
                      <a:pt x="23" y="14"/>
                      <a:pt x="3" y="28"/>
                    </a:cubicBezTo>
                    <a:cubicBezTo>
                      <a:pt x="1" y="29"/>
                      <a:pt x="1" y="30"/>
                      <a:pt x="0" y="31"/>
                    </a:cubicBezTo>
                    <a:cubicBezTo>
                      <a:pt x="0" y="32"/>
                      <a:pt x="1" y="32"/>
                      <a:pt x="1" y="33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45" y="63"/>
                      <a:pt x="51" y="47"/>
                      <a:pt x="54" y="44"/>
                    </a:cubicBezTo>
                    <a:cubicBezTo>
                      <a:pt x="61" y="36"/>
                      <a:pt x="71" y="28"/>
                      <a:pt x="83" y="28"/>
                    </a:cubicBezTo>
                    <a:cubicBezTo>
                      <a:pt x="82" y="27"/>
                      <a:pt x="81" y="26"/>
                      <a:pt x="7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148"/>
              <p:cNvSpPr/>
              <p:nvPr/>
            </p:nvSpPr>
            <p:spPr bwMode="auto">
              <a:xfrm>
                <a:off x="7100888" y="5448302"/>
                <a:ext cx="112713" cy="92075"/>
              </a:xfrm>
              <a:custGeom>
                <a:avLst/>
                <a:gdLst>
                  <a:gd name="T0" fmla="*/ 48 w 57"/>
                  <a:gd name="T1" fmla="*/ 46 h 47"/>
                  <a:gd name="T2" fmla="*/ 53 w 57"/>
                  <a:gd name="T3" fmla="*/ 47 h 47"/>
                  <a:gd name="T4" fmla="*/ 54 w 57"/>
                  <a:gd name="T5" fmla="*/ 42 h 47"/>
                  <a:gd name="T6" fmla="*/ 55 w 57"/>
                  <a:gd name="T7" fmla="*/ 36 h 47"/>
                  <a:gd name="T8" fmla="*/ 57 w 57"/>
                  <a:gd name="T9" fmla="*/ 19 h 47"/>
                  <a:gd name="T10" fmla="*/ 57 w 57"/>
                  <a:gd name="T11" fmla="*/ 18 h 47"/>
                  <a:gd name="T12" fmla="*/ 46 w 57"/>
                  <a:gd name="T13" fmla="*/ 16 h 47"/>
                  <a:gd name="T14" fmla="*/ 16 w 57"/>
                  <a:gd name="T15" fmla="*/ 1 h 47"/>
                  <a:gd name="T16" fmla="*/ 13 w 57"/>
                  <a:gd name="T17" fmla="*/ 1 h 47"/>
                  <a:gd name="T18" fmla="*/ 11 w 57"/>
                  <a:gd name="T19" fmla="*/ 2 h 47"/>
                  <a:gd name="T20" fmla="*/ 0 w 57"/>
                  <a:gd name="T21" fmla="*/ 25 h 47"/>
                  <a:gd name="T22" fmla="*/ 0 w 57"/>
                  <a:gd name="T23" fmla="*/ 27 h 47"/>
                  <a:gd name="T24" fmla="*/ 2 w 57"/>
                  <a:gd name="T25" fmla="*/ 29 h 47"/>
                  <a:gd name="T26" fmla="*/ 28 w 57"/>
                  <a:gd name="T27" fmla="*/ 41 h 47"/>
                  <a:gd name="T28" fmla="*/ 48 w 57"/>
                  <a:gd name="T2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" h="47">
                    <a:moveTo>
                      <a:pt x="48" y="46"/>
                    </a:moveTo>
                    <a:cubicBezTo>
                      <a:pt x="49" y="46"/>
                      <a:pt x="51" y="47"/>
                      <a:pt x="53" y="47"/>
                    </a:cubicBezTo>
                    <a:cubicBezTo>
                      <a:pt x="53" y="47"/>
                      <a:pt x="54" y="43"/>
                      <a:pt x="54" y="42"/>
                    </a:cubicBezTo>
                    <a:cubicBezTo>
                      <a:pt x="54" y="40"/>
                      <a:pt x="54" y="38"/>
                      <a:pt x="55" y="36"/>
                    </a:cubicBezTo>
                    <a:cubicBezTo>
                      <a:pt x="55" y="31"/>
                      <a:pt x="57" y="25"/>
                      <a:pt x="57" y="19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4" y="16"/>
                      <a:pt x="49" y="17"/>
                      <a:pt x="46" y="16"/>
                    </a:cubicBezTo>
                    <a:cubicBezTo>
                      <a:pt x="35" y="11"/>
                      <a:pt x="26" y="6"/>
                      <a:pt x="16" y="1"/>
                    </a:cubicBezTo>
                    <a:cubicBezTo>
                      <a:pt x="15" y="1"/>
                      <a:pt x="14" y="0"/>
                      <a:pt x="13" y="1"/>
                    </a:cubicBezTo>
                    <a:cubicBezTo>
                      <a:pt x="12" y="1"/>
                      <a:pt x="11" y="1"/>
                      <a:pt x="11" y="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0" y="27"/>
                    </a:cubicBezTo>
                    <a:cubicBezTo>
                      <a:pt x="1" y="28"/>
                      <a:pt x="1" y="28"/>
                      <a:pt x="2" y="29"/>
                    </a:cubicBezTo>
                    <a:cubicBezTo>
                      <a:pt x="11" y="33"/>
                      <a:pt x="19" y="38"/>
                      <a:pt x="28" y="41"/>
                    </a:cubicBezTo>
                    <a:cubicBezTo>
                      <a:pt x="34" y="44"/>
                      <a:pt x="41" y="45"/>
                      <a:pt x="48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Oval 149"/>
              <p:cNvSpPr>
                <a:spLocks noChangeArrowheads="1"/>
              </p:cNvSpPr>
              <p:nvPr/>
            </p:nvSpPr>
            <p:spPr bwMode="auto">
              <a:xfrm>
                <a:off x="6232526" y="5173664"/>
                <a:ext cx="150813" cy="152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151"/>
              <p:cNvSpPr/>
              <p:nvPr/>
            </p:nvSpPr>
            <p:spPr bwMode="auto">
              <a:xfrm>
                <a:off x="6122988" y="5351464"/>
                <a:ext cx="176213" cy="122238"/>
              </a:xfrm>
              <a:custGeom>
                <a:avLst/>
                <a:gdLst>
                  <a:gd name="T0" fmla="*/ 8 w 89"/>
                  <a:gd name="T1" fmla="*/ 27 h 62"/>
                  <a:gd name="T2" fmla="*/ 4 w 89"/>
                  <a:gd name="T3" fmla="*/ 8 h 62"/>
                  <a:gd name="T4" fmla="*/ 23 w 89"/>
                  <a:gd name="T5" fmla="*/ 4 h 62"/>
                  <a:gd name="T6" fmla="*/ 81 w 89"/>
                  <a:gd name="T7" fmla="*/ 35 h 62"/>
                  <a:gd name="T8" fmla="*/ 85 w 89"/>
                  <a:gd name="T9" fmla="*/ 54 h 62"/>
                  <a:gd name="T10" fmla="*/ 66 w 89"/>
                  <a:gd name="T11" fmla="*/ 58 h 62"/>
                  <a:gd name="T12" fmla="*/ 8 w 89"/>
                  <a:gd name="T13" fmla="*/ 2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62">
                    <a:moveTo>
                      <a:pt x="8" y="27"/>
                    </a:moveTo>
                    <a:cubicBezTo>
                      <a:pt x="2" y="23"/>
                      <a:pt x="0" y="14"/>
                      <a:pt x="4" y="8"/>
                    </a:cubicBezTo>
                    <a:cubicBezTo>
                      <a:pt x="8" y="2"/>
                      <a:pt x="17" y="0"/>
                      <a:pt x="23" y="4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7" y="39"/>
                      <a:pt x="89" y="48"/>
                      <a:pt x="85" y="54"/>
                    </a:cubicBezTo>
                    <a:cubicBezTo>
                      <a:pt x="81" y="60"/>
                      <a:pt x="72" y="62"/>
                      <a:pt x="66" y="58"/>
                    </a:cubicBezTo>
                    <a:lnTo>
                      <a:pt x="8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152"/>
              <p:cNvSpPr/>
              <p:nvPr/>
            </p:nvSpPr>
            <p:spPr bwMode="auto">
              <a:xfrm>
                <a:off x="6362701" y="5305427"/>
                <a:ext cx="282575" cy="125413"/>
              </a:xfrm>
              <a:custGeom>
                <a:avLst/>
                <a:gdLst>
                  <a:gd name="T0" fmla="*/ 11 w 143"/>
                  <a:gd name="T1" fmla="*/ 28 h 63"/>
                  <a:gd name="T2" fmla="*/ 3 w 143"/>
                  <a:gd name="T3" fmla="*/ 10 h 63"/>
                  <a:gd name="T4" fmla="*/ 21 w 143"/>
                  <a:gd name="T5" fmla="*/ 3 h 63"/>
                  <a:gd name="T6" fmla="*/ 132 w 143"/>
                  <a:gd name="T7" fmla="*/ 34 h 63"/>
                  <a:gd name="T8" fmla="*/ 140 w 143"/>
                  <a:gd name="T9" fmla="*/ 52 h 63"/>
                  <a:gd name="T10" fmla="*/ 122 w 143"/>
                  <a:gd name="T11" fmla="*/ 60 h 63"/>
                  <a:gd name="T12" fmla="*/ 11 w 143"/>
                  <a:gd name="T13" fmla="*/ 2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3" h="63">
                    <a:moveTo>
                      <a:pt x="11" y="28"/>
                    </a:moveTo>
                    <a:cubicBezTo>
                      <a:pt x="4" y="25"/>
                      <a:pt x="0" y="17"/>
                      <a:pt x="3" y="10"/>
                    </a:cubicBezTo>
                    <a:cubicBezTo>
                      <a:pt x="6" y="3"/>
                      <a:pt x="14" y="0"/>
                      <a:pt x="21" y="3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9" y="37"/>
                      <a:pt x="143" y="45"/>
                      <a:pt x="140" y="52"/>
                    </a:cubicBezTo>
                    <a:cubicBezTo>
                      <a:pt x="137" y="59"/>
                      <a:pt x="129" y="63"/>
                      <a:pt x="122" y="60"/>
                    </a:cubicBezTo>
                    <a:lnTo>
                      <a:pt x="1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Freeform 153"/>
              <p:cNvSpPr/>
              <p:nvPr/>
            </p:nvSpPr>
            <p:spPr bwMode="auto">
              <a:xfrm>
                <a:off x="6399213" y="5481639"/>
                <a:ext cx="200025" cy="234950"/>
              </a:xfrm>
              <a:custGeom>
                <a:avLst/>
                <a:gdLst>
                  <a:gd name="T0" fmla="*/ 95 w 101"/>
                  <a:gd name="T1" fmla="*/ 85 h 119"/>
                  <a:gd name="T2" fmla="*/ 92 w 101"/>
                  <a:gd name="T3" fmla="*/ 112 h 119"/>
                  <a:gd name="T4" fmla="*/ 65 w 101"/>
                  <a:gd name="T5" fmla="*/ 109 h 119"/>
                  <a:gd name="T6" fmla="*/ 7 w 101"/>
                  <a:gd name="T7" fmla="*/ 33 h 119"/>
                  <a:gd name="T8" fmla="*/ 10 w 101"/>
                  <a:gd name="T9" fmla="*/ 6 h 119"/>
                  <a:gd name="T10" fmla="*/ 37 w 101"/>
                  <a:gd name="T11" fmla="*/ 10 h 119"/>
                  <a:gd name="T12" fmla="*/ 95 w 101"/>
                  <a:gd name="T13" fmla="*/ 8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" h="119">
                    <a:moveTo>
                      <a:pt x="95" y="85"/>
                    </a:moveTo>
                    <a:cubicBezTo>
                      <a:pt x="101" y="94"/>
                      <a:pt x="100" y="106"/>
                      <a:pt x="92" y="112"/>
                    </a:cubicBezTo>
                    <a:cubicBezTo>
                      <a:pt x="83" y="119"/>
                      <a:pt x="71" y="117"/>
                      <a:pt x="65" y="109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0" y="25"/>
                      <a:pt x="2" y="13"/>
                      <a:pt x="10" y="6"/>
                    </a:cubicBezTo>
                    <a:cubicBezTo>
                      <a:pt x="19" y="0"/>
                      <a:pt x="30" y="1"/>
                      <a:pt x="37" y="10"/>
                    </a:cubicBezTo>
                    <a:lnTo>
                      <a:pt x="95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Freeform 154"/>
              <p:cNvSpPr/>
              <p:nvPr/>
            </p:nvSpPr>
            <p:spPr bwMode="auto">
              <a:xfrm>
                <a:off x="6523038" y="5645152"/>
                <a:ext cx="223838" cy="88900"/>
              </a:xfrm>
              <a:custGeom>
                <a:avLst/>
                <a:gdLst>
                  <a:gd name="T0" fmla="*/ 99 w 114"/>
                  <a:gd name="T1" fmla="*/ 12 h 45"/>
                  <a:gd name="T2" fmla="*/ 113 w 114"/>
                  <a:gd name="T3" fmla="*/ 30 h 45"/>
                  <a:gd name="T4" fmla="*/ 95 w 114"/>
                  <a:gd name="T5" fmla="*/ 44 h 45"/>
                  <a:gd name="T6" fmla="*/ 15 w 114"/>
                  <a:gd name="T7" fmla="*/ 33 h 45"/>
                  <a:gd name="T8" fmla="*/ 2 w 114"/>
                  <a:gd name="T9" fmla="*/ 15 h 45"/>
                  <a:gd name="T10" fmla="*/ 20 w 114"/>
                  <a:gd name="T11" fmla="*/ 1 h 45"/>
                  <a:gd name="T12" fmla="*/ 99 w 114"/>
                  <a:gd name="T13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45">
                    <a:moveTo>
                      <a:pt x="99" y="12"/>
                    </a:moveTo>
                    <a:cubicBezTo>
                      <a:pt x="108" y="13"/>
                      <a:pt x="114" y="21"/>
                      <a:pt x="113" y="30"/>
                    </a:cubicBezTo>
                    <a:cubicBezTo>
                      <a:pt x="112" y="39"/>
                      <a:pt x="104" y="45"/>
                      <a:pt x="95" y="44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7" y="32"/>
                      <a:pt x="0" y="24"/>
                      <a:pt x="2" y="15"/>
                    </a:cubicBezTo>
                    <a:cubicBezTo>
                      <a:pt x="3" y="6"/>
                      <a:pt x="11" y="0"/>
                      <a:pt x="20" y="1"/>
                    </a:cubicBezTo>
                    <a:lnTo>
                      <a:pt x="9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Freeform 155"/>
              <p:cNvSpPr>
                <a:spLocks noEditPoints="1"/>
              </p:cNvSpPr>
              <p:nvPr/>
            </p:nvSpPr>
            <p:spPr bwMode="auto">
              <a:xfrm>
                <a:off x="6588126" y="5345114"/>
                <a:ext cx="268288" cy="282575"/>
              </a:xfrm>
              <a:custGeom>
                <a:avLst/>
                <a:gdLst>
                  <a:gd name="T0" fmla="*/ 133 w 136"/>
                  <a:gd name="T1" fmla="*/ 55 h 143"/>
                  <a:gd name="T2" fmla="*/ 132 w 136"/>
                  <a:gd name="T3" fmla="*/ 45 h 143"/>
                  <a:gd name="T4" fmla="*/ 78 w 136"/>
                  <a:gd name="T5" fmla="*/ 3 h 143"/>
                  <a:gd name="T6" fmla="*/ 69 w 136"/>
                  <a:gd name="T7" fmla="*/ 4 h 143"/>
                  <a:gd name="T8" fmla="*/ 47 w 136"/>
                  <a:gd name="T9" fmla="*/ 31 h 143"/>
                  <a:gd name="T10" fmla="*/ 37 w 136"/>
                  <a:gd name="T11" fmla="*/ 23 h 143"/>
                  <a:gd name="T12" fmla="*/ 15 w 136"/>
                  <a:gd name="T13" fmla="*/ 26 h 143"/>
                  <a:gd name="T14" fmla="*/ 11 w 136"/>
                  <a:gd name="T15" fmla="*/ 31 h 143"/>
                  <a:gd name="T16" fmla="*/ 13 w 136"/>
                  <a:gd name="T17" fmla="*/ 53 h 143"/>
                  <a:gd name="T18" fmla="*/ 24 w 136"/>
                  <a:gd name="T19" fmla="*/ 61 h 143"/>
                  <a:gd name="T20" fmla="*/ 2 w 136"/>
                  <a:gd name="T21" fmla="*/ 89 h 143"/>
                  <a:gd name="T22" fmla="*/ 3 w 136"/>
                  <a:gd name="T23" fmla="*/ 98 h 143"/>
                  <a:gd name="T24" fmla="*/ 58 w 136"/>
                  <a:gd name="T25" fmla="*/ 140 h 143"/>
                  <a:gd name="T26" fmla="*/ 67 w 136"/>
                  <a:gd name="T27" fmla="*/ 139 h 143"/>
                  <a:gd name="T28" fmla="*/ 133 w 136"/>
                  <a:gd name="T29" fmla="*/ 55 h 143"/>
                  <a:gd name="T30" fmla="*/ 19 w 136"/>
                  <a:gd name="T31" fmla="*/ 46 h 143"/>
                  <a:gd name="T32" fmla="*/ 18 w 136"/>
                  <a:gd name="T33" fmla="*/ 36 h 143"/>
                  <a:gd name="T34" fmla="*/ 22 w 136"/>
                  <a:gd name="T35" fmla="*/ 32 h 143"/>
                  <a:gd name="T36" fmla="*/ 32 w 136"/>
                  <a:gd name="T37" fmla="*/ 31 h 143"/>
                  <a:gd name="T38" fmla="*/ 41 w 136"/>
                  <a:gd name="T39" fmla="*/ 39 h 143"/>
                  <a:gd name="T40" fmla="*/ 29 w 136"/>
                  <a:gd name="T41" fmla="*/ 54 h 143"/>
                  <a:gd name="T42" fmla="*/ 19 w 136"/>
                  <a:gd name="T43" fmla="*/ 4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6" h="143">
                    <a:moveTo>
                      <a:pt x="133" y="55"/>
                    </a:moveTo>
                    <a:cubicBezTo>
                      <a:pt x="136" y="52"/>
                      <a:pt x="135" y="48"/>
                      <a:pt x="132" y="45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5" y="0"/>
                      <a:pt x="71" y="1"/>
                      <a:pt x="69" y="4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0" y="18"/>
                      <a:pt x="20" y="19"/>
                      <a:pt x="15" y="26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5" y="38"/>
                      <a:pt x="7" y="48"/>
                      <a:pt x="13" y="53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0" y="91"/>
                      <a:pt x="1" y="96"/>
                      <a:pt x="3" y="98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0" y="143"/>
                      <a:pt x="65" y="142"/>
                      <a:pt x="67" y="139"/>
                    </a:cubicBezTo>
                    <a:lnTo>
                      <a:pt x="133" y="55"/>
                    </a:lnTo>
                    <a:close/>
                    <a:moveTo>
                      <a:pt x="19" y="46"/>
                    </a:moveTo>
                    <a:cubicBezTo>
                      <a:pt x="16" y="44"/>
                      <a:pt x="16" y="39"/>
                      <a:pt x="18" y="36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4" y="29"/>
                      <a:pt x="29" y="28"/>
                      <a:pt x="32" y="3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29" y="54"/>
                      <a:pt x="29" y="54"/>
                      <a:pt x="29" y="54"/>
                    </a:cubicBezTo>
                    <a:lnTo>
                      <a:pt x="19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Freeform 156"/>
              <p:cNvSpPr/>
              <p:nvPr/>
            </p:nvSpPr>
            <p:spPr bwMode="auto">
              <a:xfrm>
                <a:off x="7054851" y="5353052"/>
                <a:ext cx="117475" cy="73025"/>
              </a:xfrm>
              <a:custGeom>
                <a:avLst/>
                <a:gdLst>
                  <a:gd name="T0" fmla="*/ 38 w 59"/>
                  <a:gd name="T1" fmla="*/ 2 h 37"/>
                  <a:gd name="T2" fmla="*/ 36 w 59"/>
                  <a:gd name="T3" fmla="*/ 3 h 37"/>
                  <a:gd name="T4" fmla="*/ 27 w 59"/>
                  <a:gd name="T5" fmla="*/ 6 h 37"/>
                  <a:gd name="T6" fmla="*/ 15 w 59"/>
                  <a:gd name="T7" fmla="*/ 5 h 37"/>
                  <a:gd name="T8" fmla="*/ 9 w 59"/>
                  <a:gd name="T9" fmla="*/ 0 h 37"/>
                  <a:gd name="T10" fmla="*/ 0 w 59"/>
                  <a:gd name="T11" fmla="*/ 2 h 37"/>
                  <a:gd name="T12" fmla="*/ 0 w 59"/>
                  <a:gd name="T13" fmla="*/ 7 h 37"/>
                  <a:gd name="T14" fmla="*/ 32 w 59"/>
                  <a:gd name="T15" fmla="*/ 35 h 37"/>
                  <a:gd name="T16" fmla="*/ 55 w 59"/>
                  <a:gd name="T17" fmla="*/ 33 h 37"/>
                  <a:gd name="T18" fmla="*/ 59 w 59"/>
                  <a:gd name="T19" fmla="*/ 32 h 37"/>
                  <a:gd name="T20" fmla="*/ 38 w 59"/>
                  <a:gd name="T21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37">
                    <a:moveTo>
                      <a:pt x="38" y="2"/>
                    </a:moveTo>
                    <a:cubicBezTo>
                      <a:pt x="37" y="3"/>
                      <a:pt x="36" y="3"/>
                      <a:pt x="36" y="3"/>
                    </a:cubicBezTo>
                    <a:cubicBezTo>
                      <a:pt x="33" y="4"/>
                      <a:pt x="30" y="5"/>
                      <a:pt x="27" y="6"/>
                    </a:cubicBezTo>
                    <a:cubicBezTo>
                      <a:pt x="23" y="6"/>
                      <a:pt x="18" y="6"/>
                      <a:pt x="15" y="5"/>
                    </a:cubicBezTo>
                    <a:cubicBezTo>
                      <a:pt x="12" y="4"/>
                      <a:pt x="10" y="2"/>
                      <a:pt x="9" y="0"/>
                    </a:cubicBezTo>
                    <a:cubicBezTo>
                      <a:pt x="6" y="1"/>
                      <a:pt x="3" y="2"/>
                      <a:pt x="0" y="2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3" y="21"/>
                      <a:pt x="19" y="33"/>
                      <a:pt x="32" y="35"/>
                    </a:cubicBezTo>
                    <a:cubicBezTo>
                      <a:pt x="39" y="37"/>
                      <a:pt x="47" y="36"/>
                      <a:pt x="55" y="33"/>
                    </a:cubicBezTo>
                    <a:cubicBezTo>
                      <a:pt x="56" y="33"/>
                      <a:pt x="57" y="32"/>
                      <a:pt x="59" y="32"/>
                    </a:cubicBezTo>
                    <a:cubicBezTo>
                      <a:pt x="51" y="23"/>
                      <a:pt x="44" y="1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Freeform 157"/>
              <p:cNvSpPr/>
              <p:nvPr/>
            </p:nvSpPr>
            <p:spPr bwMode="auto">
              <a:xfrm>
                <a:off x="6373813" y="5248277"/>
                <a:ext cx="234950" cy="71438"/>
              </a:xfrm>
              <a:custGeom>
                <a:avLst/>
                <a:gdLst>
                  <a:gd name="T0" fmla="*/ 63 w 119"/>
                  <a:gd name="T1" fmla="*/ 17 h 36"/>
                  <a:gd name="T2" fmla="*/ 6 w 119"/>
                  <a:gd name="T3" fmla="*/ 28 h 36"/>
                  <a:gd name="T4" fmla="*/ 0 w 119"/>
                  <a:gd name="T5" fmla="*/ 26 h 36"/>
                  <a:gd name="T6" fmla="*/ 91 w 119"/>
                  <a:gd name="T7" fmla="*/ 6 h 36"/>
                  <a:gd name="T8" fmla="*/ 116 w 119"/>
                  <a:gd name="T9" fmla="*/ 11 h 36"/>
                  <a:gd name="T10" fmla="*/ 119 w 119"/>
                  <a:gd name="T11" fmla="*/ 30 h 36"/>
                  <a:gd name="T12" fmla="*/ 103 w 119"/>
                  <a:gd name="T13" fmla="*/ 36 h 36"/>
                  <a:gd name="T14" fmla="*/ 63 w 119"/>
                  <a:gd name="T15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9" h="36">
                    <a:moveTo>
                      <a:pt x="63" y="17"/>
                    </a:moveTo>
                    <a:cubicBezTo>
                      <a:pt x="47" y="15"/>
                      <a:pt x="20" y="18"/>
                      <a:pt x="6" y="28"/>
                    </a:cubicBezTo>
                    <a:cubicBezTo>
                      <a:pt x="4" y="27"/>
                      <a:pt x="2" y="27"/>
                      <a:pt x="0" y="26"/>
                    </a:cubicBezTo>
                    <a:cubicBezTo>
                      <a:pt x="26" y="8"/>
                      <a:pt x="60" y="0"/>
                      <a:pt x="91" y="6"/>
                    </a:cubicBezTo>
                    <a:cubicBezTo>
                      <a:pt x="98" y="7"/>
                      <a:pt x="115" y="10"/>
                      <a:pt x="116" y="11"/>
                    </a:cubicBezTo>
                    <a:cubicBezTo>
                      <a:pt x="116" y="12"/>
                      <a:pt x="118" y="25"/>
                      <a:pt x="119" y="30"/>
                    </a:cubicBezTo>
                    <a:cubicBezTo>
                      <a:pt x="114" y="32"/>
                      <a:pt x="108" y="33"/>
                      <a:pt x="103" y="36"/>
                    </a:cubicBezTo>
                    <a:cubicBezTo>
                      <a:pt x="95" y="24"/>
                      <a:pt x="76" y="19"/>
                      <a:pt x="6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106" name="任意多边形 113"/>
          <p:cNvSpPr/>
          <p:nvPr/>
        </p:nvSpPr>
        <p:spPr>
          <a:xfrm>
            <a:off x="1085850" y="4248150"/>
            <a:ext cx="2352675" cy="1009650"/>
          </a:xfrm>
          <a:custGeom>
            <a:avLst/>
            <a:gdLst>
              <a:gd name="connsiteX0" fmla="*/ 0 w 2352675"/>
              <a:gd name="connsiteY0" fmla="*/ 0 h 1009650"/>
              <a:gd name="connsiteX1" fmla="*/ 2352675 w 2352675"/>
              <a:gd name="connsiteY1" fmla="*/ 0 h 1009650"/>
              <a:gd name="connsiteX2" fmla="*/ 2352675 w 2352675"/>
              <a:gd name="connsiteY2" fmla="*/ 10096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2675" h="1009650">
                <a:moveTo>
                  <a:pt x="0" y="0"/>
                </a:moveTo>
                <a:lnTo>
                  <a:pt x="2352675" y="0"/>
                </a:lnTo>
                <a:lnTo>
                  <a:pt x="2352675" y="1009650"/>
                </a:lnTo>
              </a:path>
            </a:pathLst>
          </a:custGeom>
          <a:noFill/>
          <a:ln w="6350">
            <a:solidFill>
              <a:srgbClr val="CFE4D3"/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任意多边形 124"/>
          <p:cNvSpPr/>
          <p:nvPr/>
        </p:nvSpPr>
        <p:spPr>
          <a:xfrm>
            <a:off x="4954457" y="3424238"/>
            <a:ext cx="2352675" cy="1009650"/>
          </a:xfrm>
          <a:custGeom>
            <a:avLst/>
            <a:gdLst>
              <a:gd name="connsiteX0" fmla="*/ 0 w 2352675"/>
              <a:gd name="connsiteY0" fmla="*/ 0 h 1009650"/>
              <a:gd name="connsiteX1" fmla="*/ 2352675 w 2352675"/>
              <a:gd name="connsiteY1" fmla="*/ 0 h 1009650"/>
              <a:gd name="connsiteX2" fmla="*/ 2352675 w 2352675"/>
              <a:gd name="connsiteY2" fmla="*/ 10096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2675" h="1009650">
                <a:moveTo>
                  <a:pt x="0" y="0"/>
                </a:moveTo>
                <a:lnTo>
                  <a:pt x="2352675" y="0"/>
                </a:lnTo>
                <a:lnTo>
                  <a:pt x="2352675" y="1009650"/>
                </a:lnTo>
              </a:path>
            </a:pathLst>
          </a:custGeom>
          <a:noFill/>
          <a:ln w="6350">
            <a:solidFill>
              <a:srgbClr val="CFE4D3"/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任意多边形 126"/>
          <p:cNvSpPr/>
          <p:nvPr/>
        </p:nvSpPr>
        <p:spPr>
          <a:xfrm>
            <a:off x="8496300" y="2266950"/>
            <a:ext cx="3048000" cy="238125"/>
          </a:xfrm>
          <a:custGeom>
            <a:avLst/>
            <a:gdLst>
              <a:gd name="connsiteX0" fmla="*/ 0 w 3048000"/>
              <a:gd name="connsiteY0" fmla="*/ 0 h 238125"/>
              <a:gd name="connsiteX1" fmla="*/ 3048000 w 3048000"/>
              <a:gd name="connsiteY1" fmla="*/ 0 h 238125"/>
              <a:gd name="connsiteX2" fmla="*/ 3048000 w 3048000"/>
              <a:gd name="connsiteY2" fmla="*/ 238125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0" h="238125">
                <a:moveTo>
                  <a:pt x="0" y="0"/>
                </a:moveTo>
                <a:lnTo>
                  <a:pt x="3048000" y="0"/>
                </a:lnTo>
                <a:lnTo>
                  <a:pt x="3048000" y="238125"/>
                </a:lnTo>
              </a:path>
            </a:pathLst>
          </a:custGeom>
          <a:noFill/>
          <a:ln w="6350">
            <a:solidFill>
              <a:srgbClr val="CFE4D3"/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3"/>
          <p:cNvSpPr>
            <a:spLocks noChangeArrowheads="1"/>
          </p:cNvSpPr>
          <p:nvPr/>
        </p:nvSpPr>
        <p:spPr bwMode="auto">
          <a:xfrm>
            <a:off x="948271" y="4306496"/>
            <a:ext cx="2485815" cy="90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0" name="文本框 83"/>
          <p:cNvSpPr txBox="1">
            <a:spLocks noChangeArrowheads="1"/>
          </p:cNvSpPr>
          <p:nvPr/>
        </p:nvSpPr>
        <p:spPr bwMode="auto">
          <a:xfrm>
            <a:off x="1582823" y="3814140"/>
            <a:ext cx="18512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000" dirty="0">
                <a:solidFill>
                  <a:srgbClr val="94BC9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dirty="0">
              <a:solidFill>
                <a:srgbClr val="94BC9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1" name="矩形 13"/>
          <p:cNvSpPr>
            <a:spLocks noChangeArrowheads="1"/>
          </p:cNvSpPr>
          <p:nvPr/>
        </p:nvSpPr>
        <p:spPr bwMode="auto">
          <a:xfrm>
            <a:off x="4821317" y="3456307"/>
            <a:ext cx="2485815" cy="90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" name="文本框 83"/>
          <p:cNvSpPr txBox="1">
            <a:spLocks noChangeArrowheads="1"/>
          </p:cNvSpPr>
          <p:nvPr/>
        </p:nvSpPr>
        <p:spPr bwMode="auto">
          <a:xfrm>
            <a:off x="5455869" y="2963951"/>
            <a:ext cx="18512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000" dirty="0">
                <a:solidFill>
                  <a:srgbClr val="94BC9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dirty="0">
              <a:solidFill>
                <a:srgbClr val="94BC9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" name="矩形 13"/>
          <p:cNvSpPr>
            <a:spLocks noChangeArrowheads="1"/>
          </p:cNvSpPr>
          <p:nvPr/>
        </p:nvSpPr>
        <p:spPr bwMode="auto">
          <a:xfrm>
            <a:off x="8694363" y="2284571"/>
            <a:ext cx="2485815" cy="90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68389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4" name="文本框 83"/>
          <p:cNvSpPr txBox="1">
            <a:spLocks noChangeArrowheads="1"/>
          </p:cNvSpPr>
          <p:nvPr/>
        </p:nvSpPr>
        <p:spPr bwMode="auto">
          <a:xfrm>
            <a:off x="9328915" y="1792215"/>
            <a:ext cx="18512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51244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51244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000" dirty="0">
                <a:solidFill>
                  <a:srgbClr val="94BC9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dirty="0">
              <a:solidFill>
                <a:srgbClr val="94BC9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8049229" y="4692196"/>
            <a:ext cx="2271322" cy="565604"/>
            <a:chOff x="2082328" y="4594770"/>
            <a:chExt cx="2271322" cy="565604"/>
          </a:xfrm>
        </p:grpSpPr>
        <p:sp>
          <p:nvSpPr>
            <p:cNvPr id="116" name="文本框 115"/>
            <p:cNvSpPr txBox="1"/>
            <p:nvPr/>
          </p:nvSpPr>
          <p:spPr>
            <a:xfrm flipH="1">
              <a:off x="2082328" y="4594770"/>
              <a:ext cx="2271322" cy="565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2176462" y="5119688"/>
              <a:ext cx="181451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矩形 117"/>
          <p:cNvSpPr/>
          <p:nvPr/>
        </p:nvSpPr>
        <p:spPr>
          <a:xfrm>
            <a:off x="8049229" y="5292187"/>
            <a:ext cx="3775430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296426" y="1873638"/>
            <a:ext cx="7704321" cy="626646"/>
          </a:xfrm>
          <a:prstGeom prst="rect">
            <a:avLst/>
          </a:prstGeom>
          <a:solidFill>
            <a:srgbClr val="94BC90"/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教学分析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umn-tree-silhouette_41432"/>
          <p:cNvSpPr>
            <a:spLocks noChangeAspect="1"/>
          </p:cNvSpPr>
          <p:nvPr/>
        </p:nvSpPr>
        <p:spPr bwMode="auto">
          <a:xfrm>
            <a:off x="7422334" y="1997241"/>
            <a:ext cx="4015688" cy="375113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  <a:gd name="connsiteX128" fmla="*/ 373273 h 605239"/>
              <a:gd name="connsiteY128" fmla="*/ 373273 h 605239"/>
              <a:gd name="connsiteX129" fmla="*/ 373273 h 605239"/>
              <a:gd name="connsiteY129" fmla="*/ 373273 h 605239"/>
              <a:gd name="connsiteX130" fmla="*/ 373273 h 605239"/>
              <a:gd name="connsiteY130" fmla="*/ 373273 h 605239"/>
              <a:gd name="connsiteX131" fmla="*/ 373273 h 605239"/>
              <a:gd name="connsiteY131" fmla="*/ 373273 h 605239"/>
              <a:gd name="connsiteX132" fmla="*/ 373273 h 605239"/>
              <a:gd name="connsiteY132" fmla="*/ 373273 h 605239"/>
              <a:gd name="connsiteX133" fmla="*/ 373273 h 605239"/>
              <a:gd name="connsiteY133" fmla="*/ 373273 h 605239"/>
              <a:gd name="connsiteX134" fmla="*/ 373273 h 605239"/>
              <a:gd name="connsiteY134" fmla="*/ 373273 h 605239"/>
              <a:gd name="connsiteX135" fmla="*/ 373273 h 605239"/>
              <a:gd name="connsiteY135" fmla="*/ 373273 h 605239"/>
              <a:gd name="connsiteX136" fmla="*/ 373273 h 605239"/>
              <a:gd name="connsiteY136" fmla="*/ 373273 h 605239"/>
              <a:gd name="connsiteX137" fmla="*/ 373273 h 605239"/>
              <a:gd name="connsiteY137" fmla="*/ 373273 h 605239"/>
              <a:gd name="connsiteX138" fmla="*/ 373273 h 605239"/>
              <a:gd name="connsiteY138" fmla="*/ 373273 h 605239"/>
              <a:gd name="connsiteX139" fmla="*/ 373273 h 605239"/>
              <a:gd name="connsiteY139" fmla="*/ 373273 h 605239"/>
              <a:gd name="connsiteX140" fmla="*/ 373273 h 605239"/>
              <a:gd name="connsiteY140" fmla="*/ 373273 h 605239"/>
              <a:gd name="connsiteX141" fmla="*/ 373273 h 605239"/>
              <a:gd name="connsiteY141" fmla="*/ 373273 h 605239"/>
              <a:gd name="connsiteX142" fmla="*/ 373273 h 605239"/>
              <a:gd name="connsiteY142" fmla="*/ 373273 h 605239"/>
              <a:gd name="connsiteX143" fmla="*/ 373273 h 605239"/>
              <a:gd name="connsiteY143" fmla="*/ 373273 h 605239"/>
              <a:gd name="connsiteX144" fmla="*/ 373273 h 605239"/>
              <a:gd name="connsiteY144" fmla="*/ 373273 h 605239"/>
              <a:gd name="connsiteX145" fmla="*/ 373273 h 605239"/>
              <a:gd name="connsiteY145" fmla="*/ 373273 h 605239"/>
              <a:gd name="connsiteX146" fmla="*/ 373273 h 605239"/>
              <a:gd name="connsiteY146" fmla="*/ 373273 h 605239"/>
              <a:gd name="connsiteX147" fmla="*/ 373273 h 605239"/>
              <a:gd name="connsiteY147" fmla="*/ 373273 h 605239"/>
              <a:gd name="connsiteX148" fmla="*/ 373273 h 605239"/>
              <a:gd name="connsiteY148" fmla="*/ 373273 h 605239"/>
              <a:gd name="connsiteX149" fmla="*/ 373273 h 605239"/>
              <a:gd name="connsiteY149" fmla="*/ 373273 h 605239"/>
              <a:gd name="connsiteX150" fmla="*/ 373273 h 605239"/>
              <a:gd name="connsiteY150" fmla="*/ 373273 h 605239"/>
              <a:gd name="connsiteX151" fmla="*/ 373273 h 605239"/>
              <a:gd name="connsiteY151" fmla="*/ 373273 h 605239"/>
              <a:gd name="connsiteX152" fmla="*/ 373273 h 605239"/>
              <a:gd name="connsiteY152" fmla="*/ 373273 h 605239"/>
              <a:gd name="connsiteX153" fmla="*/ 373273 h 605239"/>
              <a:gd name="connsiteY153" fmla="*/ 373273 h 605239"/>
              <a:gd name="connsiteX154" fmla="*/ 373273 h 605239"/>
              <a:gd name="connsiteY154" fmla="*/ 373273 h 605239"/>
              <a:gd name="connsiteX155" fmla="*/ 373273 h 605239"/>
              <a:gd name="connsiteY155" fmla="*/ 373273 h 605239"/>
              <a:gd name="connsiteX156" fmla="*/ 373273 h 605239"/>
              <a:gd name="connsiteY156" fmla="*/ 373273 h 605239"/>
              <a:gd name="connsiteX157" fmla="*/ 373273 h 605239"/>
              <a:gd name="connsiteY157" fmla="*/ 373273 h 605239"/>
              <a:gd name="connsiteX158" fmla="*/ 373273 h 605239"/>
              <a:gd name="connsiteY158" fmla="*/ 373273 h 605239"/>
              <a:gd name="connsiteX159" fmla="*/ 373273 h 605239"/>
              <a:gd name="connsiteY159" fmla="*/ 373273 h 605239"/>
              <a:gd name="connsiteX160" fmla="*/ 373273 h 605239"/>
              <a:gd name="connsiteY160" fmla="*/ 373273 h 605239"/>
              <a:gd name="connsiteX161" fmla="*/ 373273 h 605239"/>
              <a:gd name="connsiteY161" fmla="*/ 373273 h 605239"/>
              <a:gd name="connsiteX162" fmla="*/ 373273 h 605239"/>
              <a:gd name="connsiteY162" fmla="*/ 373273 h 605239"/>
              <a:gd name="connsiteX163" fmla="*/ 373273 h 605239"/>
              <a:gd name="connsiteY163" fmla="*/ 373273 h 605239"/>
              <a:gd name="connsiteX164" fmla="*/ 373273 h 605239"/>
              <a:gd name="connsiteY164" fmla="*/ 373273 h 605239"/>
              <a:gd name="connsiteX165" fmla="*/ 373273 h 605239"/>
              <a:gd name="connsiteY165" fmla="*/ 373273 h 605239"/>
              <a:gd name="connsiteX166" fmla="*/ 373273 h 605239"/>
              <a:gd name="connsiteY166" fmla="*/ 373273 h 605239"/>
              <a:gd name="connsiteX167" fmla="*/ 373273 h 605239"/>
              <a:gd name="connsiteY167" fmla="*/ 373273 h 605239"/>
              <a:gd name="connsiteX168" fmla="*/ 373273 h 605239"/>
              <a:gd name="connsiteY168" fmla="*/ 373273 h 605239"/>
              <a:gd name="connsiteX169" fmla="*/ 373273 h 605239"/>
              <a:gd name="connsiteY169" fmla="*/ 373273 h 605239"/>
              <a:gd name="connsiteX170" fmla="*/ 373273 h 605239"/>
              <a:gd name="connsiteY170" fmla="*/ 373273 h 605239"/>
              <a:gd name="connsiteX171" fmla="*/ 373273 h 605239"/>
              <a:gd name="connsiteY171" fmla="*/ 373273 h 605239"/>
              <a:gd name="connsiteX172" fmla="*/ 373273 h 605239"/>
              <a:gd name="connsiteY172" fmla="*/ 373273 h 605239"/>
              <a:gd name="connsiteX173" fmla="*/ 373273 h 605239"/>
              <a:gd name="connsiteY173" fmla="*/ 373273 h 605239"/>
              <a:gd name="connsiteX174" fmla="*/ 373273 h 605239"/>
              <a:gd name="connsiteY174" fmla="*/ 373273 h 605239"/>
              <a:gd name="connsiteX175" fmla="*/ 373273 h 605239"/>
              <a:gd name="connsiteY175" fmla="*/ 373273 h 605239"/>
              <a:gd name="connsiteX176" fmla="*/ 373273 h 605239"/>
              <a:gd name="connsiteY176" fmla="*/ 373273 h 605239"/>
              <a:gd name="connsiteX177" fmla="*/ 373273 h 605239"/>
              <a:gd name="connsiteY177" fmla="*/ 373273 h 605239"/>
              <a:gd name="connsiteX178" fmla="*/ 373273 h 605239"/>
              <a:gd name="connsiteY178" fmla="*/ 373273 h 605239"/>
              <a:gd name="connsiteX179" fmla="*/ 373273 h 605239"/>
              <a:gd name="connsiteY179" fmla="*/ 373273 h 605239"/>
              <a:gd name="connsiteX180" fmla="*/ 373273 h 605239"/>
              <a:gd name="connsiteY180" fmla="*/ 373273 h 605239"/>
              <a:gd name="connsiteX181" fmla="*/ 373273 h 605239"/>
              <a:gd name="connsiteY181" fmla="*/ 373273 h 605239"/>
              <a:gd name="connsiteX182" fmla="*/ 373273 h 605239"/>
              <a:gd name="connsiteY182" fmla="*/ 373273 h 605239"/>
              <a:gd name="connsiteX183" fmla="*/ 373273 h 605239"/>
              <a:gd name="connsiteY183" fmla="*/ 373273 h 605239"/>
              <a:gd name="connsiteX184" fmla="*/ 373273 h 605239"/>
              <a:gd name="connsiteY184" fmla="*/ 373273 h 605239"/>
              <a:gd name="connsiteX185" fmla="*/ 373273 h 605239"/>
              <a:gd name="connsiteY185" fmla="*/ 373273 h 605239"/>
              <a:gd name="connsiteX186" fmla="*/ 373273 h 605239"/>
              <a:gd name="connsiteY186" fmla="*/ 373273 h 605239"/>
              <a:gd name="connsiteX187" fmla="*/ 373273 h 605239"/>
              <a:gd name="connsiteY187" fmla="*/ 373273 h 605239"/>
              <a:gd name="connsiteX188" fmla="*/ 373273 h 605239"/>
              <a:gd name="connsiteY188" fmla="*/ 373273 h 605239"/>
              <a:gd name="connsiteX189" fmla="*/ 373273 h 605239"/>
              <a:gd name="connsiteY189" fmla="*/ 373273 h 605239"/>
              <a:gd name="connsiteX190" fmla="*/ 373273 h 605239"/>
              <a:gd name="connsiteY190" fmla="*/ 373273 h 605239"/>
              <a:gd name="connsiteX191" fmla="*/ 373273 h 605239"/>
              <a:gd name="connsiteY191" fmla="*/ 373273 h 605239"/>
              <a:gd name="connsiteX192" fmla="*/ 373273 h 605239"/>
              <a:gd name="connsiteY192" fmla="*/ 373273 h 605239"/>
              <a:gd name="connsiteX193" fmla="*/ 373273 h 605239"/>
              <a:gd name="connsiteY193" fmla="*/ 373273 h 605239"/>
              <a:gd name="connsiteX194" fmla="*/ 373273 h 605239"/>
              <a:gd name="connsiteY194" fmla="*/ 373273 h 605239"/>
              <a:gd name="connsiteX195" fmla="*/ 373273 h 605239"/>
              <a:gd name="connsiteY195" fmla="*/ 373273 h 605239"/>
              <a:gd name="connsiteX196" fmla="*/ 373273 h 605239"/>
              <a:gd name="connsiteY196" fmla="*/ 373273 h 605239"/>
              <a:gd name="connsiteX197" fmla="*/ 373273 h 605239"/>
              <a:gd name="connsiteY197" fmla="*/ 373273 h 605239"/>
              <a:gd name="connsiteX198" fmla="*/ 373273 h 605239"/>
              <a:gd name="connsiteY198" fmla="*/ 373273 h 605239"/>
              <a:gd name="connsiteX199" fmla="*/ 373273 h 605239"/>
              <a:gd name="connsiteY199" fmla="*/ 373273 h 605239"/>
              <a:gd name="connsiteX200" fmla="*/ 373273 h 605239"/>
              <a:gd name="connsiteY200" fmla="*/ 373273 h 605239"/>
              <a:gd name="connsiteX201" fmla="*/ 373273 h 605239"/>
              <a:gd name="connsiteY201" fmla="*/ 373273 h 605239"/>
              <a:gd name="connsiteX202" fmla="*/ 373273 h 605239"/>
              <a:gd name="connsiteY202" fmla="*/ 373273 h 605239"/>
              <a:gd name="connsiteX203" fmla="*/ 373273 h 605239"/>
              <a:gd name="connsiteY203" fmla="*/ 373273 h 605239"/>
              <a:gd name="connsiteX204" fmla="*/ 373273 h 605239"/>
              <a:gd name="connsiteY204" fmla="*/ 373273 h 605239"/>
              <a:gd name="connsiteX205" fmla="*/ 373273 h 605239"/>
              <a:gd name="connsiteY205" fmla="*/ 373273 h 605239"/>
              <a:gd name="connsiteX206" fmla="*/ 373273 h 605239"/>
              <a:gd name="connsiteY206" fmla="*/ 373273 h 605239"/>
              <a:gd name="connsiteX207" fmla="*/ 373273 h 605239"/>
              <a:gd name="connsiteY207" fmla="*/ 373273 h 605239"/>
              <a:gd name="connsiteX208" fmla="*/ 373273 h 605239"/>
              <a:gd name="connsiteY208" fmla="*/ 373273 h 605239"/>
              <a:gd name="connsiteX209" fmla="*/ 373273 h 605239"/>
              <a:gd name="connsiteY209" fmla="*/ 373273 h 605239"/>
              <a:gd name="connsiteX210" fmla="*/ 373273 h 605239"/>
              <a:gd name="connsiteY210" fmla="*/ 373273 h 605239"/>
              <a:gd name="connsiteX211" fmla="*/ 373273 h 605239"/>
              <a:gd name="connsiteY211" fmla="*/ 373273 h 605239"/>
              <a:gd name="connsiteX212" fmla="*/ 373273 h 605239"/>
              <a:gd name="connsiteY212" fmla="*/ 373273 h 605239"/>
              <a:gd name="connsiteX213" fmla="*/ 373273 h 605239"/>
              <a:gd name="connsiteY213" fmla="*/ 373273 h 605239"/>
              <a:gd name="connsiteX214" fmla="*/ 373273 h 605239"/>
              <a:gd name="connsiteY214" fmla="*/ 373273 h 605239"/>
              <a:gd name="connsiteX215" fmla="*/ 373273 h 605239"/>
              <a:gd name="connsiteY215" fmla="*/ 373273 h 605239"/>
              <a:gd name="connsiteX216" fmla="*/ 373273 h 605239"/>
              <a:gd name="connsiteY216" fmla="*/ 373273 h 605239"/>
              <a:gd name="connsiteX217" fmla="*/ 373273 h 605239"/>
              <a:gd name="connsiteY217" fmla="*/ 373273 h 605239"/>
              <a:gd name="connsiteX218" fmla="*/ 373273 h 605239"/>
              <a:gd name="connsiteY218" fmla="*/ 373273 h 605239"/>
              <a:gd name="connsiteX219" fmla="*/ 373273 h 605239"/>
              <a:gd name="connsiteY219" fmla="*/ 373273 h 605239"/>
              <a:gd name="connsiteX220" fmla="*/ 373273 h 605239"/>
              <a:gd name="connsiteY220" fmla="*/ 373273 h 605239"/>
              <a:gd name="connsiteX221" fmla="*/ 373273 h 605239"/>
              <a:gd name="connsiteY221" fmla="*/ 373273 h 605239"/>
              <a:gd name="connsiteX222" fmla="*/ 373273 h 605239"/>
              <a:gd name="connsiteY222" fmla="*/ 373273 h 605239"/>
              <a:gd name="connsiteX223" fmla="*/ 373273 h 605239"/>
              <a:gd name="connsiteY223" fmla="*/ 373273 h 605239"/>
              <a:gd name="connsiteX224" fmla="*/ 373273 h 605239"/>
              <a:gd name="connsiteY224" fmla="*/ 373273 h 605239"/>
              <a:gd name="connsiteX225" fmla="*/ 373273 h 605239"/>
              <a:gd name="connsiteY225" fmla="*/ 373273 h 605239"/>
              <a:gd name="connsiteX226" fmla="*/ 373273 h 605239"/>
              <a:gd name="connsiteY226" fmla="*/ 373273 h 605239"/>
              <a:gd name="connsiteX227" fmla="*/ 373273 h 605239"/>
              <a:gd name="connsiteY227" fmla="*/ 373273 h 605239"/>
              <a:gd name="connsiteX228" fmla="*/ 373273 h 605239"/>
              <a:gd name="connsiteY228" fmla="*/ 373273 h 605239"/>
              <a:gd name="connsiteX229" fmla="*/ 373273 h 605239"/>
              <a:gd name="connsiteY229" fmla="*/ 373273 h 605239"/>
              <a:gd name="connsiteX230" fmla="*/ 373273 h 605239"/>
              <a:gd name="connsiteY230" fmla="*/ 373273 h 605239"/>
              <a:gd name="connsiteX231" fmla="*/ 373273 h 605239"/>
              <a:gd name="connsiteY231" fmla="*/ 373273 h 605239"/>
              <a:gd name="connsiteX232" fmla="*/ 373273 h 605239"/>
              <a:gd name="connsiteY232" fmla="*/ 373273 h 605239"/>
              <a:gd name="connsiteX233" fmla="*/ 373273 h 605239"/>
              <a:gd name="connsiteY233" fmla="*/ 373273 h 605239"/>
              <a:gd name="connsiteX234" fmla="*/ 373273 h 605239"/>
              <a:gd name="connsiteY234" fmla="*/ 373273 h 605239"/>
              <a:gd name="connsiteX235" fmla="*/ 373273 h 605239"/>
              <a:gd name="connsiteY235" fmla="*/ 373273 h 605239"/>
              <a:gd name="connsiteX236" fmla="*/ 373273 h 605239"/>
              <a:gd name="connsiteY236" fmla="*/ 373273 h 605239"/>
              <a:gd name="connsiteX237" fmla="*/ 373273 h 605239"/>
              <a:gd name="connsiteY237" fmla="*/ 373273 h 605239"/>
              <a:gd name="connsiteX238" fmla="*/ 373273 h 605239"/>
              <a:gd name="connsiteY238" fmla="*/ 373273 h 605239"/>
              <a:gd name="connsiteX239" fmla="*/ 373273 h 605239"/>
              <a:gd name="connsiteY239" fmla="*/ 373273 h 605239"/>
              <a:gd name="connsiteX240" fmla="*/ 373273 h 605239"/>
              <a:gd name="connsiteY240" fmla="*/ 373273 h 605239"/>
              <a:gd name="connsiteX241" fmla="*/ 373273 h 605239"/>
              <a:gd name="connsiteY241" fmla="*/ 373273 h 605239"/>
              <a:gd name="connsiteX242" fmla="*/ 373273 h 605239"/>
              <a:gd name="connsiteY242" fmla="*/ 373273 h 605239"/>
              <a:gd name="connsiteX243" fmla="*/ 373273 h 605239"/>
              <a:gd name="connsiteY243" fmla="*/ 373273 h 605239"/>
              <a:gd name="connsiteX244" fmla="*/ 373273 h 605239"/>
              <a:gd name="connsiteY244" fmla="*/ 373273 h 605239"/>
              <a:gd name="connsiteX245" fmla="*/ 373273 h 605239"/>
              <a:gd name="connsiteY245" fmla="*/ 373273 h 605239"/>
              <a:gd name="connsiteX246" fmla="*/ 373273 h 605239"/>
              <a:gd name="connsiteY246" fmla="*/ 373273 h 605239"/>
              <a:gd name="connsiteX247" fmla="*/ 373273 h 605239"/>
              <a:gd name="connsiteY247" fmla="*/ 373273 h 605239"/>
              <a:gd name="connsiteX248" fmla="*/ 373273 h 605239"/>
              <a:gd name="connsiteY248" fmla="*/ 373273 h 605239"/>
              <a:gd name="connsiteX249" fmla="*/ 373273 h 605239"/>
              <a:gd name="connsiteY249" fmla="*/ 373273 h 605239"/>
              <a:gd name="connsiteX250" fmla="*/ 373273 h 605239"/>
              <a:gd name="connsiteY250" fmla="*/ 373273 h 605239"/>
              <a:gd name="connsiteX251" fmla="*/ 373273 h 605239"/>
              <a:gd name="connsiteY251" fmla="*/ 373273 h 605239"/>
              <a:gd name="connsiteX252" fmla="*/ 373273 h 605239"/>
              <a:gd name="connsiteY252" fmla="*/ 373273 h 605239"/>
              <a:gd name="connsiteX253" fmla="*/ 373273 h 605239"/>
              <a:gd name="connsiteY253" fmla="*/ 373273 h 605239"/>
              <a:gd name="connsiteX254" fmla="*/ 373273 h 605239"/>
              <a:gd name="connsiteY254" fmla="*/ 373273 h 605239"/>
              <a:gd name="connsiteX255" fmla="*/ 373273 h 605239"/>
              <a:gd name="connsiteY255" fmla="*/ 373273 h 605239"/>
              <a:gd name="connsiteX256" fmla="*/ 373273 h 605239"/>
              <a:gd name="connsiteY256" fmla="*/ 373273 h 605239"/>
              <a:gd name="connsiteX257" fmla="*/ 373273 h 605239"/>
              <a:gd name="connsiteY257" fmla="*/ 373273 h 605239"/>
              <a:gd name="connsiteX258" fmla="*/ 373273 h 605239"/>
              <a:gd name="connsiteY258" fmla="*/ 373273 h 605239"/>
              <a:gd name="connsiteX259" fmla="*/ 373273 h 605239"/>
              <a:gd name="connsiteY259" fmla="*/ 373273 h 605239"/>
              <a:gd name="connsiteX260" fmla="*/ 373273 h 605239"/>
              <a:gd name="connsiteY260" fmla="*/ 373273 h 605239"/>
              <a:gd name="connsiteX261" fmla="*/ 373273 h 605239"/>
              <a:gd name="connsiteY261" fmla="*/ 373273 h 605239"/>
              <a:gd name="connsiteX262" fmla="*/ 373273 h 605239"/>
              <a:gd name="connsiteY262" fmla="*/ 373273 h 605239"/>
              <a:gd name="connsiteX263" fmla="*/ 373273 h 605239"/>
              <a:gd name="connsiteY263" fmla="*/ 373273 h 605239"/>
              <a:gd name="connsiteX264" fmla="*/ 373273 h 605239"/>
              <a:gd name="connsiteY264" fmla="*/ 373273 h 605239"/>
              <a:gd name="connsiteX265" fmla="*/ 373273 h 605239"/>
              <a:gd name="connsiteY265" fmla="*/ 373273 h 605239"/>
              <a:gd name="connsiteX266" fmla="*/ 373273 h 605239"/>
              <a:gd name="connsiteY266" fmla="*/ 373273 h 605239"/>
              <a:gd name="connsiteX267" fmla="*/ 373273 h 605239"/>
              <a:gd name="connsiteY267" fmla="*/ 373273 h 605239"/>
              <a:gd name="connsiteX268" fmla="*/ 373273 h 605239"/>
              <a:gd name="connsiteY268" fmla="*/ 373273 h 605239"/>
              <a:gd name="connsiteX269" fmla="*/ 373273 h 605239"/>
              <a:gd name="connsiteY269" fmla="*/ 373273 h 605239"/>
              <a:gd name="connsiteX270" fmla="*/ 373273 h 605239"/>
              <a:gd name="connsiteY270" fmla="*/ 373273 h 605239"/>
              <a:gd name="connsiteX271" fmla="*/ 373273 h 605239"/>
              <a:gd name="connsiteY271" fmla="*/ 373273 h 605239"/>
              <a:gd name="connsiteX272" fmla="*/ 373273 h 605239"/>
              <a:gd name="connsiteY272" fmla="*/ 373273 h 605239"/>
              <a:gd name="connsiteX273" fmla="*/ 373273 h 605239"/>
              <a:gd name="connsiteY273" fmla="*/ 373273 h 605239"/>
              <a:gd name="connsiteX274" fmla="*/ 373273 h 605239"/>
              <a:gd name="connsiteY274" fmla="*/ 373273 h 605239"/>
              <a:gd name="connsiteX275" fmla="*/ 373273 h 605239"/>
              <a:gd name="connsiteY275" fmla="*/ 373273 h 605239"/>
              <a:gd name="connsiteX276" fmla="*/ 373273 h 605239"/>
              <a:gd name="connsiteY276" fmla="*/ 373273 h 605239"/>
              <a:gd name="connsiteX277" fmla="*/ 373273 h 605239"/>
              <a:gd name="connsiteY277" fmla="*/ 373273 h 605239"/>
              <a:gd name="connsiteX278" fmla="*/ 373273 h 605239"/>
              <a:gd name="connsiteY278" fmla="*/ 373273 h 605239"/>
              <a:gd name="connsiteX279" fmla="*/ 373273 h 605239"/>
              <a:gd name="connsiteY279" fmla="*/ 373273 h 605239"/>
              <a:gd name="connsiteX280" fmla="*/ 373273 h 605239"/>
              <a:gd name="connsiteY280" fmla="*/ 373273 h 605239"/>
              <a:gd name="connsiteX281" fmla="*/ 373273 h 605239"/>
              <a:gd name="connsiteY281" fmla="*/ 373273 h 605239"/>
              <a:gd name="connsiteX282" fmla="*/ 373273 h 605239"/>
              <a:gd name="connsiteY282" fmla="*/ 373273 h 605239"/>
              <a:gd name="connsiteX283" fmla="*/ 373273 h 605239"/>
              <a:gd name="connsiteY283" fmla="*/ 373273 h 605239"/>
              <a:gd name="connsiteX284" fmla="*/ 373273 h 605239"/>
              <a:gd name="connsiteY284" fmla="*/ 373273 h 605239"/>
              <a:gd name="connsiteX285" fmla="*/ 373273 h 605239"/>
              <a:gd name="connsiteY285" fmla="*/ 373273 h 605239"/>
              <a:gd name="connsiteX286" fmla="*/ 373273 h 605239"/>
              <a:gd name="connsiteY286" fmla="*/ 373273 h 605239"/>
              <a:gd name="connsiteX287" fmla="*/ 373273 h 605239"/>
              <a:gd name="connsiteY287" fmla="*/ 373273 h 605239"/>
              <a:gd name="connsiteX288" fmla="*/ 373273 h 605239"/>
              <a:gd name="connsiteY288" fmla="*/ 373273 h 605239"/>
              <a:gd name="connsiteX289" fmla="*/ 373273 h 605239"/>
              <a:gd name="connsiteY289" fmla="*/ 373273 h 605239"/>
              <a:gd name="connsiteX290" fmla="*/ 373273 h 605239"/>
              <a:gd name="connsiteY290" fmla="*/ 373273 h 605239"/>
              <a:gd name="connsiteX291" fmla="*/ 373273 h 605239"/>
              <a:gd name="connsiteY291" fmla="*/ 373273 h 605239"/>
              <a:gd name="connsiteX292" fmla="*/ 373273 h 605239"/>
              <a:gd name="connsiteY292" fmla="*/ 373273 h 605239"/>
              <a:gd name="connsiteX293" fmla="*/ 373273 h 605239"/>
              <a:gd name="connsiteY293" fmla="*/ 373273 h 605239"/>
              <a:gd name="connsiteX294" fmla="*/ 373273 h 605239"/>
              <a:gd name="connsiteY294" fmla="*/ 373273 h 605239"/>
              <a:gd name="connsiteX295" fmla="*/ 373273 h 605239"/>
              <a:gd name="connsiteY295" fmla="*/ 373273 h 605239"/>
              <a:gd name="connsiteX296" fmla="*/ 373273 h 605239"/>
              <a:gd name="connsiteY296" fmla="*/ 373273 h 605239"/>
              <a:gd name="connsiteX297" fmla="*/ 373273 h 605239"/>
              <a:gd name="connsiteY297" fmla="*/ 373273 h 605239"/>
              <a:gd name="connsiteX298" fmla="*/ 373273 h 605239"/>
              <a:gd name="connsiteY298" fmla="*/ 373273 h 605239"/>
              <a:gd name="connsiteX299" fmla="*/ 373273 h 605239"/>
              <a:gd name="connsiteY299" fmla="*/ 373273 h 605239"/>
              <a:gd name="connsiteX300" fmla="*/ 373273 h 605239"/>
              <a:gd name="connsiteY300" fmla="*/ 373273 h 605239"/>
              <a:gd name="connsiteX301" fmla="*/ 373273 h 605239"/>
              <a:gd name="connsiteY301" fmla="*/ 373273 h 605239"/>
              <a:gd name="connsiteX302" fmla="*/ 373273 h 605239"/>
              <a:gd name="connsiteY302" fmla="*/ 373273 h 605239"/>
              <a:gd name="connsiteX303" fmla="*/ 373273 h 605239"/>
              <a:gd name="connsiteY303" fmla="*/ 373273 h 605239"/>
              <a:gd name="connsiteX304" fmla="*/ 373273 h 605239"/>
              <a:gd name="connsiteY304" fmla="*/ 373273 h 605239"/>
              <a:gd name="connsiteX305" fmla="*/ 373273 h 605239"/>
              <a:gd name="connsiteY305" fmla="*/ 373273 h 605239"/>
              <a:gd name="connsiteX306" fmla="*/ 373273 h 605239"/>
              <a:gd name="connsiteY306" fmla="*/ 373273 h 605239"/>
              <a:gd name="connsiteX307" fmla="*/ 373273 h 605239"/>
              <a:gd name="connsiteY307" fmla="*/ 373273 h 605239"/>
              <a:gd name="connsiteX308" fmla="*/ 373273 h 605239"/>
              <a:gd name="connsiteY308" fmla="*/ 373273 h 605239"/>
              <a:gd name="connsiteX309" fmla="*/ 373273 h 605239"/>
              <a:gd name="connsiteY309" fmla="*/ 373273 h 605239"/>
              <a:gd name="connsiteX310" fmla="*/ 373273 h 605239"/>
              <a:gd name="connsiteY310" fmla="*/ 373273 h 605239"/>
              <a:gd name="connsiteX311" fmla="*/ 373273 h 605239"/>
              <a:gd name="connsiteY311" fmla="*/ 373273 h 605239"/>
              <a:gd name="connsiteX312" fmla="*/ 373273 h 605239"/>
              <a:gd name="connsiteY312" fmla="*/ 373273 h 605239"/>
              <a:gd name="connsiteX313" fmla="*/ 373273 h 605239"/>
              <a:gd name="connsiteY313" fmla="*/ 373273 h 605239"/>
              <a:gd name="connsiteX314" fmla="*/ 373273 h 605239"/>
              <a:gd name="connsiteY314" fmla="*/ 373273 h 605239"/>
              <a:gd name="connsiteX315" fmla="*/ 373273 h 605239"/>
              <a:gd name="connsiteY315" fmla="*/ 373273 h 605239"/>
              <a:gd name="connsiteX316" fmla="*/ 373273 h 605239"/>
              <a:gd name="connsiteY316" fmla="*/ 373273 h 605239"/>
              <a:gd name="connsiteX317" fmla="*/ 373273 h 605239"/>
              <a:gd name="connsiteY317" fmla="*/ 373273 h 605239"/>
              <a:gd name="connsiteX318" fmla="*/ 373273 h 605239"/>
              <a:gd name="connsiteY318" fmla="*/ 373273 h 605239"/>
              <a:gd name="connsiteX319" fmla="*/ 373273 h 605239"/>
              <a:gd name="connsiteY319" fmla="*/ 373273 h 605239"/>
              <a:gd name="connsiteX320" fmla="*/ 373273 h 605239"/>
              <a:gd name="connsiteY320" fmla="*/ 373273 h 605239"/>
              <a:gd name="connsiteX321" fmla="*/ 373273 h 605239"/>
              <a:gd name="connsiteY321" fmla="*/ 373273 h 605239"/>
              <a:gd name="connsiteX322" fmla="*/ 373273 h 605239"/>
              <a:gd name="connsiteY322" fmla="*/ 373273 h 605239"/>
              <a:gd name="connsiteX323" fmla="*/ 373273 h 605239"/>
              <a:gd name="connsiteY323" fmla="*/ 373273 h 605239"/>
              <a:gd name="connsiteX324" fmla="*/ 373273 h 605239"/>
              <a:gd name="connsiteY324" fmla="*/ 373273 h 605239"/>
              <a:gd name="connsiteX325" fmla="*/ 373273 h 605239"/>
              <a:gd name="connsiteY325" fmla="*/ 373273 h 605239"/>
              <a:gd name="connsiteX326" fmla="*/ 373273 h 605239"/>
              <a:gd name="connsiteY326" fmla="*/ 373273 h 605239"/>
              <a:gd name="connsiteX327" fmla="*/ 373273 h 605239"/>
              <a:gd name="connsiteY327" fmla="*/ 373273 h 605239"/>
              <a:gd name="connsiteX328" fmla="*/ 373273 h 605239"/>
              <a:gd name="connsiteY328" fmla="*/ 373273 h 605239"/>
              <a:gd name="connsiteX329" fmla="*/ 373273 h 605239"/>
              <a:gd name="connsiteY329" fmla="*/ 373273 h 605239"/>
              <a:gd name="connsiteX330" fmla="*/ 373273 h 605239"/>
              <a:gd name="connsiteY330" fmla="*/ 373273 h 605239"/>
              <a:gd name="connsiteX331" fmla="*/ 373273 h 605239"/>
              <a:gd name="connsiteY331" fmla="*/ 373273 h 605239"/>
              <a:gd name="connsiteX332" fmla="*/ 373273 h 605239"/>
              <a:gd name="connsiteY332" fmla="*/ 373273 h 605239"/>
              <a:gd name="connsiteX333" fmla="*/ 373273 h 605239"/>
              <a:gd name="connsiteY333" fmla="*/ 373273 h 605239"/>
              <a:gd name="connsiteX334" fmla="*/ 373273 h 605239"/>
              <a:gd name="connsiteY334" fmla="*/ 373273 h 605239"/>
              <a:gd name="connsiteX335" fmla="*/ 373273 h 605239"/>
              <a:gd name="connsiteY335" fmla="*/ 373273 h 605239"/>
              <a:gd name="connsiteX336" fmla="*/ 373273 h 605239"/>
              <a:gd name="connsiteY336" fmla="*/ 373273 h 605239"/>
              <a:gd name="connsiteX337" fmla="*/ 373273 h 605239"/>
              <a:gd name="connsiteY337" fmla="*/ 373273 h 605239"/>
              <a:gd name="connsiteX338" fmla="*/ 373273 h 605239"/>
              <a:gd name="connsiteY338" fmla="*/ 373273 h 605239"/>
              <a:gd name="connsiteX339" fmla="*/ 373273 h 605239"/>
              <a:gd name="connsiteY339" fmla="*/ 373273 h 605239"/>
              <a:gd name="connsiteX340" fmla="*/ 373273 h 605239"/>
              <a:gd name="connsiteY340" fmla="*/ 373273 h 605239"/>
              <a:gd name="connsiteX341" fmla="*/ 373273 h 605239"/>
              <a:gd name="connsiteY341" fmla="*/ 373273 h 605239"/>
              <a:gd name="connsiteX342" fmla="*/ 373273 h 605239"/>
              <a:gd name="connsiteY342" fmla="*/ 373273 h 605239"/>
              <a:gd name="connsiteX343" fmla="*/ 373273 h 605239"/>
              <a:gd name="connsiteY343" fmla="*/ 373273 h 605239"/>
              <a:gd name="connsiteX344" fmla="*/ 373273 h 605239"/>
              <a:gd name="connsiteY344" fmla="*/ 373273 h 605239"/>
              <a:gd name="connsiteX345" fmla="*/ 373273 h 605239"/>
              <a:gd name="connsiteY345" fmla="*/ 373273 h 605239"/>
              <a:gd name="connsiteX346" fmla="*/ 373273 h 605239"/>
              <a:gd name="connsiteY346" fmla="*/ 373273 h 605239"/>
              <a:gd name="connsiteX347" fmla="*/ 373273 h 605239"/>
              <a:gd name="connsiteY347" fmla="*/ 373273 h 605239"/>
              <a:gd name="connsiteX348" fmla="*/ 373273 h 605239"/>
              <a:gd name="connsiteY348" fmla="*/ 373273 h 605239"/>
              <a:gd name="connsiteX349" fmla="*/ 373273 h 605239"/>
              <a:gd name="connsiteY349" fmla="*/ 373273 h 605239"/>
              <a:gd name="connsiteX350" fmla="*/ 373273 h 605239"/>
              <a:gd name="connsiteY350" fmla="*/ 373273 h 605239"/>
              <a:gd name="connsiteX351" fmla="*/ 373273 h 605239"/>
              <a:gd name="connsiteY351" fmla="*/ 373273 h 605239"/>
              <a:gd name="connsiteX352" fmla="*/ 373273 h 605239"/>
              <a:gd name="connsiteY352" fmla="*/ 373273 h 605239"/>
              <a:gd name="connsiteX353" fmla="*/ 373273 h 605239"/>
              <a:gd name="connsiteY353" fmla="*/ 373273 h 605239"/>
              <a:gd name="connsiteX354" fmla="*/ 373273 h 605239"/>
              <a:gd name="connsiteY354" fmla="*/ 373273 h 605239"/>
              <a:gd name="connsiteX355" fmla="*/ 373273 h 605239"/>
              <a:gd name="connsiteY355" fmla="*/ 373273 h 605239"/>
              <a:gd name="connsiteX356" fmla="*/ 373273 h 605239"/>
              <a:gd name="connsiteY356" fmla="*/ 373273 h 605239"/>
              <a:gd name="connsiteX357" fmla="*/ 373273 h 605239"/>
              <a:gd name="connsiteY357" fmla="*/ 373273 h 605239"/>
              <a:gd name="connsiteX358" fmla="*/ 373273 h 605239"/>
              <a:gd name="connsiteY358" fmla="*/ 373273 h 605239"/>
              <a:gd name="connsiteX359" fmla="*/ 373273 h 605239"/>
              <a:gd name="connsiteY359" fmla="*/ 373273 h 605239"/>
              <a:gd name="connsiteX360" fmla="*/ 373273 h 605239"/>
              <a:gd name="connsiteY360" fmla="*/ 373273 h 605239"/>
              <a:gd name="connsiteX361" fmla="*/ 373273 h 605239"/>
              <a:gd name="connsiteY361" fmla="*/ 373273 h 605239"/>
              <a:gd name="connsiteX362" fmla="*/ 373273 h 605239"/>
              <a:gd name="connsiteY362" fmla="*/ 373273 h 605239"/>
              <a:gd name="connsiteX363" fmla="*/ 373273 h 605239"/>
              <a:gd name="connsiteY363" fmla="*/ 373273 h 605239"/>
              <a:gd name="connsiteX364" fmla="*/ 373273 h 605239"/>
              <a:gd name="connsiteY364" fmla="*/ 373273 h 605239"/>
              <a:gd name="connsiteX365" fmla="*/ 373273 h 605239"/>
              <a:gd name="connsiteY365" fmla="*/ 373273 h 605239"/>
              <a:gd name="connsiteX366" fmla="*/ 373273 h 605239"/>
              <a:gd name="connsiteY366" fmla="*/ 373273 h 605239"/>
              <a:gd name="connsiteX367" fmla="*/ 373273 h 605239"/>
              <a:gd name="connsiteY367" fmla="*/ 373273 h 605239"/>
              <a:gd name="connsiteX368" fmla="*/ 373273 h 605239"/>
              <a:gd name="connsiteY368" fmla="*/ 373273 h 605239"/>
              <a:gd name="connsiteX369" fmla="*/ 373273 h 605239"/>
              <a:gd name="connsiteY369" fmla="*/ 373273 h 605239"/>
              <a:gd name="connsiteX370" fmla="*/ 373273 h 605239"/>
              <a:gd name="connsiteY370" fmla="*/ 373273 h 605239"/>
              <a:gd name="connsiteX371" fmla="*/ 373273 h 605239"/>
              <a:gd name="connsiteY371" fmla="*/ 373273 h 605239"/>
              <a:gd name="connsiteX372" fmla="*/ 373273 h 605239"/>
              <a:gd name="connsiteY372" fmla="*/ 373273 h 605239"/>
              <a:gd name="connsiteX373" fmla="*/ 373273 h 605239"/>
              <a:gd name="connsiteY373" fmla="*/ 373273 h 605239"/>
              <a:gd name="connsiteX374" fmla="*/ 373273 h 605239"/>
              <a:gd name="connsiteY374" fmla="*/ 373273 h 605239"/>
              <a:gd name="connsiteX375" fmla="*/ 373273 h 605239"/>
              <a:gd name="connsiteY375" fmla="*/ 373273 h 605239"/>
              <a:gd name="connsiteX376" fmla="*/ 373273 h 605239"/>
              <a:gd name="connsiteY376" fmla="*/ 373273 h 605239"/>
              <a:gd name="connsiteX377" fmla="*/ 373273 h 605239"/>
              <a:gd name="connsiteY377" fmla="*/ 373273 h 605239"/>
              <a:gd name="connsiteX378" fmla="*/ 373273 h 605239"/>
              <a:gd name="connsiteY378" fmla="*/ 373273 h 605239"/>
              <a:gd name="connsiteX379" fmla="*/ 373273 h 605239"/>
              <a:gd name="connsiteY379" fmla="*/ 373273 h 605239"/>
              <a:gd name="connsiteX380" fmla="*/ 373273 h 605239"/>
              <a:gd name="connsiteY380" fmla="*/ 373273 h 605239"/>
              <a:gd name="connsiteX381" fmla="*/ 373273 h 605239"/>
              <a:gd name="connsiteY381" fmla="*/ 373273 h 605239"/>
              <a:gd name="connsiteX382" fmla="*/ 373273 h 605239"/>
              <a:gd name="connsiteY382" fmla="*/ 373273 h 605239"/>
              <a:gd name="connsiteX383" fmla="*/ 373273 h 605239"/>
              <a:gd name="connsiteY383" fmla="*/ 373273 h 605239"/>
              <a:gd name="connsiteX384" fmla="*/ 373273 h 605239"/>
              <a:gd name="connsiteY384" fmla="*/ 373273 h 605239"/>
              <a:gd name="connsiteX385" fmla="*/ 373273 h 605239"/>
              <a:gd name="connsiteY385" fmla="*/ 373273 h 605239"/>
              <a:gd name="connsiteX386" fmla="*/ 373273 h 605239"/>
              <a:gd name="connsiteY386" fmla="*/ 373273 h 605239"/>
              <a:gd name="connsiteX387" fmla="*/ 373273 h 605239"/>
              <a:gd name="connsiteY387" fmla="*/ 373273 h 605239"/>
              <a:gd name="connsiteX388" fmla="*/ 373273 h 605239"/>
              <a:gd name="connsiteY388" fmla="*/ 373273 h 605239"/>
              <a:gd name="connsiteX389" fmla="*/ 373273 h 605239"/>
              <a:gd name="connsiteY389" fmla="*/ 373273 h 605239"/>
              <a:gd name="connsiteX390" fmla="*/ 373273 h 605239"/>
              <a:gd name="connsiteY390" fmla="*/ 373273 h 605239"/>
              <a:gd name="connsiteX391" fmla="*/ 373273 h 605239"/>
              <a:gd name="connsiteY391" fmla="*/ 373273 h 605239"/>
              <a:gd name="connsiteX392" fmla="*/ 373273 h 605239"/>
              <a:gd name="connsiteY392" fmla="*/ 373273 h 605239"/>
              <a:gd name="connsiteX393" fmla="*/ 373273 h 605239"/>
              <a:gd name="connsiteY393" fmla="*/ 373273 h 605239"/>
              <a:gd name="connsiteX394" fmla="*/ 373273 h 605239"/>
              <a:gd name="connsiteY394" fmla="*/ 373273 h 605239"/>
              <a:gd name="connsiteX395" fmla="*/ 373273 h 605239"/>
              <a:gd name="connsiteY395" fmla="*/ 373273 h 605239"/>
              <a:gd name="connsiteX396" fmla="*/ 373273 h 605239"/>
              <a:gd name="connsiteY396" fmla="*/ 373273 h 605239"/>
              <a:gd name="connsiteX397" fmla="*/ 373273 h 605239"/>
              <a:gd name="connsiteY397" fmla="*/ 373273 h 605239"/>
              <a:gd name="connsiteX398" fmla="*/ 373273 h 605239"/>
              <a:gd name="connsiteY398" fmla="*/ 373273 h 605239"/>
              <a:gd name="connsiteX399" fmla="*/ 373273 h 605239"/>
              <a:gd name="connsiteY399" fmla="*/ 373273 h 605239"/>
              <a:gd name="connsiteX400" fmla="*/ 373273 h 605239"/>
              <a:gd name="connsiteY400" fmla="*/ 373273 h 605239"/>
              <a:gd name="connsiteX401" fmla="*/ 373273 h 605239"/>
              <a:gd name="connsiteY401" fmla="*/ 373273 h 605239"/>
              <a:gd name="connsiteX402" fmla="*/ 373273 h 605239"/>
              <a:gd name="connsiteY402" fmla="*/ 373273 h 605239"/>
              <a:gd name="connsiteX403" fmla="*/ 373273 h 605239"/>
              <a:gd name="connsiteY403" fmla="*/ 373273 h 605239"/>
              <a:gd name="connsiteX404" fmla="*/ 373273 h 605239"/>
              <a:gd name="connsiteY404" fmla="*/ 373273 h 605239"/>
              <a:gd name="connsiteX405" fmla="*/ 373273 h 605239"/>
              <a:gd name="connsiteY405" fmla="*/ 373273 h 605239"/>
              <a:gd name="connsiteX406" fmla="*/ 373273 h 605239"/>
              <a:gd name="connsiteY406" fmla="*/ 373273 h 605239"/>
              <a:gd name="connsiteX407" fmla="*/ 373273 h 605239"/>
              <a:gd name="connsiteY407" fmla="*/ 373273 h 605239"/>
              <a:gd name="connsiteX408" fmla="*/ 373273 h 605239"/>
              <a:gd name="connsiteY408" fmla="*/ 373273 h 605239"/>
              <a:gd name="connsiteX409" fmla="*/ 373273 h 605239"/>
              <a:gd name="connsiteY409" fmla="*/ 373273 h 605239"/>
              <a:gd name="connsiteX410" fmla="*/ 373273 h 605239"/>
              <a:gd name="connsiteY410" fmla="*/ 373273 h 605239"/>
              <a:gd name="connsiteX411" fmla="*/ 373273 h 605239"/>
              <a:gd name="connsiteY411" fmla="*/ 373273 h 605239"/>
              <a:gd name="connsiteX412" fmla="*/ 373273 h 605239"/>
              <a:gd name="connsiteY412" fmla="*/ 373273 h 605239"/>
              <a:gd name="connsiteX413" fmla="*/ 373273 h 605239"/>
              <a:gd name="connsiteY413" fmla="*/ 373273 h 605239"/>
              <a:gd name="connsiteX414" fmla="*/ 373273 h 605239"/>
              <a:gd name="connsiteY414" fmla="*/ 373273 h 605239"/>
              <a:gd name="connsiteX415" fmla="*/ 373273 h 605239"/>
              <a:gd name="connsiteY415" fmla="*/ 373273 h 605239"/>
              <a:gd name="connsiteX416" fmla="*/ 373273 h 605239"/>
              <a:gd name="connsiteY416" fmla="*/ 373273 h 605239"/>
              <a:gd name="connsiteX417" fmla="*/ 373273 h 605239"/>
              <a:gd name="connsiteY417" fmla="*/ 373273 h 605239"/>
              <a:gd name="connsiteX418" fmla="*/ 373273 h 605239"/>
              <a:gd name="connsiteY418" fmla="*/ 373273 h 605239"/>
              <a:gd name="connsiteX419" fmla="*/ 373273 h 605239"/>
              <a:gd name="connsiteY419" fmla="*/ 373273 h 605239"/>
              <a:gd name="connsiteX420" fmla="*/ 373273 h 605239"/>
              <a:gd name="connsiteY420" fmla="*/ 373273 h 605239"/>
              <a:gd name="connsiteX421" fmla="*/ 373273 h 605239"/>
              <a:gd name="connsiteY421" fmla="*/ 373273 h 605239"/>
              <a:gd name="connsiteX422" fmla="*/ 373273 h 605239"/>
              <a:gd name="connsiteY422" fmla="*/ 373273 h 605239"/>
              <a:gd name="connsiteX423" fmla="*/ 373273 h 605239"/>
              <a:gd name="connsiteY423" fmla="*/ 373273 h 605239"/>
              <a:gd name="connsiteX424" fmla="*/ 373273 h 605239"/>
              <a:gd name="connsiteY424" fmla="*/ 373273 h 605239"/>
              <a:gd name="connsiteX425" fmla="*/ 373273 h 605239"/>
              <a:gd name="connsiteY425" fmla="*/ 373273 h 605239"/>
              <a:gd name="connsiteX426" fmla="*/ 373273 h 605239"/>
              <a:gd name="connsiteY426" fmla="*/ 373273 h 605239"/>
              <a:gd name="connsiteX427" fmla="*/ 373273 h 605239"/>
              <a:gd name="connsiteY427" fmla="*/ 373273 h 605239"/>
              <a:gd name="connsiteX428" fmla="*/ 373273 h 605239"/>
              <a:gd name="connsiteY428" fmla="*/ 373273 h 605239"/>
              <a:gd name="connsiteX429" fmla="*/ 373273 h 605239"/>
              <a:gd name="connsiteY429" fmla="*/ 373273 h 605239"/>
              <a:gd name="connsiteX430" fmla="*/ 373273 h 605239"/>
              <a:gd name="connsiteY430" fmla="*/ 373273 h 605239"/>
              <a:gd name="connsiteX431" fmla="*/ 373273 h 605239"/>
              <a:gd name="connsiteY431" fmla="*/ 373273 h 605239"/>
              <a:gd name="connsiteX432" fmla="*/ 373273 h 605239"/>
              <a:gd name="connsiteY432" fmla="*/ 373273 h 605239"/>
              <a:gd name="connsiteX433" fmla="*/ 373273 h 605239"/>
              <a:gd name="connsiteY433" fmla="*/ 373273 h 605239"/>
              <a:gd name="connsiteX434" fmla="*/ 373273 h 605239"/>
              <a:gd name="connsiteY434" fmla="*/ 373273 h 605239"/>
              <a:gd name="connsiteX435" fmla="*/ 373273 h 605239"/>
              <a:gd name="connsiteY435" fmla="*/ 373273 h 605239"/>
              <a:gd name="connsiteX436" fmla="*/ 373273 h 605239"/>
              <a:gd name="connsiteY436" fmla="*/ 373273 h 605239"/>
              <a:gd name="connsiteX437" fmla="*/ 373273 h 605239"/>
              <a:gd name="connsiteY437" fmla="*/ 373273 h 605239"/>
              <a:gd name="connsiteX438" fmla="*/ 373273 h 605239"/>
              <a:gd name="connsiteY438" fmla="*/ 373273 h 605239"/>
              <a:gd name="connsiteX439" fmla="*/ 373273 h 605239"/>
              <a:gd name="connsiteY439" fmla="*/ 373273 h 605239"/>
              <a:gd name="connsiteX440" fmla="*/ 373273 h 605239"/>
              <a:gd name="connsiteY440" fmla="*/ 373273 h 605239"/>
              <a:gd name="connsiteX441" fmla="*/ 373273 h 605239"/>
              <a:gd name="connsiteY441" fmla="*/ 373273 h 605239"/>
              <a:gd name="connsiteX442" fmla="*/ 373273 h 605239"/>
              <a:gd name="connsiteY442" fmla="*/ 373273 h 605239"/>
              <a:gd name="connsiteX443" fmla="*/ 373273 h 605239"/>
              <a:gd name="connsiteY443" fmla="*/ 373273 h 605239"/>
              <a:gd name="connsiteX444" fmla="*/ 373273 h 605239"/>
              <a:gd name="connsiteY444" fmla="*/ 373273 h 605239"/>
              <a:gd name="connsiteX445" fmla="*/ 373273 h 605239"/>
              <a:gd name="connsiteY445" fmla="*/ 373273 h 605239"/>
              <a:gd name="connsiteX446" fmla="*/ 373273 h 605239"/>
              <a:gd name="connsiteY446" fmla="*/ 373273 h 605239"/>
              <a:gd name="connsiteX447" fmla="*/ 373273 h 605239"/>
              <a:gd name="connsiteY447" fmla="*/ 373273 h 605239"/>
              <a:gd name="connsiteX448" fmla="*/ 373273 h 605239"/>
              <a:gd name="connsiteY448" fmla="*/ 373273 h 605239"/>
              <a:gd name="connsiteX449" fmla="*/ 373273 h 605239"/>
              <a:gd name="connsiteY449" fmla="*/ 373273 h 605239"/>
              <a:gd name="connsiteX450" fmla="*/ 373273 h 605239"/>
              <a:gd name="connsiteY450" fmla="*/ 373273 h 605239"/>
              <a:gd name="connsiteX451" fmla="*/ 373273 h 605239"/>
              <a:gd name="connsiteY451" fmla="*/ 373273 h 605239"/>
              <a:gd name="connsiteX452" fmla="*/ 373273 h 605239"/>
              <a:gd name="connsiteY452" fmla="*/ 373273 h 605239"/>
              <a:gd name="connsiteX453" fmla="*/ 373273 h 605239"/>
              <a:gd name="connsiteY453" fmla="*/ 373273 h 605239"/>
              <a:gd name="connsiteX454" fmla="*/ 373273 h 605239"/>
              <a:gd name="connsiteY454" fmla="*/ 373273 h 605239"/>
              <a:gd name="connsiteX455" fmla="*/ 373273 h 605239"/>
              <a:gd name="connsiteY455" fmla="*/ 373273 h 605239"/>
              <a:gd name="connsiteX456" fmla="*/ 373273 h 605239"/>
              <a:gd name="connsiteY456" fmla="*/ 373273 h 605239"/>
              <a:gd name="connsiteX457" fmla="*/ 373273 h 605239"/>
              <a:gd name="connsiteY457" fmla="*/ 373273 h 605239"/>
              <a:gd name="connsiteX458" fmla="*/ 373273 h 605239"/>
              <a:gd name="connsiteY458" fmla="*/ 373273 h 605239"/>
              <a:gd name="connsiteX459" fmla="*/ 373273 h 605239"/>
              <a:gd name="connsiteY459" fmla="*/ 373273 h 605239"/>
              <a:gd name="connsiteX460" fmla="*/ 373273 h 605239"/>
              <a:gd name="connsiteY460" fmla="*/ 373273 h 605239"/>
              <a:gd name="connsiteX461" fmla="*/ 373273 h 605239"/>
              <a:gd name="connsiteY461" fmla="*/ 373273 h 605239"/>
              <a:gd name="connsiteX462" fmla="*/ 373273 h 605239"/>
              <a:gd name="connsiteY462" fmla="*/ 373273 h 605239"/>
              <a:gd name="connsiteX463" fmla="*/ 373273 h 605239"/>
              <a:gd name="connsiteY463" fmla="*/ 373273 h 605239"/>
              <a:gd name="connsiteX464" fmla="*/ 373273 h 605239"/>
              <a:gd name="connsiteY464" fmla="*/ 373273 h 605239"/>
              <a:gd name="connsiteX465" fmla="*/ 373273 h 605239"/>
              <a:gd name="connsiteY465" fmla="*/ 373273 h 605239"/>
              <a:gd name="connsiteX466" fmla="*/ 373273 h 605239"/>
              <a:gd name="connsiteY466" fmla="*/ 373273 h 605239"/>
              <a:gd name="connsiteX467" fmla="*/ 373273 h 605239"/>
              <a:gd name="connsiteY467" fmla="*/ 373273 h 605239"/>
              <a:gd name="connsiteX468" fmla="*/ 373273 h 605239"/>
              <a:gd name="connsiteY468" fmla="*/ 373273 h 605239"/>
              <a:gd name="connsiteX469" fmla="*/ 373273 h 605239"/>
              <a:gd name="connsiteY469" fmla="*/ 373273 h 605239"/>
              <a:gd name="connsiteX470" fmla="*/ 373273 h 605239"/>
              <a:gd name="connsiteY470" fmla="*/ 373273 h 605239"/>
              <a:gd name="connsiteX471" fmla="*/ 373273 h 605239"/>
              <a:gd name="connsiteY471" fmla="*/ 373273 h 605239"/>
              <a:gd name="connsiteX472" fmla="*/ 373273 h 605239"/>
              <a:gd name="connsiteY472" fmla="*/ 373273 h 605239"/>
              <a:gd name="connsiteX473" fmla="*/ 373273 h 605239"/>
              <a:gd name="connsiteY473" fmla="*/ 373273 h 605239"/>
              <a:gd name="connsiteX474" fmla="*/ 373273 h 605239"/>
              <a:gd name="connsiteY474" fmla="*/ 373273 h 605239"/>
              <a:gd name="connsiteX475" fmla="*/ 373273 h 605239"/>
              <a:gd name="connsiteY475" fmla="*/ 373273 h 605239"/>
              <a:gd name="connsiteX476" fmla="*/ 373273 h 605239"/>
              <a:gd name="connsiteY476" fmla="*/ 373273 h 605239"/>
              <a:gd name="connsiteX477" fmla="*/ 373273 h 605239"/>
              <a:gd name="connsiteY477" fmla="*/ 373273 h 605239"/>
              <a:gd name="connsiteX478" fmla="*/ 373273 h 605239"/>
              <a:gd name="connsiteY478" fmla="*/ 373273 h 605239"/>
              <a:gd name="connsiteX479" fmla="*/ 373273 h 605239"/>
              <a:gd name="connsiteY479" fmla="*/ 373273 h 605239"/>
              <a:gd name="connsiteX480" fmla="*/ 373273 h 605239"/>
              <a:gd name="connsiteY480" fmla="*/ 373273 h 605239"/>
              <a:gd name="connsiteX481" fmla="*/ 373273 h 605239"/>
              <a:gd name="connsiteY481" fmla="*/ 373273 h 605239"/>
              <a:gd name="connsiteX482" fmla="*/ 373273 h 605239"/>
              <a:gd name="connsiteY482" fmla="*/ 373273 h 605239"/>
              <a:gd name="connsiteX483" fmla="*/ 373273 h 605239"/>
              <a:gd name="connsiteY483" fmla="*/ 373273 h 605239"/>
              <a:gd name="connsiteX484" fmla="*/ 373273 h 605239"/>
              <a:gd name="connsiteY484" fmla="*/ 373273 h 605239"/>
              <a:gd name="connsiteX485" fmla="*/ 373273 h 605239"/>
              <a:gd name="connsiteY485" fmla="*/ 373273 h 605239"/>
              <a:gd name="connsiteX486" fmla="*/ 373273 h 605239"/>
              <a:gd name="connsiteY486" fmla="*/ 373273 h 605239"/>
              <a:gd name="connsiteX487" fmla="*/ 373273 h 605239"/>
              <a:gd name="connsiteY487" fmla="*/ 373273 h 605239"/>
              <a:gd name="connsiteX488" fmla="*/ 373273 h 605239"/>
              <a:gd name="connsiteY488" fmla="*/ 373273 h 605239"/>
              <a:gd name="connsiteX489" fmla="*/ 373273 h 605239"/>
              <a:gd name="connsiteY489" fmla="*/ 373273 h 605239"/>
              <a:gd name="connsiteX490" fmla="*/ 373273 h 605239"/>
              <a:gd name="connsiteY490" fmla="*/ 373273 h 605239"/>
              <a:gd name="connsiteX491" fmla="*/ 373273 h 605239"/>
              <a:gd name="connsiteY491" fmla="*/ 373273 h 605239"/>
              <a:gd name="connsiteX492" fmla="*/ 373273 h 605239"/>
              <a:gd name="connsiteY492" fmla="*/ 373273 h 605239"/>
              <a:gd name="connsiteX493" fmla="*/ 373273 h 605239"/>
              <a:gd name="connsiteY493" fmla="*/ 373273 h 605239"/>
              <a:gd name="connsiteX494" fmla="*/ 373273 h 605239"/>
              <a:gd name="connsiteY494" fmla="*/ 373273 h 605239"/>
              <a:gd name="connsiteX495" fmla="*/ 373273 h 605239"/>
              <a:gd name="connsiteY495" fmla="*/ 373273 h 605239"/>
              <a:gd name="connsiteX496" fmla="*/ 373273 h 605239"/>
              <a:gd name="connsiteY496" fmla="*/ 373273 h 605239"/>
              <a:gd name="connsiteX497" fmla="*/ 373273 h 605239"/>
              <a:gd name="connsiteY497" fmla="*/ 373273 h 605239"/>
              <a:gd name="connsiteX498" fmla="*/ 373273 h 605239"/>
              <a:gd name="connsiteY498" fmla="*/ 373273 h 605239"/>
              <a:gd name="connsiteX499" fmla="*/ 373273 h 605239"/>
              <a:gd name="connsiteY499" fmla="*/ 373273 h 605239"/>
              <a:gd name="connsiteX500" fmla="*/ 373273 h 605239"/>
              <a:gd name="connsiteY500" fmla="*/ 373273 h 605239"/>
              <a:gd name="connsiteX501" fmla="*/ 373273 h 605239"/>
              <a:gd name="connsiteY501" fmla="*/ 373273 h 605239"/>
              <a:gd name="connsiteX502" fmla="*/ 373273 h 605239"/>
              <a:gd name="connsiteY502" fmla="*/ 373273 h 605239"/>
              <a:gd name="connsiteX503" fmla="*/ 373273 h 605239"/>
              <a:gd name="connsiteY503" fmla="*/ 373273 h 605239"/>
              <a:gd name="connsiteX504" fmla="*/ 373273 h 605239"/>
              <a:gd name="connsiteY504" fmla="*/ 373273 h 605239"/>
              <a:gd name="connsiteX505" fmla="*/ 373273 h 605239"/>
              <a:gd name="connsiteY505" fmla="*/ 373273 h 605239"/>
              <a:gd name="connsiteX506" fmla="*/ 373273 h 605239"/>
              <a:gd name="connsiteY506" fmla="*/ 373273 h 605239"/>
              <a:gd name="connsiteX507" fmla="*/ 373273 h 605239"/>
              <a:gd name="connsiteY507" fmla="*/ 373273 h 605239"/>
              <a:gd name="connsiteX508" fmla="*/ 373273 h 605239"/>
              <a:gd name="connsiteY508" fmla="*/ 373273 h 605239"/>
              <a:gd name="connsiteX509" fmla="*/ 373273 h 605239"/>
              <a:gd name="connsiteY509" fmla="*/ 373273 h 605239"/>
              <a:gd name="connsiteX510" fmla="*/ 373273 h 605239"/>
              <a:gd name="connsiteY510" fmla="*/ 373273 h 605239"/>
              <a:gd name="connsiteX511" fmla="*/ 373273 h 605239"/>
              <a:gd name="connsiteY511" fmla="*/ 373273 h 605239"/>
              <a:gd name="connsiteX512" fmla="*/ 373273 h 605239"/>
              <a:gd name="connsiteY512" fmla="*/ 373273 h 605239"/>
              <a:gd name="connsiteX513" fmla="*/ 373273 h 605239"/>
              <a:gd name="connsiteY513" fmla="*/ 373273 h 605239"/>
              <a:gd name="connsiteX514" fmla="*/ 373273 h 605239"/>
              <a:gd name="connsiteY514" fmla="*/ 373273 h 605239"/>
              <a:gd name="connsiteX515" fmla="*/ 373273 h 605239"/>
              <a:gd name="connsiteY515" fmla="*/ 373273 h 605239"/>
              <a:gd name="connsiteX516" fmla="*/ 373273 h 605239"/>
              <a:gd name="connsiteY516" fmla="*/ 373273 h 605239"/>
              <a:gd name="connsiteX517" fmla="*/ 373273 h 605239"/>
              <a:gd name="connsiteY517" fmla="*/ 373273 h 605239"/>
              <a:gd name="connsiteX518" fmla="*/ 373273 h 605239"/>
              <a:gd name="connsiteY518" fmla="*/ 373273 h 605239"/>
              <a:gd name="connsiteX519" fmla="*/ 373273 h 605239"/>
              <a:gd name="connsiteY519" fmla="*/ 373273 h 605239"/>
              <a:gd name="connsiteX520" fmla="*/ 373273 h 605239"/>
              <a:gd name="connsiteY520" fmla="*/ 373273 h 605239"/>
              <a:gd name="connsiteX521" fmla="*/ 373273 h 605239"/>
              <a:gd name="connsiteY521" fmla="*/ 373273 h 605239"/>
              <a:gd name="connsiteX522" fmla="*/ 373273 h 605239"/>
              <a:gd name="connsiteY522" fmla="*/ 373273 h 605239"/>
              <a:gd name="connsiteX523" fmla="*/ 373273 h 605239"/>
              <a:gd name="connsiteY523" fmla="*/ 373273 h 605239"/>
              <a:gd name="connsiteX524" fmla="*/ 373273 h 605239"/>
              <a:gd name="connsiteY524" fmla="*/ 373273 h 605239"/>
              <a:gd name="connsiteX525" fmla="*/ 373273 h 605239"/>
              <a:gd name="connsiteY525" fmla="*/ 373273 h 605239"/>
              <a:gd name="connsiteX526" fmla="*/ 373273 h 605239"/>
              <a:gd name="connsiteY526" fmla="*/ 373273 h 605239"/>
              <a:gd name="connsiteX527" fmla="*/ 373273 h 605239"/>
              <a:gd name="connsiteY527" fmla="*/ 373273 h 605239"/>
              <a:gd name="connsiteX528" fmla="*/ 373273 h 605239"/>
              <a:gd name="connsiteY528" fmla="*/ 373273 h 605239"/>
              <a:gd name="connsiteX529" fmla="*/ 373273 h 605239"/>
              <a:gd name="connsiteY529" fmla="*/ 373273 h 605239"/>
              <a:gd name="connsiteX530" fmla="*/ 373273 h 605239"/>
              <a:gd name="connsiteY530" fmla="*/ 373273 h 605239"/>
              <a:gd name="connsiteX531" fmla="*/ 373273 h 605239"/>
              <a:gd name="connsiteY531" fmla="*/ 373273 h 605239"/>
              <a:gd name="connsiteX532" fmla="*/ 373273 h 605239"/>
              <a:gd name="connsiteY532" fmla="*/ 373273 h 605239"/>
              <a:gd name="connsiteX533" fmla="*/ 373273 h 605239"/>
              <a:gd name="connsiteY533" fmla="*/ 373273 h 605239"/>
              <a:gd name="connsiteX534" fmla="*/ 373273 h 605239"/>
              <a:gd name="connsiteY534" fmla="*/ 373273 h 605239"/>
              <a:gd name="connsiteX535" fmla="*/ 373273 h 605239"/>
              <a:gd name="connsiteY535" fmla="*/ 373273 h 605239"/>
              <a:gd name="connsiteX536" fmla="*/ 373273 h 605239"/>
              <a:gd name="connsiteY536" fmla="*/ 373273 h 605239"/>
              <a:gd name="connsiteX537" fmla="*/ 373273 h 605239"/>
              <a:gd name="connsiteY537" fmla="*/ 373273 h 605239"/>
              <a:gd name="connsiteX538" fmla="*/ 373273 h 605239"/>
              <a:gd name="connsiteY538" fmla="*/ 373273 h 605239"/>
              <a:gd name="connsiteX539" fmla="*/ 373273 h 605239"/>
              <a:gd name="connsiteY539" fmla="*/ 373273 h 605239"/>
              <a:gd name="connsiteX540" fmla="*/ 373273 h 605239"/>
              <a:gd name="connsiteY540" fmla="*/ 373273 h 605239"/>
              <a:gd name="connsiteX541" fmla="*/ 373273 h 605239"/>
              <a:gd name="connsiteY541" fmla="*/ 373273 h 605239"/>
              <a:gd name="connsiteX542" fmla="*/ 373273 h 605239"/>
              <a:gd name="connsiteY542" fmla="*/ 373273 h 605239"/>
              <a:gd name="connsiteX543" fmla="*/ 373273 h 605239"/>
              <a:gd name="connsiteY543" fmla="*/ 373273 h 605239"/>
              <a:gd name="connsiteX544" fmla="*/ 373273 h 605239"/>
              <a:gd name="connsiteY544" fmla="*/ 373273 h 605239"/>
              <a:gd name="connsiteX545" fmla="*/ 373273 h 605239"/>
              <a:gd name="connsiteY545" fmla="*/ 373273 h 605239"/>
              <a:gd name="connsiteX546" fmla="*/ 373273 h 605239"/>
              <a:gd name="connsiteY546" fmla="*/ 373273 h 605239"/>
              <a:gd name="connsiteX547" fmla="*/ 373273 h 605239"/>
              <a:gd name="connsiteY547" fmla="*/ 373273 h 605239"/>
              <a:gd name="connsiteX548" fmla="*/ 373273 h 605239"/>
              <a:gd name="connsiteY548" fmla="*/ 373273 h 605239"/>
              <a:gd name="connsiteX549" fmla="*/ 373273 h 605239"/>
              <a:gd name="connsiteY549" fmla="*/ 373273 h 605239"/>
              <a:gd name="connsiteX550" fmla="*/ 373273 h 605239"/>
              <a:gd name="connsiteY550" fmla="*/ 373273 h 605239"/>
              <a:gd name="connsiteX551" fmla="*/ 373273 h 605239"/>
              <a:gd name="connsiteY551" fmla="*/ 373273 h 605239"/>
              <a:gd name="connsiteX552" fmla="*/ 373273 h 605239"/>
              <a:gd name="connsiteY552" fmla="*/ 373273 h 605239"/>
              <a:gd name="connsiteX553" fmla="*/ 373273 h 605239"/>
              <a:gd name="connsiteY553" fmla="*/ 373273 h 605239"/>
              <a:gd name="connsiteX554" fmla="*/ 373273 h 605239"/>
              <a:gd name="connsiteY554" fmla="*/ 373273 h 605239"/>
              <a:gd name="connsiteX555" fmla="*/ 373273 h 605239"/>
              <a:gd name="connsiteY555" fmla="*/ 373273 h 605239"/>
              <a:gd name="connsiteX556" fmla="*/ 373273 h 605239"/>
              <a:gd name="connsiteY556" fmla="*/ 373273 h 605239"/>
              <a:gd name="connsiteX557" fmla="*/ 373273 h 605239"/>
              <a:gd name="connsiteY557" fmla="*/ 373273 h 605239"/>
              <a:gd name="connsiteX558" fmla="*/ 373273 h 605239"/>
              <a:gd name="connsiteY558" fmla="*/ 373273 h 605239"/>
              <a:gd name="connsiteX559" fmla="*/ 373273 h 605239"/>
              <a:gd name="connsiteY559" fmla="*/ 373273 h 605239"/>
              <a:gd name="connsiteX560" fmla="*/ 373273 h 605239"/>
              <a:gd name="connsiteY560" fmla="*/ 373273 h 605239"/>
              <a:gd name="connsiteX561" fmla="*/ 373273 h 605239"/>
              <a:gd name="connsiteY561" fmla="*/ 373273 h 605239"/>
              <a:gd name="connsiteX562" fmla="*/ 373273 h 605239"/>
              <a:gd name="connsiteY562" fmla="*/ 373273 h 605239"/>
              <a:gd name="connsiteX563" fmla="*/ 373273 h 605239"/>
              <a:gd name="connsiteY563" fmla="*/ 373273 h 605239"/>
              <a:gd name="connsiteX564" fmla="*/ 373273 h 605239"/>
              <a:gd name="connsiteY564" fmla="*/ 373273 h 605239"/>
              <a:gd name="connsiteX565" fmla="*/ 373273 h 605239"/>
              <a:gd name="connsiteY565" fmla="*/ 373273 h 605239"/>
              <a:gd name="connsiteX566" fmla="*/ 373273 h 605239"/>
              <a:gd name="connsiteY566" fmla="*/ 373273 h 605239"/>
              <a:gd name="connsiteX567" fmla="*/ 373273 h 605239"/>
              <a:gd name="connsiteY567" fmla="*/ 373273 h 605239"/>
              <a:gd name="connsiteX568" fmla="*/ 373273 h 605239"/>
              <a:gd name="connsiteY568" fmla="*/ 373273 h 605239"/>
              <a:gd name="connsiteX569" fmla="*/ 373273 h 605239"/>
              <a:gd name="connsiteY569" fmla="*/ 373273 h 605239"/>
              <a:gd name="connsiteX570" fmla="*/ 373273 h 605239"/>
              <a:gd name="connsiteY570" fmla="*/ 373273 h 605239"/>
              <a:gd name="connsiteX571" fmla="*/ 373273 h 605239"/>
              <a:gd name="connsiteY571" fmla="*/ 373273 h 605239"/>
              <a:gd name="connsiteX572" fmla="*/ 373273 h 605239"/>
              <a:gd name="connsiteY572" fmla="*/ 373273 h 605239"/>
              <a:gd name="connsiteX573" fmla="*/ 373273 h 605239"/>
              <a:gd name="connsiteY573" fmla="*/ 373273 h 605239"/>
              <a:gd name="connsiteX574" fmla="*/ 373273 h 605239"/>
              <a:gd name="connsiteY574" fmla="*/ 373273 h 605239"/>
              <a:gd name="connsiteX575" fmla="*/ 373273 h 605239"/>
              <a:gd name="connsiteY575" fmla="*/ 373273 h 605239"/>
              <a:gd name="connsiteX576" fmla="*/ 373273 h 605239"/>
              <a:gd name="connsiteY576" fmla="*/ 373273 h 605239"/>
              <a:gd name="connsiteX577" fmla="*/ 373273 h 605239"/>
              <a:gd name="connsiteY577" fmla="*/ 373273 h 605239"/>
              <a:gd name="connsiteX578" fmla="*/ 373273 h 605239"/>
              <a:gd name="connsiteY578" fmla="*/ 373273 h 605239"/>
              <a:gd name="connsiteX579" fmla="*/ 373273 h 605239"/>
              <a:gd name="connsiteY579" fmla="*/ 373273 h 605239"/>
              <a:gd name="connsiteX580" fmla="*/ 373273 h 605239"/>
              <a:gd name="connsiteY580" fmla="*/ 373273 h 605239"/>
              <a:gd name="connsiteX581" fmla="*/ 373273 h 605239"/>
              <a:gd name="connsiteY581" fmla="*/ 373273 h 605239"/>
              <a:gd name="connsiteX582" fmla="*/ 373273 h 605239"/>
              <a:gd name="connsiteY582" fmla="*/ 373273 h 605239"/>
              <a:gd name="connsiteX583" fmla="*/ 373273 h 605239"/>
              <a:gd name="connsiteY583" fmla="*/ 373273 h 605239"/>
              <a:gd name="connsiteX584" fmla="*/ 373273 h 605239"/>
              <a:gd name="connsiteY584" fmla="*/ 373273 h 605239"/>
              <a:gd name="connsiteX585" fmla="*/ 373273 h 605239"/>
              <a:gd name="connsiteY585" fmla="*/ 373273 h 605239"/>
              <a:gd name="connsiteX586" fmla="*/ 373273 h 605239"/>
              <a:gd name="connsiteY586" fmla="*/ 373273 h 605239"/>
              <a:gd name="connsiteX587" fmla="*/ 373273 h 605239"/>
              <a:gd name="connsiteY587" fmla="*/ 373273 h 605239"/>
              <a:gd name="connsiteX588" fmla="*/ 373273 h 605239"/>
              <a:gd name="connsiteY588" fmla="*/ 373273 h 605239"/>
              <a:gd name="connsiteX589" fmla="*/ 373273 h 605239"/>
              <a:gd name="connsiteY589" fmla="*/ 373273 h 605239"/>
              <a:gd name="connsiteX590" fmla="*/ 373273 h 605239"/>
              <a:gd name="connsiteY590" fmla="*/ 373273 h 605239"/>
              <a:gd name="connsiteX591" fmla="*/ 373273 h 605239"/>
              <a:gd name="connsiteY591" fmla="*/ 373273 h 605239"/>
              <a:gd name="connsiteX592" fmla="*/ 373273 h 605239"/>
              <a:gd name="connsiteY592" fmla="*/ 373273 h 605239"/>
              <a:gd name="connsiteX593" fmla="*/ 373273 h 605239"/>
              <a:gd name="connsiteY593" fmla="*/ 373273 h 605239"/>
              <a:gd name="connsiteX594" fmla="*/ 373273 h 605239"/>
              <a:gd name="connsiteY594" fmla="*/ 373273 h 605239"/>
              <a:gd name="connsiteX595" fmla="*/ 373273 h 605239"/>
              <a:gd name="connsiteY595" fmla="*/ 373273 h 605239"/>
              <a:gd name="connsiteX596" fmla="*/ 373273 h 605239"/>
              <a:gd name="connsiteY596" fmla="*/ 373273 h 605239"/>
              <a:gd name="connsiteX597" fmla="*/ 373273 h 605239"/>
              <a:gd name="connsiteY597" fmla="*/ 373273 h 605239"/>
              <a:gd name="connsiteX598" fmla="*/ 373273 h 605239"/>
              <a:gd name="connsiteY598" fmla="*/ 373273 h 605239"/>
              <a:gd name="connsiteX599" fmla="*/ 373273 h 605239"/>
              <a:gd name="connsiteY599" fmla="*/ 373273 h 605239"/>
              <a:gd name="connsiteX600" fmla="*/ 373273 h 605239"/>
              <a:gd name="connsiteY600" fmla="*/ 373273 h 605239"/>
              <a:gd name="connsiteX601" fmla="*/ 373273 h 605239"/>
              <a:gd name="connsiteY601" fmla="*/ 373273 h 605239"/>
              <a:gd name="connsiteX602" fmla="*/ 373273 h 605239"/>
              <a:gd name="connsiteY602" fmla="*/ 373273 h 605239"/>
              <a:gd name="connsiteX603" fmla="*/ 373273 h 605239"/>
              <a:gd name="connsiteY603" fmla="*/ 373273 h 605239"/>
              <a:gd name="connsiteX604" fmla="*/ 373273 h 605239"/>
              <a:gd name="connsiteY604" fmla="*/ 373273 h 605239"/>
              <a:gd name="connsiteX605" fmla="*/ 373273 h 605239"/>
              <a:gd name="connsiteY605" fmla="*/ 373273 h 605239"/>
              <a:gd name="connsiteX606" fmla="*/ 373273 h 605239"/>
              <a:gd name="connsiteY606" fmla="*/ 373273 h 605239"/>
              <a:gd name="connsiteX607" fmla="*/ 373273 h 605239"/>
              <a:gd name="connsiteY607" fmla="*/ 373273 h 605239"/>
              <a:gd name="connsiteX608" fmla="*/ 373273 h 605239"/>
              <a:gd name="connsiteY608" fmla="*/ 373273 h 605239"/>
              <a:gd name="connsiteX609" fmla="*/ 373273 h 605239"/>
              <a:gd name="connsiteY609" fmla="*/ 373273 h 605239"/>
              <a:gd name="connsiteX610" fmla="*/ 373273 h 605239"/>
              <a:gd name="connsiteY610" fmla="*/ 373273 h 605239"/>
              <a:gd name="connsiteX611" fmla="*/ 373273 h 605239"/>
              <a:gd name="connsiteY611" fmla="*/ 373273 h 605239"/>
              <a:gd name="connsiteX612" fmla="*/ 373273 h 605239"/>
              <a:gd name="connsiteY612" fmla="*/ 373273 h 605239"/>
              <a:gd name="connsiteX613" fmla="*/ 373273 h 605239"/>
              <a:gd name="connsiteY613" fmla="*/ 373273 h 605239"/>
              <a:gd name="connsiteX614" fmla="*/ 373273 h 605239"/>
              <a:gd name="connsiteY614" fmla="*/ 373273 h 605239"/>
              <a:gd name="connsiteX615" fmla="*/ 373273 h 605239"/>
              <a:gd name="connsiteY615" fmla="*/ 373273 h 605239"/>
              <a:gd name="connsiteX616" fmla="*/ 373273 h 605239"/>
              <a:gd name="connsiteY616" fmla="*/ 373273 h 605239"/>
              <a:gd name="connsiteX617" fmla="*/ 373273 h 605239"/>
              <a:gd name="connsiteY617" fmla="*/ 373273 h 605239"/>
              <a:gd name="connsiteX618" fmla="*/ 373273 h 605239"/>
              <a:gd name="connsiteY618" fmla="*/ 373273 h 605239"/>
              <a:gd name="connsiteX619" fmla="*/ 373273 h 605239"/>
              <a:gd name="connsiteY619" fmla="*/ 373273 h 605239"/>
              <a:gd name="connsiteX620" fmla="*/ 373273 h 605239"/>
              <a:gd name="connsiteY620" fmla="*/ 373273 h 605239"/>
              <a:gd name="connsiteX621" fmla="*/ 373273 h 605239"/>
              <a:gd name="connsiteY621" fmla="*/ 373273 h 605239"/>
              <a:gd name="connsiteX622" fmla="*/ 373273 h 605239"/>
              <a:gd name="connsiteY622" fmla="*/ 373273 h 605239"/>
              <a:gd name="connsiteX623" fmla="*/ 373273 h 605239"/>
              <a:gd name="connsiteY623" fmla="*/ 373273 h 605239"/>
              <a:gd name="connsiteX624" fmla="*/ 373273 h 605239"/>
              <a:gd name="connsiteY624" fmla="*/ 373273 h 605239"/>
              <a:gd name="connsiteX625" fmla="*/ 373273 h 605239"/>
              <a:gd name="connsiteY625" fmla="*/ 373273 h 605239"/>
              <a:gd name="connsiteX626" fmla="*/ 373273 h 605239"/>
              <a:gd name="connsiteY626" fmla="*/ 373273 h 605239"/>
              <a:gd name="connsiteX627" fmla="*/ 373273 h 605239"/>
              <a:gd name="connsiteY627" fmla="*/ 373273 h 605239"/>
              <a:gd name="connsiteX628" fmla="*/ 373273 h 605239"/>
              <a:gd name="connsiteY628" fmla="*/ 373273 h 605239"/>
              <a:gd name="connsiteX629" fmla="*/ 373273 h 605239"/>
              <a:gd name="connsiteY629" fmla="*/ 373273 h 605239"/>
              <a:gd name="connsiteX630" fmla="*/ 373273 h 605239"/>
              <a:gd name="connsiteY630" fmla="*/ 373273 h 605239"/>
              <a:gd name="connsiteX631" fmla="*/ 373273 h 605239"/>
              <a:gd name="connsiteY631" fmla="*/ 373273 h 605239"/>
              <a:gd name="connsiteX632" fmla="*/ 373273 h 605239"/>
              <a:gd name="connsiteY632" fmla="*/ 373273 h 605239"/>
              <a:gd name="connsiteX633" fmla="*/ 373273 h 605239"/>
              <a:gd name="connsiteY633" fmla="*/ 373273 h 605239"/>
              <a:gd name="connsiteX634" fmla="*/ 373273 h 605239"/>
              <a:gd name="connsiteY634" fmla="*/ 373273 h 605239"/>
              <a:gd name="connsiteX635" fmla="*/ 373273 h 605239"/>
              <a:gd name="connsiteY635" fmla="*/ 373273 h 605239"/>
              <a:gd name="connsiteX636" fmla="*/ 373273 h 605239"/>
              <a:gd name="connsiteY636" fmla="*/ 373273 h 605239"/>
              <a:gd name="connsiteX637" fmla="*/ 373273 h 605239"/>
              <a:gd name="connsiteY637" fmla="*/ 373273 h 605239"/>
              <a:gd name="connsiteX638" fmla="*/ 373273 h 605239"/>
              <a:gd name="connsiteY638" fmla="*/ 373273 h 605239"/>
              <a:gd name="connsiteX639" fmla="*/ 373273 h 605239"/>
              <a:gd name="connsiteY639" fmla="*/ 373273 h 605239"/>
              <a:gd name="connsiteX640" fmla="*/ 373273 h 605239"/>
              <a:gd name="connsiteY640" fmla="*/ 373273 h 605239"/>
              <a:gd name="connsiteX641" fmla="*/ 373273 h 605239"/>
              <a:gd name="connsiteY641" fmla="*/ 373273 h 605239"/>
              <a:gd name="connsiteX642" fmla="*/ 373273 h 605239"/>
              <a:gd name="connsiteY642" fmla="*/ 373273 h 605239"/>
              <a:gd name="connsiteX643" fmla="*/ 373273 h 605239"/>
              <a:gd name="connsiteY643" fmla="*/ 373273 h 605239"/>
              <a:gd name="connsiteX644" fmla="*/ 373273 h 605239"/>
              <a:gd name="connsiteY644" fmla="*/ 373273 h 605239"/>
              <a:gd name="connsiteX645" fmla="*/ 373273 h 605239"/>
              <a:gd name="connsiteY645" fmla="*/ 373273 h 605239"/>
              <a:gd name="connsiteX646" fmla="*/ 373273 h 605239"/>
              <a:gd name="connsiteY646" fmla="*/ 373273 h 605239"/>
              <a:gd name="connsiteX647" fmla="*/ 373273 h 605239"/>
              <a:gd name="connsiteY647" fmla="*/ 373273 h 605239"/>
              <a:gd name="connsiteX648" fmla="*/ 373273 h 605239"/>
              <a:gd name="connsiteY648" fmla="*/ 373273 h 605239"/>
              <a:gd name="connsiteX649" fmla="*/ 373273 h 605239"/>
              <a:gd name="connsiteY649" fmla="*/ 373273 h 605239"/>
              <a:gd name="connsiteX650" fmla="*/ 373273 h 605239"/>
              <a:gd name="connsiteY650" fmla="*/ 373273 h 605239"/>
              <a:gd name="connsiteX651" fmla="*/ 373273 h 605239"/>
              <a:gd name="connsiteY651" fmla="*/ 373273 h 605239"/>
              <a:gd name="connsiteX652" fmla="*/ 373273 h 605239"/>
              <a:gd name="connsiteY652" fmla="*/ 373273 h 605239"/>
              <a:gd name="connsiteX653" fmla="*/ 373273 h 605239"/>
              <a:gd name="connsiteY653" fmla="*/ 373273 h 605239"/>
              <a:gd name="connsiteX654" fmla="*/ 373273 h 605239"/>
              <a:gd name="connsiteY654" fmla="*/ 373273 h 605239"/>
              <a:gd name="connsiteX655" fmla="*/ 373273 h 605239"/>
              <a:gd name="connsiteY655" fmla="*/ 373273 h 605239"/>
              <a:gd name="connsiteX656" fmla="*/ 373273 h 605239"/>
              <a:gd name="connsiteY656" fmla="*/ 373273 h 605239"/>
              <a:gd name="connsiteX657" fmla="*/ 373273 h 605239"/>
              <a:gd name="connsiteY657" fmla="*/ 373273 h 605239"/>
              <a:gd name="connsiteX658" fmla="*/ 373273 h 605239"/>
              <a:gd name="connsiteY658" fmla="*/ 373273 h 605239"/>
              <a:gd name="connsiteX659" fmla="*/ 373273 h 605239"/>
              <a:gd name="connsiteY659" fmla="*/ 373273 h 605239"/>
              <a:gd name="connsiteX660" fmla="*/ 373273 h 605239"/>
              <a:gd name="connsiteY660" fmla="*/ 373273 h 605239"/>
              <a:gd name="connsiteX661" fmla="*/ 373273 h 605239"/>
              <a:gd name="connsiteY661" fmla="*/ 373273 h 605239"/>
              <a:gd name="connsiteX662" fmla="*/ 373273 h 605239"/>
              <a:gd name="connsiteY662" fmla="*/ 373273 h 605239"/>
              <a:gd name="connsiteX663" fmla="*/ 373273 h 605239"/>
              <a:gd name="connsiteY663" fmla="*/ 373273 h 605239"/>
              <a:gd name="connsiteX664" fmla="*/ 373273 h 605239"/>
              <a:gd name="connsiteY664" fmla="*/ 373273 h 605239"/>
              <a:gd name="connsiteX665" fmla="*/ 373273 h 605239"/>
              <a:gd name="connsiteY665" fmla="*/ 373273 h 605239"/>
              <a:gd name="connsiteX666" fmla="*/ 373273 h 605239"/>
              <a:gd name="connsiteY666" fmla="*/ 373273 h 605239"/>
              <a:gd name="connsiteX667" fmla="*/ 373273 h 605239"/>
              <a:gd name="connsiteY667" fmla="*/ 373273 h 605239"/>
              <a:gd name="connsiteX668" fmla="*/ 373273 h 605239"/>
              <a:gd name="connsiteY668" fmla="*/ 373273 h 605239"/>
              <a:gd name="connsiteX669" fmla="*/ 373273 h 605239"/>
              <a:gd name="connsiteY669" fmla="*/ 373273 h 605239"/>
              <a:gd name="connsiteX670" fmla="*/ 373273 h 605239"/>
              <a:gd name="connsiteY670" fmla="*/ 373273 h 605239"/>
              <a:gd name="connsiteX671" fmla="*/ 373273 h 605239"/>
              <a:gd name="connsiteY671" fmla="*/ 373273 h 605239"/>
              <a:gd name="connsiteX672" fmla="*/ 373273 h 605239"/>
              <a:gd name="connsiteY672" fmla="*/ 373273 h 605239"/>
              <a:gd name="connsiteX673" fmla="*/ 373273 h 605239"/>
              <a:gd name="connsiteY673" fmla="*/ 373273 h 605239"/>
              <a:gd name="connsiteX674" fmla="*/ 373273 h 605239"/>
              <a:gd name="connsiteY674" fmla="*/ 373273 h 605239"/>
              <a:gd name="connsiteX675" fmla="*/ 373273 h 605239"/>
              <a:gd name="connsiteY675" fmla="*/ 373273 h 605239"/>
              <a:gd name="connsiteX676" fmla="*/ 373273 h 605239"/>
              <a:gd name="connsiteY676" fmla="*/ 373273 h 605239"/>
              <a:gd name="connsiteX677" fmla="*/ 373273 h 605239"/>
              <a:gd name="connsiteY677" fmla="*/ 373273 h 605239"/>
              <a:gd name="connsiteX678" fmla="*/ 373273 h 605239"/>
              <a:gd name="connsiteY678" fmla="*/ 373273 h 605239"/>
              <a:gd name="connsiteX679" fmla="*/ 373273 h 605239"/>
              <a:gd name="connsiteY679" fmla="*/ 373273 h 605239"/>
              <a:gd name="connsiteX680" fmla="*/ 373273 h 605239"/>
              <a:gd name="connsiteY680" fmla="*/ 373273 h 605239"/>
              <a:gd name="connsiteX681" fmla="*/ 373273 h 605239"/>
              <a:gd name="connsiteY681" fmla="*/ 373273 h 605239"/>
              <a:gd name="connsiteX682" fmla="*/ 373273 h 605239"/>
              <a:gd name="connsiteY682" fmla="*/ 373273 h 605239"/>
              <a:gd name="connsiteX683" fmla="*/ 373273 h 605239"/>
              <a:gd name="connsiteY683" fmla="*/ 373273 h 605239"/>
              <a:gd name="connsiteX684" fmla="*/ 373273 h 605239"/>
              <a:gd name="connsiteY684" fmla="*/ 373273 h 605239"/>
              <a:gd name="connsiteX685" fmla="*/ 373273 h 605239"/>
              <a:gd name="connsiteY685" fmla="*/ 373273 h 605239"/>
              <a:gd name="connsiteX686" fmla="*/ 373273 h 605239"/>
              <a:gd name="connsiteY686" fmla="*/ 373273 h 605239"/>
              <a:gd name="connsiteX687" fmla="*/ 373273 h 605239"/>
              <a:gd name="connsiteY687" fmla="*/ 373273 h 605239"/>
              <a:gd name="connsiteX688" fmla="*/ 373273 h 605239"/>
              <a:gd name="connsiteY688" fmla="*/ 373273 h 605239"/>
              <a:gd name="connsiteX689" fmla="*/ 373273 h 605239"/>
              <a:gd name="connsiteY689" fmla="*/ 373273 h 605239"/>
              <a:gd name="connsiteX690" fmla="*/ 373273 h 605239"/>
              <a:gd name="connsiteY690" fmla="*/ 373273 h 605239"/>
              <a:gd name="connsiteX691" fmla="*/ 373273 h 605239"/>
              <a:gd name="connsiteY691" fmla="*/ 373273 h 605239"/>
              <a:gd name="connsiteX692" fmla="*/ 373273 h 605239"/>
              <a:gd name="connsiteY692" fmla="*/ 373273 h 605239"/>
              <a:gd name="connsiteX693" fmla="*/ 373273 h 605239"/>
              <a:gd name="connsiteY693" fmla="*/ 373273 h 605239"/>
              <a:gd name="connsiteX694" fmla="*/ 373273 h 605239"/>
              <a:gd name="connsiteY694" fmla="*/ 373273 h 605239"/>
              <a:gd name="connsiteX695" fmla="*/ 373273 h 605239"/>
              <a:gd name="connsiteY695" fmla="*/ 373273 h 605239"/>
              <a:gd name="connsiteX696" fmla="*/ 373273 h 605239"/>
              <a:gd name="connsiteY696" fmla="*/ 373273 h 605239"/>
              <a:gd name="connsiteX697" fmla="*/ 373273 h 605239"/>
              <a:gd name="connsiteY697" fmla="*/ 373273 h 605239"/>
              <a:gd name="connsiteX698" fmla="*/ 373273 h 605239"/>
              <a:gd name="connsiteY698" fmla="*/ 373273 h 605239"/>
              <a:gd name="connsiteX699" fmla="*/ 373273 h 605239"/>
              <a:gd name="connsiteY699" fmla="*/ 373273 h 605239"/>
              <a:gd name="connsiteX700" fmla="*/ 373273 h 605239"/>
              <a:gd name="connsiteY700" fmla="*/ 373273 h 605239"/>
              <a:gd name="connsiteX701" fmla="*/ 373273 h 605239"/>
              <a:gd name="connsiteY701" fmla="*/ 373273 h 605239"/>
              <a:gd name="connsiteX702" fmla="*/ 373273 h 605239"/>
              <a:gd name="connsiteY702" fmla="*/ 373273 h 605239"/>
              <a:gd name="connsiteX703" fmla="*/ 373273 h 605239"/>
              <a:gd name="connsiteY703" fmla="*/ 373273 h 605239"/>
              <a:gd name="connsiteX704" fmla="*/ 373273 h 605239"/>
              <a:gd name="connsiteY704" fmla="*/ 373273 h 605239"/>
              <a:gd name="connsiteX705" fmla="*/ 373273 h 605239"/>
              <a:gd name="connsiteY705" fmla="*/ 373273 h 605239"/>
              <a:gd name="connsiteX706" fmla="*/ 373273 h 605239"/>
              <a:gd name="connsiteY706" fmla="*/ 373273 h 605239"/>
              <a:gd name="connsiteX707" fmla="*/ 373273 h 605239"/>
              <a:gd name="connsiteY707" fmla="*/ 373273 h 605239"/>
              <a:gd name="connsiteX708" fmla="*/ 373273 h 605239"/>
              <a:gd name="connsiteY708" fmla="*/ 373273 h 605239"/>
              <a:gd name="connsiteX709" fmla="*/ 373273 h 605239"/>
              <a:gd name="connsiteY709" fmla="*/ 373273 h 605239"/>
              <a:gd name="connsiteX710" fmla="*/ 373273 h 605239"/>
              <a:gd name="connsiteY710" fmla="*/ 373273 h 605239"/>
              <a:gd name="connsiteX711" fmla="*/ 373273 h 605239"/>
              <a:gd name="connsiteY711" fmla="*/ 373273 h 605239"/>
              <a:gd name="connsiteX712" fmla="*/ 373273 h 605239"/>
              <a:gd name="connsiteY712" fmla="*/ 373273 h 605239"/>
              <a:gd name="connsiteX713" fmla="*/ 373273 h 605239"/>
              <a:gd name="connsiteY713" fmla="*/ 373273 h 605239"/>
              <a:gd name="connsiteX714" fmla="*/ 373273 h 605239"/>
              <a:gd name="connsiteY714" fmla="*/ 373273 h 605239"/>
              <a:gd name="connsiteX715" fmla="*/ 373273 h 605239"/>
              <a:gd name="connsiteY715" fmla="*/ 373273 h 605239"/>
              <a:gd name="connsiteX716" fmla="*/ 373273 h 605239"/>
              <a:gd name="connsiteY716" fmla="*/ 373273 h 605239"/>
              <a:gd name="connsiteX717" fmla="*/ 373273 h 605239"/>
              <a:gd name="connsiteY717" fmla="*/ 373273 h 605239"/>
              <a:gd name="connsiteX718" fmla="*/ 373273 h 605239"/>
              <a:gd name="connsiteY718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</a:cxnLst>
            <a:rect l="l" t="t" r="r" b="b"/>
            <a:pathLst>
              <a:path w="608768" h="568663">
                <a:moveTo>
                  <a:pt x="232928" y="344049"/>
                </a:moveTo>
                <a:cubicBezTo>
                  <a:pt x="242746" y="340807"/>
                  <a:pt x="253029" y="348140"/>
                  <a:pt x="266094" y="355318"/>
                </a:cubicBezTo>
                <a:cubicBezTo>
                  <a:pt x="266790" y="355704"/>
                  <a:pt x="266867" y="356399"/>
                  <a:pt x="266249" y="356862"/>
                </a:cubicBezTo>
                <a:lnTo>
                  <a:pt x="249163" y="367591"/>
                </a:lnTo>
                <a:cubicBezTo>
                  <a:pt x="248545" y="368054"/>
                  <a:pt x="248699" y="368517"/>
                  <a:pt x="249472" y="368594"/>
                </a:cubicBezTo>
                <a:lnTo>
                  <a:pt x="269882" y="366742"/>
                </a:lnTo>
                <a:cubicBezTo>
                  <a:pt x="270655" y="366819"/>
                  <a:pt x="271042" y="367436"/>
                  <a:pt x="270733" y="368054"/>
                </a:cubicBezTo>
                <a:cubicBezTo>
                  <a:pt x="264239" y="381947"/>
                  <a:pt x="259987" y="394066"/>
                  <a:pt x="250013" y="397153"/>
                </a:cubicBezTo>
                <a:cubicBezTo>
                  <a:pt x="249318" y="397385"/>
                  <a:pt x="248776" y="396921"/>
                  <a:pt x="248931" y="396227"/>
                </a:cubicBezTo>
                <a:cubicBezTo>
                  <a:pt x="249086" y="395609"/>
                  <a:pt x="249240" y="394992"/>
                  <a:pt x="249550" y="394374"/>
                </a:cubicBezTo>
                <a:cubicBezTo>
                  <a:pt x="249859" y="393680"/>
                  <a:pt x="249550" y="393371"/>
                  <a:pt x="248854" y="393680"/>
                </a:cubicBezTo>
                <a:cubicBezTo>
                  <a:pt x="245143" y="395146"/>
                  <a:pt x="236561" y="398388"/>
                  <a:pt x="230531" y="397848"/>
                </a:cubicBezTo>
                <a:cubicBezTo>
                  <a:pt x="229835" y="397848"/>
                  <a:pt x="229526" y="397230"/>
                  <a:pt x="229990" y="396613"/>
                </a:cubicBezTo>
                <a:cubicBezTo>
                  <a:pt x="230299" y="396150"/>
                  <a:pt x="230608" y="395764"/>
                  <a:pt x="231072" y="395146"/>
                </a:cubicBezTo>
                <a:cubicBezTo>
                  <a:pt x="231536" y="394606"/>
                  <a:pt x="231304" y="394297"/>
                  <a:pt x="230608" y="394374"/>
                </a:cubicBezTo>
                <a:cubicBezTo>
                  <a:pt x="225583" y="394992"/>
                  <a:pt x="218548" y="394606"/>
                  <a:pt x="214992" y="393448"/>
                </a:cubicBezTo>
                <a:cubicBezTo>
                  <a:pt x="214218" y="393217"/>
                  <a:pt x="213987" y="392367"/>
                  <a:pt x="214450" y="391750"/>
                </a:cubicBezTo>
                <a:cubicBezTo>
                  <a:pt x="214605" y="391518"/>
                  <a:pt x="214760" y="391287"/>
                  <a:pt x="214914" y="391055"/>
                </a:cubicBezTo>
                <a:cubicBezTo>
                  <a:pt x="215455" y="390515"/>
                  <a:pt x="215301" y="390052"/>
                  <a:pt x="214528" y="389975"/>
                </a:cubicBezTo>
                <a:cubicBezTo>
                  <a:pt x="210430" y="389512"/>
                  <a:pt x="201771" y="387273"/>
                  <a:pt x="198447" y="385498"/>
                </a:cubicBezTo>
                <a:cubicBezTo>
                  <a:pt x="197829" y="385189"/>
                  <a:pt x="197442" y="384186"/>
                  <a:pt x="197829" y="383491"/>
                </a:cubicBezTo>
                <a:cubicBezTo>
                  <a:pt x="199452" y="380172"/>
                  <a:pt x="205250" y="373302"/>
                  <a:pt x="208266" y="370524"/>
                </a:cubicBezTo>
                <a:cubicBezTo>
                  <a:pt x="208807" y="369983"/>
                  <a:pt x="208729" y="369598"/>
                  <a:pt x="207956" y="369366"/>
                </a:cubicBezTo>
                <a:cubicBezTo>
                  <a:pt x="207647" y="369289"/>
                  <a:pt x="207415" y="369212"/>
                  <a:pt x="207183" y="369134"/>
                </a:cubicBezTo>
                <a:cubicBezTo>
                  <a:pt x="206410" y="368903"/>
                  <a:pt x="206178" y="368054"/>
                  <a:pt x="206642" y="367513"/>
                </a:cubicBezTo>
                <a:cubicBezTo>
                  <a:pt x="208807" y="364426"/>
                  <a:pt x="214373" y="360026"/>
                  <a:pt x="218780" y="357634"/>
                </a:cubicBezTo>
                <a:cubicBezTo>
                  <a:pt x="219398" y="357248"/>
                  <a:pt x="219398" y="356862"/>
                  <a:pt x="218625" y="356707"/>
                </a:cubicBezTo>
                <a:cubicBezTo>
                  <a:pt x="217929" y="356476"/>
                  <a:pt x="217466" y="356321"/>
                  <a:pt x="217002" y="356167"/>
                </a:cubicBezTo>
                <a:cubicBezTo>
                  <a:pt x="216306" y="355936"/>
                  <a:pt x="216151" y="355241"/>
                  <a:pt x="216692" y="354778"/>
                </a:cubicBezTo>
                <a:cubicBezTo>
                  <a:pt x="221254" y="350841"/>
                  <a:pt x="230145" y="348526"/>
                  <a:pt x="234010" y="347522"/>
                </a:cubicBezTo>
                <a:cubicBezTo>
                  <a:pt x="234783" y="347368"/>
                  <a:pt x="234783" y="346982"/>
                  <a:pt x="234165" y="346596"/>
                </a:cubicBezTo>
                <a:cubicBezTo>
                  <a:pt x="233546" y="346287"/>
                  <a:pt x="233082" y="345901"/>
                  <a:pt x="232618" y="345438"/>
                </a:cubicBezTo>
                <a:cubicBezTo>
                  <a:pt x="232000" y="344975"/>
                  <a:pt x="232232" y="344280"/>
                  <a:pt x="232928" y="344049"/>
                </a:cubicBezTo>
                <a:close/>
                <a:moveTo>
                  <a:pt x="163504" y="273642"/>
                </a:moveTo>
                <a:cubicBezTo>
                  <a:pt x="164044" y="273488"/>
                  <a:pt x="164430" y="273874"/>
                  <a:pt x="164353" y="274415"/>
                </a:cubicBezTo>
                <a:lnTo>
                  <a:pt x="160338" y="289085"/>
                </a:lnTo>
                <a:cubicBezTo>
                  <a:pt x="160261" y="289702"/>
                  <a:pt x="160493" y="289857"/>
                  <a:pt x="160956" y="289471"/>
                </a:cubicBezTo>
                <a:lnTo>
                  <a:pt x="171456" y="278043"/>
                </a:lnTo>
                <a:cubicBezTo>
                  <a:pt x="171919" y="277735"/>
                  <a:pt x="172382" y="277812"/>
                  <a:pt x="172537" y="278352"/>
                </a:cubicBezTo>
                <a:cubicBezTo>
                  <a:pt x="176088" y="289393"/>
                  <a:pt x="179871" y="298350"/>
                  <a:pt x="175934" y="305144"/>
                </a:cubicBezTo>
                <a:cubicBezTo>
                  <a:pt x="175625" y="305685"/>
                  <a:pt x="175084" y="305685"/>
                  <a:pt x="174776" y="305222"/>
                </a:cubicBezTo>
                <a:cubicBezTo>
                  <a:pt x="174544" y="304758"/>
                  <a:pt x="174390" y="304372"/>
                  <a:pt x="174235" y="303909"/>
                </a:cubicBezTo>
                <a:cubicBezTo>
                  <a:pt x="174004" y="303369"/>
                  <a:pt x="173695" y="303291"/>
                  <a:pt x="173463" y="303832"/>
                </a:cubicBezTo>
                <a:cubicBezTo>
                  <a:pt x="172151" y="306534"/>
                  <a:pt x="168985" y="312711"/>
                  <a:pt x="165434" y="315491"/>
                </a:cubicBezTo>
                <a:cubicBezTo>
                  <a:pt x="164971" y="315877"/>
                  <a:pt x="164507" y="315645"/>
                  <a:pt x="164430" y="315105"/>
                </a:cubicBezTo>
                <a:cubicBezTo>
                  <a:pt x="164353" y="314719"/>
                  <a:pt x="164353" y="314255"/>
                  <a:pt x="164276" y="313792"/>
                </a:cubicBezTo>
                <a:cubicBezTo>
                  <a:pt x="164276" y="313174"/>
                  <a:pt x="163967" y="313097"/>
                  <a:pt x="163658" y="313560"/>
                </a:cubicBezTo>
                <a:cubicBezTo>
                  <a:pt x="161188" y="316417"/>
                  <a:pt x="157019" y="319814"/>
                  <a:pt x="154471" y="320973"/>
                </a:cubicBezTo>
                <a:cubicBezTo>
                  <a:pt x="153931" y="321204"/>
                  <a:pt x="153390" y="320895"/>
                  <a:pt x="153313" y="320278"/>
                </a:cubicBezTo>
                <a:cubicBezTo>
                  <a:pt x="153236" y="320123"/>
                  <a:pt x="153236" y="319892"/>
                  <a:pt x="153236" y="319660"/>
                </a:cubicBezTo>
                <a:cubicBezTo>
                  <a:pt x="153236" y="319120"/>
                  <a:pt x="152927" y="318965"/>
                  <a:pt x="152464" y="319274"/>
                </a:cubicBezTo>
                <a:cubicBezTo>
                  <a:pt x="149916" y="321127"/>
                  <a:pt x="143894" y="324293"/>
                  <a:pt x="141192" y="324988"/>
                </a:cubicBezTo>
                <a:cubicBezTo>
                  <a:pt x="140651" y="325142"/>
                  <a:pt x="139957" y="324756"/>
                  <a:pt x="139802" y="324138"/>
                </a:cubicBezTo>
                <a:cubicBezTo>
                  <a:pt x="139030" y="321436"/>
                  <a:pt x="138721" y="314719"/>
                  <a:pt x="139030" y="311630"/>
                </a:cubicBezTo>
                <a:cubicBezTo>
                  <a:pt x="139030" y="311012"/>
                  <a:pt x="138721" y="310858"/>
                  <a:pt x="138258" y="311090"/>
                </a:cubicBezTo>
                <a:cubicBezTo>
                  <a:pt x="138027" y="311244"/>
                  <a:pt x="137872" y="311321"/>
                  <a:pt x="137718" y="311398"/>
                </a:cubicBezTo>
                <a:cubicBezTo>
                  <a:pt x="137177" y="311630"/>
                  <a:pt x="136560" y="311321"/>
                  <a:pt x="136560" y="310781"/>
                </a:cubicBezTo>
                <a:cubicBezTo>
                  <a:pt x="136251" y="307924"/>
                  <a:pt x="137023" y="302596"/>
                  <a:pt x="138258" y="299045"/>
                </a:cubicBezTo>
                <a:cubicBezTo>
                  <a:pt x="138490" y="298504"/>
                  <a:pt x="138258" y="298350"/>
                  <a:pt x="137718" y="298581"/>
                </a:cubicBezTo>
                <a:cubicBezTo>
                  <a:pt x="137254" y="298813"/>
                  <a:pt x="136868" y="298968"/>
                  <a:pt x="136560" y="299122"/>
                </a:cubicBezTo>
                <a:cubicBezTo>
                  <a:pt x="136019" y="299354"/>
                  <a:pt x="135556" y="299045"/>
                  <a:pt x="135633" y="298504"/>
                </a:cubicBezTo>
                <a:cubicBezTo>
                  <a:pt x="136174" y="294026"/>
                  <a:pt x="139957" y="288158"/>
                  <a:pt x="141655" y="285610"/>
                </a:cubicBezTo>
                <a:cubicBezTo>
                  <a:pt x="141964" y="285147"/>
                  <a:pt x="141732" y="284915"/>
                  <a:pt x="141192" y="285070"/>
                </a:cubicBezTo>
                <a:cubicBezTo>
                  <a:pt x="140729" y="285147"/>
                  <a:pt x="140265" y="285224"/>
                  <a:pt x="139725" y="285224"/>
                </a:cubicBezTo>
                <a:cubicBezTo>
                  <a:pt x="139185" y="285224"/>
                  <a:pt x="138953" y="284684"/>
                  <a:pt x="139262" y="284220"/>
                </a:cubicBezTo>
                <a:cubicBezTo>
                  <a:pt x="143045" y="277426"/>
                  <a:pt x="152464" y="276268"/>
                  <a:pt x="163504" y="273642"/>
                </a:cubicBezTo>
                <a:close/>
                <a:moveTo>
                  <a:pt x="11186" y="237570"/>
                </a:moveTo>
                <a:cubicBezTo>
                  <a:pt x="11417" y="237570"/>
                  <a:pt x="11572" y="237647"/>
                  <a:pt x="11572" y="237878"/>
                </a:cubicBezTo>
                <a:lnTo>
                  <a:pt x="10029" y="244119"/>
                </a:lnTo>
                <a:cubicBezTo>
                  <a:pt x="9952" y="244350"/>
                  <a:pt x="10106" y="244427"/>
                  <a:pt x="10260" y="244273"/>
                </a:cubicBezTo>
                <a:lnTo>
                  <a:pt x="14426" y="239496"/>
                </a:lnTo>
                <a:cubicBezTo>
                  <a:pt x="14580" y="239342"/>
                  <a:pt x="14812" y="239419"/>
                  <a:pt x="14889" y="239650"/>
                </a:cubicBezTo>
                <a:cubicBezTo>
                  <a:pt x="16509" y="244042"/>
                  <a:pt x="18206" y="247586"/>
                  <a:pt x="16740" y="250437"/>
                </a:cubicBezTo>
                <a:cubicBezTo>
                  <a:pt x="16663" y="250668"/>
                  <a:pt x="16432" y="250668"/>
                  <a:pt x="16277" y="250437"/>
                </a:cubicBezTo>
                <a:cubicBezTo>
                  <a:pt x="16200" y="250283"/>
                  <a:pt x="16123" y="250129"/>
                  <a:pt x="16046" y="249898"/>
                </a:cubicBezTo>
                <a:cubicBezTo>
                  <a:pt x="15969" y="249667"/>
                  <a:pt x="15815" y="249667"/>
                  <a:pt x="15737" y="249898"/>
                </a:cubicBezTo>
                <a:cubicBezTo>
                  <a:pt x="15197" y="251054"/>
                  <a:pt x="14040" y="253673"/>
                  <a:pt x="12652" y="254906"/>
                </a:cubicBezTo>
                <a:cubicBezTo>
                  <a:pt x="12497" y="255060"/>
                  <a:pt x="12266" y="254983"/>
                  <a:pt x="12266" y="254752"/>
                </a:cubicBezTo>
                <a:cubicBezTo>
                  <a:pt x="12189" y="254598"/>
                  <a:pt x="12189" y="254444"/>
                  <a:pt x="12112" y="254213"/>
                </a:cubicBezTo>
                <a:cubicBezTo>
                  <a:pt x="12112" y="253982"/>
                  <a:pt x="12034" y="253904"/>
                  <a:pt x="11880" y="254136"/>
                </a:cubicBezTo>
                <a:cubicBezTo>
                  <a:pt x="10877" y="255368"/>
                  <a:pt x="9257" y="256832"/>
                  <a:pt x="8254" y="257372"/>
                </a:cubicBezTo>
                <a:cubicBezTo>
                  <a:pt x="8023" y="257526"/>
                  <a:pt x="7792" y="257372"/>
                  <a:pt x="7714" y="257141"/>
                </a:cubicBezTo>
                <a:cubicBezTo>
                  <a:pt x="7714" y="257064"/>
                  <a:pt x="7714" y="256986"/>
                  <a:pt x="7714" y="256909"/>
                </a:cubicBezTo>
                <a:cubicBezTo>
                  <a:pt x="7714" y="256601"/>
                  <a:pt x="7560" y="256601"/>
                  <a:pt x="7329" y="256755"/>
                </a:cubicBezTo>
                <a:cubicBezTo>
                  <a:pt x="6326" y="257526"/>
                  <a:pt x="3934" y="258990"/>
                  <a:pt x="2854" y="259298"/>
                </a:cubicBezTo>
                <a:cubicBezTo>
                  <a:pt x="2623" y="259375"/>
                  <a:pt x="2314" y="259221"/>
                  <a:pt x="2237" y="258990"/>
                </a:cubicBezTo>
                <a:cubicBezTo>
                  <a:pt x="1851" y="257911"/>
                  <a:pt x="1620" y="255137"/>
                  <a:pt x="1620" y="253827"/>
                </a:cubicBezTo>
                <a:cubicBezTo>
                  <a:pt x="1697" y="253596"/>
                  <a:pt x="1543" y="253519"/>
                  <a:pt x="1311" y="253673"/>
                </a:cubicBezTo>
                <a:cubicBezTo>
                  <a:pt x="1234" y="253673"/>
                  <a:pt x="1157" y="253750"/>
                  <a:pt x="1080" y="253750"/>
                </a:cubicBezTo>
                <a:cubicBezTo>
                  <a:pt x="926" y="253904"/>
                  <a:pt x="617" y="253750"/>
                  <a:pt x="617" y="253519"/>
                </a:cubicBezTo>
                <a:cubicBezTo>
                  <a:pt x="463" y="252363"/>
                  <a:pt x="617" y="250206"/>
                  <a:pt x="1080" y="248665"/>
                </a:cubicBezTo>
                <a:cubicBezTo>
                  <a:pt x="1157" y="248434"/>
                  <a:pt x="1080" y="248357"/>
                  <a:pt x="849" y="248511"/>
                </a:cubicBezTo>
                <a:cubicBezTo>
                  <a:pt x="694" y="248588"/>
                  <a:pt x="540" y="248665"/>
                  <a:pt x="386" y="248742"/>
                </a:cubicBezTo>
                <a:cubicBezTo>
                  <a:pt x="154" y="248819"/>
                  <a:pt x="0" y="248742"/>
                  <a:pt x="0" y="248511"/>
                </a:cubicBezTo>
                <a:cubicBezTo>
                  <a:pt x="154" y="246662"/>
                  <a:pt x="1543" y="244119"/>
                  <a:pt x="2237" y="243041"/>
                </a:cubicBezTo>
                <a:cubicBezTo>
                  <a:pt x="2314" y="242886"/>
                  <a:pt x="2237" y="242809"/>
                  <a:pt x="2006" y="242809"/>
                </a:cubicBezTo>
                <a:cubicBezTo>
                  <a:pt x="1851" y="242886"/>
                  <a:pt x="1620" y="242886"/>
                  <a:pt x="1389" y="242963"/>
                </a:cubicBezTo>
                <a:cubicBezTo>
                  <a:pt x="1157" y="242963"/>
                  <a:pt x="1080" y="242732"/>
                  <a:pt x="1157" y="242501"/>
                </a:cubicBezTo>
                <a:cubicBezTo>
                  <a:pt x="2623" y="239650"/>
                  <a:pt x="6557" y="238880"/>
                  <a:pt x="11186" y="237570"/>
                </a:cubicBezTo>
                <a:close/>
                <a:moveTo>
                  <a:pt x="231002" y="203965"/>
                </a:moveTo>
                <a:cubicBezTo>
                  <a:pt x="234786" y="202499"/>
                  <a:pt x="238957" y="205122"/>
                  <a:pt x="244208" y="207669"/>
                </a:cubicBezTo>
                <a:cubicBezTo>
                  <a:pt x="244517" y="207823"/>
                  <a:pt x="244517" y="208132"/>
                  <a:pt x="244286" y="208286"/>
                </a:cubicBezTo>
                <a:lnTo>
                  <a:pt x="237721" y="212684"/>
                </a:lnTo>
                <a:cubicBezTo>
                  <a:pt x="237567" y="212838"/>
                  <a:pt x="237567" y="212993"/>
                  <a:pt x="237876" y="213070"/>
                </a:cubicBezTo>
                <a:lnTo>
                  <a:pt x="245599" y="212144"/>
                </a:lnTo>
                <a:cubicBezTo>
                  <a:pt x="245908" y="212144"/>
                  <a:pt x="246062" y="212375"/>
                  <a:pt x="245908" y="212607"/>
                </a:cubicBezTo>
                <a:cubicBezTo>
                  <a:pt x="243745" y="217931"/>
                  <a:pt x="242432" y="222638"/>
                  <a:pt x="238725" y="224026"/>
                </a:cubicBezTo>
                <a:cubicBezTo>
                  <a:pt x="238416" y="224104"/>
                  <a:pt x="238262" y="223949"/>
                  <a:pt x="238262" y="223641"/>
                </a:cubicBezTo>
                <a:cubicBezTo>
                  <a:pt x="238339" y="223409"/>
                  <a:pt x="238339" y="223178"/>
                  <a:pt x="238493" y="222946"/>
                </a:cubicBezTo>
                <a:cubicBezTo>
                  <a:pt x="238571" y="222638"/>
                  <a:pt x="238493" y="222560"/>
                  <a:pt x="238184" y="222715"/>
                </a:cubicBezTo>
                <a:cubicBezTo>
                  <a:pt x="236794" y="223332"/>
                  <a:pt x="233551" y="224798"/>
                  <a:pt x="231234" y="224721"/>
                </a:cubicBezTo>
                <a:cubicBezTo>
                  <a:pt x="231002" y="224644"/>
                  <a:pt x="230848" y="224412"/>
                  <a:pt x="231002" y="224181"/>
                </a:cubicBezTo>
                <a:cubicBezTo>
                  <a:pt x="231079" y="224026"/>
                  <a:pt x="231234" y="223872"/>
                  <a:pt x="231388" y="223641"/>
                </a:cubicBezTo>
                <a:cubicBezTo>
                  <a:pt x="231543" y="223409"/>
                  <a:pt x="231465" y="223255"/>
                  <a:pt x="231157" y="223332"/>
                </a:cubicBezTo>
                <a:cubicBezTo>
                  <a:pt x="229303" y="223718"/>
                  <a:pt x="226600" y="223718"/>
                  <a:pt x="225210" y="223332"/>
                </a:cubicBezTo>
                <a:cubicBezTo>
                  <a:pt x="224901" y="223255"/>
                  <a:pt x="224746" y="222946"/>
                  <a:pt x="224978" y="222715"/>
                </a:cubicBezTo>
                <a:cubicBezTo>
                  <a:pt x="224978" y="222560"/>
                  <a:pt x="225055" y="222483"/>
                  <a:pt x="225133" y="222406"/>
                </a:cubicBezTo>
                <a:cubicBezTo>
                  <a:pt x="225287" y="222175"/>
                  <a:pt x="225210" y="222020"/>
                  <a:pt x="224901" y="222020"/>
                </a:cubicBezTo>
                <a:cubicBezTo>
                  <a:pt x="223356" y="221866"/>
                  <a:pt x="219958" y="221249"/>
                  <a:pt x="218645" y="220631"/>
                </a:cubicBezTo>
                <a:cubicBezTo>
                  <a:pt x="218413" y="220477"/>
                  <a:pt x="218259" y="220091"/>
                  <a:pt x="218413" y="219860"/>
                </a:cubicBezTo>
                <a:cubicBezTo>
                  <a:pt x="218954" y="218548"/>
                  <a:pt x="221039" y="215770"/>
                  <a:pt x="222121" y="214690"/>
                </a:cubicBezTo>
                <a:cubicBezTo>
                  <a:pt x="222352" y="214459"/>
                  <a:pt x="222275" y="214304"/>
                  <a:pt x="221966" y="214227"/>
                </a:cubicBezTo>
                <a:cubicBezTo>
                  <a:pt x="221889" y="214227"/>
                  <a:pt x="221734" y="214150"/>
                  <a:pt x="221657" y="214150"/>
                </a:cubicBezTo>
                <a:cubicBezTo>
                  <a:pt x="221425" y="214073"/>
                  <a:pt x="221271" y="213764"/>
                  <a:pt x="221425" y="213533"/>
                </a:cubicBezTo>
                <a:cubicBezTo>
                  <a:pt x="222198" y="212298"/>
                  <a:pt x="224206" y="210524"/>
                  <a:pt x="225905" y="209520"/>
                </a:cubicBezTo>
                <a:cubicBezTo>
                  <a:pt x="226137" y="209366"/>
                  <a:pt x="226059" y="209212"/>
                  <a:pt x="225828" y="209135"/>
                </a:cubicBezTo>
                <a:cubicBezTo>
                  <a:pt x="225519" y="209058"/>
                  <a:pt x="225364" y="208980"/>
                  <a:pt x="225133" y="208980"/>
                </a:cubicBezTo>
                <a:cubicBezTo>
                  <a:pt x="224901" y="208903"/>
                  <a:pt x="224824" y="208672"/>
                  <a:pt x="224978" y="208440"/>
                </a:cubicBezTo>
                <a:cubicBezTo>
                  <a:pt x="226677" y="206820"/>
                  <a:pt x="230075" y="205740"/>
                  <a:pt x="231543" y="205277"/>
                </a:cubicBezTo>
                <a:cubicBezTo>
                  <a:pt x="231774" y="205200"/>
                  <a:pt x="231774" y="205045"/>
                  <a:pt x="231543" y="204891"/>
                </a:cubicBezTo>
                <a:cubicBezTo>
                  <a:pt x="231311" y="204814"/>
                  <a:pt x="231079" y="204659"/>
                  <a:pt x="230925" y="204505"/>
                </a:cubicBezTo>
                <a:cubicBezTo>
                  <a:pt x="230693" y="204351"/>
                  <a:pt x="230770" y="204042"/>
                  <a:pt x="231002" y="203965"/>
                </a:cubicBezTo>
                <a:close/>
                <a:moveTo>
                  <a:pt x="400544" y="202464"/>
                </a:moveTo>
                <a:cubicBezTo>
                  <a:pt x="401085" y="202618"/>
                  <a:pt x="401317" y="203158"/>
                  <a:pt x="400853" y="203543"/>
                </a:cubicBezTo>
                <a:cubicBezTo>
                  <a:pt x="400544" y="203852"/>
                  <a:pt x="400158" y="204160"/>
                  <a:pt x="399771" y="204469"/>
                </a:cubicBezTo>
                <a:cubicBezTo>
                  <a:pt x="399230" y="204777"/>
                  <a:pt x="399307" y="205086"/>
                  <a:pt x="399849" y="205163"/>
                </a:cubicBezTo>
                <a:cubicBezTo>
                  <a:pt x="402863" y="205779"/>
                  <a:pt x="409664" y="207245"/>
                  <a:pt x="413220" y="210020"/>
                </a:cubicBezTo>
                <a:cubicBezTo>
                  <a:pt x="413683" y="210406"/>
                  <a:pt x="413606" y="210869"/>
                  <a:pt x="413065" y="211100"/>
                </a:cubicBezTo>
                <a:cubicBezTo>
                  <a:pt x="412679" y="211254"/>
                  <a:pt x="412292" y="211408"/>
                  <a:pt x="411828" y="211563"/>
                </a:cubicBezTo>
                <a:cubicBezTo>
                  <a:pt x="411287" y="211717"/>
                  <a:pt x="411287" y="212025"/>
                  <a:pt x="411751" y="212256"/>
                </a:cubicBezTo>
                <a:cubicBezTo>
                  <a:pt x="415152" y="213876"/>
                  <a:pt x="419480" y="217037"/>
                  <a:pt x="421258" y="219273"/>
                </a:cubicBezTo>
                <a:cubicBezTo>
                  <a:pt x="421644" y="219736"/>
                  <a:pt x="421490" y="220353"/>
                  <a:pt x="420949" y="220507"/>
                </a:cubicBezTo>
                <a:cubicBezTo>
                  <a:pt x="420717" y="220584"/>
                  <a:pt x="420562" y="220661"/>
                  <a:pt x="420330" y="220738"/>
                </a:cubicBezTo>
                <a:cubicBezTo>
                  <a:pt x="419789" y="220892"/>
                  <a:pt x="419712" y="221278"/>
                  <a:pt x="420176" y="221586"/>
                </a:cubicBezTo>
                <a:cubicBezTo>
                  <a:pt x="422495" y="223591"/>
                  <a:pt x="427132" y="228603"/>
                  <a:pt x="428446" y="231071"/>
                </a:cubicBezTo>
                <a:cubicBezTo>
                  <a:pt x="428755" y="231533"/>
                  <a:pt x="428523" y="232304"/>
                  <a:pt x="428059" y="232613"/>
                </a:cubicBezTo>
                <a:cubicBezTo>
                  <a:pt x="425663" y="234001"/>
                  <a:pt x="419171" y="236005"/>
                  <a:pt x="416079" y="236545"/>
                </a:cubicBezTo>
                <a:cubicBezTo>
                  <a:pt x="415538" y="236622"/>
                  <a:pt x="415384" y="236931"/>
                  <a:pt x="415770" y="237393"/>
                </a:cubicBezTo>
                <a:cubicBezTo>
                  <a:pt x="415925" y="237548"/>
                  <a:pt x="416079" y="237702"/>
                  <a:pt x="416234" y="237856"/>
                </a:cubicBezTo>
                <a:cubicBezTo>
                  <a:pt x="416543" y="238319"/>
                  <a:pt x="416389" y="238935"/>
                  <a:pt x="415848" y="239167"/>
                </a:cubicBezTo>
                <a:cubicBezTo>
                  <a:pt x="413220" y="240169"/>
                  <a:pt x="407887" y="240709"/>
                  <a:pt x="404099" y="240401"/>
                </a:cubicBezTo>
                <a:cubicBezTo>
                  <a:pt x="403558" y="240323"/>
                  <a:pt x="403404" y="240632"/>
                  <a:pt x="403790" y="241017"/>
                </a:cubicBezTo>
                <a:cubicBezTo>
                  <a:pt x="404099" y="241403"/>
                  <a:pt x="404409" y="241711"/>
                  <a:pt x="404641" y="242020"/>
                </a:cubicBezTo>
                <a:cubicBezTo>
                  <a:pt x="404950" y="242482"/>
                  <a:pt x="404795" y="242945"/>
                  <a:pt x="404254" y="243022"/>
                </a:cubicBezTo>
                <a:cubicBezTo>
                  <a:pt x="399694" y="243639"/>
                  <a:pt x="393124" y="241480"/>
                  <a:pt x="390265" y="240478"/>
                </a:cubicBezTo>
                <a:cubicBezTo>
                  <a:pt x="389724" y="240323"/>
                  <a:pt x="389492" y="240555"/>
                  <a:pt x="389801" y="241017"/>
                </a:cubicBezTo>
                <a:cubicBezTo>
                  <a:pt x="390033" y="241480"/>
                  <a:pt x="390187" y="241943"/>
                  <a:pt x="390265" y="242405"/>
                </a:cubicBezTo>
                <a:cubicBezTo>
                  <a:pt x="390419" y="242945"/>
                  <a:pt x="390033" y="243331"/>
                  <a:pt x="389492" y="243176"/>
                </a:cubicBezTo>
                <a:cubicBezTo>
                  <a:pt x="381917" y="241172"/>
                  <a:pt x="378439" y="232304"/>
                  <a:pt x="373106" y="222357"/>
                </a:cubicBezTo>
                <a:cubicBezTo>
                  <a:pt x="372797" y="221895"/>
                  <a:pt x="373106" y="221355"/>
                  <a:pt x="373647" y="221355"/>
                </a:cubicBezTo>
                <a:lnTo>
                  <a:pt x="388951" y="221586"/>
                </a:lnTo>
                <a:cubicBezTo>
                  <a:pt x="389492" y="221509"/>
                  <a:pt x="389569" y="221201"/>
                  <a:pt x="389105" y="220815"/>
                </a:cubicBezTo>
                <a:lnTo>
                  <a:pt x="375425" y="213567"/>
                </a:lnTo>
                <a:cubicBezTo>
                  <a:pt x="374961" y="213259"/>
                  <a:pt x="374961" y="212719"/>
                  <a:pt x="375425" y="212411"/>
                </a:cubicBezTo>
                <a:cubicBezTo>
                  <a:pt x="385241" y="206242"/>
                  <a:pt x="392970" y="200382"/>
                  <a:pt x="400544" y="202464"/>
                </a:cubicBezTo>
                <a:close/>
                <a:moveTo>
                  <a:pt x="470611" y="141614"/>
                </a:moveTo>
                <a:cubicBezTo>
                  <a:pt x="477715" y="144934"/>
                  <a:pt x="483892" y="147173"/>
                  <a:pt x="485436" y="152268"/>
                </a:cubicBezTo>
                <a:cubicBezTo>
                  <a:pt x="485591" y="152654"/>
                  <a:pt x="485359" y="152963"/>
                  <a:pt x="484973" y="152886"/>
                </a:cubicBezTo>
                <a:cubicBezTo>
                  <a:pt x="484664" y="152809"/>
                  <a:pt x="484355" y="152654"/>
                  <a:pt x="484046" y="152577"/>
                </a:cubicBezTo>
                <a:cubicBezTo>
                  <a:pt x="483660" y="152423"/>
                  <a:pt x="483506" y="152500"/>
                  <a:pt x="483660" y="152886"/>
                </a:cubicBezTo>
                <a:cubicBezTo>
                  <a:pt x="484432" y="154816"/>
                  <a:pt x="486054" y="159217"/>
                  <a:pt x="485745" y="162305"/>
                </a:cubicBezTo>
                <a:cubicBezTo>
                  <a:pt x="485745" y="162691"/>
                  <a:pt x="485436" y="162768"/>
                  <a:pt x="485127" y="162536"/>
                </a:cubicBezTo>
                <a:cubicBezTo>
                  <a:pt x="484896" y="162459"/>
                  <a:pt x="484664" y="162227"/>
                  <a:pt x="484355" y="161996"/>
                </a:cubicBezTo>
                <a:cubicBezTo>
                  <a:pt x="484124" y="161764"/>
                  <a:pt x="483892" y="161841"/>
                  <a:pt x="483969" y="162227"/>
                </a:cubicBezTo>
                <a:cubicBezTo>
                  <a:pt x="484278" y="164775"/>
                  <a:pt x="484046" y="168404"/>
                  <a:pt x="483429" y="170257"/>
                </a:cubicBezTo>
                <a:cubicBezTo>
                  <a:pt x="483274" y="170643"/>
                  <a:pt x="482888" y="170720"/>
                  <a:pt x="482579" y="170488"/>
                </a:cubicBezTo>
                <a:cubicBezTo>
                  <a:pt x="482425" y="170411"/>
                  <a:pt x="482348" y="170334"/>
                  <a:pt x="482193" y="170257"/>
                </a:cubicBezTo>
                <a:cubicBezTo>
                  <a:pt x="481962" y="170025"/>
                  <a:pt x="481730" y="170102"/>
                  <a:pt x="481653" y="170488"/>
                </a:cubicBezTo>
                <a:cubicBezTo>
                  <a:pt x="481421" y="172573"/>
                  <a:pt x="480186" y="176973"/>
                  <a:pt x="479336" y="178672"/>
                </a:cubicBezTo>
                <a:cubicBezTo>
                  <a:pt x="479105" y="179058"/>
                  <a:pt x="478641" y="179212"/>
                  <a:pt x="478255" y="178980"/>
                </a:cubicBezTo>
                <a:cubicBezTo>
                  <a:pt x="476557" y="178131"/>
                  <a:pt x="473082" y="175197"/>
                  <a:pt x="471615" y="173653"/>
                </a:cubicBezTo>
                <a:cubicBezTo>
                  <a:pt x="471383" y="173345"/>
                  <a:pt x="471152" y="173422"/>
                  <a:pt x="471074" y="173731"/>
                </a:cubicBezTo>
                <a:cubicBezTo>
                  <a:pt x="470997" y="173885"/>
                  <a:pt x="470997" y="174039"/>
                  <a:pt x="470920" y="174194"/>
                </a:cubicBezTo>
                <a:cubicBezTo>
                  <a:pt x="470843" y="174503"/>
                  <a:pt x="470379" y="174657"/>
                  <a:pt x="470071" y="174425"/>
                </a:cubicBezTo>
                <a:cubicBezTo>
                  <a:pt x="468526" y="173267"/>
                  <a:pt x="466287" y="170488"/>
                  <a:pt x="465052" y="168172"/>
                </a:cubicBezTo>
                <a:cubicBezTo>
                  <a:pt x="464897" y="167863"/>
                  <a:pt x="464666" y="167863"/>
                  <a:pt x="464588" y="168249"/>
                </a:cubicBezTo>
                <a:cubicBezTo>
                  <a:pt x="464511" y="168558"/>
                  <a:pt x="464434" y="168867"/>
                  <a:pt x="464279" y="169098"/>
                </a:cubicBezTo>
                <a:cubicBezTo>
                  <a:pt x="464202" y="169484"/>
                  <a:pt x="463816" y="169562"/>
                  <a:pt x="463585" y="169253"/>
                </a:cubicBezTo>
                <a:cubicBezTo>
                  <a:pt x="461577" y="166860"/>
                  <a:pt x="460419" y="162305"/>
                  <a:pt x="459955" y="160297"/>
                </a:cubicBezTo>
                <a:cubicBezTo>
                  <a:pt x="459878" y="159989"/>
                  <a:pt x="459647" y="159911"/>
                  <a:pt x="459415" y="160297"/>
                </a:cubicBezTo>
                <a:cubicBezTo>
                  <a:pt x="459261" y="160606"/>
                  <a:pt x="459106" y="160838"/>
                  <a:pt x="458874" y="161069"/>
                </a:cubicBezTo>
                <a:cubicBezTo>
                  <a:pt x="458643" y="161378"/>
                  <a:pt x="458257" y="161224"/>
                  <a:pt x="458102" y="160915"/>
                </a:cubicBezTo>
                <a:cubicBezTo>
                  <a:pt x="456558" y="155820"/>
                  <a:pt x="460342" y="150647"/>
                  <a:pt x="464048" y="143930"/>
                </a:cubicBezTo>
                <a:cubicBezTo>
                  <a:pt x="464202" y="143544"/>
                  <a:pt x="464588" y="143544"/>
                  <a:pt x="464820" y="143853"/>
                </a:cubicBezTo>
                <a:lnTo>
                  <a:pt x="470302" y="152654"/>
                </a:lnTo>
                <a:cubicBezTo>
                  <a:pt x="470534" y="152963"/>
                  <a:pt x="470765" y="152886"/>
                  <a:pt x="470765" y="152500"/>
                </a:cubicBezTo>
                <a:lnTo>
                  <a:pt x="469916" y="142000"/>
                </a:lnTo>
                <a:cubicBezTo>
                  <a:pt x="469916" y="141614"/>
                  <a:pt x="470225" y="141460"/>
                  <a:pt x="470611" y="141614"/>
                </a:cubicBezTo>
                <a:close/>
                <a:moveTo>
                  <a:pt x="111957" y="130458"/>
                </a:moveTo>
                <a:cubicBezTo>
                  <a:pt x="112265" y="130381"/>
                  <a:pt x="112651" y="130613"/>
                  <a:pt x="112728" y="130844"/>
                </a:cubicBezTo>
                <a:cubicBezTo>
                  <a:pt x="113114" y="132234"/>
                  <a:pt x="113268" y="135708"/>
                  <a:pt x="113114" y="137252"/>
                </a:cubicBezTo>
                <a:cubicBezTo>
                  <a:pt x="113114" y="137561"/>
                  <a:pt x="113191" y="137638"/>
                  <a:pt x="113499" y="137484"/>
                </a:cubicBezTo>
                <a:cubicBezTo>
                  <a:pt x="113576" y="137484"/>
                  <a:pt x="113653" y="137407"/>
                  <a:pt x="113808" y="137330"/>
                </a:cubicBezTo>
                <a:cubicBezTo>
                  <a:pt x="114039" y="137252"/>
                  <a:pt x="114347" y="137407"/>
                  <a:pt x="114347" y="137716"/>
                </a:cubicBezTo>
                <a:cubicBezTo>
                  <a:pt x="114502" y="139105"/>
                  <a:pt x="114116" y="141807"/>
                  <a:pt x="113499" y="143660"/>
                </a:cubicBezTo>
                <a:cubicBezTo>
                  <a:pt x="113345" y="143892"/>
                  <a:pt x="113499" y="143969"/>
                  <a:pt x="113730" y="143892"/>
                </a:cubicBezTo>
                <a:cubicBezTo>
                  <a:pt x="113962" y="143738"/>
                  <a:pt x="114193" y="143660"/>
                  <a:pt x="114347" y="143583"/>
                </a:cubicBezTo>
                <a:cubicBezTo>
                  <a:pt x="114656" y="143506"/>
                  <a:pt x="114810" y="143660"/>
                  <a:pt x="114810" y="143892"/>
                </a:cubicBezTo>
                <a:cubicBezTo>
                  <a:pt x="114502" y="146208"/>
                  <a:pt x="112574" y="149142"/>
                  <a:pt x="111725" y="150455"/>
                </a:cubicBezTo>
                <a:cubicBezTo>
                  <a:pt x="111571" y="150686"/>
                  <a:pt x="111725" y="150841"/>
                  <a:pt x="111957" y="150763"/>
                </a:cubicBezTo>
                <a:cubicBezTo>
                  <a:pt x="112265" y="150686"/>
                  <a:pt x="112497" y="150686"/>
                  <a:pt x="112728" y="150686"/>
                </a:cubicBezTo>
                <a:cubicBezTo>
                  <a:pt x="113036" y="150686"/>
                  <a:pt x="113114" y="150918"/>
                  <a:pt x="112959" y="151149"/>
                </a:cubicBezTo>
                <a:cubicBezTo>
                  <a:pt x="111031" y="154624"/>
                  <a:pt x="106250" y="155241"/>
                  <a:pt x="100698" y="156554"/>
                </a:cubicBezTo>
                <a:cubicBezTo>
                  <a:pt x="100390" y="156631"/>
                  <a:pt x="100158" y="156477"/>
                  <a:pt x="100236" y="156168"/>
                </a:cubicBezTo>
                <a:lnTo>
                  <a:pt x="102318" y="148679"/>
                </a:lnTo>
                <a:cubicBezTo>
                  <a:pt x="102318" y="148370"/>
                  <a:pt x="102163" y="148293"/>
                  <a:pt x="101932" y="148524"/>
                </a:cubicBezTo>
                <a:lnTo>
                  <a:pt x="96611" y="154315"/>
                </a:lnTo>
                <a:cubicBezTo>
                  <a:pt x="96380" y="154469"/>
                  <a:pt x="96149" y="154392"/>
                  <a:pt x="96071" y="154160"/>
                </a:cubicBezTo>
                <a:cubicBezTo>
                  <a:pt x="94298" y="148524"/>
                  <a:pt x="92370" y="143969"/>
                  <a:pt x="94375" y="140495"/>
                </a:cubicBezTo>
                <a:cubicBezTo>
                  <a:pt x="94529" y="140263"/>
                  <a:pt x="94761" y="140263"/>
                  <a:pt x="94915" y="140495"/>
                </a:cubicBezTo>
                <a:cubicBezTo>
                  <a:pt x="95069" y="140727"/>
                  <a:pt x="95146" y="140958"/>
                  <a:pt x="95223" y="141190"/>
                </a:cubicBezTo>
                <a:cubicBezTo>
                  <a:pt x="95300" y="141499"/>
                  <a:pt x="95455" y="141499"/>
                  <a:pt x="95609" y="141190"/>
                </a:cubicBezTo>
                <a:cubicBezTo>
                  <a:pt x="96303" y="139800"/>
                  <a:pt x="97845" y="136712"/>
                  <a:pt x="99696" y="135245"/>
                </a:cubicBezTo>
                <a:cubicBezTo>
                  <a:pt x="99927" y="135091"/>
                  <a:pt x="100158" y="135245"/>
                  <a:pt x="100158" y="135477"/>
                </a:cubicBezTo>
                <a:cubicBezTo>
                  <a:pt x="100236" y="135708"/>
                  <a:pt x="100236" y="135863"/>
                  <a:pt x="100236" y="136171"/>
                </a:cubicBezTo>
                <a:cubicBezTo>
                  <a:pt x="100236" y="136480"/>
                  <a:pt x="100390" y="136480"/>
                  <a:pt x="100621" y="136249"/>
                </a:cubicBezTo>
                <a:cubicBezTo>
                  <a:pt x="101855" y="134782"/>
                  <a:pt x="103937" y="133083"/>
                  <a:pt x="105248" y="132466"/>
                </a:cubicBezTo>
                <a:cubicBezTo>
                  <a:pt x="105556" y="132388"/>
                  <a:pt x="105788" y="132543"/>
                  <a:pt x="105865" y="132852"/>
                </a:cubicBezTo>
                <a:cubicBezTo>
                  <a:pt x="105865" y="132929"/>
                  <a:pt x="105865" y="133006"/>
                  <a:pt x="105865" y="133160"/>
                </a:cubicBezTo>
                <a:cubicBezTo>
                  <a:pt x="105865" y="133469"/>
                  <a:pt x="106019" y="133546"/>
                  <a:pt x="106250" y="133392"/>
                </a:cubicBezTo>
                <a:cubicBezTo>
                  <a:pt x="107561" y="132466"/>
                  <a:pt x="110569" y="130844"/>
                  <a:pt x="111957" y="130458"/>
                </a:cubicBezTo>
                <a:close/>
                <a:moveTo>
                  <a:pt x="277740" y="119844"/>
                </a:moveTo>
                <a:cubicBezTo>
                  <a:pt x="282989" y="119303"/>
                  <a:pt x="287311" y="124096"/>
                  <a:pt x="293100" y="129121"/>
                </a:cubicBezTo>
                <a:cubicBezTo>
                  <a:pt x="293409" y="129353"/>
                  <a:pt x="293332" y="129739"/>
                  <a:pt x="293023" y="129894"/>
                </a:cubicBezTo>
                <a:lnTo>
                  <a:pt x="283298" y="133450"/>
                </a:lnTo>
                <a:cubicBezTo>
                  <a:pt x="282912" y="133604"/>
                  <a:pt x="282912" y="133836"/>
                  <a:pt x="283298" y="133914"/>
                </a:cubicBezTo>
                <a:lnTo>
                  <a:pt x="293718" y="135228"/>
                </a:lnTo>
                <a:cubicBezTo>
                  <a:pt x="294104" y="135382"/>
                  <a:pt x="294258" y="135692"/>
                  <a:pt x="294026" y="136001"/>
                </a:cubicBezTo>
                <a:cubicBezTo>
                  <a:pt x="289318" y="142263"/>
                  <a:pt x="285845" y="147906"/>
                  <a:pt x="280519" y="148370"/>
                </a:cubicBezTo>
                <a:cubicBezTo>
                  <a:pt x="280133" y="148447"/>
                  <a:pt x="279901" y="148138"/>
                  <a:pt x="280056" y="147751"/>
                </a:cubicBezTo>
                <a:cubicBezTo>
                  <a:pt x="280210" y="147442"/>
                  <a:pt x="280365" y="147210"/>
                  <a:pt x="280519" y="146901"/>
                </a:cubicBezTo>
                <a:cubicBezTo>
                  <a:pt x="280751" y="146592"/>
                  <a:pt x="280673" y="146437"/>
                  <a:pt x="280287" y="146514"/>
                </a:cubicBezTo>
                <a:cubicBezTo>
                  <a:pt x="278281" y="146824"/>
                  <a:pt x="273572" y="147519"/>
                  <a:pt x="270639" y="146592"/>
                </a:cubicBezTo>
                <a:cubicBezTo>
                  <a:pt x="270330" y="146514"/>
                  <a:pt x="270253" y="146128"/>
                  <a:pt x="270562" y="145896"/>
                </a:cubicBezTo>
                <a:cubicBezTo>
                  <a:pt x="270716" y="145741"/>
                  <a:pt x="270948" y="145509"/>
                  <a:pt x="271179" y="145277"/>
                </a:cubicBezTo>
                <a:cubicBezTo>
                  <a:pt x="271488" y="145046"/>
                  <a:pt x="271411" y="144891"/>
                  <a:pt x="271025" y="144814"/>
                </a:cubicBezTo>
                <a:cubicBezTo>
                  <a:pt x="268478" y="144659"/>
                  <a:pt x="265005" y="143654"/>
                  <a:pt x="263307" y="142649"/>
                </a:cubicBezTo>
                <a:cubicBezTo>
                  <a:pt x="262998" y="142495"/>
                  <a:pt x="262998" y="142031"/>
                  <a:pt x="263229" y="141799"/>
                </a:cubicBezTo>
                <a:cubicBezTo>
                  <a:pt x="263384" y="141721"/>
                  <a:pt x="263461" y="141567"/>
                  <a:pt x="263615" y="141490"/>
                </a:cubicBezTo>
                <a:cubicBezTo>
                  <a:pt x="263924" y="141258"/>
                  <a:pt x="263847" y="141026"/>
                  <a:pt x="263461" y="140871"/>
                </a:cubicBezTo>
                <a:cubicBezTo>
                  <a:pt x="261531" y="140175"/>
                  <a:pt x="257440" y="138165"/>
                  <a:pt x="255974" y="136929"/>
                </a:cubicBezTo>
                <a:cubicBezTo>
                  <a:pt x="255665" y="136697"/>
                  <a:pt x="255588" y="136155"/>
                  <a:pt x="255820" y="135846"/>
                </a:cubicBezTo>
                <a:cubicBezTo>
                  <a:pt x="257055" y="134377"/>
                  <a:pt x="260682" y="131517"/>
                  <a:pt x="262458" y="130435"/>
                </a:cubicBezTo>
                <a:cubicBezTo>
                  <a:pt x="262843" y="130280"/>
                  <a:pt x="262766" y="130048"/>
                  <a:pt x="262458" y="129816"/>
                </a:cubicBezTo>
                <a:cubicBezTo>
                  <a:pt x="262303" y="129816"/>
                  <a:pt x="262226" y="129739"/>
                  <a:pt x="262072" y="129662"/>
                </a:cubicBezTo>
                <a:cubicBezTo>
                  <a:pt x="261763" y="129430"/>
                  <a:pt x="261686" y="128966"/>
                  <a:pt x="261994" y="128734"/>
                </a:cubicBezTo>
                <a:cubicBezTo>
                  <a:pt x="263384" y="127497"/>
                  <a:pt x="266703" y="125797"/>
                  <a:pt x="269095" y="125101"/>
                </a:cubicBezTo>
                <a:cubicBezTo>
                  <a:pt x="269481" y="125024"/>
                  <a:pt x="269481" y="124792"/>
                  <a:pt x="269173" y="124637"/>
                </a:cubicBezTo>
                <a:cubicBezTo>
                  <a:pt x="268864" y="124482"/>
                  <a:pt x="268632" y="124328"/>
                  <a:pt x="268401" y="124173"/>
                </a:cubicBezTo>
                <a:cubicBezTo>
                  <a:pt x="268092" y="124019"/>
                  <a:pt x="268092" y="123632"/>
                  <a:pt x="268401" y="123477"/>
                </a:cubicBezTo>
                <a:cubicBezTo>
                  <a:pt x="271102" y="122009"/>
                  <a:pt x="275811" y="121777"/>
                  <a:pt x="277895" y="121699"/>
                </a:cubicBezTo>
                <a:cubicBezTo>
                  <a:pt x="278281" y="121699"/>
                  <a:pt x="278358" y="121545"/>
                  <a:pt x="278049" y="121236"/>
                </a:cubicBezTo>
                <a:cubicBezTo>
                  <a:pt x="277740" y="121004"/>
                  <a:pt x="277586" y="120772"/>
                  <a:pt x="277354" y="120540"/>
                </a:cubicBezTo>
                <a:cubicBezTo>
                  <a:pt x="277123" y="120231"/>
                  <a:pt x="277354" y="119844"/>
                  <a:pt x="277740" y="119844"/>
                </a:cubicBezTo>
                <a:close/>
                <a:moveTo>
                  <a:pt x="548649" y="93670"/>
                </a:moveTo>
                <a:cubicBezTo>
                  <a:pt x="548030" y="93978"/>
                  <a:pt x="547335" y="94210"/>
                  <a:pt x="546640" y="94518"/>
                </a:cubicBezTo>
                <a:lnTo>
                  <a:pt x="551353" y="97991"/>
                </a:lnTo>
                <a:cubicBezTo>
                  <a:pt x="551585" y="98145"/>
                  <a:pt x="551740" y="97991"/>
                  <a:pt x="551662" y="97759"/>
                </a:cubicBezTo>
                <a:lnTo>
                  <a:pt x="550194" y="94827"/>
                </a:lnTo>
                <a:cubicBezTo>
                  <a:pt x="549576" y="94596"/>
                  <a:pt x="549035" y="94210"/>
                  <a:pt x="548649" y="93670"/>
                </a:cubicBezTo>
                <a:close/>
                <a:moveTo>
                  <a:pt x="400164" y="69189"/>
                </a:moveTo>
                <a:cubicBezTo>
                  <a:pt x="400396" y="69266"/>
                  <a:pt x="400473" y="69496"/>
                  <a:pt x="400319" y="69650"/>
                </a:cubicBezTo>
                <a:cubicBezTo>
                  <a:pt x="400164" y="69804"/>
                  <a:pt x="400009" y="69958"/>
                  <a:pt x="399855" y="70035"/>
                </a:cubicBezTo>
                <a:cubicBezTo>
                  <a:pt x="399700" y="70189"/>
                  <a:pt x="399700" y="70343"/>
                  <a:pt x="399932" y="70343"/>
                </a:cubicBezTo>
                <a:cubicBezTo>
                  <a:pt x="401170" y="70574"/>
                  <a:pt x="404031" y="71035"/>
                  <a:pt x="405578" y="72113"/>
                </a:cubicBezTo>
                <a:cubicBezTo>
                  <a:pt x="405733" y="72267"/>
                  <a:pt x="405733" y="72421"/>
                  <a:pt x="405501" y="72574"/>
                </a:cubicBezTo>
                <a:cubicBezTo>
                  <a:pt x="405346" y="72574"/>
                  <a:pt x="405191" y="72651"/>
                  <a:pt x="405037" y="72728"/>
                </a:cubicBezTo>
                <a:cubicBezTo>
                  <a:pt x="404805" y="72805"/>
                  <a:pt x="404805" y="72959"/>
                  <a:pt x="405037" y="73036"/>
                </a:cubicBezTo>
                <a:cubicBezTo>
                  <a:pt x="406429" y="73652"/>
                  <a:pt x="408285" y="74883"/>
                  <a:pt x="409058" y="75806"/>
                </a:cubicBezTo>
                <a:cubicBezTo>
                  <a:pt x="409213" y="75960"/>
                  <a:pt x="409213" y="76191"/>
                  <a:pt x="408981" y="76345"/>
                </a:cubicBezTo>
                <a:cubicBezTo>
                  <a:pt x="408904" y="76345"/>
                  <a:pt x="408826" y="76345"/>
                  <a:pt x="408749" y="76422"/>
                </a:cubicBezTo>
                <a:cubicBezTo>
                  <a:pt x="408517" y="76499"/>
                  <a:pt x="408440" y="76653"/>
                  <a:pt x="408672" y="76807"/>
                </a:cubicBezTo>
                <a:cubicBezTo>
                  <a:pt x="409677" y="77576"/>
                  <a:pt x="411688" y="79500"/>
                  <a:pt x="412307" y="80501"/>
                </a:cubicBezTo>
                <a:cubicBezTo>
                  <a:pt x="412384" y="80731"/>
                  <a:pt x="412307" y="81039"/>
                  <a:pt x="412152" y="81193"/>
                </a:cubicBezTo>
                <a:cubicBezTo>
                  <a:pt x="411147" y="81809"/>
                  <a:pt x="408517" y="82732"/>
                  <a:pt x="407279" y="83040"/>
                </a:cubicBezTo>
                <a:cubicBezTo>
                  <a:pt x="407047" y="83040"/>
                  <a:pt x="406970" y="83194"/>
                  <a:pt x="407125" y="83348"/>
                </a:cubicBezTo>
                <a:cubicBezTo>
                  <a:pt x="407202" y="83425"/>
                  <a:pt x="407279" y="83502"/>
                  <a:pt x="407357" y="83579"/>
                </a:cubicBezTo>
                <a:cubicBezTo>
                  <a:pt x="407512" y="83733"/>
                  <a:pt x="407434" y="84040"/>
                  <a:pt x="407202" y="84117"/>
                </a:cubicBezTo>
                <a:cubicBezTo>
                  <a:pt x="406119" y="84579"/>
                  <a:pt x="403954" y="84887"/>
                  <a:pt x="402330" y="84810"/>
                </a:cubicBezTo>
                <a:cubicBezTo>
                  <a:pt x="402098" y="84810"/>
                  <a:pt x="402098" y="84964"/>
                  <a:pt x="402252" y="85118"/>
                </a:cubicBezTo>
                <a:cubicBezTo>
                  <a:pt x="402407" y="85272"/>
                  <a:pt x="402484" y="85426"/>
                  <a:pt x="402562" y="85503"/>
                </a:cubicBezTo>
                <a:cubicBezTo>
                  <a:pt x="402716" y="85656"/>
                  <a:pt x="402716" y="85887"/>
                  <a:pt x="402484" y="85964"/>
                </a:cubicBezTo>
                <a:cubicBezTo>
                  <a:pt x="400628" y="86272"/>
                  <a:pt x="397844" y="85503"/>
                  <a:pt x="396606" y="85118"/>
                </a:cubicBezTo>
                <a:cubicBezTo>
                  <a:pt x="396374" y="85041"/>
                  <a:pt x="396297" y="85195"/>
                  <a:pt x="396374" y="85349"/>
                </a:cubicBezTo>
                <a:cubicBezTo>
                  <a:pt x="396529" y="85579"/>
                  <a:pt x="396606" y="85733"/>
                  <a:pt x="396684" y="85964"/>
                </a:cubicBezTo>
                <a:cubicBezTo>
                  <a:pt x="396684" y="86195"/>
                  <a:pt x="396529" y="86349"/>
                  <a:pt x="396297" y="86272"/>
                </a:cubicBezTo>
                <a:cubicBezTo>
                  <a:pt x="393126" y="85579"/>
                  <a:pt x="391579" y="81963"/>
                  <a:pt x="389104" y="77961"/>
                </a:cubicBezTo>
                <a:cubicBezTo>
                  <a:pt x="389027" y="77730"/>
                  <a:pt x="389104" y="77576"/>
                  <a:pt x="389336" y="77499"/>
                </a:cubicBezTo>
                <a:lnTo>
                  <a:pt x="395678" y="77346"/>
                </a:lnTo>
                <a:cubicBezTo>
                  <a:pt x="395910" y="77269"/>
                  <a:pt x="395988" y="77115"/>
                  <a:pt x="395756" y="77038"/>
                </a:cubicBezTo>
                <a:lnTo>
                  <a:pt x="389955" y="74267"/>
                </a:lnTo>
                <a:cubicBezTo>
                  <a:pt x="389723" y="74114"/>
                  <a:pt x="389723" y="73960"/>
                  <a:pt x="389955" y="73806"/>
                </a:cubicBezTo>
                <a:cubicBezTo>
                  <a:pt x="393899" y="71035"/>
                  <a:pt x="396993" y="68496"/>
                  <a:pt x="400164" y="69189"/>
                </a:cubicBezTo>
                <a:close/>
                <a:moveTo>
                  <a:pt x="356777" y="21217"/>
                </a:moveTo>
                <a:cubicBezTo>
                  <a:pt x="367132" y="45214"/>
                  <a:pt x="368445" y="64658"/>
                  <a:pt x="365586" y="81864"/>
                </a:cubicBezTo>
                <a:cubicBezTo>
                  <a:pt x="366282" y="81478"/>
                  <a:pt x="366977" y="81093"/>
                  <a:pt x="367672" y="80630"/>
                </a:cubicBezTo>
                <a:cubicBezTo>
                  <a:pt x="368677" y="80090"/>
                  <a:pt x="369604" y="79550"/>
                  <a:pt x="370686" y="79087"/>
                </a:cubicBezTo>
                <a:cubicBezTo>
                  <a:pt x="371768" y="78624"/>
                  <a:pt x="372850" y="78083"/>
                  <a:pt x="374009" y="77775"/>
                </a:cubicBezTo>
                <a:cubicBezTo>
                  <a:pt x="375091" y="77312"/>
                  <a:pt x="376250" y="77003"/>
                  <a:pt x="377332" y="76772"/>
                </a:cubicBezTo>
                <a:cubicBezTo>
                  <a:pt x="378491" y="76463"/>
                  <a:pt x="379573" y="76309"/>
                  <a:pt x="380654" y="76154"/>
                </a:cubicBezTo>
                <a:cubicBezTo>
                  <a:pt x="381736" y="76000"/>
                  <a:pt x="382818" y="76000"/>
                  <a:pt x="383823" y="75923"/>
                </a:cubicBezTo>
                <a:cubicBezTo>
                  <a:pt x="384827" y="75846"/>
                  <a:pt x="385755" y="75846"/>
                  <a:pt x="386605" y="75923"/>
                </a:cubicBezTo>
                <a:cubicBezTo>
                  <a:pt x="387455" y="76000"/>
                  <a:pt x="388227" y="76000"/>
                  <a:pt x="388923" y="76154"/>
                </a:cubicBezTo>
                <a:cubicBezTo>
                  <a:pt x="389541" y="76232"/>
                  <a:pt x="390159" y="76309"/>
                  <a:pt x="390623" y="76463"/>
                </a:cubicBezTo>
                <a:cubicBezTo>
                  <a:pt x="391627" y="76617"/>
                  <a:pt x="392168" y="76695"/>
                  <a:pt x="392168" y="76695"/>
                </a:cubicBezTo>
                <a:cubicBezTo>
                  <a:pt x="392168" y="76695"/>
                  <a:pt x="391627" y="76695"/>
                  <a:pt x="390623" y="76772"/>
                </a:cubicBezTo>
                <a:cubicBezTo>
                  <a:pt x="390159" y="76772"/>
                  <a:pt x="389541" y="76772"/>
                  <a:pt x="388846" y="76772"/>
                </a:cubicBezTo>
                <a:cubicBezTo>
                  <a:pt x="388227" y="76849"/>
                  <a:pt x="387455" y="77003"/>
                  <a:pt x="386605" y="77080"/>
                </a:cubicBezTo>
                <a:cubicBezTo>
                  <a:pt x="385832" y="77158"/>
                  <a:pt x="384905" y="77312"/>
                  <a:pt x="384055" y="77621"/>
                </a:cubicBezTo>
                <a:cubicBezTo>
                  <a:pt x="383127" y="77852"/>
                  <a:pt x="382200" y="78006"/>
                  <a:pt x="381195" y="78392"/>
                </a:cubicBezTo>
                <a:cubicBezTo>
                  <a:pt x="380268" y="78778"/>
                  <a:pt x="379264" y="79087"/>
                  <a:pt x="378336" y="79550"/>
                </a:cubicBezTo>
                <a:cubicBezTo>
                  <a:pt x="377409" y="80012"/>
                  <a:pt x="376404" y="80475"/>
                  <a:pt x="375554" y="81093"/>
                </a:cubicBezTo>
                <a:cubicBezTo>
                  <a:pt x="374627" y="81556"/>
                  <a:pt x="373777" y="82250"/>
                  <a:pt x="372927" y="82790"/>
                </a:cubicBezTo>
                <a:cubicBezTo>
                  <a:pt x="372077" y="83407"/>
                  <a:pt x="371304" y="84102"/>
                  <a:pt x="370532" y="84719"/>
                </a:cubicBezTo>
                <a:cubicBezTo>
                  <a:pt x="369836" y="85414"/>
                  <a:pt x="369063" y="86031"/>
                  <a:pt x="368445" y="86648"/>
                </a:cubicBezTo>
                <a:cubicBezTo>
                  <a:pt x="367827" y="87343"/>
                  <a:pt x="367286" y="87960"/>
                  <a:pt x="366822" y="88577"/>
                </a:cubicBezTo>
                <a:cubicBezTo>
                  <a:pt x="365818" y="89735"/>
                  <a:pt x="365045" y="90738"/>
                  <a:pt x="364581" y="91509"/>
                </a:cubicBezTo>
                <a:cubicBezTo>
                  <a:pt x="364350" y="91895"/>
                  <a:pt x="364118" y="92126"/>
                  <a:pt x="364041" y="92281"/>
                </a:cubicBezTo>
                <a:cubicBezTo>
                  <a:pt x="363963" y="92512"/>
                  <a:pt x="363886" y="92589"/>
                  <a:pt x="363886" y="92589"/>
                </a:cubicBezTo>
                <a:lnTo>
                  <a:pt x="363886" y="92667"/>
                </a:lnTo>
                <a:cubicBezTo>
                  <a:pt x="363731" y="92821"/>
                  <a:pt x="363577" y="93052"/>
                  <a:pt x="363422" y="93207"/>
                </a:cubicBezTo>
                <a:cubicBezTo>
                  <a:pt x="363345" y="93361"/>
                  <a:pt x="363191" y="93438"/>
                  <a:pt x="363113" y="93515"/>
                </a:cubicBezTo>
                <a:cubicBezTo>
                  <a:pt x="358168" y="111416"/>
                  <a:pt x="349668" y="127157"/>
                  <a:pt x="344104" y="143592"/>
                </a:cubicBezTo>
                <a:cubicBezTo>
                  <a:pt x="385136" y="92512"/>
                  <a:pt x="461792" y="84411"/>
                  <a:pt x="523457" y="57945"/>
                </a:cubicBezTo>
                <a:cubicBezTo>
                  <a:pt x="523457" y="57868"/>
                  <a:pt x="523535" y="57791"/>
                  <a:pt x="523612" y="57713"/>
                </a:cubicBezTo>
                <a:cubicBezTo>
                  <a:pt x="523689" y="57636"/>
                  <a:pt x="523921" y="57328"/>
                  <a:pt x="524153" y="57019"/>
                </a:cubicBezTo>
                <a:cubicBezTo>
                  <a:pt x="524694" y="56325"/>
                  <a:pt x="525466" y="55244"/>
                  <a:pt x="526239" y="53933"/>
                </a:cubicBezTo>
                <a:cubicBezTo>
                  <a:pt x="526626" y="53238"/>
                  <a:pt x="527012" y="52467"/>
                  <a:pt x="527398" y="51695"/>
                </a:cubicBezTo>
                <a:cubicBezTo>
                  <a:pt x="527785" y="50923"/>
                  <a:pt x="528094" y="49997"/>
                  <a:pt x="528557" y="49072"/>
                </a:cubicBezTo>
                <a:cubicBezTo>
                  <a:pt x="528866" y="48146"/>
                  <a:pt x="529253" y="47220"/>
                  <a:pt x="529485" y="46217"/>
                </a:cubicBezTo>
                <a:cubicBezTo>
                  <a:pt x="529794" y="45214"/>
                  <a:pt x="530103" y="44211"/>
                  <a:pt x="530257" y="43130"/>
                </a:cubicBezTo>
                <a:cubicBezTo>
                  <a:pt x="530489" y="42127"/>
                  <a:pt x="530644" y="41047"/>
                  <a:pt x="530721" y="40044"/>
                </a:cubicBezTo>
                <a:cubicBezTo>
                  <a:pt x="530876" y="38964"/>
                  <a:pt x="530876" y="37961"/>
                  <a:pt x="530876" y="36958"/>
                </a:cubicBezTo>
                <a:cubicBezTo>
                  <a:pt x="530876" y="35877"/>
                  <a:pt x="530721" y="34951"/>
                  <a:pt x="530644" y="34025"/>
                </a:cubicBezTo>
                <a:cubicBezTo>
                  <a:pt x="530644" y="33022"/>
                  <a:pt x="530412" y="32174"/>
                  <a:pt x="530257" y="31402"/>
                </a:cubicBezTo>
                <a:cubicBezTo>
                  <a:pt x="530103" y="30553"/>
                  <a:pt x="529948" y="29782"/>
                  <a:pt x="529794" y="29164"/>
                </a:cubicBezTo>
                <a:cubicBezTo>
                  <a:pt x="529562" y="28547"/>
                  <a:pt x="529407" y="27930"/>
                  <a:pt x="529253" y="27467"/>
                </a:cubicBezTo>
                <a:cubicBezTo>
                  <a:pt x="528944" y="26541"/>
                  <a:pt x="528712" y="26001"/>
                  <a:pt x="528712" y="26001"/>
                </a:cubicBezTo>
                <a:cubicBezTo>
                  <a:pt x="528712" y="26001"/>
                  <a:pt x="529021" y="26541"/>
                  <a:pt x="529485" y="27390"/>
                </a:cubicBezTo>
                <a:cubicBezTo>
                  <a:pt x="529794" y="27776"/>
                  <a:pt x="530026" y="28316"/>
                  <a:pt x="530412" y="28933"/>
                </a:cubicBezTo>
                <a:cubicBezTo>
                  <a:pt x="530721" y="29550"/>
                  <a:pt x="531030" y="30245"/>
                  <a:pt x="531339" y="31016"/>
                </a:cubicBezTo>
                <a:cubicBezTo>
                  <a:pt x="531726" y="31788"/>
                  <a:pt x="532035" y="32714"/>
                  <a:pt x="532344" y="33640"/>
                </a:cubicBezTo>
                <a:cubicBezTo>
                  <a:pt x="532576" y="34566"/>
                  <a:pt x="532962" y="35569"/>
                  <a:pt x="533117" y="36649"/>
                </a:cubicBezTo>
                <a:cubicBezTo>
                  <a:pt x="533348" y="37729"/>
                  <a:pt x="533580" y="38809"/>
                  <a:pt x="533657" y="39967"/>
                </a:cubicBezTo>
                <a:cubicBezTo>
                  <a:pt x="533812" y="41124"/>
                  <a:pt x="533967" y="42282"/>
                  <a:pt x="533889" y="43516"/>
                </a:cubicBezTo>
                <a:cubicBezTo>
                  <a:pt x="533967" y="44673"/>
                  <a:pt x="533889" y="45831"/>
                  <a:pt x="533812" y="46988"/>
                </a:cubicBezTo>
                <a:cubicBezTo>
                  <a:pt x="533735" y="48146"/>
                  <a:pt x="533503" y="49303"/>
                  <a:pt x="533348" y="50460"/>
                </a:cubicBezTo>
                <a:cubicBezTo>
                  <a:pt x="533117" y="51541"/>
                  <a:pt x="532962" y="52621"/>
                  <a:pt x="532653" y="53624"/>
                </a:cubicBezTo>
                <a:cubicBezTo>
                  <a:pt x="532653" y="53624"/>
                  <a:pt x="532653" y="53701"/>
                  <a:pt x="532576" y="53778"/>
                </a:cubicBezTo>
                <a:cubicBezTo>
                  <a:pt x="548726" y="46139"/>
                  <a:pt x="563640" y="36958"/>
                  <a:pt x="576236" y="24998"/>
                </a:cubicBezTo>
                <a:cubicBezTo>
                  <a:pt x="547335" y="58485"/>
                  <a:pt x="505066" y="76849"/>
                  <a:pt x="462488" y="94210"/>
                </a:cubicBezTo>
                <a:cubicBezTo>
                  <a:pt x="505298" y="95984"/>
                  <a:pt x="577317" y="99997"/>
                  <a:pt x="577472" y="49689"/>
                </a:cubicBezTo>
                <a:cubicBezTo>
                  <a:pt x="579790" y="68053"/>
                  <a:pt x="571522" y="80244"/>
                  <a:pt x="559003" y="88346"/>
                </a:cubicBezTo>
                <a:cubicBezTo>
                  <a:pt x="559699" y="88346"/>
                  <a:pt x="560549" y="88423"/>
                  <a:pt x="561399" y="88577"/>
                </a:cubicBezTo>
                <a:cubicBezTo>
                  <a:pt x="567040" y="89117"/>
                  <a:pt x="574690" y="90198"/>
                  <a:pt x="582108" y="91972"/>
                </a:cubicBezTo>
                <a:cubicBezTo>
                  <a:pt x="585818" y="92898"/>
                  <a:pt x="589527" y="93978"/>
                  <a:pt x="592927" y="95213"/>
                </a:cubicBezTo>
                <a:cubicBezTo>
                  <a:pt x="596250" y="96447"/>
                  <a:pt x="599341" y="97913"/>
                  <a:pt x="601736" y="99457"/>
                </a:cubicBezTo>
                <a:cubicBezTo>
                  <a:pt x="602972" y="100151"/>
                  <a:pt x="604054" y="101000"/>
                  <a:pt x="604982" y="101694"/>
                </a:cubicBezTo>
                <a:cubicBezTo>
                  <a:pt x="605832" y="102466"/>
                  <a:pt x="606604" y="103083"/>
                  <a:pt x="607145" y="103700"/>
                </a:cubicBezTo>
                <a:cubicBezTo>
                  <a:pt x="607763" y="104318"/>
                  <a:pt x="608073" y="104858"/>
                  <a:pt x="608382" y="105166"/>
                </a:cubicBezTo>
                <a:cubicBezTo>
                  <a:pt x="608613" y="105552"/>
                  <a:pt x="608768" y="105707"/>
                  <a:pt x="608768" y="105707"/>
                </a:cubicBezTo>
                <a:cubicBezTo>
                  <a:pt x="608768" y="105707"/>
                  <a:pt x="608613" y="105552"/>
                  <a:pt x="608304" y="105244"/>
                </a:cubicBezTo>
                <a:cubicBezTo>
                  <a:pt x="607995" y="104935"/>
                  <a:pt x="607532" y="104472"/>
                  <a:pt x="606913" y="103932"/>
                </a:cubicBezTo>
                <a:cubicBezTo>
                  <a:pt x="606295" y="103392"/>
                  <a:pt x="605445" y="102852"/>
                  <a:pt x="604518" y="102234"/>
                </a:cubicBezTo>
                <a:cubicBezTo>
                  <a:pt x="603513" y="101617"/>
                  <a:pt x="602432" y="101000"/>
                  <a:pt x="601195" y="100460"/>
                </a:cubicBezTo>
                <a:cubicBezTo>
                  <a:pt x="596095" y="98068"/>
                  <a:pt x="588831" y="96370"/>
                  <a:pt x="581413" y="95599"/>
                </a:cubicBezTo>
                <a:cubicBezTo>
                  <a:pt x="574149" y="94750"/>
                  <a:pt x="566808" y="94596"/>
                  <a:pt x="561244" y="94673"/>
                </a:cubicBezTo>
                <a:cubicBezTo>
                  <a:pt x="562481" y="95984"/>
                  <a:pt x="564413" y="98145"/>
                  <a:pt x="565031" y="100074"/>
                </a:cubicBezTo>
                <a:cubicBezTo>
                  <a:pt x="565108" y="100383"/>
                  <a:pt x="564954" y="100537"/>
                  <a:pt x="564644" y="100460"/>
                </a:cubicBezTo>
                <a:cubicBezTo>
                  <a:pt x="564490" y="100460"/>
                  <a:pt x="564258" y="100383"/>
                  <a:pt x="564026" y="100305"/>
                </a:cubicBezTo>
                <a:cubicBezTo>
                  <a:pt x="563717" y="100228"/>
                  <a:pt x="563640" y="100383"/>
                  <a:pt x="563794" y="100614"/>
                </a:cubicBezTo>
                <a:cubicBezTo>
                  <a:pt x="564722" y="102312"/>
                  <a:pt x="565649" y="104935"/>
                  <a:pt x="565804" y="106401"/>
                </a:cubicBezTo>
                <a:cubicBezTo>
                  <a:pt x="565804" y="106632"/>
                  <a:pt x="565572" y="106864"/>
                  <a:pt x="565263" y="106787"/>
                </a:cubicBezTo>
                <a:cubicBezTo>
                  <a:pt x="565185" y="106787"/>
                  <a:pt x="565031" y="106787"/>
                  <a:pt x="564954" y="106710"/>
                </a:cubicBezTo>
                <a:cubicBezTo>
                  <a:pt x="564644" y="106632"/>
                  <a:pt x="564567" y="106787"/>
                  <a:pt x="564644" y="107018"/>
                </a:cubicBezTo>
                <a:cubicBezTo>
                  <a:pt x="565031" y="108639"/>
                  <a:pt x="565572" y="112034"/>
                  <a:pt x="565494" y="113500"/>
                </a:cubicBezTo>
                <a:cubicBezTo>
                  <a:pt x="565417" y="113808"/>
                  <a:pt x="565108" y="114040"/>
                  <a:pt x="564799" y="114040"/>
                </a:cubicBezTo>
                <a:cubicBezTo>
                  <a:pt x="563408" y="113963"/>
                  <a:pt x="560008" y="112960"/>
                  <a:pt x="558540" y="112265"/>
                </a:cubicBezTo>
                <a:cubicBezTo>
                  <a:pt x="558308" y="112111"/>
                  <a:pt x="558153" y="112265"/>
                  <a:pt x="558153" y="112574"/>
                </a:cubicBezTo>
                <a:cubicBezTo>
                  <a:pt x="558231" y="112651"/>
                  <a:pt x="558231" y="112728"/>
                  <a:pt x="558231" y="112882"/>
                </a:cubicBezTo>
                <a:cubicBezTo>
                  <a:pt x="558231" y="113191"/>
                  <a:pt x="557999" y="113422"/>
                  <a:pt x="557690" y="113345"/>
                </a:cubicBezTo>
                <a:cubicBezTo>
                  <a:pt x="556299" y="112960"/>
                  <a:pt x="553826" y="111648"/>
                  <a:pt x="552281" y="110413"/>
                </a:cubicBezTo>
                <a:cubicBezTo>
                  <a:pt x="552126" y="110259"/>
                  <a:pt x="551971" y="110336"/>
                  <a:pt x="551971" y="110645"/>
                </a:cubicBezTo>
                <a:cubicBezTo>
                  <a:pt x="552049" y="110876"/>
                  <a:pt x="552049" y="111108"/>
                  <a:pt x="552049" y="111339"/>
                </a:cubicBezTo>
                <a:cubicBezTo>
                  <a:pt x="552049" y="111571"/>
                  <a:pt x="551894" y="111802"/>
                  <a:pt x="551585" y="111648"/>
                </a:cubicBezTo>
                <a:cubicBezTo>
                  <a:pt x="549499" y="110568"/>
                  <a:pt x="547335" y="107713"/>
                  <a:pt x="546330" y="106478"/>
                </a:cubicBezTo>
                <a:cubicBezTo>
                  <a:pt x="546176" y="106247"/>
                  <a:pt x="546021" y="106324"/>
                  <a:pt x="546021" y="106632"/>
                </a:cubicBezTo>
                <a:cubicBezTo>
                  <a:pt x="545944" y="106864"/>
                  <a:pt x="545944" y="107095"/>
                  <a:pt x="545790" y="107327"/>
                </a:cubicBezTo>
                <a:cubicBezTo>
                  <a:pt x="545712" y="107636"/>
                  <a:pt x="545480" y="107636"/>
                  <a:pt x="545249" y="107404"/>
                </a:cubicBezTo>
                <a:cubicBezTo>
                  <a:pt x="542853" y="104703"/>
                  <a:pt x="543471" y="100537"/>
                  <a:pt x="544090" y="95522"/>
                </a:cubicBezTo>
                <a:cubicBezTo>
                  <a:pt x="533657" y="99302"/>
                  <a:pt x="522298" y="101308"/>
                  <a:pt x="512175" y="102312"/>
                </a:cubicBezTo>
                <a:cubicBezTo>
                  <a:pt x="484666" y="105166"/>
                  <a:pt x="456538" y="106787"/>
                  <a:pt x="431192" y="112419"/>
                </a:cubicBezTo>
                <a:cubicBezTo>
                  <a:pt x="436060" y="115120"/>
                  <a:pt x="442319" y="118824"/>
                  <a:pt x="448192" y="123067"/>
                </a:cubicBezTo>
                <a:cubicBezTo>
                  <a:pt x="451283" y="125305"/>
                  <a:pt x="454297" y="127697"/>
                  <a:pt x="456924" y="130089"/>
                </a:cubicBezTo>
                <a:cubicBezTo>
                  <a:pt x="459551" y="132558"/>
                  <a:pt x="461792" y="135027"/>
                  <a:pt x="463492" y="137419"/>
                </a:cubicBezTo>
                <a:cubicBezTo>
                  <a:pt x="464342" y="138576"/>
                  <a:pt x="465038" y="139657"/>
                  <a:pt x="465579" y="140660"/>
                </a:cubicBezTo>
                <a:cubicBezTo>
                  <a:pt x="466120" y="141740"/>
                  <a:pt x="466583" y="142666"/>
                  <a:pt x="466815" y="143438"/>
                </a:cubicBezTo>
                <a:cubicBezTo>
                  <a:pt x="467124" y="144209"/>
                  <a:pt x="467279" y="144826"/>
                  <a:pt x="467433" y="145212"/>
                </a:cubicBezTo>
                <a:cubicBezTo>
                  <a:pt x="467511" y="145675"/>
                  <a:pt x="467588" y="145907"/>
                  <a:pt x="467588" y="145907"/>
                </a:cubicBezTo>
                <a:cubicBezTo>
                  <a:pt x="467588" y="145907"/>
                  <a:pt x="467511" y="145675"/>
                  <a:pt x="467356" y="145289"/>
                </a:cubicBezTo>
                <a:cubicBezTo>
                  <a:pt x="467124" y="144904"/>
                  <a:pt x="466970" y="144286"/>
                  <a:pt x="466506" y="143515"/>
                </a:cubicBezTo>
                <a:cubicBezTo>
                  <a:pt x="466197" y="142820"/>
                  <a:pt x="465656" y="141971"/>
                  <a:pt x="465038" y="141046"/>
                </a:cubicBezTo>
                <a:cubicBezTo>
                  <a:pt x="464342" y="140120"/>
                  <a:pt x="463570" y="139117"/>
                  <a:pt x="462565" y="138114"/>
                </a:cubicBezTo>
                <a:cubicBezTo>
                  <a:pt x="458856" y="134024"/>
                  <a:pt x="452751" y="129703"/>
                  <a:pt x="446183" y="126154"/>
                </a:cubicBezTo>
                <a:cubicBezTo>
                  <a:pt x="439692" y="122527"/>
                  <a:pt x="432892" y="119595"/>
                  <a:pt x="427714" y="117589"/>
                </a:cubicBezTo>
                <a:cubicBezTo>
                  <a:pt x="425087" y="116509"/>
                  <a:pt x="422924" y="115737"/>
                  <a:pt x="421378" y="115197"/>
                </a:cubicBezTo>
                <a:cubicBezTo>
                  <a:pt x="421146" y="115120"/>
                  <a:pt x="420992" y="115120"/>
                  <a:pt x="420760" y="115043"/>
                </a:cubicBezTo>
                <a:cubicBezTo>
                  <a:pt x="406773" y="118901"/>
                  <a:pt x="393868" y="124225"/>
                  <a:pt x="382509" y="132095"/>
                </a:cubicBezTo>
                <a:cubicBezTo>
                  <a:pt x="351445" y="153623"/>
                  <a:pt x="335063" y="186107"/>
                  <a:pt x="333594" y="231862"/>
                </a:cubicBezTo>
                <a:cubicBezTo>
                  <a:pt x="334367" y="231245"/>
                  <a:pt x="335140" y="230550"/>
                  <a:pt x="336067" y="229856"/>
                </a:cubicBezTo>
                <a:cubicBezTo>
                  <a:pt x="337072" y="229007"/>
                  <a:pt x="338231" y="228159"/>
                  <a:pt x="339467" y="227233"/>
                </a:cubicBezTo>
                <a:cubicBezTo>
                  <a:pt x="340781" y="226384"/>
                  <a:pt x="342017" y="225458"/>
                  <a:pt x="343486" y="224609"/>
                </a:cubicBezTo>
                <a:cubicBezTo>
                  <a:pt x="344877" y="223760"/>
                  <a:pt x="346422" y="222835"/>
                  <a:pt x="347968" y="222063"/>
                </a:cubicBezTo>
                <a:cubicBezTo>
                  <a:pt x="349513" y="221214"/>
                  <a:pt x="351136" y="220597"/>
                  <a:pt x="352758" y="219902"/>
                </a:cubicBezTo>
                <a:cubicBezTo>
                  <a:pt x="354381" y="219208"/>
                  <a:pt x="356159" y="218745"/>
                  <a:pt x="357781" y="218205"/>
                </a:cubicBezTo>
                <a:cubicBezTo>
                  <a:pt x="359559" y="217896"/>
                  <a:pt x="361181" y="217433"/>
                  <a:pt x="362804" y="217279"/>
                </a:cubicBezTo>
                <a:cubicBezTo>
                  <a:pt x="364504" y="217202"/>
                  <a:pt x="366050" y="216893"/>
                  <a:pt x="367595" y="217048"/>
                </a:cubicBezTo>
                <a:cubicBezTo>
                  <a:pt x="369141" y="217202"/>
                  <a:pt x="370532" y="217125"/>
                  <a:pt x="371845" y="217511"/>
                </a:cubicBezTo>
                <a:cubicBezTo>
                  <a:pt x="373082" y="217742"/>
                  <a:pt x="374241" y="218051"/>
                  <a:pt x="375245" y="218282"/>
                </a:cubicBezTo>
                <a:cubicBezTo>
                  <a:pt x="376250" y="218591"/>
                  <a:pt x="377100" y="219054"/>
                  <a:pt x="377795" y="219362"/>
                </a:cubicBezTo>
                <a:cubicBezTo>
                  <a:pt x="379186" y="219902"/>
                  <a:pt x="379959" y="220288"/>
                  <a:pt x="379959" y="220288"/>
                </a:cubicBezTo>
                <a:cubicBezTo>
                  <a:pt x="379959" y="220288"/>
                  <a:pt x="379109" y="220057"/>
                  <a:pt x="377718" y="219594"/>
                </a:cubicBezTo>
                <a:cubicBezTo>
                  <a:pt x="376945" y="219440"/>
                  <a:pt x="376095" y="219131"/>
                  <a:pt x="375091" y="218977"/>
                </a:cubicBezTo>
                <a:cubicBezTo>
                  <a:pt x="374086" y="218822"/>
                  <a:pt x="372927" y="218745"/>
                  <a:pt x="371691" y="218591"/>
                </a:cubicBezTo>
                <a:cubicBezTo>
                  <a:pt x="370454" y="218436"/>
                  <a:pt x="369063" y="218668"/>
                  <a:pt x="367672" y="218745"/>
                </a:cubicBezTo>
                <a:cubicBezTo>
                  <a:pt x="366204" y="218745"/>
                  <a:pt x="364736" y="219285"/>
                  <a:pt x="363268" y="219517"/>
                </a:cubicBezTo>
                <a:cubicBezTo>
                  <a:pt x="361722" y="219902"/>
                  <a:pt x="360254" y="220520"/>
                  <a:pt x="358709" y="220983"/>
                </a:cubicBezTo>
                <a:cubicBezTo>
                  <a:pt x="357318" y="221754"/>
                  <a:pt x="355772" y="222372"/>
                  <a:pt x="354304" y="223220"/>
                </a:cubicBezTo>
                <a:cubicBezTo>
                  <a:pt x="352913" y="224069"/>
                  <a:pt x="351522" y="224841"/>
                  <a:pt x="350208" y="225844"/>
                </a:cubicBezTo>
                <a:cubicBezTo>
                  <a:pt x="348818" y="226692"/>
                  <a:pt x="347581" y="227696"/>
                  <a:pt x="346422" y="228699"/>
                </a:cubicBezTo>
                <a:cubicBezTo>
                  <a:pt x="345186" y="229625"/>
                  <a:pt x="344104" y="230705"/>
                  <a:pt x="343022" y="231631"/>
                </a:cubicBezTo>
                <a:cubicBezTo>
                  <a:pt x="342017" y="232557"/>
                  <a:pt x="341013" y="233483"/>
                  <a:pt x="340163" y="234408"/>
                </a:cubicBezTo>
                <a:cubicBezTo>
                  <a:pt x="338463" y="236183"/>
                  <a:pt x="337149" y="237726"/>
                  <a:pt x="336299" y="238807"/>
                </a:cubicBezTo>
                <a:cubicBezTo>
                  <a:pt x="335372" y="239887"/>
                  <a:pt x="334985" y="240504"/>
                  <a:pt x="334908" y="240581"/>
                </a:cubicBezTo>
                <a:lnTo>
                  <a:pt x="334599" y="240890"/>
                </a:lnTo>
                <a:lnTo>
                  <a:pt x="334522" y="240967"/>
                </a:lnTo>
                <a:cubicBezTo>
                  <a:pt x="334213" y="241276"/>
                  <a:pt x="333904" y="241507"/>
                  <a:pt x="333517" y="241661"/>
                </a:cubicBezTo>
                <a:cubicBezTo>
                  <a:pt x="333517" y="242202"/>
                  <a:pt x="333517" y="242664"/>
                  <a:pt x="333517" y="243282"/>
                </a:cubicBezTo>
                <a:cubicBezTo>
                  <a:pt x="333749" y="254007"/>
                  <a:pt x="334213" y="265041"/>
                  <a:pt x="334522" y="275920"/>
                </a:cubicBezTo>
                <a:cubicBezTo>
                  <a:pt x="335990" y="275071"/>
                  <a:pt x="337381" y="274068"/>
                  <a:pt x="338926" y="273451"/>
                </a:cubicBezTo>
                <a:cubicBezTo>
                  <a:pt x="340472" y="272834"/>
                  <a:pt x="341940" y="271985"/>
                  <a:pt x="343486" y="271676"/>
                </a:cubicBezTo>
                <a:cubicBezTo>
                  <a:pt x="344258" y="271522"/>
                  <a:pt x="344954" y="271291"/>
                  <a:pt x="345649" y="271136"/>
                </a:cubicBezTo>
                <a:cubicBezTo>
                  <a:pt x="346036" y="271059"/>
                  <a:pt x="346345" y="270982"/>
                  <a:pt x="346731" y="270828"/>
                </a:cubicBezTo>
                <a:cubicBezTo>
                  <a:pt x="347040" y="270828"/>
                  <a:pt x="347427" y="270828"/>
                  <a:pt x="347736" y="270751"/>
                </a:cubicBezTo>
                <a:cubicBezTo>
                  <a:pt x="349049" y="270673"/>
                  <a:pt x="350286" y="270519"/>
                  <a:pt x="351368" y="270442"/>
                </a:cubicBezTo>
                <a:cubicBezTo>
                  <a:pt x="352449" y="270442"/>
                  <a:pt x="353377" y="270596"/>
                  <a:pt x="354149" y="270596"/>
                </a:cubicBezTo>
                <a:cubicBezTo>
                  <a:pt x="355695" y="270751"/>
                  <a:pt x="356545" y="270828"/>
                  <a:pt x="356545" y="270828"/>
                </a:cubicBezTo>
                <a:cubicBezTo>
                  <a:pt x="356545" y="270828"/>
                  <a:pt x="355695" y="270905"/>
                  <a:pt x="354149" y="270982"/>
                </a:cubicBezTo>
                <a:cubicBezTo>
                  <a:pt x="353377" y="270982"/>
                  <a:pt x="352449" y="271059"/>
                  <a:pt x="351445" y="271136"/>
                </a:cubicBezTo>
                <a:cubicBezTo>
                  <a:pt x="350363" y="271368"/>
                  <a:pt x="349281" y="271676"/>
                  <a:pt x="347968" y="271985"/>
                </a:cubicBezTo>
                <a:cubicBezTo>
                  <a:pt x="347658" y="272062"/>
                  <a:pt x="347349" y="272139"/>
                  <a:pt x="347040" y="272217"/>
                </a:cubicBezTo>
                <a:cubicBezTo>
                  <a:pt x="346731" y="272294"/>
                  <a:pt x="346422" y="272448"/>
                  <a:pt x="346113" y="272602"/>
                </a:cubicBezTo>
                <a:cubicBezTo>
                  <a:pt x="345417" y="272834"/>
                  <a:pt x="344799" y="273142"/>
                  <a:pt x="344104" y="273451"/>
                </a:cubicBezTo>
                <a:cubicBezTo>
                  <a:pt x="342713" y="273914"/>
                  <a:pt x="341476" y="274840"/>
                  <a:pt x="340163" y="275612"/>
                </a:cubicBezTo>
                <a:cubicBezTo>
                  <a:pt x="338772" y="276460"/>
                  <a:pt x="337613" y="277618"/>
                  <a:pt x="336299" y="278621"/>
                </a:cubicBezTo>
                <a:cubicBezTo>
                  <a:pt x="335758" y="279161"/>
                  <a:pt x="335217" y="279778"/>
                  <a:pt x="334676" y="280318"/>
                </a:cubicBezTo>
                <a:cubicBezTo>
                  <a:pt x="335449" y="311491"/>
                  <a:pt x="334831" y="341892"/>
                  <a:pt x="324399" y="365348"/>
                </a:cubicBezTo>
                <a:cubicBezTo>
                  <a:pt x="323703" y="411258"/>
                  <a:pt x="318294" y="460177"/>
                  <a:pt x="334367" y="494436"/>
                </a:cubicBezTo>
                <a:cubicBezTo>
                  <a:pt x="334676" y="494358"/>
                  <a:pt x="334908" y="494358"/>
                  <a:pt x="335217" y="494358"/>
                </a:cubicBezTo>
                <a:cubicBezTo>
                  <a:pt x="344799" y="493664"/>
                  <a:pt x="354613" y="492507"/>
                  <a:pt x="387455" y="511334"/>
                </a:cubicBezTo>
                <a:cubicBezTo>
                  <a:pt x="411410" y="524991"/>
                  <a:pt x="426014" y="531086"/>
                  <a:pt x="435056" y="531086"/>
                </a:cubicBezTo>
                <a:cubicBezTo>
                  <a:pt x="443247" y="531086"/>
                  <a:pt x="446647" y="526225"/>
                  <a:pt x="451747" y="518818"/>
                </a:cubicBezTo>
                <a:cubicBezTo>
                  <a:pt x="452751" y="517429"/>
                  <a:pt x="453756" y="515963"/>
                  <a:pt x="454838" y="514497"/>
                </a:cubicBezTo>
                <a:cubicBezTo>
                  <a:pt x="459320" y="508402"/>
                  <a:pt x="465733" y="505084"/>
                  <a:pt x="472765" y="505084"/>
                </a:cubicBezTo>
                <a:cubicBezTo>
                  <a:pt x="485438" y="505084"/>
                  <a:pt x="499811" y="515963"/>
                  <a:pt x="504061" y="540114"/>
                </a:cubicBezTo>
                <a:cubicBezTo>
                  <a:pt x="505530" y="539960"/>
                  <a:pt x="508002" y="539805"/>
                  <a:pt x="511016" y="539805"/>
                </a:cubicBezTo>
                <a:cubicBezTo>
                  <a:pt x="534044" y="539805"/>
                  <a:pt x="547258" y="549759"/>
                  <a:pt x="547258" y="567043"/>
                </a:cubicBezTo>
                <a:cubicBezTo>
                  <a:pt x="547258" y="567969"/>
                  <a:pt x="546562" y="568663"/>
                  <a:pt x="545635" y="568663"/>
                </a:cubicBezTo>
                <a:lnTo>
                  <a:pt x="118154" y="568663"/>
                </a:lnTo>
                <a:cubicBezTo>
                  <a:pt x="117459" y="568663"/>
                  <a:pt x="116840" y="568200"/>
                  <a:pt x="116608" y="567506"/>
                </a:cubicBezTo>
                <a:cubicBezTo>
                  <a:pt x="116531" y="567120"/>
                  <a:pt x="105790" y="527923"/>
                  <a:pt x="151459" y="513031"/>
                </a:cubicBezTo>
                <a:cubicBezTo>
                  <a:pt x="166064" y="508247"/>
                  <a:pt x="176341" y="502692"/>
                  <a:pt x="184610" y="498216"/>
                </a:cubicBezTo>
                <a:cubicBezTo>
                  <a:pt x="194655" y="492738"/>
                  <a:pt x="202537" y="488494"/>
                  <a:pt x="212815" y="488494"/>
                </a:cubicBezTo>
                <a:cubicBezTo>
                  <a:pt x="220310" y="488494"/>
                  <a:pt x="228733" y="490809"/>
                  <a:pt x="239397" y="495747"/>
                </a:cubicBezTo>
                <a:cubicBezTo>
                  <a:pt x="245734" y="498679"/>
                  <a:pt x="250988" y="500068"/>
                  <a:pt x="255548" y="500068"/>
                </a:cubicBezTo>
                <a:cubicBezTo>
                  <a:pt x="263198" y="500068"/>
                  <a:pt x="267602" y="496056"/>
                  <a:pt x="272316" y="491812"/>
                </a:cubicBezTo>
                <a:cubicBezTo>
                  <a:pt x="276952" y="487568"/>
                  <a:pt x="281821" y="483170"/>
                  <a:pt x="289857" y="483170"/>
                </a:cubicBezTo>
                <a:cubicBezTo>
                  <a:pt x="294571" y="483170"/>
                  <a:pt x="299903" y="484636"/>
                  <a:pt x="306085" y="487723"/>
                </a:cubicBezTo>
                <a:cubicBezTo>
                  <a:pt x="307321" y="488340"/>
                  <a:pt x="308480" y="488880"/>
                  <a:pt x="309562" y="489343"/>
                </a:cubicBezTo>
                <a:cubicBezTo>
                  <a:pt x="305158" y="458942"/>
                  <a:pt x="307862" y="423603"/>
                  <a:pt x="308558" y="389962"/>
                </a:cubicBezTo>
                <a:cubicBezTo>
                  <a:pt x="308558" y="389345"/>
                  <a:pt x="308558" y="388804"/>
                  <a:pt x="308558" y="388187"/>
                </a:cubicBezTo>
                <a:cubicBezTo>
                  <a:pt x="308171" y="388033"/>
                  <a:pt x="307785" y="387801"/>
                  <a:pt x="307476" y="387416"/>
                </a:cubicBezTo>
                <a:lnTo>
                  <a:pt x="307089" y="387030"/>
                </a:lnTo>
                <a:cubicBezTo>
                  <a:pt x="307012" y="386953"/>
                  <a:pt x="306549" y="386335"/>
                  <a:pt x="305621" y="385178"/>
                </a:cubicBezTo>
                <a:cubicBezTo>
                  <a:pt x="304617" y="383943"/>
                  <a:pt x="303226" y="382323"/>
                  <a:pt x="301371" y="380394"/>
                </a:cubicBezTo>
                <a:cubicBezTo>
                  <a:pt x="300444" y="379468"/>
                  <a:pt x="299439" y="378388"/>
                  <a:pt x="298280" y="377385"/>
                </a:cubicBezTo>
                <a:cubicBezTo>
                  <a:pt x="297121" y="376382"/>
                  <a:pt x="295962" y="375224"/>
                  <a:pt x="294648" y="374221"/>
                </a:cubicBezTo>
                <a:cubicBezTo>
                  <a:pt x="293412" y="373141"/>
                  <a:pt x="292021" y="372061"/>
                  <a:pt x="290553" y="371135"/>
                </a:cubicBezTo>
                <a:cubicBezTo>
                  <a:pt x="289162" y="370055"/>
                  <a:pt x="287616" y="369206"/>
                  <a:pt x="286071" y="368280"/>
                </a:cubicBezTo>
                <a:cubicBezTo>
                  <a:pt x="284525" y="367354"/>
                  <a:pt x="282903" y="366737"/>
                  <a:pt x="281357" y="365965"/>
                </a:cubicBezTo>
                <a:cubicBezTo>
                  <a:pt x="279657" y="365425"/>
                  <a:pt x="278112" y="364731"/>
                  <a:pt x="276489" y="364345"/>
                </a:cubicBezTo>
                <a:cubicBezTo>
                  <a:pt x="274866" y="364036"/>
                  <a:pt x="273243" y="363496"/>
                  <a:pt x="271698" y="363496"/>
                </a:cubicBezTo>
                <a:cubicBezTo>
                  <a:pt x="270152" y="363419"/>
                  <a:pt x="268684" y="363188"/>
                  <a:pt x="267370" y="363342"/>
                </a:cubicBezTo>
                <a:cubicBezTo>
                  <a:pt x="265980" y="363496"/>
                  <a:pt x="264743" y="363573"/>
                  <a:pt x="263661" y="363728"/>
                </a:cubicBezTo>
                <a:cubicBezTo>
                  <a:pt x="262579" y="363882"/>
                  <a:pt x="261652" y="364268"/>
                  <a:pt x="260879" y="364422"/>
                </a:cubicBezTo>
                <a:cubicBezTo>
                  <a:pt x="259334" y="364885"/>
                  <a:pt x="258407" y="365116"/>
                  <a:pt x="258407" y="365116"/>
                </a:cubicBezTo>
                <a:cubicBezTo>
                  <a:pt x="258407" y="365116"/>
                  <a:pt x="259257" y="364731"/>
                  <a:pt x="260725" y="364113"/>
                </a:cubicBezTo>
                <a:cubicBezTo>
                  <a:pt x="261498" y="363805"/>
                  <a:pt x="262425" y="363342"/>
                  <a:pt x="263507" y="363033"/>
                </a:cubicBezTo>
                <a:cubicBezTo>
                  <a:pt x="264589" y="362725"/>
                  <a:pt x="265825" y="362416"/>
                  <a:pt x="267216" y="362107"/>
                </a:cubicBezTo>
                <a:cubicBezTo>
                  <a:pt x="268607" y="361721"/>
                  <a:pt x="270152" y="361799"/>
                  <a:pt x="271775" y="361644"/>
                </a:cubicBezTo>
                <a:cubicBezTo>
                  <a:pt x="273398" y="361490"/>
                  <a:pt x="275098" y="361799"/>
                  <a:pt x="276952" y="361876"/>
                </a:cubicBezTo>
                <a:cubicBezTo>
                  <a:pt x="278730" y="362030"/>
                  <a:pt x="280507" y="362570"/>
                  <a:pt x="282362" y="362879"/>
                </a:cubicBezTo>
                <a:cubicBezTo>
                  <a:pt x="284139" y="363496"/>
                  <a:pt x="285994" y="363959"/>
                  <a:pt x="287771" y="364731"/>
                </a:cubicBezTo>
                <a:cubicBezTo>
                  <a:pt x="289548" y="365502"/>
                  <a:pt x="291326" y="366197"/>
                  <a:pt x="292948" y="367123"/>
                </a:cubicBezTo>
                <a:cubicBezTo>
                  <a:pt x="294648" y="367971"/>
                  <a:pt x="296271" y="368897"/>
                  <a:pt x="297817" y="369823"/>
                </a:cubicBezTo>
                <a:cubicBezTo>
                  <a:pt x="299362" y="370749"/>
                  <a:pt x="300753" y="371752"/>
                  <a:pt x="302144" y="372678"/>
                </a:cubicBezTo>
                <a:cubicBezTo>
                  <a:pt x="303458" y="373604"/>
                  <a:pt x="304694" y="374607"/>
                  <a:pt x="305853" y="375456"/>
                </a:cubicBezTo>
                <a:cubicBezTo>
                  <a:pt x="306858" y="376227"/>
                  <a:pt x="307708" y="376999"/>
                  <a:pt x="308480" y="377616"/>
                </a:cubicBezTo>
                <a:cubicBezTo>
                  <a:pt x="306935" y="328234"/>
                  <a:pt x="289162" y="293204"/>
                  <a:pt x="255702" y="269979"/>
                </a:cubicBezTo>
                <a:cubicBezTo>
                  <a:pt x="243415" y="261491"/>
                  <a:pt x="229429" y="255704"/>
                  <a:pt x="214360" y="251461"/>
                </a:cubicBezTo>
                <a:cubicBezTo>
                  <a:pt x="214129" y="251538"/>
                  <a:pt x="213974" y="251615"/>
                  <a:pt x="213665" y="251692"/>
                </a:cubicBezTo>
                <a:cubicBezTo>
                  <a:pt x="212042" y="252309"/>
                  <a:pt x="209724" y="253158"/>
                  <a:pt x="206865" y="254238"/>
                </a:cubicBezTo>
                <a:cubicBezTo>
                  <a:pt x="201301" y="256399"/>
                  <a:pt x="193883" y="259562"/>
                  <a:pt x="186928" y="263498"/>
                </a:cubicBezTo>
                <a:cubicBezTo>
                  <a:pt x="179896" y="267278"/>
                  <a:pt x="173250" y="271985"/>
                  <a:pt x="169232" y="276460"/>
                </a:cubicBezTo>
                <a:cubicBezTo>
                  <a:pt x="168150" y="277541"/>
                  <a:pt x="167300" y="278621"/>
                  <a:pt x="166605" y="279624"/>
                </a:cubicBezTo>
                <a:cubicBezTo>
                  <a:pt x="165909" y="280627"/>
                  <a:pt x="165369" y="281476"/>
                  <a:pt x="164982" y="282324"/>
                </a:cubicBezTo>
                <a:cubicBezTo>
                  <a:pt x="164518" y="283096"/>
                  <a:pt x="164287" y="283713"/>
                  <a:pt x="164055" y="284176"/>
                </a:cubicBezTo>
                <a:cubicBezTo>
                  <a:pt x="163900" y="284562"/>
                  <a:pt x="163823" y="284871"/>
                  <a:pt x="163823" y="284871"/>
                </a:cubicBezTo>
                <a:cubicBezTo>
                  <a:pt x="163823" y="284871"/>
                  <a:pt x="163900" y="284562"/>
                  <a:pt x="163978" y="284099"/>
                </a:cubicBezTo>
                <a:cubicBezTo>
                  <a:pt x="164132" y="283713"/>
                  <a:pt x="164287" y="282942"/>
                  <a:pt x="164673" y="282170"/>
                </a:cubicBezTo>
                <a:cubicBezTo>
                  <a:pt x="164905" y="281321"/>
                  <a:pt x="165446" y="280318"/>
                  <a:pt x="165987" y="279238"/>
                </a:cubicBezTo>
                <a:cubicBezTo>
                  <a:pt x="166605" y="278081"/>
                  <a:pt x="167300" y="276923"/>
                  <a:pt x="168228" y="275612"/>
                </a:cubicBezTo>
                <a:cubicBezTo>
                  <a:pt x="170082" y="273142"/>
                  <a:pt x="172478" y="270442"/>
                  <a:pt x="175337" y="267818"/>
                </a:cubicBezTo>
                <a:cubicBezTo>
                  <a:pt x="178196" y="265118"/>
                  <a:pt x="181442" y="262572"/>
                  <a:pt x="184764" y="260180"/>
                </a:cubicBezTo>
                <a:cubicBezTo>
                  <a:pt x="191101" y="255550"/>
                  <a:pt x="197824" y="251615"/>
                  <a:pt x="203156" y="248683"/>
                </a:cubicBezTo>
                <a:cubicBezTo>
                  <a:pt x="175723" y="242587"/>
                  <a:pt x="145432" y="240813"/>
                  <a:pt x="115681" y="237803"/>
                </a:cubicBezTo>
                <a:cubicBezTo>
                  <a:pt x="103163" y="236569"/>
                  <a:pt x="88790" y="233791"/>
                  <a:pt x="76271" y="228467"/>
                </a:cubicBezTo>
                <a:cubicBezTo>
                  <a:pt x="75653" y="229316"/>
                  <a:pt x="74571" y="229933"/>
                  <a:pt x="73412" y="230010"/>
                </a:cubicBezTo>
                <a:cubicBezTo>
                  <a:pt x="73258" y="230010"/>
                  <a:pt x="73103" y="230010"/>
                  <a:pt x="72949" y="230010"/>
                </a:cubicBezTo>
                <a:lnTo>
                  <a:pt x="72794" y="230010"/>
                </a:lnTo>
                <a:cubicBezTo>
                  <a:pt x="72794" y="230010"/>
                  <a:pt x="71867" y="229933"/>
                  <a:pt x="70167" y="229779"/>
                </a:cubicBezTo>
                <a:cubicBezTo>
                  <a:pt x="68389" y="229702"/>
                  <a:pt x="65917" y="229625"/>
                  <a:pt x="62903" y="229547"/>
                </a:cubicBezTo>
                <a:cubicBezTo>
                  <a:pt x="56876" y="229470"/>
                  <a:pt x="48839" y="229547"/>
                  <a:pt x="40880" y="230473"/>
                </a:cubicBezTo>
                <a:cubicBezTo>
                  <a:pt x="32921" y="231399"/>
                  <a:pt x="25039" y="233174"/>
                  <a:pt x="19552" y="235720"/>
                </a:cubicBezTo>
                <a:cubicBezTo>
                  <a:pt x="18238" y="236337"/>
                  <a:pt x="17002" y="237032"/>
                  <a:pt x="15997" y="237649"/>
                </a:cubicBezTo>
                <a:cubicBezTo>
                  <a:pt x="14916" y="238344"/>
                  <a:pt x="14066" y="238961"/>
                  <a:pt x="13370" y="239578"/>
                </a:cubicBezTo>
                <a:cubicBezTo>
                  <a:pt x="12675" y="240118"/>
                  <a:pt x="12288" y="240658"/>
                  <a:pt x="11902" y="240967"/>
                </a:cubicBezTo>
                <a:cubicBezTo>
                  <a:pt x="11593" y="241276"/>
                  <a:pt x="11361" y="241507"/>
                  <a:pt x="11361" y="241507"/>
                </a:cubicBezTo>
                <a:cubicBezTo>
                  <a:pt x="11361" y="241507"/>
                  <a:pt x="11516" y="241276"/>
                  <a:pt x="11825" y="240890"/>
                </a:cubicBezTo>
                <a:cubicBezTo>
                  <a:pt x="12134" y="240504"/>
                  <a:pt x="12520" y="239964"/>
                  <a:pt x="13138" y="239347"/>
                </a:cubicBezTo>
                <a:cubicBezTo>
                  <a:pt x="13757" y="238652"/>
                  <a:pt x="14607" y="237881"/>
                  <a:pt x="15534" y="237109"/>
                </a:cubicBezTo>
                <a:cubicBezTo>
                  <a:pt x="16538" y="236337"/>
                  <a:pt x="17697" y="235489"/>
                  <a:pt x="19011" y="234640"/>
                </a:cubicBezTo>
                <a:cubicBezTo>
                  <a:pt x="21638" y="233020"/>
                  <a:pt x="24884" y="231476"/>
                  <a:pt x="28516" y="230088"/>
                </a:cubicBezTo>
                <a:cubicBezTo>
                  <a:pt x="32148" y="228776"/>
                  <a:pt x="36166" y="227541"/>
                  <a:pt x="40184" y="226615"/>
                </a:cubicBezTo>
                <a:cubicBezTo>
                  <a:pt x="48221" y="224686"/>
                  <a:pt x="56412" y="223529"/>
                  <a:pt x="62594" y="222912"/>
                </a:cubicBezTo>
                <a:cubicBezTo>
                  <a:pt x="63521" y="222835"/>
                  <a:pt x="64371" y="222757"/>
                  <a:pt x="65144" y="222680"/>
                </a:cubicBezTo>
                <a:cubicBezTo>
                  <a:pt x="51698" y="213961"/>
                  <a:pt x="42734" y="200767"/>
                  <a:pt x="45207" y="180937"/>
                </a:cubicBezTo>
                <a:cubicBezTo>
                  <a:pt x="45362" y="235257"/>
                  <a:pt x="123100" y="230936"/>
                  <a:pt x="169387" y="229007"/>
                </a:cubicBezTo>
                <a:cubicBezTo>
                  <a:pt x="123409" y="210258"/>
                  <a:pt x="77740" y="190428"/>
                  <a:pt x="46521" y="154317"/>
                </a:cubicBezTo>
                <a:cubicBezTo>
                  <a:pt x="60121" y="167203"/>
                  <a:pt x="76194" y="177156"/>
                  <a:pt x="93658" y="185412"/>
                </a:cubicBezTo>
                <a:cubicBezTo>
                  <a:pt x="93658" y="185335"/>
                  <a:pt x="93581" y="185258"/>
                  <a:pt x="93581" y="185181"/>
                </a:cubicBezTo>
                <a:cubicBezTo>
                  <a:pt x="93272" y="184101"/>
                  <a:pt x="93117" y="182943"/>
                  <a:pt x="92808" y="181786"/>
                </a:cubicBezTo>
                <a:cubicBezTo>
                  <a:pt x="92653" y="180551"/>
                  <a:pt x="92422" y="179317"/>
                  <a:pt x="92344" y="178082"/>
                </a:cubicBezTo>
                <a:cubicBezTo>
                  <a:pt x="92267" y="176770"/>
                  <a:pt x="92190" y="175536"/>
                  <a:pt x="92267" y="174224"/>
                </a:cubicBezTo>
                <a:cubicBezTo>
                  <a:pt x="92267" y="172990"/>
                  <a:pt x="92344" y="171678"/>
                  <a:pt x="92499" y="170443"/>
                </a:cubicBezTo>
                <a:cubicBezTo>
                  <a:pt x="92576" y="169209"/>
                  <a:pt x="92885" y="168051"/>
                  <a:pt x="93040" y="166894"/>
                </a:cubicBezTo>
                <a:cubicBezTo>
                  <a:pt x="93272" y="165737"/>
                  <a:pt x="93658" y="164656"/>
                  <a:pt x="93967" y="163653"/>
                </a:cubicBezTo>
                <a:cubicBezTo>
                  <a:pt x="94276" y="162573"/>
                  <a:pt x="94663" y="161647"/>
                  <a:pt x="95049" y="160798"/>
                </a:cubicBezTo>
                <a:cubicBezTo>
                  <a:pt x="95358" y="159950"/>
                  <a:pt x="95667" y="159178"/>
                  <a:pt x="96054" y="158561"/>
                </a:cubicBezTo>
                <a:cubicBezTo>
                  <a:pt x="96440" y="157866"/>
                  <a:pt x="96749" y="157326"/>
                  <a:pt x="96981" y="156863"/>
                </a:cubicBezTo>
                <a:cubicBezTo>
                  <a:pt x="97522" y="155937"/>
                  <a:pt x="97831" y="155397"/>
                  <a:pt x="97831" y="155397"/>
                </a:cubicBezTo>
                <a:cubicBezTo>
                  <a:pt x="97831" y="155397"/>
                  <a:pt x="97599" y="156014"/>
                  <a:pt x="97290" y="157018"/>
                </a:cubicBezTo>
                <a:cubicBezTo>
                  <a:pt x="97135" y="157481"/>
                  <a:pt x="96981" y="158098"/>
                  <a:pt x="96749" y="158792"/>
                </a:cubicBezTo>
                <a:cubicBezTo>
                  <a:pt x="96517" y="159487"/>
                  <a:pt x="96363" y="160335"/>
                  <a:pt x="96208" y="161184"/>
                </a:cubicBezTo>
                <a:cubicBezTo>
                  <a:pt x="95976" y="162033"/>
                  <a:pt x="95822" y="162959"/>
                  <a:pt x="95744" y="164039"/>
                </a:cubicBezTo>
                <a:cubicBezTo>
                  <a:pt x="95667" y="165042"/>
                  <a:pt x="95513" y="166045"/>
                  <a:pt x="95590" y="167125"/>
                </a:cubicBezTo>
                <a:cubicBezTo>
                  <a:pt x="95590" y="168283"/>
                  <a:pt x="95513" y="169363"/>
                  <a:pt x="95667" y="170520"/>
                </a:cubicBezTo>
                <a:cubicBezTo>
                  <a:pt x="95822" y="171678"/>
                  <a:pt x="95899" y="172758"/>
                  <a:pt x="96208" y="173915"/>
                </a:cubicBezTo>
                <a:cubicBezTo>
                  <a:pt x="96363" y="175073"/>
                  <a:pt x="96672" y="176153"/>
                  <a:pt x="96981" y="177233"/>
                </a:cubicBezTo>
                <a:cubicBezTo>
                  <a:pt x="97290" y="178314"/>
                  <a:pt x="97676" y="179317"/>
                  <a:pt x="98063" y="180320"/>
                </a:cubicBezTo>
                <a:cubicBezTo>
                  <a:pt x="98526" y="181323"/>
                  <a:pt x="98835" y="182249"/>
                  <a:pt x="99299" y="183097"/>
                </a:cubicBezTo>
                <a:cubicBezTo>
                  <a:pt x="99763" y="183946"/>
                  <a:pt x="100149" y="184795"/>
                  <a:pt x="100613" y="185489"/>
                </a:cubicBezTo>
                <a:cubicBezTo>
                  <a:pt x="101385" y="186955"/>
                  <a:pt x="102235" y="188113"/>
                  <a:pt x="102776" y="188807"/>
                </a:cubicBezTo>
                <a:cubicBezTo>
                  <a:pt x="103008" y="189270"/>
                  <a:pt x="103240" y="189502"/>
                  <a:pt x="103395" y="189656"/>
                </a:cubicBezTo>
                <a:cubicBezTo>
                  <a:pt x="103472" y="189733"/>
                  <a:pt x="103549" y="189810"/>
                  <a:pt x="103549" y="189887"/>
                </a:cubicBezTo>
                <a:cubicBezTo>
                  <a:pt x="170160" y="218436"/>
                  <a:pt x="252920" y="227233"/>
                  <a:pt x="297198" y="282324"/>
                </a:cubicBezTo>
                <a:cubicBezTo>
                  <a:pt x="291171" y="264578"/>
                  <a:pt x="282053" y="247603"/>
                  <a:pt x="276721" y="228313"/>
                </a:cubicBezTo>
                <a:cubicBezTo>
                  <a:pt x="276643" y="228159"/>
                  <a:pt x="276489" y="228081"/>
                  <a:pt x="276334" y="227927"/>
                </a:cubicBezTo>
                <a:cubicBezTo>
                  <a:pt x="276180" y="227773"/>
                  <a:pt x="276025" y="227541"/>
                  <a:pt x="275871" y="227310"/>
                </a:cubicBezTo>
                <a:lnTo>
                  <a:pt x="275871" y="227233"/>
                </a:lnTo>
                <a:cubicBezTo>
                  <a:pt x="275871" y="227233"/>
                  <a:pt x="275793" y="227155"/>
                  <a:pt x="275639" y="226924"/>
                </a:cubicBezTo>
                <a:cubicBezTo>
                  <a:pt x="275562" y="226770"/>
                  <a:pt x="275407" y="226461"/>
                  <a:pt x="275098" y="226075"/>
                </a:cubicBezTo>
                <a:cubicBezTo>
                  <a:pt x="274634" y="225304"/>
                  <a:pt x="273784" y="224146"/>
                  <a:pt x="272702" y="222912"/>
                </a:cubicBezTo>
                <a:cubicBezTo>
                  <a:pt x="272162" y="222217"/>
                  <a:pt x="271543" y="221600"/>
                  <a:pt x="270925" y="220906"/>
                </a:cubicBezTo>
                <a:cubicBezTo>
                  <a:pt x="270230" y="220134"/>
                  <a:pt x="269457" y="219517"/>
                  <a:pt x="268684" y="218745"/>
                </a:cubicBezTo>
                <a:cubicBezTo>
                  <a:pt x="267911" y="218128"/>
                  <a:pt x="267061" y="217356"/>
                  <a:pt x="266134" y="216739"/>
                </a:cubicBezTo>
                <a:cubicBezTo>
                  <a:pt x="265207" y="216044"/>
                  <a:pt x="264280" y="215427"/>
                  <a:pt x="263275" y="214810"/>
                </a:cubicBezTo>
                <a:cubicBezTo>
                  <a:pt x="262348" y="214193"/>
                  <a:pt x="261266" y="213730"/>
                  <a:pt x="260261" y="213267"/>
                </a:cubicBezTo>
                <a:cubicBezTo>
                  <a:pt x="259257" y="212727"/>
                  <a:pt x="258175" y="212341"/>
                  <a:pt x="257170" y="211955"/>
                </a:cubicBezTo>
                <a:cubicBezTo>
                  <a:pt x="256088" y="211569"/>
                  <a:pt x="255084" y="211338"/>
                  <a:pt x="254079" y="211106"/>
                </a:cubicBezTo>
                <a:cubicBezTo>
                  <a:pt x="253152" y="210798"/>
                  <a:pt x="252147" y="210643"/>
                  <a:pt x="251297" y="210566"/>
                </a:cubicBezTo>
                <a:cubicBezTo>
                  <a:pt x="250447" y="210412"/>
                  <a:pt x="249597" y="210258"/>
                  <a:pt x="248902" y="210258"/>
                </a:cubicBezTo>
                <a:cubicBezTo>
                  <a:pt x="248129" y="210180"/>
                  <a:pt x="247511" y="210180"/>
                  <a:pt x="246970" y="210180"/>
                </a:cubicBezTo>
                <a:cubicBezTo>
                  <a:pt x="245888" y="210103"/>
                  <a:pt x="245270" y="210103"/>
                  <a:pt x="245270" y="210103"/>
                </a:cubicBezTo>
                <a:lnTo>
                  <a:pt x="246970" y="209795"/>
                </a:lnTo>
                <a:cubicBezTo>
                  <a:pt x="247434" y="209717"/>
                  <a:pt x="248129" y="209640"/>
                  <a:pt x="248825" y="209486"/>
                </a:cubicBezTo>
                <a:cubicBezTo>
                  <a:pt x="249597" y="209409"/>
                  <a:pt x="250447" y="209409"/>
                  <a:pt x="251375" y="209332"/>
                </a:cubicBezTo>
                <a:cubicBezTo>
                  <a:pt x="252302" y="209254"/>
                  <a:pt x="253307" y="209177"/>
                  <a:pt x="254311" y="209254"/>
                </a:cubicBezTo>
                <a:cubicBezTo>
                  <a:pt x="255393" y="209332"/>
                  <a:pt x="256552" y="209332"/>
                  <a:pt x="257711" y="209563"/>
                </a:cubicBezTo>
                <a:cubicBezTo>
                  <a:pt x="258870" y="209717"/>
                  <a:pt x="260107" y="209872"/>
                  <a:pt x="261266" y="210180"/>
                </a:cubicBezTo>
                <a:cubicBezTo>
                  <a:pt x="262502" y="210489"/>
                  <a:pt x="263739" y="210798"/>
                  <a:pt x="264975" y="211261"/>
                </a:cubicBezTo>
                <a:cubicBezTo>
                  <a:pt x="266134" y="211646"/>
                  <a:pt x="267293" y="212187"/>
                  <a:pt x="268452" y="212649"/>
                </a:cubicBezTo>
                <a:cubicBezTo>
                  <a:pt x="269689" y="213190"/>
                  <a:pt x="270693" y="213807"/>
                  <a:pt x="271775" y="214347"/>
                </a:cubicBezTo>
                <a:cubicBezTo>
                  <a:pt x="272548" y="214810"/>
                  <a:pt x="273243" y="215273"/>
                  <a:pt x="274016" y="215736"/>
                </a:cubicBezTo>
                <a:cubicBezTo>
                  <a:pt x="270925" y="197140"/>
                  <a:pt x="272393" y="176076"/>
                  <a:pt x="283521" y="150228"/>
                </a:cubicBezTo>
                <a:cubicBezTo>
                  <a:pt x="273707" y="180165"/>
                  <a:pt x="275639" y="202927"/>
                  <a:pt x="282284" y="222680"/>
                </a:cubicBezTo>
                <a:cubicBezTo>
                  <a:pt x="282980" y="223452"/>
                  <a:pt x="283289" y="224532"/>
                  <a:pt x="283289" y="225535"/>
                </a:cubicBezTo>
                <a:cubicBezTo>
                  <a:pt x="292176" y="250072"/>
                  <a:pt x="310721" y="273065"/>
                  <a:pt x="319453" y="297679"/>
                </a:cubicBezTo>
                <a:cubicBezTo>
                  <a:pt x="322622" y="255550"/>
                  <a:pt x="314199" y="205319"/>
                  <a:pt x="322853" y="166662"/>
                </a:cubicBezTo>
                <a:cubicBezTo>
                  <a:pt x="322853" y="166585"/>
                  <a:pt x="322853" y="166585"/>
                  <a:pt x="322853" y="166585"/>
                </a:cubicBezTo>
                <a:cubicBezTo>
                  <a:pt x="322544" y="166277"/>
                  <a:pt x="322312" y="165814"/>
                  <a:pt x="322158" y="165351"/>
                </a:cubicBezTo>
                <a:cubicBezTo>
                  <a:pt x="322158" y="165351"/>
                  <a:pt x="322003" y="164656"/>
                  <a:pt x="321617" y="163422"/>
                </a:cubicBezTo>
                <a:cubicBezTo>
                  <a:pt x="321231" y="162110"/>
                  <a:pt x="320612" y="160335"/>
                  <a:pt x="319762" y="158175"/>
                </a:cubicBezTo>
                <a:cubicBezTo>
                  <a:pt x="318835" y="156014"/>
                  <a:pt x="317753" y="153468"/>
                  <a:pt x="316285" y="150999"/>
                </a:cubicBezTo>
                <a:cubicBezTo>
                  <a:pt x="315899" y="150382"/>
                  <a:pt x="315512" y="149687"/>
                  <a:pt x="315126" y="149070"/>
                </a:cubicBezTo>
                <a:cubicBezTo>
                  <a:pt x="314740" y="148453"/>
                  <a:pt x="314353" y="147836"/>
                  <a:pt x="313890" y="147141"/>
                </a:cubicBezTo>
                <a:cubicBezTo>
                  <a:pt x="313117" y="145829"/>
                  <a:pt x="312035" y="144749"/>
                  <a:pt x="311108" y="143515"/>
                </a:cubicBezTo>
                <a:cubicBezTo>
                  <a:pt x="310103" y="142280"/>
                  <a:pt x="308944" y="141200"/>
                  <a:pt x="307862" y="140120"/>
                </a:cubicBezTo>
                <a:cubicBezTo>
                  <a:pt x="306703" y="139194"/>
                  <a:pt x="305621" y="138114"/>
                  <a:pt x="304308" y="137419"/>
                </a:cubicBezTo>
                <a:cubicBezTo>
                  <a:pt x="303071" y="136647"/>
                  <a:pt x="301912" y="135722"/>
                  <a:pt x="300598" y="135336"/>
                </a:cubicBezTo>
                <a:cubicBezTo>
                  <a:pt x="299980" y="135104"/>
                  <a:pt x="299439" y="134796"/>
                  <a:pt x="298821" y="134564"/>
                </a:cubicBezTo>
                <a:cubicBezTo>
                  <a:pt x="298512" y="134410"/>
                  <a:pt x="298203" y="134333"/>
                  <a:pt x="297971" y="134178"/>
                </a:cubicBezTo>
                <a:cubicBezTo>
                  <a:pt x="297662" y="134101"/>
                  <a:pt x="297353" y="134024"/>
                  <a:pt x="297044" y="134024"/>
                </a:cubicBezTo>
                <a:cubicBezTo>
                  <a:pt x="295885" y="133715"/>
                  <a:pt x="294803" y="133484"/>
                  <a:pt x="293876" y="133252"/>
                </a:cubicBezTo>
                <a:cubicBezTo>
                  <a:pt x="292871" y="133098"/>
                  <a:pt x="292021" y="133098"/>
                  <a:pt x="291326" y="133021"/>
                </a:cubicBezTo>
                <a:cubicBezTo>
                  <a:pt x="289935" y="132944"/>
                  <a:pt x="289085" y="132944"/>
                  <a:pt x="289085" y="132944"/>
                </a:cubicBezTo>
                <a:cubicBezTo>
                  <a:pt x="289085" y="132944"/>
                  <a:pt x="289935" y="132867"/>
                  <a:pt x="291326" y="132712"/>
                </a:cubicBezTo>
                <a:cubicBezTo>
                  <a:pt x="292021" y="132712"/>
                  <a:pt x="292948" y="132635"/>
                  <a:pt x="293953" y="132558"/>
                </a:cubicBezTo>
                <a:cubicBezTo>
                  <a:pt x="294957" y="132635"/>
                  <a:pt x="296039" y="132790"/>
                  <a:pt x="297276" y="132867"/>
                </a:cubicBezTo>
                <a:cubicBezTo>
                  <a:pt x="297585" y="132867"/>
                  <a:pt x="297894" y="132944"/>
                  <a:pt x="298280" y="132944"/>
                </a:cubicBezTo>
                <a:cubicBezTo>
                  <a:pt x="298589" y="133021"/>
                  <a:pt x="298898" y="133098"/>
                  <a:pt x="299207" y="133175"/>
                </a:cubicBezTo>
                <a:cubicBezTo>
                  <a:pt x="299826" y="133407"/>
                  <a:pt x="300521" y="133561"/>
                  <a:pt x="301217" y="133715"/>
                </a:cubicBezTo>
                <a:cubicBezTo>
                  <a:pt x="302685" y="134024"/>
                  <a:pt x="303998" y="134796"/>
                  <a:pt x="305467" y="135413"/>
                </a:cubicBezTo>
                <a:cubicBezTo>
                  <a:pt x="306935" y="135953"/>
                  <a:pt x="308249" y="136956"/>
                  <a:pt x="309717" y="137805"/>
                </a:cubicBezTo>
                <a:cubicBezTo>
                  <a:pt x="311030" y="138808"/>
                  <a:pt x="312421" y="139811"/>
                  <a:pt x="313658" y="140891"/>
                </a:cubicBezTo>
                <a:cubicBezTo>
                  <a:pt x="314894" y="142049"/>
                  <a:pt x="316208" y="143206"/>
                  <a:pt x="317290" y="144441"/>
                </a:cubicBezTo>
                <a:cubicBezTo>
                  <a:pt x="317831" y="145058"/>
                  <a:pt x="318371" y="145675"/>
                  <a:pt x="318912" y="146292"/>
                </a:cubicBezTo>
                <a:cubicBezTo>
                  <a:pt x="319453" y="146987"/>
                  <a:pt x="319917" y="147604"/>
                  <a:pt x="320458" y="148221"/>
                </a:cubicBezTo>
                <a:cubicBezTo>
                  <a:pt x="322390" y="150690"/>
                  <a:pt x="323935" y="153237"/>
                  <a:pt x="325249" y="155397"/>
                </a:cubicBezTo>
                <a:cubicBezTo>
                  <a:pt x="325403" y="155706"/>
                  <a:pt x="325558" y="156014"/>
                  <a:pt x="325790" y="156323"/>
                </a:cubicBezTo>
                <a:cubicBezTo>
                  <a:pt x="333594" y="133098"/>
                  <a:pt x="348586" y="114117"/>
                  <a:pt x="357009" y="90969"/>
                </a:cubicBezTo>
                <a:cubicBezTo>
                  <a:pt x="357009" y="90043"/>
                  <a:pt x="357318" y="89117"/>
                  <a:pt x="357936" y="88346"/>
                </a:cubicBezTo>
                <a:cubicBezTo>
                  <a:pt x="364118" y="69982"/>
                  <a:pt x="365895" y="48994"/>
                  <a:pt x="356777" y="21217"/>
                </a:cubicBezTo>
                <a:close/>
                <a:moveTo>
                  <a:pt x="593649" y="3999"/>
                </a:moveTo>
                <a:cubicBezTo>
                  <a:pt x="593959" y="3999"/>
                  <a:pt x="594268" y="4231"/>
                  <a:pt x="594268" y="4539"/>
                </a:cubicBezTo>
                <a:cubicBezTo>
                  <a:pt x="594423" y="6005"/>
                  <a:pt x="593881" y="9478"/>
                  <a:pt x="593495" y="11021"/>
                </a:cubicBezTo>
                <a:cubicBezTo>
                  <a:pt x="593340" y="11253"/>
                  <a:pt x="593495" y="11407"/>
                  <a:pt x="593804" y="11330"/>
                </a:cubicBezTo>
                <a:cubicBezTo>
                  <a:pt x="593881" y="11253"/>
                  <a:pt x="594036" y="11253"/>
                  <a:pt x="594113" y="11253"/>
                </a:cubicBezTo>
                <a:cubicBezTo>
                  <a:pt x="594423" y="11176"/>
                  <a:pt x="594655" y="11407"/>
                  <a:pt x="594655" y="11716"/>
                </a:cubicBezTo>
                <a:cubicBezTo>
                  <a:pt x="594500" y="13182"/>
                  <a:pt x="593572" y="15728"/>
                  <a:pt x="592566" y="17426"/>
                </a:cubicBezTo>
                <a:cubicBezTo>
                  <a:pt x="592411" y="17658"/>
                  <a:pt x="592566" y="17812"/>
                  <a:pt x="592798" y="17735"/>
                </a:cubicBezTo>
                <a:cubicBezTo>
                  <a:pt x="593108" y="17658"/>
                  <a:pt x="593262" y="17581"/>
                  <a:pt x="593495" y="17581"/>
                </a:cubicBezTo>
                <a:cubicBezTo>
                  <a:pt x="593804" y="17503"/>
                  <a:pt x="593959" y="17658"/>
                  <a:pt x="593881" y="17966"/>
                </a:cubicBezTo>
                <a:cubicBezTo>
                  <a:pt x="593108" y="20204"/>
                  <a:pt x="590632" y="22751"/>
                  <a:pt x="589549" y="23908"/>
                </a:cubicBezTo>
                <a:cubicBezTo>
                  <a:pt x="589317" y="24140"/>
                  <a:pt x="589394" y="24294"/>
                  <a:pt x="589704" y="24217"/>
                </a:cubicBezTo>
                <a:cubicBezTo>
                  <a:pt x="590013" y="24217"/>
                  <a:pt x="590245" y="24294"/>
                  <a:pt x="590477" y="24294"/>
                </a:cubicBezTo>
                <a:cubicBezTo>
                  <a:pt x="590787" y="24371"/>
                  <a:pt x="590864" y="24680"/>
                  <a:pt x="590632" y="24834"/>
                </a:cubicBezTo>
                <a:cubicBezTo>
                  <a:pt x="588002" y="27921"/>
                  <a:pt x="583128" y="27612"/>
                  <a:pt x="577248" y="27844"/>
                </a:cubicBezTo>
                <a:cubicBezTo>
                  <a:pt x="576938" y="27844"/>
                  <a:pt x="576784" y="27612"/>
                  <a:pt x="576861" y="27381"/>
                </a:cubicBezTo>
                <a:lnTo>
                  <a:pt x="580420" y="20281"/>
                </a:lnTo>
                <a:cubicBezTo>
                  <a:pt x="580497" y="20050"/>
                  <a:pt x="580342" y="19896"/>
                  <a:pt x="580110" y="20050"/>
                </a:cubicBezTo>
                <a:lnTo>
                  <a:pt x="573689" y="24834"/>
                </a:lnTo>
                <a:cubicBezTo>
                  <a:pt x="573380" y="24989"/>
                  <a:pt x="573147" y="24834"/>
                  <a:pt x="573147" y="24526"/>
                </a:cubicBezTo>
                <a:cubicBezTo>
                  <a:pt x="572451" y="18584"/>
                  <a:pt x="571368" y="13722"/>
                  <a:pt x="574076" y="10635"/>
                </a:cubicBezTo>
                <a:cubicBezTo>
                  <a:pt x="574231" y="10404"/>
                  <a:pt x="574540" y="10404"/>
                  <a:pt x="574617" y="10713"/>
                </a:cubicBezTo>
                <a:cubicBezTo>
                  <a:pt x="574695" y="10944"/>
                  <a:pt x="574772" y="11176"/>
                  <a:pt x="574772" y="11484"/>
                </a:cubicBezTo>
                <a:cubicBezTo>
                  <a:pt x="574849" y="11716"/>
                  <a:pt x="575004" y="11793"/>
                  <a:pt x="575159" y="11561"/>
                </a:cubicBezTo>
                <a:cubicBezTo>
                  <a:pt x="576087" y="10327"/>
                  <a:pt x="578331" y="7472"/>
                  <a:pt x="580420" y="6391"/>
                </a:cubicBezTo>
                <a:cubicBezTo>
                  <a:pt x="580652" y="6314"/>
                  <a:pt x="580884" y="6468"/>
                  <a:pt x="580884" y="6777"/>
                </a:cubicBezTo>
                <a:cubicBezTo>
                  <a:pt x="580884" y="6931"/>
                  <a:pt x="580884" y="7163"/>
                  <a:pt x="580807" y="7394"/>
                </a:cubicBezTo>
                <a:cubicBezTo>
                  <a:pt x="580807" y="7703"/>
                  <a:pt x="580884" y="7780"/>
                  <a:pt x="581116" y="7626"/>
                </a:cubicBezTo>
                <a:cubicBezTo>
                  <a:pt x="582663" y="6391"/>
                  <a:pt x="585139" y="5079"/>
                  <a:pt x="586532" y="4694"/>
                </a:cubicBezTo>
                <a:cubicBezTo>
                  <a:pt x="586841" y="4694"/>
                  <a:pt x="587073" y="4925"/>
                  <a:pt x="587073" y="5157"/>
                </a:cubicBezTo>
                <a:cubicBezTo>
                  <a:pt x="587073" y="5311"/>
                  <a:pt x="586996" y="5388"/>
                  <a:pt x="586996" y="5542"/>
                </a:cubicBezTo>
                <a:cubicBezTo>
                  <a:pt x="586996" y="5774"/>
                  <a:pt x="587151" y="5928"/>
                  <a:pt x="587383" y="5774"/>
                </a:cubicBezTo>
                <a:cubicBezTo>
                  <a:pt x="588853" y="5157"/>
                  <a:pt x="592179" y="4076"/>
                  <a:pt x="593649" y="3999"/>
                </a:cubicBezTo>
                <a:close/>
                <a:moveTo>
                  <a:pt x="517353" y="60"/>
                </a:moveTo>
                <a:cubicBezTo>
                  <a:pt x="518744" y="523"/>
                  <a:pt x="521603" y="2530"/>
                  <a:pt x="522763" y="3610"/>
                </a:cubicBezTo>
                <a:cubicBezTo>
                  <a:pt x="522994" y="3842"/>
                  <a:pt x="523149" y="3765"/>
                  <a:pt x="523226" y="3456"/>
                </a:cubicBezTo>
                <a:cubicBezTo>
                  <a:pt x="523226" y="3379"/>
                  <a:pt x="523304" y="3224"/>
                  <a:pt x="523304" y="3147"/>
                </a:cubicBezTo>
                <a:cubicBezTo>
                  <a:pt x="523381" y="2839"/>
                  <a:pt x="523690" y="2761"/>
                  <a:pt x="523922" y="2916"/>
                </a:cubicBezTo>
                <a:cubicBezTo>
                  <a:pt x="525158" y="3610"/>
                  <a:pt x="527091" y="5617"/>
                  <a:pt x="528173" y="7237"/>
                </a:cubicBezTo>
                <a:cubicBezTo>
                  <a:pt x="528327" y="7469"/>
                  <a:pt x="528482" y="7469"/>
                  <a:pt x="528559" y="7160"/>
                </a:cubicBezTo>
                <a:cubicBezTo>
                  <a:pt x="528559" y="6929"/>
                  <a:pt x="528636" y="6697"/>
                  <a:pt x="528714" y="6543"/>
                </a:cubicBezTo>
                <a:cubicBezTo>
                  <a:pt x="528791" y="6234"/>
                  <a:pt x="529023" y="6157"/>
                  <a:pt x="529255" y="6389"/>
                </a:cubicBezTo>
                <a:cubicBezTo>
                  <a:pt x="530878" y="8009"/>
                  <a:pt x="532114" y="11405"/>
                  <a:pt x="532655" y="12871"/>
                </a:cubicBezTo>
                <a:cubicBezTo>
                  <a:pt x="532732" y="13103"/>
                  <a:pt x="532887" y="13103"/>
                  <a:pt x="533042" y="12871"/>
                </a:cubicBezTo>
                <a:cubicBezTo>
                  <a:pt x="533119" y="12640"/>
                  <a:pt x="533273" y="12408"/>
                  <a:pt x="533428" y="12177"/>
                </a:cubicBezTo>
                <a:cubicBezTo>
                  <a:pt x="533583" y="11945"/>
                  <a:pt x="533892" y="12022"/>
                  <a:pt x="533969" y="12331"/>
                </a:cubicBezTo>
                <a:cubicBezTo>
                  <a:pt x="535592" y="15958"/>
                  <a:pt x="533119" y="20203"/>
                  <a:pt x="530723" y="25605"/>
                </a:cubicBezTo>
                <a:cubicBezTo>
                  <a:pt x="530646" y="25836"/>
                  <a:pt x="530337" y="25913"/>
                  <a:pt x="530105" y="25682"/>
                </a:cubicBezTo>
                <a:lnTo>
                  <a:pt x="525390" y="19431"/>
                </a:lnTo>
                <a:cubicBezTo>
                  <a:pt x="525158" y="19199"/>
                  <a:pt x="525004" y="19277"/>
                  <a:pt x="525004" y="19585"/>
                </a:cubicBezTo>
                <a:lnTo>
                  <a:pt x="526395" y="27457"/>
                </a:lnTo>
                <a:cubicBezTo>
                  <a:pt x="526395" y="27766"/>
                  <a:pt x="526240" y="27920"/>
                  <a:pt x="525931" y="27843"/>
                </a:cubicBezTo>
                <a:cubicBezTo>
                  <a:pt x="520289" y="25836"/>
                  <a:pt x="515420" y="24602"/>
                  <a:pt x="513875" y="20820"/>
                </a:cubicBezTo>
                <a:cubicBezTo>
                  <a:pt x="513720" y="20511"/>
                  <a:pt x="513875" y="20280"/>
                  <a:pt x="514184" y="20357"/>
                </a:cubicBezTo>
                <a:cubicBezTo>
                  <a:pt x="514416" y="20357"/>
                  <a:pt x="514725" y="20434"/>
                  <a:pt x="514957" y="20511"/>
                </a:cubicBezTo>
                <a:cubicBezTo>
                  <a:pt x="515189" y="20589"/>
                  <a:pt x="515343" y="20511"/>
                  <a:pt x="515189" y="20203"/>
                </a:cubicBezTo>
                <a:cubicBezTo>
                  <a:pt x="514493" y="18814"/>
                  <a:pt x="512870" y="15649"/>
                  <a:pt x="512870" y="13257"/>
                </a:cubicBezTo>
                <a:cubicBezTo>
                  <a:pt x="512870" y="12948"/>
                  <a:pt x="513102" y="12871"/>
                  <a:pt x="513411" y="13026"/>
                </a:cubicBezTo>
                <a:cubicBezTo>
                  <a:pt x="513566" y="13103"/>
                  <a:pt x="513720" y="13180"/>
                  <a:pt x="513952" y="13334"/>
                </a:cubicBezTo>
                <a:cubicBezTo>
                  <a:pt x="514184" y="13489"/>
                  <a:pt x="514338" y="13411"/>
                  <a:pt x="514261" y="13180"/>
                </a:cubicBezTo>
                <a:cubicBezTo>
                  <a:pt x="513875" y="11251"/>
                  <a:pt x="513720" y="8472"/>
                  <a:pt x="514107" y="7006"/>
                </a:cubicBezTo>
                <a:cubicBezTo>
                  <a:pt x="514184" y="6774"/>
                  <a:pt x="514493" y="6620"/>
                  <a:pt x="514725" y="6774"/>
                </a:cubicBezTo>
                <a:cubicBezTo>
                  <a:pt x="514802" y="6852"/>
                  <a:pt x="514879" y="6852"/>
                  <a:pt x="515034" y="6929"/>
                </a:cubicBezTo>
                <a:cubicBezTo>
                  <a:pt x="515266" y="7160"/>
                  <a:pt x="515420" y="7006"/>
                  <a:pt x="515420" y="6774"/>
                </a:cubicBezTo>
                <a:cubicBezTo>
                  <a:pt x="515498" y="5154"/>
                  <a:pt x="516039" y="1681"/>
                  <a:pt x="516580" y="369"/>
                </a:cubicBezTo>
                <a:cubicBezTo>
                  <a:pt x="516734" y="60"/>
                  <a:pt x="517121" y="-94"/>
                  <a:pt x="517353" y="60"/>
                </a:cubicBezTo>
                <a:close/>
              </a:path>
            </a:pathLst>
          </a:custGeom>
          <a:solidFill>
            <a:srgbClr val="94BC9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709988" y="1366149"/>
            <a:ext cx="1013159" cy="1013159"/>
          </a:xfrm>
          <a:prstGeom prst="ellipse">
            <a:avLst/>
          </a:pr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14918" y="2882705"/>
            <a:ext cx="2653161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56669" y="257248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添加文本信息</a:t>
            </a:r>
            <a:endParaRPr lang="zh-CN" altLang="en-US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93401" y="1549562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信息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974103" y="1366149"/>
            <a:ext cx="1013159" cy="1013159"/>
          </a:xfrm>
          <a:prstGeom prst="ellipse">
            <a:avLst/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79033" y="2882705"/>
            <a:ext cx="2653161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20784" y="257248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添加文本信息</a:t>
            </a:r>
            <a:endParaRPr lang="zh-CN" altLang="en-US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57516" y="1549562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信息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736582" y="3989530"/>
            <a:ext cx="1013159" cy="1013159"/>
          </a:xfrm>
          <a:prstGeom prst="ellipse">
            <a:avLst/>
          </a:pr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41512" y="5506086"/>
            <a:ext cx="2653161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383263" y="519586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添加文本信息</a:t>
            </a:r>
            <a:endParaRPr lang="zh-CN" altLang="en-US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19995" y="4172943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信息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000697" y="3989530"/>
            <a:ext cx="1013159" cy="1013159"/>
          </a:xfrm>
          <a:prstGeom prst="ellipse">
            <a:avLst/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105627" y="5506086"/>
            <a:ext cx="2653161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4040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47378" y="519586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添加文本信息</a:t>
            </a:r>
            <a:endParaRPr lang="zh-CN" altLang="en-US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84110" y="4172943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信息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教学分析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40370"/>
          <a:stretch>
            <a:fillRect/>
          </a:stretch>
        </p:blipFill>
        <p:spPr>
          <a:xfrm>
            <a:off x="7916563" y="-170190"/>
            <a:ext cx="3978876" cy="68657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r="40370"/>
          <a:stretch>
            <a:fillRect/>
          </a:stretch>
        </p:blipFill>
        <p:spPr>
          <a:xfrm flipH="1">
            <a:off x="317994" y="-170190"/>
            <a:ext cx="3978876" cy="68657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30460" y="2657178"/>
            <a:ext cx="3008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教学设计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16471" y="3704049"/>
            <a:ext cx="549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62567" y="4105720"/>
            <a:ext cx="7173976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72376" y="1740825"/>
            <a:ext cx="868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94BC90"/>
                </a:solidFill>
                <a:latin typeface="Century Gothic" panose="020B0502020202020204" pitchFamily="34" charset="0"/>
              </a:rPr>
              <a:t>02.</a:t>
            </a:r>
            <a:endParaRPr lang="zh-CN" altLang="en-US" sz="4400" dirty="0">
              <a:solidFill>
                <a:srgbClr val="94BC9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28122" y="3465495"/>
            <a:ext cx="335756" cy="48482"/>
          </a:xfrm>
          <a:prstGeom prst="rect">
            <a:avLst/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otsteps-silhouette-variant_32523"/>
          <p:cNvSpPr>
            <a:spLocks noChangeAspect="1"/>
          </p:cNvSpPr>
          <p:nvPr/>
        </p:nvSpPr>
        <p:spPr bwMode="auto">
          <a:xfrm rot="15889749" flipV="1">
            <a:off x="1510068" y="2818222"/>
            <a:ext cx="790344" cy="1684761"/>
          </a:xfrm>
          <a:custGeom>
            <a:avLst/>
            <a:gdLst>
              <a:gd name="T0" fmla="*/ 455839 w 606244"/>
              <a:gd name="T1" fmla="*/ 455839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455839 w 606244"/>
              <a:gd name="T11" fmla="*/ 455839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455839 w 606244"/>
              <a:gd name="T21" fmla="*/ 455839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455839 w 606244"/>
              <a:gd name="T31" fmla="*/ 455839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455839 w 606244"/>
              <a:gd name="T47" fmla="*/ 455839 w 606244"/>
              <a:gd name="T48" fmla="*/ 600116 w 606244"/>
              <a:gd name="T49" fmla="*/ 600116 w 606244"/>
              <a:gd name="T50" fmla="*/ 600116 w 606244"/>
              <a:gd name="T51" fmla="*/ 600116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455839 w 606244"/>
              <a:gd name="T57" fmla="*/ 455839 w 606244"/>
              <a:gd name="T58" fmla="*/ 600116 w 606244"/>
              <a:gd name="T59" fmla="*/ 600116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600116 w 606244"/>
              <a:gd name="T65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2" h="346">
                <a:moveTo>
                  <a:pt x="122" y="60"/>
                </a:moveTo>
                <a:cubicBezTo>
                  <a:pt x="124" y="52"/>
                  <a:pt x="130" y="46"/>
                  <a:pt x="135" y="48"/>
                </a:cubicBezTo>
                <a:cubicBezTo>
                  <a:pt x="141" y="49"/>
                  <a:pt x="144" y="56"/>
                  <a:pt x="142" y="64"/>
                </a:cubicBezTo>
                <a:cubicBezTo>
                  <a:pt x="141" y="72"/>
                  <a:pt x="135" y="78"/>
                  <a:pt x="129" y="77"/>
                </a:cubicBezTo>
                <a:cubicBezTo>
                  <a:pt x="124" y="76"/>
                  <a:pt x="121" y="68"/>
                  <a:pt x="122" y="60"/>
                </a:cubicBezTo>
                <a:close/>
                <a:moveTo>
                  <a:pt x="149" y="93"/>
                </a:moveTo>
                <a:cubicBezTo>
                  <a:pt x="154" y="93"/>
                  <a:pt x="158" y="87"/>
                  <a:pt x="157" y="81"/>
                </a:cubicBezTo>
                <a:cubicBezTo>
                  <a:pt x="157" y="74"/>
                  <a:pt x="153" y="69"/>
                  <a:pt x="149" y="69"/>
                </a:cubicBezTo>
                <a:cubicBezTo>
                  <a:pt x="144" y="69"/>
                  <a:pt x="141" y="74"/>
                  <a:pt x="141" y="81"/>
                </a:cubicBezTo>
                <a:cubicBezTo>
                  <a:pt x="141" y="88"/>
                  <a:pt x="145" y="93"/>
                  <a:pt x="149" y="93"/>
                </a:cubicBezTo>
                <a:close/>
                <a:moveTo>
                  <a:pt x="108" y="67"/>
                </a:moveTo>
                <a:cubicBezTo>
                  <a:pt x="115" y="67"/>
                  <a:pt x="120" y="58"/>
                  <a:pt x="120" y="48"/>
                </a:cubicBezTo>
                <a:cubicBezTo>
                  <a:pt x="120" y="38"/>
                  <a:pt x="115" y="29"/>
                  <a:pt x="108" y="29"/>
                </a:cubicBezTo>
                <a:cubicBezTo>
                  <a:pt x="101" y="29"/>
                  <a:pt x="95" y="38"/>
                  <a:pt x="95" y="48"/>
                </a:cubicBezTo>
                <a:cubicBezTo>
                  <a:pt x="95" y="58"/>
                  <a:pt x="101" y="67"/>
                  <a:pt x="108" y="67"/>
                </a:cubicBezTo>
                <a:close/>
                <a:moveTo>
                  <a:pt x="57" y="82"/>
                </a:moveTo>
                <a:cubicBezTo>
                  <a:pt x="42" y="82"/>
                  <a:pt x="15" y="86"/>
                  <a:pt x="15" y="117"/>
                </a:cubicBezTo>
                <a:cubicBezTo>
                  <a:pt x="15" y="162"/>
                  <a:pt x="70" y="161"/>
                  <a:pt x="70" y="211"/>
                </a:cubicBezTo>
                <a:cubicBezTo>
                  <a:pt x="70" y="251"/>
                  <a:pt x="27" y="256"/>
                  <a:pt x="29" y="301"/>
                </a:cubicBezTo>
                <a:cubicBezTo>
                  <a:pt x="30" y="325"/>
                  <a:pt x="39" y="346"/>
                  <a:pt x="78" y="346"/>
                </a:cubicBezTo>
                <a:cubicBezTo>
                  <a:pt x="105" y="346"/>
                  <a:pt x="120" y="320"/>
                  <a:pt x="120" y="297"/>
                </a:cubicBezTo>
                <a:cubicBezTo>
                  <a:pt x="120" y="235"/>
                  <a:pt x="162" y="216"/>
                  <a:pt x="160" y="155"/>
                </a:cubicBezTo>
                <a:cubicBezTo>
                  <a:pt x="158" y="93"/>
                  <a:pt x="84" y="82"/>
                  <a:pt x="57" y="82"/>
                </a:cubicBezTo>
                <a:close/>
                <a:moveTo>
                  <a:pt x="29" y="66"/>
                </a:moveTo>
                <a:cubicBezTo>
                  <a:pt x="41" y="64"/>
                  <a:pt x="48" y="48"/>
                  <a:pt x="46" y="31"/>
                </a:cubicBezTo>
                <a:cubicBezTo>
                  <a:pt x="43" y="13"/>
                  <a:pt x="31" y="0"/>
                  <a:pt x="19" y="2"/>
                </a:cubicBezTo>
                <a:cubicBezTo>
                  <a:pt x="7" y="4"/>
                  <a:pt x="0" y="20"/>
                  <a:pt x="3" y="38"/>
                </a:cubicBezTo>
                <a:cubicBezTo>
                  <a:pt x="5" y="55"/>
                  <a:pt x="17" y="68"/>
                  <a:pt x="29" y="66"/>
                </a:cubicBezTo>
                <a:close/>
                <a:moveTo>
                  <a:pt x="74" y="62"/>
                </a:moveTo>
                <a:cubicBezTo>
                  <a:pt x="82" y="61"/>
                  <a:pt x="88" y="50"/>
                  <a:pt x="87" y="37"/>
                </a:cubicBezTo>
                <a:cubicBezTo>
                  <a:pt x="86" y="25"/>
                  <a:pt x="78" y="16"/>
                  <a:pt x="69" y="16"/>
                </a:cubicBezTo>
                <a:cubicBezTo>
                  <a:pt x="61" y="17"/>
                  <a:pt x="55" y="28"/>
                  <a:pt x="56" y="40"/>
                </a:cubicBezTo>
                <a:cubicBezTo>
                  <a:pt x="57" y="53"/>
                  <a:pt x="65" y="62"/>
                  <a:pt x="74" y="62"/>
                </a:cubicBezTo>
                <a:close/>
              </a:path>
            </a:pathLst>
          </a:custGeom>
          <a:solidFill>
            <a:srgbClr val="94BC9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" name="footsteps-silhouette-variant_32523"/>
          <p:cNvSpPr>
            <a:spLocks noChangeAspect="1"/>
          </p:cNvSpPr>
          <p:nvPr/>
        </p:nvSpPr>
        <p:spPr bwMode="auto">
          <a:xfrm rot="6149640">
            <a:off x="3285099" y="3390307"/>
            <a:ext cx="790344" cy="1475843"/>
          </a:xfrm>
          <a:custGeom>
            <a:avLst/>
            <a:gdLst>
              <a:gd name="connsiteX0" fmla="*/ 157164 w 320314"/>
              <a:gd name="connsiteY0" fmla="*/ 125551 h 598136"/>
              <a:gd name="connsiteX1" fmla="*/ 186881 w 320314"/>
              <a:gd name="connsiteY1" fmla="*/ 126043 h 598136"/>
              <a:gd name="connsiteX2" fmla="*/ 230388 w 320314"/>
              <a:gd name="connsiteY2" fmla="*/ 134160 h 598136"/>
              <a:gd name="connsiteX3" fmla="*/ 273895 w 320314"/>
              <a:gd name="connsiteY3" fmla="*/ 390574 h 598136"/>
              <a:gd name="connsiteX4" fmla="*/ 188793 w 320314"/>
              <a:gd name="connsiteY4" fmla="*/ 597807 h 598136"/>
              <a:gd name="connsiteX5" fmla="*/ 178275 w 320314"/>
              <a:gd name="connsiteY5" fmla="*/ 596374 h 598136"/>
              <a:gd name="connsiteX6" fmla="*/ 168235 w 320314"/>
              <a:gd name="connsiteY6" fmla="*/ 590644 h 598136"/>
              <a:gd name="connsiteX7" fmla="*/ 138593 w 320314"/>
              <a:gd name="connsiteY7" fmla="*/ 490848 h 598136"/>
              <a:gd name="connsiteX8" fmla="*/ 146721 w 320314"/>
              <a:gd name="connsiteY8" fmla="*/ 459811 h 598136"/>
              <a:gd name="connsiteX9" fmla="*/ 130465 w 320314"/>
              <a:gd name="connsiteY9" fmla="*/ 279796 h 598136"/>
              <a:gd name="connsiteX10" fmla="*/ 45842 w 320314"/>
              <a:gd name="connsiteY10" fmla="*/ 205307 h 598136"/>
              <a:gd name="connsiteX11" fmla="*/ 62097 w 320314"/>
              <a:gd name="connsiteY11" fmla="*/ 154693 h 598136"/>
              <a:gd name="connsiteX12" fmla="*/ 157164 w 320314"/>
              <a:gd name="connsiteY12" fmla="*/ 125551 h 598136"/>
              <a:gd name="connsiteX13" fmla="*/ 302597 w 320314"/>
              <a:gd name="connsiteY13" fmla="*/ 89280 h 598136"/>
              <a:gd name="connsiteX14" fmla="*/ 306901 w 320314"/>
              <a:gd name="connsiteY14" fmla="*/ 90235 h 598136"/>
              <a:gd name="connsiteX15" fmla="*/ 318379 w 320314"/>
              <a:gd name="connsiteY15" fmla="*/ 101212 h 598136"/>
              <a:gd name="connsiteX16" fmla="*/ 319335 w 320314"/>
              <a:gd name="connsiteY16" fmla="*/ 119825 h 598136"/>
              <a:gd name="connsiteX17" fmla="*/ 297336 w 320314"/>
              <a:gd name="connsiteY17" fmla="*/ 139870 h 598136"/>
              <a:gd name="connsiteX18" fmla="*/ 293988 w 320314"/>
              <a:gd name="connsiteY18" fmla="*/ 139393 h 598136"/>
              <a:gd name="connsiteX19" fmla="*/ 281554 w 320314"/>
              <a:gd name="connsiteY19" fmla="*/ 127938 h 598136"/>
              <a:gd name="connsiteX20" fmla="*/ 280597 w 320314"/>
              <a:gd name="connsiteY20" fmla="*/ 109325 h 598136"/>
              <a:gd name="connsiteX21" fmla="*/ 302597 w 320314"/>
              <a:gd name="connsiteY21" fmla="*/ 89280 h 598136"/>
              <a:gd name="connsiteX22" fmla="*/ 262870 w 320314"/>
              <a:gd name="connsiteY22" fmla="*/ 53474 h 598136"/>
              <a:gd name="connsiteX23" fmla="*/ 277200 w 320314"/>
              <a:gd name="connsiteY23" fmla="*/ 67329 h 598136"/>
              <a:gd name="connsiteX24" fmla="*/ 278155 w 320314"/>
              <a:gd name="connsiteY24" fmla="*/ 89786 h 598136"/>
              <a:gd name="connsiteX25" fmla="*/ 251884 w 320314"/>
              <a:gd name="connsiteY25" fmla="*/ 114153 h 598136"/>
              <a:gd name="connsiteX26" fmla="*/ 247107 w 320314"/>
              <a:gd name="connsiteY26" fmla="*/ 113675 h 598136"/>
              <a:gd name="connsiteX27" fmla="*/ 234210 w 320314"/>
              <a:gd name="connsiteY27" fmla="*/ 103642 h 598136"/>
              <a:gd name="connsiteX28" fmla="*/ 231344 w 320314"/>
              <a:gd name="connsiteY28" fmla="*/ 77363 h 598136"/>
              <a:gd name="connsiteX29" fmla="*/ 262870 w 320314"/>
              <a:gd name="connsiteY29" fmla="*/ 53474 h 598136"/>
              <a:gd name="connsiteX30" fmla="*/ 201681 w 320314"/>
              <a:gd name="connsiteY30" fmla="*/ 29632 h 598136"/>
              <a:gd name="connsiteX31" fmla="*/ 218913 w 320314"/>
              <a:gd name="connsiteY31" fmla="*/ 40126 h 598136"/>
              <a:gd name="connsiteX32" fmla="*/ 224657 w 320314"/>
              <a:gd name="connsiteY32" fmla="*/ 62069 h 598136"/>
              <a:gd name="connsiteX33" fmla="*/ 199766 w 320314"/>
              <a:gd name="connsiteY33" fmla="*/ 92121 h 598136"/>
              <a:gd name="connsiteX34" fmla="*/ 198809 w 320314"/>
              <a:gd name="connsiteY34" fmla="*/ 92121 h 598136"/>
              <a:gd name="connsiteX35" fmla="*/ 181577 w 320314"/>
              <a:gd name="connsiteY35" fmla="*/ 81150 h 598136"/>
              <a:gd name="connsiteX36" fmla="*/ 176311 w 320314"/>
              <a:gd name="connsiteY36" fmla="*/ 59207 h 598136"/>
              <a:gd name="connsiteX37" fmla="*/ 201681 w 320314"/>
              <a:gd name="connsiteY37" fmla="*/ 29632 h 598136"/>
              <a:gd name="connsiteX38" fmla="*/ 130943 w 320314"/>
              <a:gd name="connsiteY38" fmla="*/ 21000 h 598136"/>
              <a:gd name="connsiteX39" fmla="*/ 166304 w 320314"/>
              <a:gd name="connsiteY39" fmla="*/ 50619 h 598136"/>
              <a:gd name="connsiteX40" fmla="*/ 162004 w 320314"/>
              <a:gd name="connsiteY40" fmla="*/ 81193 h 598136"/>
              <a:gd name="connsiteX41" fmla="*/ 147190 w 320314"/>
              <a:gd name="connsiteY41" fmla="*/ 92180 h 598136"/>
              <a:gd name="connsiteX42" fmla="*/ 142411 w 320314"/>
              <a:gd name="connsiteY42" fmla="*/ 92658 h 598136"/>
              <a:gd name="connsiteX43" fmla="*/ 111828 w 320314"/>
              <a:gd name="connsiteY43" fmla="*/ 63039 h 598136"/>
              <a:gd name="connsiteX44" fmla="*/ 130943 w 320314"/>
              <a:gd name="connsiteY44" fmla="*/ 21000 h 598136"/>
              <a:gd name="connsiteX45" fmla="*/ 41051 w 320314"/>
              <a:gd name="connsiteY45" fmla="*/ 0 h 598136"/>
              <a:gd name="connsiteX46" fmla="*/ 95076 w 320314"/>
              <a:gd name="connsiteY46" fmla="*/ 46311 h 598136"/>
              <a:gd name="connsiteX47" fmla="*/ 96989 w 320314"/>
              <a:gd name="connsiteY47" fmla="*/ 92622 h 598136"/>
              <a:gd name="connsiteX48" fmla="*/ 71172 w 320314"/>
              <a:gd name="connsiteY48" fmla="*/ 122223 h 598136"/>
              <a:gd name="connsiteX49" fmla="*/ 58741 w 320314"/>
              <a:gd name="connsiteY49" fmla="*/ 124133 h 598136"/>
              <a:gd name="connsiteX50" fmla="*/ 4716 w 320314"/>
              <a:gd name="connsiteY50" fmla="*/ 78299 h 598136"/>
              <a:gd name="connsiteX51" fmla="*/ 2326 w 320314"/>
              <a:gd name="connsiteY51" fmla="*/ 32466 h 598136"/>
              <a:gd name="connsiteX52" fmla="*/ 28621 w 320314"/>
              <a:gd name="connsiteY52" fmla="*/ 1910 h 598136"/>
              <a:gd name="connsiteX53" fmla="*/ 41051 w 320314"/>
              <a:gd name="connsiteY53" fmla="*/ 0 h 59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20314" h="598136">
                <a:moveTo>
                  <a:pt x="157164" y="125551"/>
                </a:moveTo>
                <a:cubicBezTo>
                  <a:pt x="168175" y="125267"/>
                  <a:pt x="178395" y="125566"/>
                  <a:pt x="186881" y="126043"/>
                </a:cubicBezTo>
                <a:cubicBezTo>
                  <a:pt x="215089" y="127953"/>
                  <a:pt x="217479" y="130818"/>
                  <a:pt x="230388" y="134160"/>
                </a:cubicBezTo>
                <a:cubicBezTo>
                  <a:pt x="363299" y="169017"/>
                  <a:pt x="284891" y="231092"/>
                  <a:pt x="273895" y="390574"/>
                </a:cubicBezTo>
                <a:cubicBezTo>
                  <a:pt x="268635" y="462198"/>
                  <a:pt x="324573" y="605924"/>
                  <a:pt x="188793" y="597807"/>
                </a:cubicBezTo>
                <a:cubicBezTo>
                  <a:pt x="185447" y="597329"/>
                  <a:pt x="182100" y="596852"/>
                  <a:pt x="178275" y="596374"/>
                </a:cubicBezTo>
                <a:lnTo>
                  <a:pt x="168235" y="590644"/>
                </a:lnTo>
                <a:cubicBezTo>
                  <a:pt x="116600" y="567725"/>
                  <a:pt x="126162" y="533822"/>
                  <a:pt x="138593" y="490848"/>
                </a:cubicBezTo>
                <a:cubicBezTo>
                  <a:pt x="141462" y="480821"/>
                  <a:pt x="144808" y="470316"/>
                  <a:pt x="146721" y="459811"/>
                </a:cubicBezTo>
                <a:cubicBezTo>
                  <a:pt x="156761" y="392484"/>
                  <a:pt x="160585" y="319905"/>
                  <a:pt x="130465" y="279796"/>
                </a:cubicBezTo>
                <a:cubicBezTo>
                  <a:pt x="106560" y="247804"/>
                  <a:pt x="49189" y="248281"/>
                  <a:pt x="45842" y="205307"/>
                </a:cubicBezTo>
                <a:cubicBezTo>
                  <a:pt x="44408" y="184297"/>
                  <a:pt x="49667" y="167107"/>
                  <a:pt x="62097" y="154693"/>
                </a:cubicBezTo>
                <a:cubicBezTo>
                  <a:pt x="83970" y="132489"/>
                  <a:pt x="124130" y="126401"/>
                  <a:pt x="157164" y="125551"/>
                </a:cubicBezTo>
                <a:close/>
                <a:moveTo>
                  <a:pt x="302597" y="89280"/>
                </a:moveTo>
                <a:lnTo>
                  <a:pt x="306901" y="90235"/>
                </a:lnTo>
                <a:cubicBezTo>
                  <a:pt x="311683" y="91666"/>
                  <a:pt x="315988" y="95484"/>
                  <a:pt x="318379" y="101212"/>
                </a:cubicBezTo>
                <a:cubicBezTo>
                  <a:pt x="320770" y="106939"/>
                  <a:pt x="320770" y="113143"/>
                  <a:pt x="319335" y="119825"/>
                </a:cubicBezTo>
                <a:cubicBezTo>
                  <a:pt x="316466" y="131279"/>
                  <a:pt x="306901" y="139870"/>
                  <a:pt x="297336" y="139870"/>
                </a:cubicBezTo>
                <a:lnTo>
                  <a:pt x="293988" y="139393"/>
                </a:lnTo>
                <a:cubicBezTo>
                  <a:pt x="288249" y="137961"/>
                  <a:pt x="283945" y="133666"/>
                  <a:pt x="281554" y="127938"/>
                </a:cubicBezTo>
                <a:cubicBezTo>
                  <a:pt x="279162" y="122211"/>
                  <a:pt x="279162" y="116007"/>
                  <a:pt x="280597" y="109325"/>
                </a:cubicBezTo>
                <a:cubicBezTo>
                  <a:pt x="283945" y="97871"/>
                  <a:pt x="293032" y="89280"/>
                  <a:pt x="302597" y="89280"/>
                </a:cubicBezTo>
                <a:close/>
                <a:moveTo>
                  <a:pt x="262870" y="53474"/>
                </a:moveTo>
                <a:cubicBezTo>
                  <a:pt x="269080" y="54907"/>
                  <a:pt x="274334" y="60163"/>
                  <a:pt x="277200" y="67329"/>
                </a:cubicBezTo>
                <a:cubicBezTo>
                  <a:pt x="280067" y="74019"/>
                  <a:pt x="280544" y="81663"/>
                  <a:pt x="278155" y="89786"/>
                </a:cubicBezTo>
                <a:cubicBezTo>
                  <a:pt x="274812" y="103642"/>
                  <a:pt x="263348" y="114153"/>
                  <a:pt x="251884" y="114153"/>
                </a:cubicBezTo>
                <a:cubicBezTo>
                  <a:pt x="249973" y="114153"/>
                  <a:pt x="248540" y="114153"/>
                  <a:pt x="247107" y="113675"/>
                </a:cubicBezTo>
                <a:cubicBezTo>
                  <a:pt x="241853" y="112242"/>
                  <a:pt x="237076" y="108897"/>
                  <a:pt x="234210" y="103642"/>
                </a:cubicBezTo>
                <a:cubicBezTo>
                  <a:pt x="229911" y="96475"/>
                  <a:pt x="228956" y="86919"/>
                  <a:pt x="231344" y="77363"/>
                </a:cubicBezTo>
                <a:cubicBezTo>
                  <a:pt x="235643" y="61118"/>
                  <a:pt x="249495" y="50129"/>
                  <a:pt x="262870" y="53474"/>
                </a:cubicBezTo>
                <a:close/>
                <a:moveTo>
                  <a:pt x="201681" y="29632"/>
                </a:moveTo>
                <a:cubicBezTo>
                  <a:pt x="208861" y="30109"/>
                  <a:pt x="215083" y="33925"/>
                  <a:pt x="218913" y="40126"/>
                </a:cubicBezTo>
                <a:cubicBezTo>
                  <a:pt x="222742" y="46328"/>
                  <a:pt x="224657" y="53960"/>
                  <a:pt x="224657" y="62069"/>
                </a:cubicBezTo>
                <a:cubicBezTo>
                  <a:pt x="223221" y="78765"/>
                  <a:pt x="212690" y="92121"/>
                  <a:pt x="199766" y="92121"/>
                </a:cubicBezTo>
                <a:lnTo>
                  <a:pt x="198809" y="92121"/>
                </a:lnTo>
                <a:cubicBezTo>
                  <a:pt x="191629" y="91644"/>
                  <a:pt x="185885" y="87828"/>
                  <a:pt x="181577" y="81150"/>
                </a:cubicBezTo>
                <a:cubicBezTo>
                  <a:pt x="177747" y="75425"/>
                  <a:pt x="175833" y="67316"/>
                  <a:pt x="176311" y="59207"/>
                </a:cubicBezTo>
                <a:cubicBezTo>
                  <a:pt x="177269" y="42511"/>
                  <a:pt x="188278" y="29632"/>
                  <a:pt x="201681" y="29632"/>
                </a:cubicBezTo>
                <a:close/>
                <a:moveTo>
                  <a:pt x="130943" y="21000"/>
                </a:moveTo>
                <a:cubicBezTo>
                  <a:pt x="147190" y="17656"/>
                  <a:pt x="162004" y="31032"/>
                  <a:pt x="166304" y="50619"/>
                </a:cubicBezTo>
                <a:cubicBezTo>
                  <a:pt x="168694" y="61606"/>
                  <a:pt x="167260" y="73071"/>
                  <a:pt x="162004" y="81193"/>
                </a:cubicBezTo>
                <a:cubicBezTo>
                  <a:pt x="158659" y="86925"/>
                  <a:pt x="153402" y="90747"/>
                  <a:pt x="147190" y="92180"/>
                </a:cubicBezTo>
                <a:cubicBezTo>
                  <a:pt x="145756" y="92658"/>
                  <a:pt x="144323" y="92658"/>
                  <a:pt x="142411" y="92658"/>
                </a:cubicBezTo>
                <a:cubicBezTo>
                  <a:pt x="129031" y="92658"/>
                  <a:pt x="115651" y="79760"/>
                  <a:pt x="111828" y="63039"/>
                </a:cubicBezTo>
                <a:cubicBezTo>
                  <a:pt x="107050" y="42975"/>
                  <a:pt x="115651" y="24344"/>
                  <a:pt x="130943" y="21000"/>
                </a:cubicBezTo>
                <a:close/>
                <a:moveTo>
                  <a:pt x="41051" y="0"/>
                </a:moveTo>
                <a:cubicBezTo>
                  <a:pt x="63522" y="0"/>
                  <a:pt x="85515" y="18620"/>
                  <a:pt x="95076" y="46311"/>
                </a:cubicBezTo>
                <a:cubicBezTo>
                  <a:pt x="100814" y="62067"/>
                  <a:pt x="101292" y="78777"/>
                  <a:pt x="96989" y="92622"/>
                </a:cubicBezTo>
                <a:cubicBezTo>
                  <a:pt x="92686" y="107423"/>
                  <a:pt x="83602" y="117926"/>
                  <a:pt x="71172" y="122223"/>
                </a:cubicBezTo>
                <a:cubicBezTo>
                  <a:pt x="67347" y="123656"/>
                  <a:pt x="63044" y="124133"/>
                  <a:pt x="58741" y="124133"/>
                </a:cubicBezTo>
                <a:cubicBezTo>
                  <a:pt x="36270" y="124133"/>
                  <a:pt x="14756" y="105990"/>
                  <a:pt x="4716" y="78299"/>
                </a:cubicBezTo>
                <a:cubicBezTo>
                  <a:pt x="-543" y="62544"/>
                  <a:pt x="-1499" y="46789"/>
                  <a:pt x="2326" y="32466"/>
                </a:cubicBezTo>
                <a:cubicBezTo>
                  <a:pt x="6628" y="17665"/>
                  <a:pt x="16190" y="6684"/>
                  <a:pt x="28621" y="1910"/>
                </a:cubicBezTo>
                <a:cubicBezTo>
                  <a:pt x="32446" y="955"/>
                  <a:pt x="36749" y="0"/>
                  <a:pt x="41051" y="0"/>
                </a:cubicBezTo>
                <a:close/>
              </a:path>
            </a:pathLst>
          </a:custGeom>
          <a:solidFill>
            <a:srgbClr val="CFE4D3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" name="footsteps-silhouette-variant_32523"/>
          <p:cNvSpPr>
            <a:spLocks noChangeAspect="1"/>
          </p:cNvSpPr>
          <p:nvPr/>
        </p:nvSpPr>
        <p:spPr bwMode="auto">
          <a:xfrm rot="14922634" flipV="1">
            <a:off x="4955713" y="2756036"/>
            <a:ext cx="790344" cy="1475843"/>
          </a:xfrm>
          <a:custGeom>
            <a:avLst/>
            <a:gdLst>
              <a:gd name="connsiteX0" fmla="*/ 157164 w 320314"/>
              <a:gd name="connsiteY0" fmla="*/ 125551 h 598136"/>
              <a:gd name="connsiteX1" fmla="*/ 186881 w 320314"/>
              <a:gd name="connsiteY1" fmla="*/ 126043 h 598136"/>
              <a:gd name="connsiteX2" fmla="*/ 230388 w 320314"/>
              <a:gd name="connsiteY2" fmla="*/ 134160 h 598136"/>
              <a:gd name="connsiteX3" fmla="*/ 273895 w 320314"/>
              <a:gd name="connsiteY3" fmla="*/ 390574 h 598136"/>
              <a:gd name="connsiteX4" fmla="*/ 188793 w 320314"/>
              <a:gd name="connsiteY4" fmla="*/ 597807 h 598136"/>
              <a:gd name="connsiteX5" fmla="*/ 178275 w 320314"/>
              <a:gd name="connsiteY5" fmla="*/ 596374 h 598136"/>
              <a:gd name="connsiteX6" fmla="*/ 168235 w 320314"/>
              <a:gd name="connsiteY6" fmla="*/ 590644 h 598136"/>
              <a:gd name="connsiteX7" fmla="*/ 138593 w 320314"/>
              <a:gd name="connsiteY7" fmla="*/ 490848 h 598136"/>
              <a:gd name="connsiteX8" fmla="*/ 146721 w 320314"/>
              <a:gd name="connsiteY8" fmla="*/ 459811 h 598136"/>
              <a:gd name="connsiteX9" fmla="*/ 130465 w 320314"/>
              <a:gd name="connsiteY9" fmla="*/ 279796 h 598136"/>
              <a:gd name="connsiteX10" fmla="*/ 45842 w 320314"/>
              <a:gd name="connsiteY10" fmla="*/ 205307 h 598136"/>
              <a:gd name="connsiteX11" fmla="*/ 62097 w 320314"/>
              <a:gd name="connsiteY11" fmla="*/ 154693 h 598136"/>
              <a:gd name="connsiteX12" fmla="*/ 157164 w 320314"/>
              <a:gd name="connsiteY12" fmla="*/ 125551 h 598136"/>
              <a:gd name="connsiteX13" fmla="*/ 302597 w 320314"/>
              <a:gd name="connsiteY13" fmla="*/ 89280 h 598136"/>
              <a:gd name="connsiteX14" fmla="*/ 306901 w 320314"/>
              <a:gd name="connsiteY14" fmla="*/ 90235 h 598136"/>
              <a:gd name="connsiteX15" fmla="*/ 318379 w 320314"/>
              <a:gd name="connsiteY15" fmla="*/ 101212 h 598136"/>
              <a:gd name="connsiteX16" fmla="*/ 319335 w 320314"/>
              <a:gd name="connsiteY16" fmla="*/ 119825 h 598136"/>
              <a:gd name="connsiteX17" fmla="*/ 297336 w 320314"/>
              <a:gd name="connsiteY17" fmla="*/ 139870 h 598136"/>
              <a:gd name="connsiteX18" fmla="*/ 293988 w 320314"/>
              <a:gd name="connsiteY18" fmla="*/ 139393 h 598136"/>
              <a:gd name="connsiteX19" fmla="*/ 281554 w 320314"/>
              <a:gd name="connsiteY19" fmla="*/ 127938 h 598136"/>
              <a:gd name="connsiteX20" fmla="*/ 280597 w 320314"/>
              <a:gd name="connsiteY20" fmla="*/ 109325 h 598136"/>
              <a:gd name="connsiteX21" fmla="*/ 302597 w 320314"/>
              <a:gd name="connsiteY21" fmla="*/ 89280 h 598136"/>
              <a:gd name="connsiteX22" fmla="*/ 262870 w 320314"/>
              <a:gd name="connsiteY22" fmla="*/ 53474 h 598136"/>
              <a:gd name="connsiteX23" fmla="*/ 277200 w 320314"/>
              <a:gd name="connsiteY23" fmla="*/ 67329 h 598136"/>
              <a:gd name="connsiteX24" fmla="*/ 278155 w 320314"/>
              <a:gd name="connsiteY24" fmla="*/ 89786 h 598136"/>
              <a:gd name="connsiteX25" fmla="*/ 251884 w 320314"/>
              <a:gd name="connsiteY25" fmla="*/ 114153 h 598136"/>
              <a:gd name="connsiteX26" fmla="*/ 247107 w 320314"/>
              <a:gd name="connsiteY26" fmla="*/ 113675 h 598136"/>
              <a:gd name="connsiteX27" fmla="*/ 234210 w 320314"/>
              <a:gd name="connsiteY27" fmla="*/ 103642 h 598136"/>
              <a:gd name="connsiteX28" fmla="*/ 231344 w 320314"/>
              <a:gd name="connsiteY28" fmla="*/ 77363 h 598136"/>
              <a:gd name="connsiteX29" fmla="*/ 262870 w 320314"/>
              <a:gd name="connsiteY29" fmla="*/ 53474 h 598136"/>
              <a:gd name="connsiteX30" fmla="*/ 201681 w 320314"/>
              <a:gd name="connsiteY30" fmla="*/ 29632 h 598136"/>
              <a:gd name="connsiteX31" fmla="*/ 218913 w 320314"/>
              <a:gd name="connsiteY31" fmla="*/ 40126 h 598136"/>
              <a:gd name="connsiteX32" fmla="*/ 224657 w 320314"/>
              <a:gd name="connsiteY32" fmla="*/ 62069 h 598136"/>
              <a:gd name="connsiteX33" fmla="*/ 199766 w 320314"/>
              <a:gd name="connsiteY33" fmla="*/ 92121 h 598136"/>
              <a:gd name="connsiteX34" fmla="*/ 198809 w 320314"/>
              <a:gd name="connsiteY34" fmla="*/ 92121 h 598136"/>
              <a:gd name="connsiteX35" fmla="*/ 181577 w 320314"/>
              <a:gd name="connsiteY35" fmla="*/ 81150 h 598136"/>
              <a:gd name="connsiteX36" fmla="*/ 176311 w 320314"/>
              <a:gd name="connsiteY36" fmla="*/ 59207 h 598136"/>
              <a:gd name="connsiteX37" fmla="*/ 201681 w 320314"/>
              <a:gd name="connsiteY37" fmla="*/ 29632 h 598136"/>
              <a:gd name="connsiteX38" fmla="*/ 130943 w 320314"/>
              <a:gd name="connsiteY38" fmla="*/ 21000 h 598136"/>
              <a:gd name="connsiteX39" fmla="*/ 166304 w 320314"/>
              <a:gd name="connsiteY39" fmla="*/ 50619 h 598136"/>
              <a:gd name="connsiteX40" fmla="*/ 162004 w 320314"/>
              <a:gd name="connsiteY40" fmla="*/ 81193 h 598136"/>
              <a:gd name="connsiteX41" fmla="*/ 147190 w 320314"/>
              <a:gd name="connsiteY41" fmla="*/ 92180 h 598136"/>
              <a:gd name="connsiteX42" fmla="*/ 142411 w 320314"/>
              <a:gd name="connsiteY42" fmla="*/ 92658 h 598136"/>
              <a:gd name="connsiteX43" fmla="*/ 111828 w 320314"/>
              <a:gd name="connsiteY43" fmla="*/ 63039 h 598136"/>
              <a:gd name="connsiteX44" fmla="*/ 130943 w 320314"/>
              <a:gd name="connsiteY44" fmla="*/ 21000 h 598136"/>
              <a:gd name="connsiteX45" fmla="*/ 41051 w 320314"/>
              <a:gd name="connsiteY45" fmla="*/ 0 h 598136"/>
              <a:gd name="connsiteX46" fmla="*/ 95076 w 320314"/>
              <a:gd name="connsiteY46" fmla="*/ 46311 h 598136"/>
              <a:gd name="connsiteX47" fmla="*/ 96989 w 320314"/>
              <a:gd name="connsiteY47" fmla="*/ 92622 h 598136"/>
              <a:gd name="connsiteX48" fmla="*/ 71172 w 320314"/>
              <a:gd name="connsiteY48" fmla="*/ 122223 h 598136"/>
              <a:gd name="connsiteX49" fmla="*/ 58741 w 320314"/>
              <a:gd name="connsiteY49" fmla="*/ 124133 h 598136"/>
              <a:gd name="connsiteX50" fmla="*/ 4716 w 320314"/>
              <a:gd name="connsiteY50" fmla="*/ 78299 h 598136"/>
              <a:gd name="connsiteX51" fmla="*/ 2326 w 320314"/>
              <a:gd name="connsiteY51" fmla="*/ 32466 h 598136"/>
              <a:gd name="connsiteX52" fmla="*/ 28621 w 320314"/>
              <a:gd name="connsiteY52" fmla="*/ 1910 h 598136"/>
              <a:gd name="connsiteX53" fmla="*/ 41051 w 320314"/>
              <a:gd name="connsiteY53" fmla="*/ 0 h 59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20314" h="598136">
                <a:moveTo>
                  <a:pt x="157164" y="125551"/>
                </a:moveTo>
                <a:cubicBezTo>
                  <a:pt x="168175" y="125267"/>
                  <a:pt x="178395" y="125566"/>
                  <a:pt x="186881" y="126043"/>
                </a:cubicBezTo>
                <a:cubicBezTo>
                  <a:pt x="215089" y="127953"/>
                  <a:pt x="217479" y="130818"/>
                  <a:pt x="230388" y="134160"/>
                </a:cubicBezTo>
                <a:cubicBezTo>
                  <a:pt x="363299" y="169017"/>
                  <a:pt x="284891" y="231092"/>
                  <a:pt x="273895" y="390574"/>
                </a:cubicBezTo>
                <a:cubicBezTo>
                  <a:pt x="268635" y="462198"/>
                  <a:pt x="324573" y="605924"/>
                  <a:pt x="188793" y="597807"/>
                </a:cubicBezTo>
                <a:cubicBezTo>
                  <a:pt x="185447" y="597329"/>
                  <a:pt x="182100" y="596852"/>
                  <a:pt x="178275" y="596374"/>
                </a:cubicBezTo>
                <a:lnTo>
                  <a:pt x="168235" y="590644"/>
                </a:lnTo>
                <a:cubicBezTo>
                  <a:pt x="116600" y="567725"/>
                  <a:pt x="126162" y="533822"/>
                  <a:pt x="138593" y="490848"/>
                </a:cubicBezTo>
                <a:cubicBezTo>
                  <a:pt x="141462" y="480821"/>
                  <a:pt x="144808" y="470316"/>
                  <a:pt x="146721" y="459811"/>
                </a:cubicBezTo>
                <a:cubicBezTo>
                  <a:pt x="156761" y="392484"/>
                  <a:pt x="160585" y="319905"/>
                  <a:pt x="130465" y="279796"/>
                </a:cubicBezTo>
                <a:cubicBezTo>
                  <a:pt x="106560" y="247804"/>
                  <a:pt x="49189" y="248281"/>
                  <a:pt x="45842" y="205307"/>
                </a:cubicBezTo>
                <a:cubicBezTo>
                  <a:pt x="44408" y="184297"/>
                  <a:pt x="49667" y="167107"/>
                  <a:pt x="62097" y="154693"/>
                </a:cubicBezTo>
                <a:cubicBezTo>
                  <a:pt x="83970" y="132489"/>
                  <a:pt x="124130" y="126401"/>
                  <a:pt x="157164" y="125551"/>
                </a:cubicBezTo>
                <a:close/>
                <a:moveTo>
                  <a:pt x="302597" y="89280"/>
                </a:moveTo>
                <a:lnTo>
                  <a:pt x="306901" y="90235"/>
                </a:lnTo>
                <a:cubicBezTo>
                  <a:pt x="311683" y="91666"/>
                  <a:pt x="315988" y="95484"/>
                  <a:pt x="318379" y="101212"/>
                </a:cubicBezTo>
                <a:cubicBezTo>
                  <a:pt x="320770" y="106939"/>
                  <a:pt x="320770" y="113143"/>
                  <a:pt x="319335" y="119825"/>
                </a:cubicBezTo>
                <a:cubicBezTo>
                  <a:pt x="316466" y="131279"/>
                  <a:pt x="306901" y="139870"/>
                  <a:pt x="297336" y="139870"/>
                </a:cubicBezTo>
                <a:lnTo>
                  <a:pt x="293988" y="139393"/>
                </a:lnTo>
                <a:cubicBezTo>
                  <a:pt x="288249" y="137961"/>
                  <a:pt x="283945" y="133666"/>
                  <a:pt x="281554" y="127938"/>
                </a:cubicBezTo>
                <a:cubicBezTo>
                  <a:pt x="279162" y="122211"/>
                  <a:pt x="279162" y="116007"/>
                  <a:pt x="280597" y="109325"/>
                </a:cubicBezTo>
                <a:cubicBezTo>
                  <a:pt x="283945" y="97871"/>
                  <a:pt x="293032" y="89280"/>
                  <a:pt x="302597" y="89280"/>
                </a:cubicBezTo>
                <a:close/>
                <a:moveTo>
                  <a:pt x="262870" y="53474"/>
                </a:moveTo>
                <a:cubicBezTo>
                  <a:pt x="269080" y="54907"/>
                  <a:pt x="274334" y="60163"/>
                  <a:pt x="277200" y="67329"/>
                </a:cubicBezTo>
                <a:cubicBezTo>
                  <a:pt x="280067" y="74019"/>
                  <a:pt x="280544" y="81663"/>
                  <a:pt x="278155" y="89786"/>
                </a:cubicBezTo>
                <a:cubicBezTo>
                  <a:pt x="274812" y="103642"/>
                  <a:pt x="263348" y="114153"/>
                  <a:pt x="251884" y="114153"/>
                </a:cubicBezTo>
                <a:cubicBezTo>
                  <a:pt x="249973" y="114153"/>
                  <a:pt x="248540" y="114153"/>
                  <a:pt x="247107" y="113675"/>
                </a:cubicBezTo>
                <a:cubicBezTo>
                  <a:pt x="241853" y="112242"/>
                  <a:pt x="237076" y="108897"/>
                  <a:pt x="234210" y="103642"/>
                </a:cubicBezTo>
                <a:cubicBezTo>
                  <a:pt x="229911" y="96475"/>
                  <a:pt x="228956" y="86919"/>
                  <a:pt x="231344" y="77363"/>
                </a:cubicBezTo>
                <a:cubicBezTo>
                  <a:pt x="235643" y="61118"/>
                  <a:pt x="249495" y="50129"/>
                  <a:pt x="262870" y="53474"/>
                </a:cubicBezTo>
                <a:close/>
                <a:moveTo>
                  <a:pt x="201681" y="29632"/>
                </a:moveTo>
                <a:cubicBezTo>
                  <a:pt x="208861" y="30109"/>
                  <a:pt x="215083" y="33925"/>
                  <a:pt x="218913" y="40126"/>
                </a:cubicBezTo>
                <a:cubicBezTo>
                  <a:pt x="222742" y="46328"/>
                  <a:pt x="224657" y="53960"/>
                  <a:pt x="224657" y="62069"/>
                </a:cubicBezTo>
                <a:cubicBezTo>
                  <a:pt x="223221" y="78765"/>
                  <a:pt x="212690" y="92121"/>
                  <a:pt x="199766" y="92121"/>
                </a:cubicBezTo>
                <a:lnTo>
                  <a:pt x="198809" y="92121"/>
                </a:lnTo>
                <a:cubicBezTo>
                  <a:pt x="191629" y="91644"/>
                  <a:pt x="185885" y="87828"/>
                  <a:pt x="181577" y="81150"/>
                </a:cubicBezTo>
                <a:cubicBezTo>
                  <a:pt x="177747" y="75425"/>
                  <a:pt x="175833" y="67316"/>
                  <a:pt x="176311" y="59207"/>
                </a:cubicBezTo>
                <a:cubicBezTo>
                  <a:pt x="177269" y="42511"/>
                  <a:pt x="188278" y="29632"/>
                  <a:pt x="201681" y="29632"/>
                </a:cubicBezTo>
                <a:close/>
                <a:moveTo>
                  <a:pt x="130943" y="21000"/>
                </a:moveTo>
                <a:cubicBezTo>
                  <a:pt x="147190" y="17656"/>
                  <a:pt x="162004" y="31032"/>
                  <a:pt x="166304" y="50619"/>
                </a:cubicBezTo>
                <a:cubicBezTo>
                  <a:pt x="168694" y="61606"/>
                  <a:pt x="167260" y="73071"/>
                  <a:pt x="162004" y="81193"/>
                </a:cubicBezTo>
                <a:cubicBezTo>
                  <a:pt x="158659" y="86925"/>
                  <a:pt x="153402" y="90747"/>
                  <a:pt x="147190" y="92180"/>
                </a:cubicBezTo>
                <a:cubicBezTo>
                  <a:pt x="145756" y="92658"/>
                  <a:pt x="144323" y="92658"/>
                  <a:pt x="142411" y="92658"/>
                </a:cubicBezTo>
                <a:cubicBezTo>
                  <a:pt x="129031" y="92658"/>
                  <a:pt x="115651" y="79760"/>
                  <a:pt x="111828" y="63039"/>
                </a:cubicBezTo>
                <a:cubicBezTo>
                  <a:pt x="107050" y="42975"/>
                  <a:pt x="115651" y="24344"/>
                  <a:pt x="130943" y="21000"/>
                </a:cubicBezTo>
                <a:close/>
                <a:moveTo>
                  <a:pt x="41051" y="0"/>
                </a:moveTo>
                <a:cubicBezTo>
                  <a:pt x="63522" y="0"/>
                  <a:pt x="85515" y="18620"/>
                  <a:pt x="95076" y="46311"/>
                </a:cubicBezTo>
                <a:cubicBezTo>
                  <a:pt x="100814" y="62067"/>
                  <a:pt x="101292" y="78777"/>
                  <a:pt x="96989" y="92622"/>
                </a:cubicBezTo>
                <a:cubicBezTo>
                  <a:pt x="92686" y="107423"/>
                  <a:pt x="83602" y="117926"/>
                  <a:pt x="71172" y="122223"/>
                </a:cubicBezTo>
                <a:cubicBezTo>
                  <a:pt x="67347" y="123656"/>
                  <a:pt x="63044" y="124133"/>
                  <a:pt x="58741" y="124133"/>
                </a:cubicBezTo>
                <a:cubicBezTo>
                  <a:pt x="36270" y="124133"/>
                  <a:pt x="14756" y="105990"/>
                  <a:pt x="4716" y="78299"/>
                </a:cubicBezTo>
                <a:cubicBezTo>
                  <a:pt x="-543" y="62544"/>
                  <a:pt x="-1499" y="46789"/>
                  <a:pt x="2326" y="32466"/>
                </a:cubicBezTo>
                <a:cubicBezTo>
                  <a:pt x="6628" y="17665"/>
                  <a:pt x="16190" y="6684"/>
                  <a:pt x="28621" y="1910"/>
                </a:cubicBezTo>
                <a:cubicBezTo>
                  <a:pt x="32446" y="955"/>
                  <a:pt x="36749" y="0"/>
                  <a:pt x="41051" y="0"/>
                </a:cubicBezTo>
                <a:close/>
              </a:path>
            </a:pathLst>
          </a:custGeom>
          <a:solidFill>
            <a:srgbClr val="94BC9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footsteps-silhouette-variant_32523"/>
          <p:cNvSpPr>
            <a:spLocks noChangeAspect="1"/>
          </p:cNvSpPr>
          <p:nvPr/>
        </p:nvSpPr>
        <p:spPr bwMode="auto">
          <a:xfrm rot="6459795">
            <a:off x="6654339" y="3445297"/>
            <a:ext cx="790344" cy="1475843"/>
          </a:xfrm>
          <a:custGeom>
            <a:avLst/>
            <a:gdLst>
              <a:gd name="connsiteX0" fmla="*/ 157164 w 320314"/>
              <a:gd name="connsiteY0" fmla="*/ 125551 h 598136"/>
              <a:gd name="connsiteX1" fmla="*/ 186881 w 320314"/>
              <a:gd name="connsiteY1" fmla="*/ 126043 h 598136"/>
              <a:gd name="connsiteX2" fmla="*/ 230388 w 320314"/>
              <a:gd name="connsiteY2" fmla="*/ 134160 h 598136"/>
              <a:gd name="connsiteX3" fmla="*/ 273895 w 320314"/>
              <a:gd name="connsiteY3" fmla="*/ 390574 h 598136"/>
              <a:gd name="connsiteX4" fmla="*/ 188793 w 320314"/>
              <a:gd name="connsiteY4" fmla="*/ 597807 h 598136"/>
              <a:gd name="connsiteX5" fmla="*/ 178275 w 320314"/>
              <a:gd name="connsiteY5" fmla="*/ 596374 h 598136"/>
              <a:gd name="connsiteX6" fmla="*/ 168235 w 320314"/>
              <a:gd name="connsiteY6" fmla="*/ 590644 h 598136"/>
              <a:gd name="connsiteX7" fmla="*/ 138593 w 320314"/>
              <a:gd name="connsiteY7" fmla="*/ 490848 h 598136"/>
              <a:gd name="connsiteX8" fmla="*/ 146721 w 320314"/>
              <a:gd name="connsiteY8" fmla="*/ 459811 h 598136"/>
              <a:gd name="connsiteX9" fmla="*/ 130465 w 320314"/>
              <a:gd name="connsiteY9" fmla="*/ 279796 h 598136"/>
              <a:gd name="connsiteX10" fmla="*/ 45842 w 320314"/>
              <a:gd name="connsiteY10" fmla="*/ 205307 h 598136"/>
              <a:gd name="connsiteX11" fmla="*/ 62097 w 320314"/>
              <a:gd name="connsiteY11" fmla="*/ 154693 h 598136"/>
              <a:gd name="connsiteX12" fmla="*/ 157164 w 320314"/>
              <a:gd name="connsiteY12" fmla="*/ 125551 h 598136"/>
              <a:gd name="connsiteX13" fmla="*/ 302597 w 320314"/>
              <a:gd name="connsiteY13" fmla="*/ 89280 h 598136"/>
              <a:gd name="connsiteX14" fmla="*/ 306901 w 320314"/>
              <a:gd name="connsiteY14" fmla="*/ 90235 h 598136"/>
              <a:gd name="connsiteX15" fmla="*/ 318379 w 320314"/>
              <a:gd name="connsiteY15" fmla="*/ 101212 h 598136"/>
              <a:gd name="connsiteX16" fmla="*/ 319335 w 320314"/>
              <a:gd name="connsiteY16" fmla="*/ 119825 h 598136"/>
              <a:gd name="connsiteX17" fmla="*/ 297336 w 320314"/>
              <a:gd name="connsiteY17" fmla="*/ 139870 h 598136"/>
              <a:gd name="connsiteX18" fmla="*/ 293988 w 320314"/>
              <a:gd name="connsiteY18" fmla="*/ 139393 h 598136"/>
              <a:gd name="connsiteX19" fmla="*/ 281554 w 320314"/>
              <a:gd name="connsiteY19" fmla="*/ 127938 h 598136"/>
              <a:gd name="connsiteX20" fmla="*/ 280597 w 320314"/>
              <a:gd name="connsiteY20" fmla="*/ 109325 h 598136"/>
              <a:gd name="connsiteX21" fmla="*/ 302597 w 320314"/>
              <a:gd name="connsiteY21" fmla="*/ 89280 h 598136"/>
              <a:gd name="connsiteX22" fmla="*/ 262870 w 320314"/>
              <a:gd name="connsiteY22" fmla="*/ 53474 h 598136"/>
              <a:gd name="connsiteX23" fmla="*/ 277200 w 320314"/>
              <a:gd name="connsiteY23" fmla="*/ 67329 h 598136"/>
              <a:gd name="connsiteX24" fmla="*/ 278155 w 320314"/>
              <a:gd name="connsiteY24" fmla="*/ 89786 h 598136"/>
              <a:gd name="connsiteX25" fmla="*/ 251884 w 320314"/>
              <a:gd name="connsiteY25" fmla="*/ 114153 h 598136"/>
              <a:gd name="connsiteX26" fmla="*/ 247107 w 320314"/>
              <a:gd name="connsiteY26" fmla="*/ 113675 h 598136"/>
              <a:gd name="connsiteX27" fmla="*/ 234210 w 320314"/>
              <a:gd name="connsiteY27" fmla="*/ 103642 h 598136"/>
              <a:gd name="connsiteX28" fmla="*/ 231344 w 320314"/>
              <a:gd name="connsiteY28" fmla="*/ 77363 h 598136"/>
              <a:gd name="connsiteX29" fmla="*/ 262870 w 320314"/>
              <a:gd name="connsiteY29" fmla="*/ 53474 h 598136"/>
              <a:gd name="connsiteX30" fmla="*/ 201681 w 320314"/>
              <a:gd name="connsiteY30" fmla="*/ 29632 h 598136"/>
              <a:gd name="connsiteX31" fmla="*/ 218913 w 320314"/>
              <a:gd name="connsiteY31" fmla="*/ 40126 h 598136"/>
              <a:gd name="connsiteX32" fmla="*/ 224657 w 320314"/>
              <a:gd name="connsiteY32" fmla="*/ 62069 h 598136"/>
              <a:gd name="connsiteX33" fmla="*/ 199766 w 320314"/>
              <a:gd name="connsiteY33" fmla="*/ 92121 h 598136"/>
              <a:gd name="connsiteX34" fmla="*/ 198809 w 320314"/>
              <a:gd name="connsiteY34" fmla="*/ 92121 h 598136"/>
              <a:gd name="connsiteX35" fmla="*/ 181577 w 320314"/>
              <a:gd name="connsiteY35" fmla="*/ 81150 h 598136"/>
              <a:gd name="connsiteX36" fmla="*/ 176311 w 320314"/>
              <a:gd name="connsiteY36" fmla="*/ 59207 h 598136"/>
              <a:gd name="connsiteX37" fmla="*/ 201681 w 320314"/>
              <a:gd name="connsiteY37" fmla="*/ 29632 h 598136"/>
              <a:gd name="connsiteX38" fmla="*/ 130943 w 320314"/>
              <a:gd name="connsiteY38" fmla="*/ 21000 h 598136"/>
              <a:gd name="connsiteX39" fmla="*/ 166304 w 320314"/>
              <a:gd name="connsiteY39" fmla="*/ 50619 h 598136"/>
              <a:gd name="connsiteX40" fmla="*/ 162004 w 320314"/>
              <a:gd name="connsiteY40" fmla="*/ 81193 h 598136"/>
              <a:gd name="connsiteX41" fmla="*/ 147190 w 320314"/>
              <a:gd name="connsiteY41" fmla="*/ 92180 h 598136"/>
              <a:gd name="connsiteX42" fmla="*/ 142411 w 320314"/>
              <a:gd name="connsiteY42" fmla="*/ 92658 h 598136"/>
              <a:gd name="connsiteX43" fmla="*/ 111828 w 320314"/>
              <a:gd name="connsiteY43" fmla="*/ 63039 h 598136"/>
              <a:gd name="connsiteX44" fmla="*/ 130943 w 320314"/>
              <a:gd name="connsiteY44" fmla="*/ 21000 h 598136"/>
              <a:gd name="connsiteX45" fmla="*/ 41051 w 320314"/>
              <a:gd name="connsiteY45" fmla="*/ 0 h 598136"/>
              <a:gd name="connsiteX46" fmla="*/ 95076 w 320314"/>
              <a:gd name="connsiteY46" fmla="*/ 46311 h 598136"/>
              <a:gd name="connsiteX47" fmla="*/ 96989 w 320314"/>
              <a:gd name="connsiteY47" fmla="*/ 92622 h 598136"/>
              <a:gd name="connsiteX48" fmla="*/ 71172 w 320314"/>
              <a:gd name="connsiteY48" fmla="*/ 122223 h 598136"/>
              <a:gd name="connsiteX49" fmla="*/ 58741 w 320314"/>
              <a:gd name="connsiteY49" fmla="*/ 124133 h 598136"/>
              <a:gd name="connsiteX50" fmla="*/ 4716 w 320314"/>
              <a:gd name="connsiteY50" fmla="*/ 78299 h 598136"/>
              <a:gd name="connsiteX51" fmla="*/ 2326 w 320314"/>
              <a:gd name="connsiteY51" fmla="*/ 32466 h 598136"/>
              <a:gd name="connsiteX52" fmla="*/ 28621 w 320314"/>
              <a:gd name="connsiteY52" fmla="*/ 1910 h 598136"/>
              <a:gd name="connsiteX53" fmla="*/ 41051 w 320314"/>
              <a:gd name="connsiteY53" fmla="*/ 0 h 59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20314" h="598136">
                <a:moveTo>
                  <a:pt x="157164" y="125551"/>
                </a:moveTo>
                <a:cubicBezTo>
                  <a:pt x="168175" y="125267"/>
                  <a:pt x="178395" y="125566"/>
                  <a:pt x="186881" y="126043"/>
                </a:cubicBezTo>
                <a:cubicBezTo>
                  <a:pt x="215089" y="127953"/>
                  <a:pt x="217479" y="130818"/>
                  <a:pt x="230388" y="134160"/>
                </a:cubicBezTo>
                <a:cubicBezTo>
                  <a:pt x="363299" y="169017"/>
                  <a:pt x="284891" y="231092"/>
                  <a:pt x="273895" y="390574"/>
                </a:cubicBezTo>
                <a:cubicBezTo>
                  <a:pt x="268635" y="462198"/>
                  <a:pt x="324573" y="605924"/>
                  <a:pt x="188793" y="597807"/>
                </a:cubicBezTo>
                <a:cubicBezTo>
                  <a:pt x="185447" y="597329"/>
                  <a:pt x="182100" y="596852"/>
                  <a:pt x="178275" y="596374"/>
                </a:cubicBezTo>
                <a:lnTo>
                  <a:pt x="168235" y="590644"/>
                </a:lnTo>
                <a:cubicBezTo>
                  <a:pt x="116600" y="567725"/>
                  <a:pt x="126162" y="533822"/>
                  <a:pt x="138593" y="490848"/>
                </a:cubicBezTo>
                <a:cubicBezTo>
                  <a:pt x="141462" y="480821"/>
                  <a:pt x="144808" y="470316"/>
                  <a:pt x="146721" y="459811"/>
                </a:cubicBezTo>
                <a:cubicBezTo>
                  <a:pt x="156761" y="392484"/>
                  <a:pt x="160585" y="319905"/>
                  <a:pt x="130465" y="279796"/>
                </a:cubicBezTo>
                <a:cubicBezTo>
                  <a:pt x="106560" y="247804"/>
                  <a:pt x="49189" y="248281"/>
                  <a:pt x="45842" y="205307"/>
                </a:cubicBezTo>
                <a:cubicBezTo>
                  <a:pt x="44408" y="184297"/>
                  <a:pt x="49667" y="167107"/>
                  <a:pt x="62097" y="154693"/>
                </a:cubicBezTo>
                <a:cubicBezTo>
                  <a:pt x="83970" y="132489"/>
                  <a:pt x="124130" y="126401"/>
                  <a:pt x="157164" y="125551"/>
                </a:cubicBezTo>
                <a:close/>
                <a:moveTo>
                  <a:pt x="302597" y="89280"/>
                </a:moveTo>
                <a:lnTo>
                  <a:pt x="306901" y="90235"/>
                </a:lnTo>
                <a:cubicBezTo>
                  <a:pt x="311683" y="91666"/>
                  <a:pt x="315988" y="95484"/>
                  <a:pt x="318379" y="101212"/>
                </a:cubicBezTo>
                <a:cubicBezTo>
                  <a:pt x="320770" y="106939"/>
                  <a:pt x="320770" y="113143"/>
                  <a:pt x="319335" y="119825"/>
                </a:cubicBezTo>
                <a:cubicBezTo>
                  <a:pt x="316466" y="131279"/>
                  <a:pt x="306901" y="139870"/>
                  <a:pt x="297336" y="139870"/>
                </a:cubicBezTo>
                <a:lnTo>
                  <a:pt x="293988" y="139393"/>
                </a:lnTo>
                <a:cubicBezTo>
                  <a:pt x="288249" y="137961"/>
                  <a:pt x="283945" y="133666"/>
                  <a:pt x="281554" y="127938"/>
                </a:cubicBezTo>
                <a:cubicBezTo>
                  <a:pt x="279162" y="122211"/>
                  <a:pt x="279162" y="116007"/>
                  <a:pt x="280597" y="109325"/>
                </a:cubicBezTo>
                <a:cubicBezTo>
                  <a:pt x="283945" y="97871"/>
                  <a:pt x="293032" y="89280"/>
                  <a:pt x="302597" y="89280"/>
                </a:cubicBezTo>
                <a:close/>
                <a:moveTo>
                  <a:pt x="262870" y="53474"/>
                </a:moveTo>
                <a:cubicBezTo>
                  <a:pt x="269080" y="54907"/>
                  <a:pt x="274334" y="60163"/>
                  <a:pt x="277200" y="67329"/>
                </a:cubicBezTo>
                <a:cubicBezTo>
                  <a:pt x="280067" y="74019"/>
                  <a:pt x="280544" y="81663"/>
                  <a:pt x="278155" y="89786"/>
                </a:cubicBezTo>
                <a:cubicBezTo>
                  <a:pt x="274812" y="103642"/>
                  <a:pt x="263348" y="114153"/>
                  <a:pt x="251884" y="114153"/>
                </a:cubicBezTo>
                <a:cubicBezTo>
                  <a:pt x="249973" y="114153"/>
                  <a:pt x="248540" y="114153"/>
                  <a:pt x="247107" y="113675"/>
                </a:cubicBezTo>
                <a:cubicBezTo>
                  <a:pt x="241853" y="112242"/>
                  <a:pt x="237076" y="108897"/>
                  <a:pt x="234210" y="103642"/>
                </a:cubicBezTo>
                <a:cubicBezTo>
                  <a:pt x="229911" y="96475"/>
                  <a:pt x="228956" y="86919"/>
                  <a:pt x="231344" y="77363"/>
                </a:cubicBezTo>
                <a:cubicBezTo>
                  <a:pt x="235643" y="61118"/>
                  <a:pt x="249495" y="50129"/>
                  <a:pt x="262870" y="53474"/>
                </a:cubicBezTo>
                <a:close/>
                <a:moveTo>
                  <a:pt x="201681" y="29632"/>
                </a:moveTo>
                <a:cubicBezTo>
                  <a:pt x="208861" y="30109"/>
                  <a:pt x="215083" y="33925"/>
                  <a:pt x="218913" y="40126"/>
                </a:cubicBezTo>
                <a:cubicBezTo>
                  <a:pt x="222742" y="46328"/>
                  <a:pt x="224657" y="53960"/>
                  <a:pt x="224657" y="62069"/>
                </a:cubicBezTo>
                <a:cubicBezTo>
                  <a:pt x="223221" y="78765"/>
                  <a:pt x="212690" y="92121"/>
                  <a:pt x="199766" y="92121"/>
                </a:cubicBezTo>
                <a:lnTo>
                  <a:pt x="198809" y="92121"/>
                </a:lnTo>
                <a:cubicBezTo>
                  <a:pt x="191629" y="91644"/>
                  <a:pt x="185885" y="87828"/>
                  <a:pt x="181577" y="81150"/>
                </a:cubicBezTo>
                <a:cubicBezTo>
                  <a:pt x="177747" y="75425"/>
                  <a:pt x="175833" y="67316"/>
                  <a:pt x="176311" y="59207"/>
                </a:cubicBezTo>
                <a:cubicBezTo>
                  <a:pt x="177269" y="42511"/>
                  <a:pt x="188278" y="29632"/>
                  <a:pt x="201681" y="29632"/>
                </a:cubicBezTo>
                <a:close/>
                <a:moveTo>
                  <a:pt x="130943" y="21000"/>
                </a:moveTo>
                <a:cubicBezTo>
                  <a:pt x="147190" y="17656"/>
                  <a:pt x="162004" y="31032"/>
                  <a:pt x="166304" y="50619"/>
                </a:cubicBezTo>
                <a:cubicBezTo>
                  <a:pt x="168694" y="61606"/>
                  <a:pt x="167260" y="73071"/>
                  <a:pt x="162004" y="81193"/>
                </a:cubicBezTo>
                <a:cubicBezTo>
                  <a:pt x="158659" y="86925"/>
                  <a:pt x="153402" y="90747"/>
                  <a:pt x="147190" y="92180"/>
                </a:cubicBezTo>
                <a:cubicBezTo>
                  <a:pt x="145756" y="92658"/>
                  <a:pt x="144323" y="92658"/>
                  <a:pt x="142411" y="92658"/>
                </a:cubicBezTo>
                <a:cubicBezTo>
                  <a:pt x="129031" y="92658"/>
                  <a:pt x="115651" y="79760"/>
                  <a:pt x="111828" y="63039"/>
                </a:cubicBezTo>
                <a:cubicBezTo>
                  <a:pt x="107050" y="42975"/>
                  <a:pt x="115651" y="24344"/>
                  <a:pt x="130943" y="21000"/>
                </a:cubicBezTo>
                <a:close/>
                <a:moveTo>
                  <a:pt x="41051" y="0"/>
                </a:moveTo>
                <a:cubicBezTo>
                  <a:pt x="63522" y="0"/>
                  <a:pt x="85515" y="18620"/>
                  <a:pt x="95076" y="46311"/>
                </a:cubicBezTo>
                <a:cubicBezTo>
                  <a:pt x="100814" y="62067"/>
                  <a:pt x="101292" y="78777"/>
                  <a:pt x="96989" y="92622"/>
                </a:cubicBezTo>
                <a:cubicBezTo>
                  <a:pt x="92686" y="107423"/>
                  <a:pt x="83602" y="117926"/>
                  <a:pt x="71172" y="122223"/>
                </a:cubicBezTo>
                <a:cubicBezTo>
                  <a:pt x="67347" y="123656"/>
                  <a:pt x="63044" y="124133"/>
                  <a:pt x="58741" y="124133"/>
                </a:cubicBezTo>
                <a:cubicBezTo>
                  <a:pt x="36270" y="124133"/>
                  <a:pt x="14756" y="105990"/>
                  <a:pt x="4716" y="78299"/>
                </a:cubicBezTo>
                <a:cubicBezTo>
                  <a:pt x="-543" y="62544"/>
                  <a:pt x="-1499" y="46789"/>
                  <a:pt x="2326" y="32466"/>
                </a:cubicBezTo>
                <a:cubicBezTo>
                  <a:pt x="6628" y="17665"/>
                  <a:pt x="16190" y="6684"/>
                  <a:pt x="28621" y="1910"/>
                </a:cubicBezTo>
                <a:cubicBezTo>
                  <a:pt x="32446" y="955"/>
                  <a:pt x="36749" y="0"/>
                  <a:pt x="41051" y="0"/>
                </a:cubicBezTo>
                <a:close/>
              </a:path>
            </a:pathLst>
          </a:custGeom>
          <a:solidFill>
            <a:srgbClr val="CFE4D3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" name="footsteps-silhouette-variant_32523"/>
          <p:cNvSpPr>
            <a:spLocks noChangeAspect="1"/>
          </p:cNvSpPr>
          <p:nvPr/>
        </p:nvSpPr>
        <p:spPr bwMode="auto">
          <a:xfrm rot="15191950" flipV="1">
            <a:off x="8295919" y="2800568"/>
            <a:ext cx="790344" cy="1475843"/>
          </a:xfrm>
          <a:custGeom>
            <a:avLst/>
            <a:gdLst>
              <a:gd name="connsiteX0" fmla="*/ 157164 w 320314"/>
              <a:gd name="connsiteY0" fmla="*/ 125551 h 598136"/>
              <a:gd name="connsiteX1" fmla="*/ 186881 w 320314"/>
              <a:gd name="connsiteY1" fmla="*/ 126043 h 598136"/>
              <a:gd name="connsiteX2" fmla="*/ 230388 w 320314"/>
              <a:gd name="connsiteY2" fmla="*/ 134160 h 598136"/>
              <a:gd name="connsiteX3" fmla="*/ 273895 w 320314"/>
              <a:gd name="connsiteY3" fmla="*/ 390574 h 598136"/>
              <a:gd name="connsiteX4" fmla="*/ 188793 w 320314"/>
              <a:gd name="connsiteY4" fmla="*/ 597807 h 598136"/>
              <a:gd name="connsiteX5" fmla="*/ 178275 w 320314"/>
              <a:gd name="connsiteY5" fmla="*/ 596374 h 598136"/>
              <a:gd name="connsiteX6" fmla="*/ 168235 w 320314"/>
              <a:gd name="connsiteY6" fmla="*/ 590644 h 598136"/>
              <a:gd name="connsiteX7" fmla="*/ 138593 w 320314"/>
              <a:gd name="connsiteY7" fmla="*/ 490848 h 598136"/>
              <a:gd name="connsiteX8" fmla="*/ 146721 w 320314"/>
              <a:gd name="connsiteY8" fmla="*/ 459811 h 598136"/>
              <a:gd name="connsiteX9" fmla="*/ 130465 w 320314"/>
              <a:gd name="connsiteY9" fmla="*/ 279796 h 598136"/>
              <a:gd name="connsiteX10" fmla="*/ 45842 w 320314"/>
              <a:gd name="connsiteY10" fmla="*/ 205307 h 598136"/>
              <a:gd name="connsiteX11" fmla="*/ 62097 w 320314"/>
              <a:gd name="connsiteY11" fmla="*/ 154693 h 598136"/>
              <a:gd name="connsiteX12" fmla="*/ 157164 w 320314"/>
              <a:gd name="connsiteY12" fmla="*/ 125551 h 598136"/>
              <a:gd name="connsiteX13" fmla="*/ 302597 w 320314"/>
              <a:gd name="connsiteY13" fmla="*/ 89280 h 598136"/>
              <a:gd name="connsiteX14" fmla="*/ 306901 w 320314"/>
              <a:gd name="connsiteY14" fmla="*/ 90235 h 598136"/>
              <a:gd name="connsiteX15" fmla="*/ 318379 w 320314"/>
              <a:gd name="connsiteY15" fmla="*/ 101212 h 598136"/>
              <a:gd name="connsiteX16" fmla="*/ 319335 w 320314"/>
              <a:gd name="connsiteY16" fmla="*/ 119825 h 598136"/>
              <a:gd name="connsiteX17" fmla="*/ 297336 w 320314"/>
              <a:gd name="connsiteY17" fmla="*/ 139870 h 598136"/>
              <a:gd name="connsiteX18" fmla="*/ 293988 w 320314"/>
              <a:gd name="connsiteY18" fmla="*/ 139393 h 598136"/>
              <a:gd name="connsiteX19" fmla="*/ 281554 w 320314"/>
              <a:gd name="connsiteY19" fmla="*/ 127938 h 598136"/>
              <a:gd name="connsiteX20" fmla="*/ 280597 w 320314"/>
              <a:gd name="connsiteY20" fmla="*/ 109325 h 598136"/>
              <a:gd name="connsiteX21" fmla="*/ 302597 w 320314"/>
              <a:gd name="connsiteY21" fmla="*/ 89280 h 598136"/>
              <a:gd name="connsiteX22" fmla="*/ 262870 w 320314"/>
              <a:gd name="connsiteY22" fmla="*/ 53474 h 598136"/>
              <a:gd name="connsiteX23" fmla="*/ 277200 w 320314"/>
              <a:gd name="connsiteY23" fmla="*/ 67329 h 598136"/>
              <a:gd name="connsiteX24" fmla="*/ 278155 w 320314"/>
              <a:gd name="connsiteY24" fmla="*/ 89786 h 598136"/>
              <a:gd name="connsiteX25" fmla="*/ 251884 w 320314"/>
              <a:gd name="connsiteY25" fmla="*/ 114153 h 598136"/>
              <a:gd name="connsiteX26" fmla="*/ 247107 w 320314"/>
              <a:gd name="connsiteY26" fmla="*/ 113675 h 598136"/>
              <a:gd name="connsiteX27" fmla="*/ 234210 w 320314"/>
              <a:gd name="connsiteY27" fmla="*/ 103642 h 598136"/>
              <a:gd name="connsiteX28" fmla="*/ 231344 w 320314"/>
              <a:gd name="connsiteY28" fmla="*/ 77363 h 598136"/>
              <a:gd name="connsiteX29" fmla="*/ 262870 w 320314"/>
              <a:gd name="connsiteY29" fmla="*/ 53474 h 598136"/>
              <a:gd name="connsiteX30" fmla="*/ 201681 w 320314"/>
              <a:gd name="connsiteY30" fmla="*/ 29632 h 598136"/>
              <a:gd name="connsiteX31" fmla="*/ 218913 w 320314"/>
              <a:gd name="connsiteY31" fmla="*/ 40126 h 598136"/>
              <a:gd name="connsiteX32" fmla="*/ 224657 w 320314"/>
              <a:gd name="connsiteY32" fmla="*/ 62069 h 598136"/>
              <a:gd name="connsiteX33" fmla="*/ 199766 w 320314"/>
              <a:gd name="connsiteY33" fmla="*/ 92121 h 598136"/>
              <a:gd name="connsiteX34" fmla="*/ 198809 w 320314"/>
              <a:gd name="connsiteY34" fmla="*/ 92121 h 598136"/>
              <a:gd name="connsiteX35" fmla="*/ 181577 w 320314"/>
              <a:gd name="connsiteY35" fmla="*/ 81150 h 598136"/>
              <a:gd name="connsiteX36" fmla="*/ 176311 w 320314"/>
              <a:gd name="connsiteY36" fmla="*/ 59207 h 598136"/>
              <a:gd name="connsiteX37" fmla="*/ 201681 w 320314"/>
              <a:gd name="connsiteY37" fmla="*/ 29632 h 598136"/>
              <a:gd name="connsiteX38" fmla="*/ 130943 w 320314"/>
              <a:gd name="connsiteY38" fmla="*/ 21000 h 598136"/>
              <a:gd name="connsiteX39" fmla="*/ 166304 w 320314"/>
              <a:gd name="connsiteY39" fmla="*/ 50619 h 598136"/>
              <a:gd name="connsiteX40" fmla="*/ 162004 w 320314"/>
              <a:gd name="connsiteY40" fmla="*/ 81193 h 598136"/>
              <a:gd name="connsiteX41" fmla="*/ 147190 w 320314"/>
              <a:gd name="connsiteY41" fmla="*/ 92180 h 598136"/>
              <a:gd name="connsiteX42" fmla="*/ 142411 w 320314"/>
              <a:gd name="connsiteY42" fmla="*/ 92658 h 598136"/>
              <a:gd name="connsiteX43" fmla="*/ 111828 w 320314"/>
              <a:gd name="connsiteY43" fmla="*/ 63039 h 598136"/>
              <a:gd name="connsiteX44" fmla="*/ 130943 w 320314"/>
              <a:gd name="connsiteY44" fmla="*/ 21000 h 598136"/>
              <a:gd name="connsiteX45" fmla="*/ 41051 w 320314"/>
              <a:gd name="connsiteY45" fmla="*/ 0 h 598136"/>
              <a:gd name="connsiteX46" fmla="*/ 95076 w 320314"/>
              <a:gd name="connsiteY46" fmla="*/ 46311 h 598136"/>
              <a:gd name="connsiteX47" fmla="*/ 96989 w 320314"/>
              <a:gd name="connsiteY47" fmla="*/ 92622 h 598136"/>
              <a:gd name="connsiteX48" fmla="*/ 71172 w 320314"/>
              <a:gd name="connsiteY48" fmla="*/ 122223 h 598136"/>
              <a:gd name="connsiteX49" fmla="*/ 58741 w 320314"/>
              <a:gd name="connsiteY49" fmla="*/ 124133 h 598136"/>
              <a:gd name="connsiteX50" fmla="*/ 4716 w 320314"/>
              <a:gd name="connsiteY50" fmla="*/ 78299 h 598136"/>
              <a:gd name="connsiteX51" fmla="*/ 2326 w 320314"/>
              <a:gd name="connsiteY51" fmla="*/ 32466 h 598136"/>
              <a:gd name="connsiteX52" fmla="*/ 28621 w 320314"/>
              <a:gd name="connsiteY52" fmla="*/ 1910 h 598136"/>
              <a:gd name="connsiteX53" fmla="*/ 41051 w 320314"/>
              <a:gd name="connsiteY53" fmla="*/ 0 h 59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20314" h="598136">
                <a:moveTo>
                  <a:pt x="157164" y="125551"/>
                </a:moveTo>
                <a:cubicBezTo>
                  <a:pt x="168175" y="125267"/>
                  <a:pt x="178395" y="125566"/>
                  <a:pt x="186881" y="126043"/>
                </a:cubicBezTo>
                <a:cubicBezTo>
                  <a:pt x="215089" y="127953"/>
                  <a:pt x="217479" y="130818"/>
                  <a:pt x="230388" y="134160"/>
                </a:cubicBezTo>
                <a:cubicBezTo>
                  <a:pt x="363299" y="169017"/>
                  <a:pt x="284891" y="231092"/>
                  <a:pt x="273895" y="390574"/>
                </a:cubicBezTo>
                <a:cubicBezTo>
                  <a:pt x="268635" y="462198"/>
                  <a:pt x="324573" y="605924"/>
                  <a:pt x="188793" y="597807"/>
                </a:cubicBezTo>
                <a:cubicBezTo>
                  <a:pt x="185447" y="597329"/>
                  <a:pt x="182100" y="596852"/>
                  <a:pt x="178275" y="596374"/>
                </a:cubicBezTo>
                <a:lnTo>
                  <a:pt x="168235" y="590644"/>
                </a:lnTo>
                <a:cubicBezTo>
                  <a:pt x="116600" y="567725"/>
                  <a:pt x="126162" y="533822"/>
                  <a:pt x="138593" y="490848"/>
                </a:cubicBezTo>
                <a:cubicBezTo>
                  <a:pt x="141462" y="480821"/>
                  <a:pt x="144808" y="470316"/>
                  <a:pt x="146721" y="459811"/>
                </a:cubicBezTo>
                <a:cubicBezTo>
                  <a:pt x="156761" y="392484"/>
                  <a:pt x="160585" y="319905"/>
                  <a:pt x="130465" y="279796"/>
                </a:cubicBezTo>
                <a:cubicBezTo>
                  <a:pt x="106560" y="247804"/>
                  <a:pt x="49189" y="248281"/>
                  <a:pt x="45842" y="205307"/>
                </a:cubicBezTo>
                <a:cubicBezTo>
                  <a:pt x="44408" y="184297"/>
                  <a:pt x="49667" y="167107"/>
                  <a:pt x="62097" y="154693"/>
                </a:cubicBezTo>
                <a:cubicBezTo>
                  <a:pt x="83970" y="132489"/>
                  <a:pt x="124130" y="126401"/>
                  <a:pt x="157164" y="125551"/>
                </a:cubicBezTo>
                <a:close/>
                <a:moveTo>
                  <a:pt x="302597" y="89280"/>
                </a:moveTo>
                <a:lnTo>
                  <a:pt x="306901" y="90235"/>
                </a:lnTo>
                <a:cubicBezTo>
                  <a:pt x="311683" y="91666"/>
                  <a:pt x="315988" y="95484"/>
                  <a:pt x="318379" y="101212"/>
                </a:cubicBezTo>
                <a:cubicBezTo>
                  <a:pt x="320770" y="106939"/>
                  <a:pt x="320770" y="113143"/>
                  <a:pt x="319335" y="119825"/>
                </a:cubicBezTo>
                <a:cubicBezTo>
                  <a:pt x="316466" y="131279"/>
                  <a:pt x="306901" y="139870"/>
                  <a:pt x="297336" y="139870"/>
                </a:cubicBezTo>
                <a:lnTo>
                  <a:pt x="293988" y="139393"/>
                </a:lnTo>
                <a:cubicBezTo>
                  <a:pt x="288249" y="137961"/>
                  <a:pt x="283945" y="133666"/>
                  <a:pt x="281554" y="127938"/>
                </a:cubicBezTo>
                <a:cubicBezTo>
                  <a:pt x="279162" y="122211"/>
                  <a:pt x="279162" y="116007"/>
                  <a:pt x="280597" y="109325"/>
                </a:cubicBezTo>
                <a:cubicBezTo>
                  <a:pt x="283945" y="97871"/>
                  <a:pt x="293032" y="89280"/>
                  <a:pt x="302597" y="89280"/>
                </a:cubicBezTo>
                <a:close/>
                <a:moveTo>
                  <a:pt x="262870" y="53474"/>
                </a:moveTo>
                <a:cubicBezTo>
                  <a:pt x="269080" y="54907"/>
                  <a:pt x="274334" y="60163"/>
                  <a:pt x="277200" y="67329"/>
                </a:cubicBezTo>
                <a:cubicBezTo>
                  <a:pt x="280067" y="74019"/>
                  <a:pt x="280544" y="81663"/>
                  <a:pt x="278155" y="89786"/>
                </a:cubicBezTo>
                <a:cubicBezTo>
                  <a:pt x="274812" y="103642"/>
                  <a:pt x="263348" y="114153"/>
                  <a:pt x="251884" y="114153"/>
                </a:cubicBezTo>
                <a:cubicBezTo>
                  <a:pt x="249973" y="114153"/>
                  <a:pt x="248540" y="114153"/>
                  <a:pt x="247107" y="113675"/>
                </a:cubicBezTo>
                <a:cubicBezTo>
                  <a:pt x="241853" y="112242"/>
                  <a:pt x="237076" y="108897"/>
                  <a:pt x="234210" y="103642"/>
                </a:cubicBezTo>
                <a:cubicBezTo>
                  <a:pt x="229911" y="96475"/>
                  <a:pt x="228956" y="86919"/>
                  <a:pt x="231344" y="77363"/>
                </a:cubicBezTo>
                <a:cubicBezTo>
                  <a:pt x="235643" y="61118"/>
                  <a:pt x="249495" y="50129"/>
                  <a:pt x="262870" y="53474"/>
                </a:cubicBezTo>
                <a:close/>
                <a:moveTo>
                  <a:pt x="201681" y="29632"/>
                </a:moveTo>
                <a:cubicBezTo>
                  <a:pt x="208861" y="30109"/>
                  <a:pt x="215083" y="33925"/>
                  <a:pt x="218913" y="40126"/>
                </a:cubicBezTo>
                <a:cubicBezTo>
                  <a:pt x="222742" y="46328"/>
                  <a:pt x="224657" y="53960"/>
                  <a:pt x="224657" y="62069"/>
                </a:cubicBezTo>
                <a:cubicBezTo>
                  <a:pt x="223221" y="78765"/>
                  <a:pt x="212690" y="92121"/>
                  <a:pt x="199766" y="92121"/>
                </a:cubicBezTo>
                <a:lnTo>
                  <a:pt x="198809" y="92121"/>
                </a:lnTo>
                <a:cubicBezTo>
                  <a:pt x="191629" y="91644"/>
                  <a:pt x="185885" y="87828"/>
                  <a:pt x="181577" y="81150"/>
                </a:cubicBezTo>
                <a:cubicBezTo>
                  <a:pt x="177747" y="75425"/>
                  <a:pt x="175833" y="67316"/>
                  <a:pt x="176311" y="59207"/>
                </a:cubicBezTo>
                <a:cubicBezTo>
                  <a:pt x="177269" y="42511"/>
                  <a:pt x="188278" y="29632"/>
                  <a:pt x="201681" y="29632"/>
                </a:cubicBezTo>
                <a:close/>
                <a:moveTo>
                  <a:pt x="130943" y="21000"/>
                </a:moveTo>
                <a:cubicBezTo>
                  <a:pt x="147190" y="17656"/>
                  <a:pt x="162004" y="31032"/>
                  <a:pt x="166304" y="50619"/>
                </a:cubicBezTo>
                <a:cubicBezTo>
                  <a:pt x="168694" y="61606"/>
                  <a:pt x="167260" y="73071"/>
                  <a:pt x="162004" y="81193"/>
                </a:cubicBezTo>
                <a:cubicBezTo>
                  <a:pt x="158659" y="86925"/>
                  <a:pt x="153402" y="90747"/>
                  <a:pt x="147190" y="92180"/>
                </a:cubicBezTo>
                <a:cubicBezTo>
                  <a:pt x="145756" y="92658"/>
                  <a:pt x="144323" y="92658"/>
                  <a:pt x="142411" y="92658"/>
                </a:cubicBezTo>
                <a:cubicBezTo>
                  <a:pt x="129031" y="92658"/>
                  <a:pt x="115651" y="79760"/>
                  <a:pt x="111828" y="63039"/>
                </a:cubicBezTo>
                <a:cubicBezTo>
                  <a:pt x="107050" y="42975"/>
                  <a:pt x="115651" y="24344"/>
                  <a:pt x="130943" y="21000"/>
                </a:cubicBezTo>
                <a:close/>
                <a:moveTo>
                  <a:pt x="41051" y="0"/>
                </a:moveTo>
                <a:cubicBezTo>
                  <a:pt x="63522" y="0"/>
                  <a:pt x="85515" y="18620"/>
                  <a:pt x="95076" y="46311"/>
                </a:cubicBezTo>
                <a:cubicBezTo>
                  <a:pt x="100814" y="62067"/>
                  <a:pt x="101292" y="78777"/>
                  <a:pt x="96989" y="92622"/>
                </a:cubicBezTo>
                <a:cubicBezTo>
                  <a:pt x="92686" y="107423"/>
                  <a:pt x="83602" y="117926"/>
                  <a:pt x="71172" y="122223"/>
                </a:cubicBezTo>
                <a:cubicBezTo>
                  <a:pt x="67347" y="123656"/>
                  <a:pt x="63044" y="124133"/>
                  <a:pt x="58741" y="124133"/>
                </a:cubicBezTo>
                <a:cubicBezTo>
                  <a:pt x="36270" y="124133"/>
                  <a:pt x="14756" y="105990"/>
                  <a:pt x="4716" y="78299"/>
                </a:cubicBezTo>
                <a:cubicBezTo>
                  <a:pt x="-543" y="62544"/>
                  <a:pt x="-1499" y="46789"/>
                  <a:pt x="2326" y="32466"/>
                </a:cubicBezTo>
                <a:cubicBezTo>
                  <a:pt x="6628" y="17665"/>
                  <a:pt x="16190" y="6684"/>
                  <a:pt x="28621" y="1910"/>
                </a:cubicBezTo>
                <a:cubicBezTo>
                  <a:pt x="32446" y="955"/>
                  <a:pt x="36749" y="0"/>
                  <a:pt x="41051" y="0"/>
                </a:cubicBezTo>
                <a:close/>
              </a:path>
            </a:pathLst>
          </a:custGeom>
          <a:solidFill>
            <a:srgbClr val="94BC9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1" name="footsteps-silhouette-variant_32523"/>
          <p:cNvSpPr>
            <a:spLocks noChangeAspect="1"/>
          </p:cNvSpPr>
          <p:nvPr/>
        </p:nvSpPr>
        <p:spPr bwMode="auto">
          <a:xfrm rot="5400000">
            <a:off x="10005203" y="3240025"/>
            <a:ext cx="790343" cy="1475841"/>
          </a:xfrm>
          <a:custGeom>
            <a:avLst/>
            <a:gdLst>
              <a:gd name="connsiteX0" fmla="*/ 157164 w 320314"/>
              <a:gd name="connsiteY0" fmla="*/ 125551 h 598136"/>
              <a:gd name="connsiteX1" fmla="*/ 186881 w 320314"/>
              <a:gd name="connsiteY1" fmla="*/ 126043 h 598136"/>
              <a:gd name="connsiteX2" fmla="*/ 230388 w 320314"/>
              <a:gd name="connsiteY2" fmla="*/ 134160 h 598136"/>
              <a:gd name="connsiteX3" fmla="*/ 273895 w 320314"/>
              <a:gd name="connsiteY3" fmla="*/ 390574 h 598136"/>
              <a:gd name="connsiteX4" fmla="*/ 188793 w 320314"/>
              <a:gd name="connsiteY4" fmla="*/ 597807 h 598136"/>
              <a:gd name="connsiteX5" fmla="*/ 178275 w 320314"/>
              <a:gd name="connsiteY5" fmla="*/ 596374 h 598136"/>
              <a:gd name="connsiteX6" fmla="*/ 168235 w 320314"/>
              <a:gd name="connsiteY6" fmla="*/ 590644 h 598136"/>
              <a:gd name="connsiteX7" fmla="*/ 138593 w 320314"/>
              <a:gd name="connsiteY7" fmla="*/ 490848 h 598136"/>
              <a:gd name="connsiteX8" fmla="*/ 146721 w 320314"/>
              <a:gd name="connsiteY8" fmla="*/ 459811 h 598136"/>
              <a:gd name="connsiteX9" fmla="*/ 130465 w 320314"/>
              <a:gd name="connsiteY9" fmla="*/ 279796 h 598136"/>
              <a:gd name="connsiteX10" fmla="*/ 45842 w 320314"/>
              <a:gd name="connsiteY10" fmla="*/ 205307 h 598136"/>
              <a:gd name="connsiteX11" fmla="*/ 62097 w 320314"/>
              <a:gd name="connsiteY11" fmla="*/ 154693 h 598136"/>
              <a:gd name="connsiteX12" fmla="*/ 157164 w 320314"/>
              <a:gd name="connsiteY12" fmla="*/ 125551 h 598136"/>
              <a:gd name="connsiteX13" fmla="*/ 302597 w 320314"/>
              <a:gd name="connsiteY13" fmla="*/ 89280 h 598136"/>
              <a:gd name="connsiteX14" fmla="*/ 306901 w 320314"/>
              <a:gd name="connsiteY14" fmla="*/ 90235 h 598136"/>
              <a:gd name="connsiteX15" fmla="*/ 318379 w 320314"/>
              <a:gd name="connsiteY15" fmla="*/ 101212 h 598136"/>
              <a:gd name="connsiteX16" fmla="*/ 319335 w 320314"/>
              <a:gd name="connsiteY16" fmla="*/ 119825 h 598136"/>
              <a:gd name="connsiteX17" fmla="*/ 297336 w 320314"/>
              <a:gd name="connsiteY17" fmla="*/ 139870 h 598136"/>
              <a:gd name="connsiteX18" fmla="*/ 293988 w 320314"/>
              <a:gd name="connsiteY18" fmla="*/ 139393 h 598136"/>
              <a:gd name="connsiteX19" fmla="*/ 281554 w 320314"/>
              <a:gd name="connsiteY19" fmla="*/ 127938 h 598136"/>
              <a:gd name="connsiteX20" fmla="*/ 280597 w 320314"/>
              <a:gd name="connsiteY20" fmla="*/ 109325 h 598136"/>
              <a:gd name="connsiteX21" fmla="*/ 302597 w 320314"/>
              <a:gd name="connsiteY21" fmla="*/ 89280 h 598136"/>
              <a:gd name="connsiteX22" fmla="*/ 262870 w 320314"/>
              <a:gd name="connsiteY22" fmla="*/ 53474 h 598136"/>
              <a:gd name="connsiteX23" fmla="*/ 277200 w 320314"/>
              <a:gd name="connsiteY23" fmla="*/ 67329 h 598136"/>
              <a:gd name="connsiteX24" fmla="*/ 278155 w 320314"/>
              <a:gd name="connsiteY24" fmla="*/ 89786 h 598136"/>
              <a:gd name="connsiteX25" fmla="*/ 251884 w 320314"/>
              <a:gd name="connsiteY25" fmla="*/ 114153 h 598136"/>
              <a:gd name="connsiteX26" fmla="*/ 247107 w 320314"/>
              <a:gd name="connsiteY26" fmla="*/ 113675 h 598136"/>
              <a:gd name="connsiteX27" fmla="*/ 234210 w 320314"/>
              <a:gd name="connsiteY27" fmla="*/ 103642 h 598136"/>
              <a:gd name="connsiteX28" fmla="*/ 231344 w 320314"/>
              <a:gd name="connsiteY28" fmla="*/ 77363 h 598136"/>
              <a:gd name="connsiteX29" fmla="*/ 262870 w 320314"/>
              <a:gd name="connsiteY29" fmla="*/ 53474 h 598136"/>
              <a:gd name="connsiteX30" fmla="*/ 201681 w 320314"/>
              <a:gd name="connsiteY30" fmla="*/ 29632 h 598136"/>
              <a:gd name="connsiteX31" fmla="*/ 218913 w 320314"/>
              <a:gd name="connsiteY31" fmla="*/ 40126 h 598136"/>
              <a:gd name="connsiteX32" fmla="*/ 224657 w 320314"/>
              <a:gd name="connsiteY32" fmla="*/ 62069 h 598136"/>
              <a:gd name="connsiteX33" fmla="*/ 199766 w 320314"/>
              <a:gd name="connsiteY33" fmla="*/ 92121 h 598136"/>
              <a:gd name="connsiteX34" fmla="*/ 198809 w 320314"/>
              <a:gd name="connsiteY34" fmla="*/ 92121 h 598136"/>
              <a:gd name="connsiteX35" fmla="*/ 181577 w 320314"/>
              <a:gd name="connsiteY35" fmla="*/ 81150 h 598136"/>
              <a:gd name="connsiteX36" fmla="*/ 176311 w 320314"/>
              <a:gd name="connsiteY36" fmla="*/ 59207 h 598136"/>
              <a:gd name="connsiteX37" fmla="*/ 201681 w 320314"/>
              <a:gd name="connsiteY37" fmla="*/ 29632 h 598136"/>
              <a:gd name="connsiteX38" fmla="*/ 130943 w 320314"/>
              <a:gd name="connsiteY38" fmla="*/ 21000 h 598136"/>
              <a:gd name="connsiteX39" fmla="*/ 166304 w 320314"/>
              <a:gd name="connsiteY39" fmla="*/ 50619 h 598136"/>
              <a:gd name="connsiteX40" fmla="*/ 162004 w 320314"/>
              <a:gd name="connsiteY40" fmla="*/ 81193 h 598136"/>
              <a:gd name="connsiteX41" fmla="*/ 147190 w 320314"/>
              <a:gd name="connsiteY41" fmla="*/ 92180 h 598136"/>
              <a:gd name="connsiteX42" fmla="*/ 142411 w 320314"/>
              <a:gd name="connsiteY42" fmla="*/ 92658 h 598136"/>
              <a:gd name="connsiteX43" fmla="*/ 111828 w 320314"/>
              <a:gd name="connsiteY43" fmla="*/ 63039 h 598136"/>
              <a:gd name="connsiteX44" fmla="*/ 130943 w 320314"/>
              <a:gd name="connsiteY44" fmla="*/ 21000 h 598136"/>
              <a:gd name="connsiteX45" fmla="*/ 41051 w 320314"/>
              <a:gd name="connsiteY45" fmla="*/ 0 h 598136"/>
              <a:gd name="connsiteX46" fmla="*/ 95076 w 320314"/>
              <a:gd name="connsiteY46" fmla="*/ 46311 h 598136"/>
              <a:gd name="connsiteX47" fmla="*/ 96989 w 320314"/>
              <a:gd name="connsiteY47" fmla="*/ 92622 h 598136"/>
              <a:gd name="connsiteX48" fmla="*/ 71172 w 320314"/>
              <a:gd name="connsiteY48" fmla="*/ 122223 h 598136"/>
              <a:gd name="connsiteX49" fmla="*/ 58741 w 320314"/>
              <a:gd name="connsiteY49" fmla="*/ 124133 h 598136"/>
              <a:gd name="connsiteX50" fmla="*/ 4716 w 320314"/>
              <a:gd name="connsiteY50" fmla="*/ 78299 h 598136"/>
              <a:gd name="connsiteX51" fmla="*/ 2326 w 320314"/>
              <a:gd name="connsiteY51" fmla="*/ 32466 h 598136"/>
              <a:gd name="connsiteX52" fmla="*/ 28621 w 320314"/>
              <a:gd name="connsiteY52" fmla="*/ 1910 h 598136"/>
              <a:gd name="connsiteX53" fmla="*/ 41051 w 320314"/>
              <a:gd name="connsiteY53" fmla="*/ 0 h 59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20314" h="598136">
                <a:moveTo>
                  <a:pt x="157164" y="125551"/>
                </a:moveTo>
                <a:cubicBezTo>
                  <a:pt x="168175" y="125267"/>
                  <a:pt x="178395" y="125566"/>
                  <a:pt x="186881" y="126043"/>
                </a:cubicBezTo>
                <a:cubicBezTo>
                  <a:pt x="215089" y="127953"/>
                  <a:pt x="217479" y="130818"/>
                  <a:pt x="230388" y="134160"/>
                </a:cubicBezTo>
                <a:cubicBezTo>
                  <a:pt x="363299" y="169017"/>
                  <a:pt x="284891" y="231092"/>
                  <a:pt x="273895" y="390574"/>
                </a:cubicBezTo>
                <a:cubicBezTo>
                  <a:pt x="268635" y="462198"/>
                  <a:pt x="324573" y="605924"/>
                  <a:pt x="188793" y="597807"/>
                </a:cubicBezTo>
                <a:cubicBezTo>
                  <a:pt x="185447" y="597329"/>
                  <a:pt x="182100" y="596852"/>
                  <a:pt x="178275" y="596374"/>
                </a:cubicBezTo>
                <a:lnTo>
                  <a:pt x="168235" y="590644"/>
                </a:lnTo>
                <a:cubicBezTo>
                  <a:pt x="116600" y="567725"/>
                  <a:pt x="126162" y="533822"/>
                  <a:pt x="138593" y="490848"/>
                </a:cubicBezTo>
                <a:cubicBezTo>
                  <a:pt x="141462" y="480821"/>
                  <a:pt x="144808" y="470316"/>
                  <a:pt x="146721" y="459811"/>
                </a:cubicBezTo>
                <a:cubicBezTo>
                  <a:pt x="156761" y="392484"/>
                  <a:pt x="160585" y="319905"/>
                  <a:pt x="130465" y="279796"/>
                </a:cubicBezTo>
                <a:cubicBezTo>
                  <a:pt x="106560" y="247804"/>
                  <a:pt x="49189" y="248281"/>
                  <a:pt x="45842" y="205307"/>
                </a:cubicBezTo>
                <a:cubicBezTo>
                  <a:pt x="44408" y="184297"/>
                  <a:pt x="49667" y="167107"/>
                  <a:pt x="62097" y="154693"/>
                </a:cubicBezTo>
                <a:cubicBezTo>
                  <a:pt x="83970" y="132489"/>
                  <a:pt x="124130" y="126401"/>
                  <a:pt x="157164" y="125551"/>
                </a:cubicBezTo>
                <a:close/>
                <a:moveTo>
                  <a:pt x="302597" y="89280"/>
                </a:moveTo>
                <a:lnTo>
                  <a:pt x="306901" y="90235"/>
                </a:lnTo>
                <a:cubicBezTo>
                  <a:pt x="311683" y="91666"/>
                  <a:pt x="315988" y="95484"/>
                  <a:pt x="318379" y="101212"/>
                </a:cubicBezTo>
                <a:cubicBezTo>
                  <a:pt x="320770" y="106939"/>
                  <a:pt x="320770" y="113143"/>
                  <a:pt x="319335" y="119825"/>
                </a:cubicBezTo>
                <a:cubicBezTo>
                  <a:pt x="316466" y="131279"/>
                  <a:pt x="306901" y="139870"/>
                  <a:pt x="297336" y="139870"/>
                </a:cubicBezTo>
                <a:lnTo>
                  <a:pt x="293988" y="139393"/>
                </a:lnTo>
                <a:cubicBezTo>
                  <a:pt x="288249" y="137961"/>
                  <a:pt x="283945" y="133666"/>
                  <a:pt x="281554" y="127938"/>
                </a:cubicBezTo>
                <a:cubicBezTo>
                  <a:pt x="279162" y="122211"/>
                  <a:pt x="279162" y="116007"/>
                  <a:pt x="280597" y="109325"/>
                </a:cubicBezTo>
                <a:cubicBezTo>
                  <a:pt x="283945" y="97871"/>
                  <a:pt x="293032" y="89280"/>
                  <a:pt x="302597" y="89280"/>
                </a:cubicBezTo>
                <a:close/>
                <a:moveTo>
                  <a:pt x="262870" y="53474"/>
                </a:moveTo>
                <a:cubicBezTo>
                  <a:pt x="269080" y="54907"/>
                  <a:pt x="274334" y="60163"/>
                  <a:pt x="277200" y="67329"/>
                </a:cubicBezTo>
                <a:cubicBezTo>
                  <a:pt x="280067" y="74019"/>
                  <a:pt x="280544" y="81663"/>
                  <a:pt x="278155" y="89786"/>
                </a:cubicBezTo>
                <a:cubicBezTo>
                  <a:pt x="274812" y="103642"/>
                  <a:pt x="263348" y="114153"/>
                  <a:pt x="251884" y="114153"/>
                </a:cubicBezTo>
                <a:cubicBezTo>
                  <a:pt x="249973" y="114153"/>
                  <a:pt x="248540" y="114153"/>
                  <a:pt x="247107" y="113675"/>
                </a:cubicBezTo>
                <a:cubicBezTo>
                  <a:pt x="241853" y="112242"/>
                  <a:pt x="237076" y="108897"/>
                  <a:pt x="234210" y="103642"/>
                </a:cubicBezTo>
                <a:cubicBezTo>
                  <a:pt x="229911" y="96475"/>
                  <a:pt x="228956" y="86919"/>
                  <a:pt x="231344" y="77363"/>
                </a:cubicBezTo>
                <a:cubicBezTo>
                  <a:pt x="235643" y="61118"/>
                  <a:pt x="249495" y="50129"/>
                  <a:pt x="262870" y="53474"/>
                </a:cubicBezTo>
                <a:close/>
                <a:moveTo>
                  <a:pt x="201681" y="29632"/>
                </a:moveTo>
                <a:cubicBezTo>
                  <a:pt x="208861" y="30109"/>
                  <a:pt x="215083" y="33925"/>
                  <a:pt x="218913" y="40126"/>
                </a:cubicBezTo>
                <a:cubicBezTo>
                  <a:pt x="222742" y="46328"/>
                  <a:pt x="224657" y="53960"/>
                  <a:pt x="224657" y="62069"/>
                </a:cubicBezTo>
                <a:cubicBezTo>
                  <a:pt x="223221" y="78765"/>
                  <a:pt x="212690" y="92121"/>
                  <a:pt x="199766" y="92121"/>
                </a:cubicBezTo>
                <a:lnTo>
                  <a:pt x="198809" y="92121"/>
                </a:lnTo>
                <a:cubicBezTo>
                  <a:pt x="191629" y="91644"/>
                  <a:pt x="185885" y="87828"/>
                  <a:pt x="181577" y="81150"/>
                </a:cubicBezTo>
                <a:cubicBezTo>
                  <a:pt x="177747" y="75425"/>
                  <a:pt x="175833" y="67316"/>
                  <a:pt x="176311" y="59207"/>
                </a:cubicBezTo>
                <a:cubicBezTo>
                  <a:pt x="177269" y="42511"/>
                  <a:pt x="188278" y="29632"/>
                  <a:pt x="201681" y="29632"/>
                </a:cubicBezTo>
                <a:close/>
                <a:moveTo>
                  <a:pt x="130943" y="21000"/>
                </a:moveTo>
                <a:cubicBezTo>
                  <a:pt x="147190" y="17656"/>
                  <a:pt x="162004" y="31032"/>
                  <a:pt x="166304" y="50619"/>
                </a:cubicBezTo>
                <a:cubicBezTo>
                  <a:pt x="168694" y="61606"/>
                  <a:pt x="167260" y="73071"/>
                  <a:pt x="162004" y="81193"/>
                </a:cubicBezTo>
                <a:cubicBezTo>
                  <a:pt x="158659" y="86925"/>
                  <a:pt x="153402" y="90747"/>
                  <a:pt x="147190" y="92180"/>
                </a:cubicBezTo>
                <a:cubicBezTo>
                  <a:pt x="145756" y="92658"/>
                  <a:pt x="144323" y="92658"/>
                  <a:pt x="142411" y="92658"/>
                </a:cubicBezTo>
                <a:cubicBezTo>
                  <a:pt x="129031" y="92658"/>
                  <a:pt x="115651" y="79760"/>
                  <a:pt x="111828" y="63039"/>
                </a:cubicBezTo>
                <a:cubicBezTo>
                  <a:pt x="107050" y="42975"/>
                  <a:pt x="115651" y="24344"/>
                  <a:pt x="130943" y="21000"/>
                </a:cubicBezTo>
                <a:close/>
                <a:moveTo>
                  <a:pt x="41051" y="0"/>
                </a:moveTo>
                <a:cubicBezTo>
                  <a:pt x="63522" y="0"/>
                  <a:pt x="85515" y="18620"/>
                  <a:pt x="95076" y="46311"/>
                </a:cubicBezTo>
                <a:cubicBezTo>
                  <a:pt x="100814" y="62067"/>
                  <a:pt x="101292" y="78777"/>
                  <a:pt x="96989" y="92622"/>
                </a:cubicBezTo>
                <a:cubicBezTo>
                  <a:pt x="92686" y="107423"/>
                  <a:pt x="83602" y="117926"/>
                  <a:pt x="71172" y="122223"/>
                </a:cubicBezTo>
                <a:cubicBezTo>
                  <a:pt x="67347" y="123656"/>
                  <a:pt x="63044" y="124133"/>
                  <a:pt x="58741" y="124133"/>
                </a:cubicBezTo>
                <a:cubicBezTo>
                  <a:pt x="36270" y="124133"/>
                  <a:pt x="14756" y="105990"/>
                  <a:pt x="4716" y="78299"/>
                </a:cubicBezTo>
                <a:cubicBezTo>
                  <a:pt x="-543" y="62544"/>
                  <a:pt x="-1499" y="46789"/>
                  <a:pt x="2326" y="32466"/>
                </a:cubicBezTo>
                <a:cubicBezTo>
                  <a:pt x="6628" y="17665"/>
                  <a:pt x="16190" y="6684"/>
                  <a:pt x="28621" y="1910"/>
                </a:cubicBezTo>
                <a:cubicBezTo>
                  <a:pt x="32446" y="955"/>
                  <a:pt x="36749" y="0"/>
                  <a:pt x="41051" y="0"/>
                </a:cubicBezTo>
                <a:close/>
              </a:path>
            </a:pathLst>
          </a:custGeom>
          <a:solidFill>
            <a:srgbClr val="CFE4D3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383151" y="1730641"/>
            <a:ext cx="2766911" cy="1187185"/>
            <a:chOff x="349100" y="1240626"/>
            <a:chExt cx="2766911" cy="1187185"/>
          </a:xfrm>
        </p:grpSpPr>
        <p:sp>
          <p:nvSpPr>
            <p:cNvPr id="32" name="矩形 31"/>
            <p:cNvSpPr/>
            <p:nvPr/>
          </p:nvSpPr>
          <p:spPr>
            <a:xfrm>
              <a:off x="349100" y="1637466"/>
              <a:ext cx="2766911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48080" y="1240626"/>
              <a:ext cx="1968950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zh-CN" altLang="en-US" sz="1800" b="0" dirty="0">
                  <a:solidFill>
                    <a:srgbClr val="94BC9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800" b="0" dirty="0">
                <a:solidFill>
                  <a:srgbClr val="94BC9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151911" y="4746945"/>
            <a:ext cx="2766911" cy="1187185"/>
            <a:chOff x="349100" y="1240626"/>
            <a:chExt cx="2766911" cy="1187185"/>
          </a:xfrm>
        </p:grpSpPr>
        <p:sp>
          <p:nvSpPr>
            <p:cNvPr id="36" name="矩形 35"/>
            <p:cNvSpPr/>
            <p:nvPr/>
          </p:nvSpPr>
          <p:spPr>
            <a:xfrm>
              <a:off x="349100" y="1637466"/>
              <a:ext cx="2766911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48080" y="1240626"/>
              <a:ext cx="1968950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zh-CN" altLang="en-US" sz="1800" b="0" dirty="0">
                  <a:solidFill>
                    <a:srgbClr val="94BC9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800" b="0" dirty="0">
                <a:solidFill>
                  <a:srgbClr val="94BC9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83272" y="1730641"/>
            <a:ext cx="2766911" cy="1187185"/>
            <a:chOff x="349100" y="1240626"/>
            <a:chExt cx="2766911" cy="1187185"/>
          </a:xfrm>
        </p:grpSpPr>
        <p:sp>
          <p:nvSpPr>
            <p:cNvPr id="39" name="矩形 38"/>
            <p:cNvSpPr/>
            <p:nvPr/>
          </p:nvSpPr>
          <p:spPr>
            <a:xfrm>
              <a:off x="349100" y="1637466"/>
              <a:ext cx="2766911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48080" y="1240626"/>
              <a:ext cx="1968950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zh-CN" altLang="en-US" sz="1800" b="0" dirty="0">
                  <a:solidFill>
                    <a:srgbClr val="94BC9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800" b="0" dirty="0">
                <a:solidFill>
                  <a:srgbClr val="94BC9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583393" y="1730641"/>
            <a:ext cx="2766911" cy="1187185"/>
            <a:chOff x="349100" y="1240626"/>
            <a:chExt cx="2766911" cy="1187185"/>
          </a:xfrm>
        </p:grpSpPr>
        <p:sp>
          <p:nvSpPr>
            <p:cNvPr id="42" name="矩形 41"/>
            <p:cNvSpPr/>
            <p:nvPr/>
          </p:nvSpPr>
          <p:spPr>
            <a:xfrm>
              <a:off x="349100" y="1637466"/>
              <a:ext cx="2766911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48080" y="1240626"/>
              <a:ext cx="1968950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zh-CN" altLang="en-US" sz="1800" b="0" dirty="0">
                  <a:solidFill>
                    <a:srgbClr val="94BC9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800" b="0" dirty="0">
                <a:solidFill>
                  <a:srgbClr val="94BC9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518077" y="4725163"/>
            <a:ext cx="2766911" cy="1187185"/>
            <a:chOff x="349100" y="1240626"/>
            <a:chExt cx="2766911" cy="1187185"/>
          </a:xfrm>
        </p:grpSpPr>
        <p:sp>
          <p:nvSpPr>
            <p:cNvPr id="45" name="矩形 44"/>
            <p:cNvSpPr/>
            <p:nvPr/>
          </p:nvSpPr>
          <p:spPr>
            <a:xfrm>
              <a:off x="349100" y="1637466"/>
              <a:ext cx="2766911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48080" y="1240626"/>
              <a:ext cx="1968950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zh-CN" altLang="en-US" sz="1800" b="0" dirty="0">
                  <a:solidFill>
                    <a:srgbClr val="94BC9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800" b="0" dirty="0">
                <a:solidFill>
                  <a:srgbClr val="94BC9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884243" y="4703381"/>
            <a:ext cx="2766911" cy="1187185"/>
            <a:chOff x="349100" y="1240626"/>
            <a:chExt cx="2766911" cy="1187185"/>
          </a:xfrm>
        </p:grpSpPr>
        <p:sp>
          <p:nvSpPr>
            <p:cNvPr id="48" name="矩形 47"/>
            <p:cNvSpPr/>
            <p:nvPr/>
          </p:nvSpPr>
          <p:spPr>
            <a:xfrm>
              <a:off x="349100" y="1637466"/>
              <a:ext cx="2766911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48080" y="1240626"/>
              <a:ext cx="1968950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zh-CN" altLang="en-US" sz="1800" b="0" dirty="0">
                  <a:solidFill>
                    <a:srgbClr val="94BC9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800" b="0" dirty="0">
                <a:solidFill>
                  <a:srgbClr val="94BC9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 rot="20362042">
            <a:off x="1164098" y="3438744"/>
            <a:ext cx="1085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PART ONE</a:t>
            </a:r>
            <a:endParaRPr lang="zh-CN" alt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 rot="20362042">
            <a:off x="4644280" y="3282979"/>
            <a:ext cx="1085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PART THREE</a:t>
            </a:r>
            <a:endParaRPr lang="zh-CN" alt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 rot="20362042">
            <a:off x="8026810" y="3267177"/>
            <a:ext cx="1085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PART FIIVE</a:t>
            </a:r>
            <a:endParaRPr lang="zh-CN" alt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 rot="632779">
            <a:off x="3049491" y="4075059"/>
            <a:ext cx="1085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PART TWO</a:t>
            </a:r>
            <a:endParaRPr lang="zh-CN" alt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 rot="1094823">
            <a:off x="6432831" y="4155993"/>
            <a:ext cx="1085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PART FOUR</a:t>
            </a:r>
            <a:endParaRPr lang="zh-CN" alt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807643" y="3944254"/>
            <a:ext cx="1085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PART SIX</a:t>
            </a:r>
            <a:endParaRPr lang="zh-CN" alt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教学设计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ṣ1îḓè"/>
          <p:cNvSpPr/>
          <p:nvPr/>
        </p:nvSpPr>
        <p:spPr bwMode="auto">
          <a:xfrm>
            <a:off x="4055128" y="1839348"/>
            <a:ext cx="3747261" cy="3273254"/>
          </a:xfrm>
          <a:custGeom>
            <a:avLst/>
            <a:gdLst>
              <a:gd name="T0" fmla="*/ 1199 w 1272"/>
              <a:gd name="T1" fmla="*/ 585 h 1111"/>
              <a:gd name="T2" fmla="*/ 1228 w 1272"/>
              <a:gd name="T3" fmla="*/ 365 h 1111"/>
              <a:gd name="T4" fmla="*/ 1070 w 1272"/>
              <a:gd name="T5" fmla="*/ 234 h 1111"/>
              <a:gd name="T6" fmla="*/ 845 w 1272"/>
              <a:gd name="T7" fmla="*/ 20 h 1111"/>
              <a:gd name="T8" fmla="*/ 603 w 1272"/>
              <a:gd name="T9" fmla="*/ 59 h 1111"/>
              <a:gd name="T10" fmla="*/ 469 w 1272"/>
              <a:gd name="T11" fmla="*/ 46 h 1111"/>
              <a:gd name="T12" fmla="*/ 381 w 1272"/>
              <a:gd name="T13" fmla="*/ 111 h 1111"/>
              <a:gd name="T14" fmla="*/ 198 w 1272"/>
              <a:gd name="T15" fmla="*/ 161 h 1111"/>
              <a:gd name="T16" fmla="*/ 108 w 1272"/>
              <a:gd name="T17" fmla="*/ 317 h 1111"/>
              <a:gd name="T18" fmla="*/ 5 w 1272"/>
              <a:gd name="T19" fmla="*/ 433 h 1111"/>
              <a:gd name="T20" fmla="*/ 33 w 1272"/>
              <a:gd name="T21" fmla="*/ 534 h 1111"/>
              <a:gd name="T22" fmla="*/ 38 w 1272"/>
              <a:gd name="T23" fmla="*/ 670 h 1111"/>
              <a:gd name="T24" fmla="*/ 319 w 1272"/>
              <a:gd name="T25" fmla="*/ 771 h 1111"/>
              <a:gd name="T26" fmla="*/ 344 w 1272"/>
              <a:gd name="T27" fmla="*/ 759 h 1111"/>
              <a:gd name="T28" fmla="*/ 349 w 1272"/>
              <a:gd name="T29" fmla="*/ 773 h 1111"/>
              <a:gd name="T30" fmla="*/ 630 w 1272"/>
              <a:gd name="T31" fmla="*/ 874 h 1111"/>
              <a:gd name="T32" fmla="*/ 641 w 1272"/>
              <a:gd name="T33" fmla="*/ 869 h 1111"/>
              <a:gd name="T34" fmla="*/ 768 w 1272"/>
              <a:gd name="T35" fmla="*/ 901 h 1111"/>
              <a:gd name="T36" fmla="*/ 790 w 1272"/>
              <a:gd name="T37" fmla="*/ 955 h 1111"/>
              <a:gd name="T38" fmla="*/ 1000 w 1272"/>
              <a:gd name="T39" fmla="*/ 1111 h 1111"/>
              <a:gd name="T40" fmla="*/ 1037 w 1272"/>
              <a:gd name="T41" fmla="*/ 1077 h 1111"/>
              <a:gd name="T42" fmla="*/ 1036 w 1272"/>
              <a:gd name="T43" fmla="*/ 1076 h 1111"/>
              <a:gd name="T44" fmla="*/ 906 w 1272"/>
              <a:gd name="T45" fmla="*/ 901 h 1111"/>
              <a:gd name="T46" fmla="*/ 907 w 1272"/>
              <a:gd name="T47" fmla="*/ 893 h 1111"/>
              <a:gd name="T48" fmla="*/ 1106 w 1272"/>
              <a:gd name="T49" fmla="*/ 904 h 1111"/>
              <a:gd name="T50" fmla="*/ 1228 w 1272"/>
              <a:gd name="T51" fmla="*/ 632 h 1111"/>
              <a:gd name="T52" fmla="*/ 1199 w 1272"/>
              <a:gd name="T53" fmla="*/ 585 h 1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72" h="1111">
                <a:moveTo>
                  <a:pt x="1199" y="585"/>
                </a:moveTo>
                <a:cubicBezTo>
                  <a:pt x="1249" y="533"/>
                  <a:pt x="1263" y="446"/>
                  <a:pt x="1228" y="365"/>
                </a:cubicBezTo>
                <a:cubicBezTo>
                  <a:pt x="1197" y="291"/>
                  <a:pt x="1135" y="243"/>
                  <a:pt x="1070" y="234"/>
                </a:cubicBezTo>
                <a:cubicBezTo>
                  <a:pt x="1083" y="144"/>
                  <a:pt x="985" y="49"/>
                  <a:pt x="845" y="20"/>
                </a:cubicBezTo>
                <a:cubicBezTo>
                  <a:pt x="749" y="0"/>
                  <a:pt x="657" y="17"/>
                  <a:pt x="603" y="59"/>
                </a:cubicBezTo>
                <a:cubicBezTo>
                  <a:pt x="563" y="37"/>
                  <a:pt x="515" y="31"/>
                  <a:pt x="469" y="46"/>
                </a:cubicBezTo>
                <a:cubicBezTo>
                  <a:pt x="432" y="58"/>
                  <a:pt x="401" y="82"/>
                  <a:pt x="381" y="111"/>
                </a:cubicBezTo>
                <a:cubicBezTo>
                  <a:pt x="323" y="99"/>
                  <a:pt x="255" y="116"/>
                  <a:pt x="198" y="161"/>
                </a:cubicBezTo>
                <a:cubicBezTo>
                  <a:pt x="144" y="203"/>
                  <a:pt x="113" y="261"/>
                  <a:pt x="108" y="317"/>
                </a:cubicBezTo>
                <a:cubicBezTo>
                  <a:pt x="54" y="331"/>
                  <a:pt x="12" y="375"/>
                  <a:pt x="5" y="433"/>
                </a:cubicBezTo>
                <a:cubicBezTo>
                  <a:pt x="0" y="470"/>
                  <a:pt x="11" y="506"/>
                  <a:pt x="33" y="534"/>
                </a:cubicBezTo>
                <a:cubicBezTo>
                  <a:pt x="19" y="578"/>
                  <a:pt x="20" y="625"/>
                  <a:pt x="38" y="670"/>
                </a:cubicBezTo>
                <a:cubicBezTo>
                  <a:pt x="82" y="773"/>
                  <a:pt x="208" y="818"/>
                  <a:pt x="319" y="771"/>
                </a:cubicBezTo>
                <a:cubicBezTo>
                  <a:pt x="327" y="767"/>
                  <a:pt x="336" y="763"/>
                  <a:pt x="344" y="759"/>
                </a:cubicBezTo>
                <a:cubicBezTo>
                  <a:pt x="346" y="763"/>
                  <a:pt x="347" y="768"/>
                  <a:pt x="349" y="773"/>
                </a:cubicBezTo>
                <a:cubicBezTo>
                  <a:pt x="393" y="876"/>
                  <a:pt x="519" y="921"/>
                  <a:pt x="630" y="874"/>
                </a:cubicBezTo>
                <a:cubicBezTo>
                  <a:pt x="633" y="873"/>
                  <a:pt x="637" y="871"/>
                  <a:pt x="641" y="869"/>
                </a:cubicBezTo>
                <a:cubicBezTo>
                  <a:pt x="671" y="902"/>
                  <a:pt x="721" y="916"/>
                  <a:pt x="768" y="901"/>
                </a:cubicBezTo>
                <a:cubicBezTo>
                  <a:pt x="774" y="920"/>
                  <a:pt x="781" y="938"/>
                  <a:pt x="790" y="955"/>
                </a:cubicBezTo>
                <a:cubicBezTo>
                  <a:pt x="837" y="1044"/>
                  <a:pt x="918" y="1100"/>
                  <a:pt x="1000" y="1111"/>
                </a:cubicBezTo>
                <a:cubicBezTo>
                  <a:pt x="1037" y="1077"/>
                  <a:pt x="1037" y="1077"/>
                  <a:pt x="1037" y="1077"/>
                </a:cubicBezTo>
                <a:cubicBezTo>
                  <a:pt x="1037" y="1077"/>
                  <a:pt x="1036" y="1076"/>
                  <a:pt x="1036" y="1076"/>
                </a:cubicBezTo>
                <a:cubicBezTo>
                  <a:pt x="961" y="1053"/>
                  <a:pt x="906" y="983"/>
                  <a:pt x="906" y="901"/>
                </a:cubicBezTo>
                <a:cubicBezTo>
                  <a:pt x="906" y="898"/>
                  <a:pt x="906" y="896"/>
                  <a:pt x="907" y="893"/>
                </a:cubicBezTo>
                <a:cubicBezTo>
                  <a:pt x="964" y="927"/>
                  <a:pt x="1038" y="933"/>
                  <a:pt x="1106" y="904"/>
                </a:cubicBezTo>
                <a:cubicBezTo>
                  <a:pt x="1217" y="857"/>
                  <a:pt x="1272" y="735"/>
                  <a:pt x="1228" y="632"/>
                </a:cubicBezTo>
                <a:cubicBezTo>
                  <a:pt x="1220" y="614"/>
                  <a:pt x="1211" y="599"/>
                  <a:pt x="1199" y="58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4" name="ïṥḷíḓè"/>
          <p:cNvSpPr/>
          <p:nvPr/>
        </p:nvSpPr>
        <p:spPr bwMode="auto">
          <a:xfrm>
            <a:off x="4800350" y="2965268"/>
            <a:ext cx="3002039" cy="2147334"/>
          </a:xfrm>
          <a:custGeom>
            <a:avLst/>
            <a:gdLst>
              <a:gd name="T0" fmla="*/ 853 w 1019"/>
              <a:gd name="T1" fmla="*/ 522 h 729"/>
              <a:gd name="T2" fmla="*/ 975 w 1019"/>
              <a:gd name="T3" fmla="*/ 250 h 729"/>
              <a:gd name="T4" fmla="*/ 946 w 1019"/>
              <a:gd name="T5" fmla="*/ 203 h 729"/>
              <a:gd name="T6" fmla="*/ 991 w 1019"/>
              <a:gd name="T7" fmla="*/ 110 h 729"/>
              <a:gd name="T8" fmla="*/ 580 w 1019"/>
              <a:gd name="T9" fmla="*/ 105 h 729"/>
              <a:gd name="T10" fmla="*/ 524 w 1019"/>
              <a:gd name="T11" fmla="*/ 258 h 729"/>
              <a:gd name="T12" fmla="*/ 505 w 1019"/>
              <a:gd name="T13" fmla="*/ 253 h 729"/>
              <a:gd name="T14" fmla="*/ 0 w 1019"/>
              <a:gd name="T15" fmla="*/ 406 h 729"/>
              <a:gd name="T16" fmla="*/ 66 w 1019"/>
              <a:gd name="T17" fmla="*/ 389 h 729"/>
              <a:gd name="T18" fmla="*/ 91 w 1019"/>
              <a:gd name="T19" fmla="*/ 377 h 729"/>
              <a:gd name="T20" fmla="*/ 96 w 1019"/>
              <a:gd name="T21" fmla="*/ 391 h 729"/>
              <a:gd name="T22" fmla="*/ 377 w 1019"/>
              <a:gd name="T23" fmla="*/ 492 h 729"/>
              <a:gd name="T24" fmla="*/ 388 w 1019"/>
              <a:gd name="T25" fmla="*/ 487 h 729"/>
              <a:gd name="T26" fmla="*/ 515 w 1019"/>
              <a:gd name="T27" fmla="*/ 519 h 729"/>
              <a:gd name="T28" fmla="*/ 537 w 1019"/>
              <a:gd name="T29" fmla="*/ 573 h 729"/>
              <a:gd name="T30" fmla="*/ 747 w 1019"/>
              <a:gd name="T31" fmla="*/ 729 h 729"/>
              <a:gd name="T32" fmla="*/ 784 w 1019"/>
              <a:gd name="T33" fmla="*/ 695 h 729"/>
              <a:gd name="T34" fmla="*/ 783 w 1019"/>
              <a:gd name="T35" fmla="*/ 694 h 729"/>
              <a:gd name="T36" fmla="*/ 653 w 1019"/>
              <a:gd name="T37" fmla="*/ 519 h 729"/>
              <a:gd name="T38" fmla="*/ 654 w 1019"/>
              <a:gd name="T39" fmla="*/ 511 h 729"/>
              <a:gd name="T40" fmla="*/ 853 w 1019"/>
              <a:gd name="T41" fmla="*/ 522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9" h="729">
                <a:moveTo>
                  <a:pt x="853" y="522"/>
                </a:moveTo>
                <a:cubicBezTo>
                  <a:pt x="964" y="475"/>
                  <a:pt x="1019" y="353"/>
                  <a:pt x="975" y="250"/>
                </a:cubicBezTo>
                <a:cubicBezTo>
                  <a:pt x="967" y="232"/>
                  <a:pt x="958" y="217"/>
                  <a:pt x="946" y="203"/>
                </a:cubicBezTo>
                <a:cubicBezTo>
                  <a:pt x="969" y="178"/>
                  <a:pt x="985" y="146"/>
                  <a:pt x="991" y="110"/>
                </a:cubicBezTo>
                <a:cubicBezTo>
                  <a:pt x="851" y="5"/>
                  <a:pt x="673" y="0"/>
                  <a:pt x="580" y="105"/>
                </a:cubicBezTo>
                <a:cubicBezTo>
                  <a:pt x="543" y="147"/>
                  <a:pt x="524" y="200"/>
                  <a:pt x="524" y="258"/>
                </a:cubicBezTo>
                <a:cubicBezTo>
                  <a:pt x="518" y="256"/>
                  <a:pt x="511" y="255"/>
                  <a:pt x="505" y="253"/>
                </a:cubicBezTo>
                <a:cubicBezTo>
                  <a:pt x="294" y="202"/>
                  <a:pt x="90" y="270"/>
                  <a:pt x="0" y="406"/>
                </a:cubicBezTo>
                <a:cubicBezTo>
                  <a:pt x="22" y="404"/>
                  <a:pt x="44" y="398"/>
                  <a:pt x="66" y="389"/>
                </a:cubicBezTo>
                <a:cubicBezTo>
                  <a:pt x="74" y="385"/>
                  <a:pt x="83" y="381"/>
                  <a:pt x="91" y="377"/>
                </a:cubicBezTo>
                <a:cubicBezTo>
                  <a:pt x="93" y="381"/>
                  <a:pt x="94" y="386"/>
                  <a:pt x="96" y="391"/>
                </a:cubicBezTo>
                <a:cubicBezTo>
                  <a:pt x="140" y="494"/>
                  <a:pt x="266" y="539"/>
                  <a:pt x="377" y="492"/>
                </a:cubicBezTo>
                <a:cubicBezTo>
                  <a:pt x="380" y="491"/>
                  <a:pt x="384" y="489"/>
                  <a:pt x="388" y="487"/>
                </a:cubicBezTo>
                <a:cubicBezTo>
                  <a:pt x="418" y="520"/>
                  <a:pt x="468" y="534"/>
                  <a:pt x="515" y="519"/>
                </a:cubicBezTo>
                <a:cubicBezTo>
                  <a:pt x="521" y="538"/>
                  <a:pt x="528" y="556"/>
                  <a:pt x="537" y="573"/>
                </a:cubicBezTo>
                <a:cubicBezTo>
                  <a:pt x="584" y="662"/>
                  <a:pt x="665" y="718"/>
                  <a:pt x="747" y="729"/>
                </a:cubicBezTo>
                <a:cubicBezTo>
                  <a:pt x="784" y="695"/>
                  <a:pt x="784" y="695"/>
                  <a:pt x="784" y="695"/>
                </a:cubicBezTo>
                <a:cubicBezTo>
                  <a:pt x="784" y="695"/>
                  <a:pt x="783" y="694"/>
                  <a:pt x="783" y="694"/>
                </a:cubicBezTo>
                <a:cubicBezTo>
                  <a:pt x="708" y="671"/>
                  <a:pt x="653" y="601"/>
                  <a:pt x="653" y="519"/>
                </a:cubicBezTo>
                <a:cubicBezTo>
                  <a:pt x="653" y="516"/>
                  <a:pt x="653" y="514"/>
                  <a:pt x="654" y="511"/>
                </a:cubicBezTo>
                <a:cubicBezTo>
                  <a:pt x="711" y="545"/>
                  <a:pt x="785" y="551"/>
                  <a:pt x="853" y="522"/>
                </a:cubicBezTo>
                <a:close/>
              </a:path>
            </a:pathLst>
          </a:custGeom>
          <a:solidFill>
            <a:srgbClr val="94BC90"/>
          </a:solidFill>
          <a:ln w="87313" cap="flat">
            <a:solidFill>
              <a:srgbClr val="FFFFFF"/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5" name="ïSļïḋè"/>
          <p:cNvSpPr/>
          <p:nvPr/>
        </p:nvSpPr>
        <p:spPr bwMode="auto">
          <a:xfrm>
            <a:off x="5558013" y="1839348"/>
            <a:ext cx="2218249" cy="2304093"/>
          </a:xfrm>
          <a:custGeom>
            <a:avLst/>
            <a:gdLst>
              <a:gd name="T0" fmla="*/ 718 w 753"/>
              <a:gd name="T1" fmla="*/ 632 h 782"/>
              <a:gd name="T2" fmla="*/ 689 w 753"/>
              <a:gd name="T3" fmla="*/ 585 h 782"/>
              <a:gd name="T4" fmla="*/ 718 w 753"/>
              <a:gd name="T5" fmla="*/ 365 h 782"/>
              <a:gd name="T6" fmla="*/ 560 w 753"/>
              <a:gd name="T7" fmla="*/ 234 h 782"/>
              <a:gd name="T8" fmla="*/ 335 w 753"/>
              <a:gd name="T9" fmla="*/ 20 h 782"/>
              <a:gd name="T10" fmla="*/ 93 w 753"/>
              <a:gd name="T11" fmla="*/ 59 h 782"/>
              <a:gd name="T12" fmla="*/ 36 w 753"/>
              <a:gd name="T13" fmla="*/ 146 h 782"/>
              <a:gd name="T14" fmla="*/ 233 w 753"/>
              <a:gd name="T15" fmla="*/ 450 h 782"/>
              <a:gd name="T16" fmla="*/ 362 w 753"/>
              <a:gd name="T17" fmla="*/ 458 h 782"/>
              <a:gd name="T18" fmla="*/ 406 w 753"/>
              <a:gd name="T19" fmla="*/ 614 h 782"/>
              <a:gd name="T20" fmla="*/ 489 w 753"/>
              <a:gd name="T21" fmla="*/ 667 h 782"/>
              <a:gd name="T22" fmla="*/ 590 w 753"/>
              <a:gd name="T23" fmla="*/ 777 h 782"/>
              <a:gd name="T24" fmla="*/ 732 w 753"/>
              <a:gd name="T25" fmla="*/ 689 h 782"/>
              <a:gd name="T26" fmla="*/ 718 w 753"/>
              <a:gd name="T27" fmla="*/ 632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3" h="782">
                <a:moveTo>
                  <a:pt x="718" y="632"/>
                </a:moveTo>
                <a:cubicBezTo>
                  <a:pt x="710" y="614"/>
                  <a:pt x="701" y="599"/>
                  <a:pt x="689" y="585"/>
                </a:cubicBezTo>
                <a:cubicBezTo>
                  <a:pt x="739" y="533"/>
                  <a:pt x="753" y="446"/>
                  <a:pt x="718" y="365"/>
                </a:cubicBezTo>
                <a:cubicBezTo>
                  <a:pt x="687" y="291"/>
                  <a:pt x="625" y="243"/>
                  <a:pt x="560" y="234"/>
                </a:cubicBezTo>
                <a:cubicBezTo>
                  <a:pt x="573" y="144"/>
                  <a:pt x="475" y="49"/>
                  <a:pt x="335" y="20"/>
                </a:cubicBezTo>
                <a:cubicBezTo>
                  <a:pt x="239" y="0"/>
                  <a:pt x="147" y="17"/>
                  <a:pt x="93" y="59"/>
                </a:cubicBezTo>
                <a:cubicBezTo>
                  <a:pt x="91" y="58"/>
                  <a:pt x="46" y="111"/>
                  <a:pt x="36" y="146"/>
                </a:cubicBezTo>
                <a:cubicBezTo>
                  <a:pt x="0" y="273"/>
                  <a:pt x="89" y="409"/>
                  <a:pt x="233" y="450"/>
                </a:cubicBezTo>
                <a:cubicBezTo>
                  <a:pt x="277" y="462"/>
                  <a:pt x="321" y="464"/>
                  <a:pt x="362" y="458"/>
                </a:cubicBezTo>
                <a:cubicBezTo>
                  <a:pt x="354" y="515"/>
                  <a:pt x="368" y="571"/>
                  <a:pt x="406" y="614"/>
                </a:cubicBezTo>
                <a:cubicBezTo>
                  <a:pt x="428" y="639"/>
                  <a:pt x="457" y="657"/>
                  <a:pt x="489" y="667"/>
                </a:cubicBezTo>
                <a:cubicBezTo>
                  <a:pt x="481" y="730"/>
                  <a:pt x="524" y="774"/>
                  <a:pt x="590" y="777"/>
                </a:cubicBezTo>
                <a:cubicBezTo>
                  <a:pt x="703" y="782"/>
                  <a:pt x="729" y="689"/>
                  <a:pt x="732" y="689"/>
                </a:cubicBezTo>
                <a:cubicBezTo>
                  <a:pt x="730" y="669"/>
                  <a:pt x="726" y="650"/>
                  <a:pt x="718" y="632"/>
                </a:cubicBezTo>
                <a:close/>
              </a:path>
            </a:pathLst>
          </a:custGeom>
          <a:solidFill>
            <a:srgbClr val="73A76D"/>
          </a:solidFill>
          <a:ln w="87313" cap="flat">
            <a:solidFill>
              <a:srgbClr val="FFFFFF"/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6" name="ïṥḻîḋé"/>
          <p:cNvSpPr/>
          <p:nvPr/>
        </p:nvSpPr>
        <p:spPr bwMode="auto">
          <a:xfrm>
            <a:off x="4055128" y="2761232"/>
            <a:ext cx="1219229" cy="1487957"/>
          </a:xfrm>
          <a:custGeom>
            <a:avLst/>
            <a:gdLst>
              <a:gd name="T0" fmla="*/ 377 w 414"/>
              <a:gd name="T1" fmla="*/ 215 h 505"/>
              <a:gd name="T2" fmla="*/ 374 w 414"/>
              <a:gd name="T3" fmla="*/ 70 h 505"/>
              <a:gd name="T4" fmla="*/ 249 w 414"/>
              <a:gd name="T5" fmla="*/ 49 h 505"/>
              <a:gd name="T6" fmla="*/ 132 w 414"/>
              <a:gd name="T7" fmla="*/ 0 h 505"/>
              <a:gd name="T8" fmla="*/ 108 w 414"/>
              <a:gd name="T9" fmla="*/ 4 h 505"/>
              <a:gd name="T10" fmla="*/ 5 w 414"/>
              <a:gd name="T11" fmla="*/ 120 h 505"/>
              <a:gd name="T12" fmla="*/ 33 w 414"/>
              <a:gd name="T13" fmla="*/ 221 h 505"/>
              <a:gd name="T14" fmla="*/ 38 w 414"/>
              <a:gd name="T15" fmla="*/ 357 h 505"/>
              <a:gd name="T16" fmla="*/ 319 w 414"/>
              <a:gd name="T17" fmla="*/ 458 h 505"/>
              <a:gd name="T18" fmla="*/ 344 w 414"/>
              <a:gd name="T19" fmla="*/ 446 h 505"/>
              <a:gd name="T20" fmla="*/ 398 w 414"/>
              <a:gd name="T21" fmla="*/ 307 h 505"/>
              <a:gd name="T22" fmla="*/ 377 w 414"/>
              <a:gd name="T23" fmla="*/ 21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4" h="505">
                <a:moveTo>
                  <a:pt x="377" y="215"/>
                </a:moveTo>
                <a:cubicBezTo>
                  <a:pt x="414" y="174"/>
                  <a:pt x="413" y="110"/>
                  <a:pt x="374" y="70"/>
                </a:cubicBezTo>
                <a:cubicBezTo>
                  <a:pt x="340" y="35"/>
                  <a:pt x="289" y="28"/>
                  <a:pt x="249" y="49"/>
                </a:cubicBezTo>
                <a:cubicBezTo>
                  <a:pt x="219" y="19"/>
                  <a:pt x="178" y="0"/>
                  <a:pt x="132" y="0"/>
                </a:cubicBezTo>
                <a:cubicBezTo>
                  <a:pt x="124" y="0"/>
                  <a:pt x="108" y="3"/>
                  <a:pt x="108" y="4"/>
                </a:cubicBezTo>
                <a:cubicBezTo>
                  <a:pt x="54" y="18"/>
                  <a:pt x="12" y="62"/>
                  <a:pt x="5" y="120"/>
                </a:cubicBezTo>
                <a:cubicBezTo>
                  <a:pt x="0" y="157"/>
                  <a:pt x="11" y="193"/>
                  <a:pt x="33" y="221"/>
                </a:cubicBezTo>
                <a:cubicBezTo>
                  <a:pt x="19" y="265"/>
                  <a:pt x="20" y="312"/>
                  <a:pt x="38" y="357"/>
                </a:cubicBezTo>
                <a:cubicBezTo>
                  <a:pt x="82" y="460"/>
                  <a:pt x="208" y="505"/>
                  <a:pt x="319" y="458"/>
                </a:cubicBezTo>
                <a:cubicBezTo>
                  <a:pt x="327" y="454"/>
                  <a:pt x="336" y="450"/>
                  <a:pt x="344" y="446"/>
                </a:cubicBezTo>
                <a:cubicBezTo>
                  <a:pt x="344" y="446"/>
                  <a:pt x="404" y="391"/>
                  <a:pt x="398" y="307"/>
                </a:cubicBezTo>
                <a:cubicBezTo>
                  <a:pt x="396" y="274"/>
                  <a:pt x="391" y="242"/>
                  <a:pt x="377" y="215"/>
                </a:cubicBezTo>
                <a:close/>
              </a:path>
            </a:pathLst>
          </a:custGeom>
          <a:solidFill>
            <a:srgbClr val="CFE4D3"/>
          </a:solidFill>
          <a:ln w="87313" cap="flat">
            <a:solidFill>
              <a:srgbClr val="FFFFFF"/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grpSp>
        <p:nvGrpSpPr>
          <p:cNvPr id="7" name="îŝľíḓè"/>
          <p:cNvGrpSpPr/>
          <p:nvPr/>
        </p:nvGrpSpPr>
        <p:grpSpPr>
          <a:xfrm>
            <a:off x="4864415" y="1764295"/>
            <a:ext cx="217590" cy="216941"/>
            <a:chOff x="4779160" y="1531137"/>
            <a:chExt cx="277647" cy="276819"/>
          </a:xfrm>
          <a:solidFill>
            <a:srgbClr val="BFBFBF"/>
          </a:solidFill>
        </p:grpSpPr>
        <p:sp>
          <p:nvSpPr>
            <p:cNvPr id="8" name="îsľíḍe"/>
            <p:cNvSpPr/>
            <p:nvPr/>
          </p:nvSpPr>
          <p:spPr>
            <a:xfrm>
              <a:off x="4812881" y="1564444"/>
              <a:ext cx="199270" cy="19927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îŝḻîďé"/>
            <p:cNvSpPr/>
            <p:nvPr/>
          </p:nvSpPr>
          <p:spPr bwMode="auto">
            <a:xfrm>
              <a:off x="4779160" y="1531137"/>
              <a:ext cx="277647" cy="276819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išlíde"/>
          <p:cNvGrpSpPr/>
          <p:nvPr/>
        </p:nvGrpSpPr>
        <p:grpSpPr>
          <a:xfrm>
            <a:off x="7286054" y="2185366"/>
            <a:ext cx="217590" cy="216941"/>
            <a:chOff x="7869202" y="2205237"/>
            <a:chExt cx="277647" cy="276819"/>
          </a:xfrm>
          <a:solidFill>
            <a:srgbClr val="E20036"/>
          </a:solidFill>
        </p:grpSpPr>
        <p:sp>
          <p:nvSpPr>
            <p:cNvPr id="11" name="íṩlíḓê"/>
            <p:cNvSpPr/>
            <p:nvPr/>
          </p:nvSpPr>
          <p:spPr>
            <a:xfrm>
              <a:off x="7902923" y="2238544"/>
              <a:ext cx="199270" cy="199270"/>
            </a:xfrm>
            <a:prstGeom prst="ellipse">
              <a:avLst/>
            </a:prstGeom>
            <a:solidFill>
              <a:srgbClr val="73A76D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ï$ļîḍé"/>
            <p:cNvSpPr/>
            <p:nvPr/>
          </p:nvSpPr>
          <p:spPr bwMode="auto">
            <a:xfrm>
              <a:off x="7869202" y="2205237"/>
              <a:ext cx="277647" cy="276819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solidFill>
              <a:srgbClr val="73A76D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3" name="îś1iďé"/>
          <p:cNvGrpSpPr/>
          <p:nvPr/>
        </p:nvGrpSpPr>
        <p:grpSpPr>
          <a:xfrm>
            <a:off x="7468647" y="4454457"/>
            <a:ext cx="217590" cy="216941"/>
            <a:chOff x="8102193" y="5100625"/>
            <a:chExt cx="277647" cy="276819"/>
          </a:xfrm>
          <a:solidFill>
            <a:srgbClr val="94BC90"/>
          </a:solidFill>
        </p:grpSpPr>
        <p:sp>
          <p:nvSpPr>
            <p:cNvPr id="14" name="ïSḻïďè"/>
            <p:cNvSpPr/>
            <p:nvPr/>
          </p:nvSpPr>
          <p:spPr>
            <a:xfrm>
              <a:off x="8135914" y="5133932"/>
              <a:ext cx="199270" cy="19927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ïṡ1íḋè"/>
            <p:cNvSpPr/>
            <p:nvPr/>
          </p:nvSpPr>
          <p:spPr bwMode="auto">
            <a:xfrm>
              <a:off x="8102193" y="5100625"/>
              <a:ext cx="277647" cy="276819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6" name="îṥ1ïďe"/>
          <p:cNvGrpSpPr/>
          <p:nvPr/>
        </p:nvGrpSpPr>
        <p:grpSpPr>
          <a:xfrm>
            <a:off x="3981730" y="3940901"/>
            <a:ext cx="217590" cy="216941"/>
            <a:chOff x="4779160" y="1531137"/>
            <a:chExt cx="277647" cy="276819"/>
          </a:xfrm>
          <a:solidFill>
            <a:srgbClr val="CFE4D3"/>
          </a:solidFill>
        </p:grpSpPr>
        <p:sp>
          <p:nvSpPr>
            <p:cNvPr id="17" name="íṩliďe"/>
            <p:cNvSpPr/>
            <p:nvPr/>
          </p:nvSpPr>
          <p:spPr>
            <a:xfrm>
              <a:off x="4812881" y="1564444"/>
              <a:ext cx="199270" cy="19927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išľiḓé"/>
            <p:cNvSpPr/>
            <p:nvPr/>
          </p:nvSpPr>
          <p:spPr bwMode="auto">
            <a:xfrm>
              <a:off x="4779160" y="1531137"/>
              <a:ext cx="277647" cy="276819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828816" y="1903617"/>
            <a:ext cx="3185710" cy="1023134"/>
            <a:chOff x="1226199" y="4634536"/>
            <a:chExt cx="3185710" cy="1023134"/>
          </a:xfrm>
        </p:grpSpPr>
        <p:sp>
          <p:nvSpPr>
            <p:cNvPr id="24" name="矩形 23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028330" y="3967003"/>
            <a:ext cx="3185710" cy="1023134"/>
            <a:chOff x="1226199" y="4634536"/>
            <a:chExt cx="3185710" cy="1023134"/>
          </a:xfrm>
        </p:grpSpPr>
        <p:sp>
          <p:nvSpPr>
            <p:cNvPr id="28" name="矩形 27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59384" y="1540569"/>
            <a:ext cx="3272447" cy="1026186"/>
            <a:chOff x="1226199" y="4700786"/>
            <a:chExt cx="3272447" cy="1026186"/>
          </a:xfrm>
        </p:grpSpPr>
        <p:sp>
          <p:nvSpPr>
            <p:cNvPr id="32" name="矩形 31"/>
            <p:cNvSpPr/>
            <p:nvPr/>
          </p:nvSpPr>
          <p:spPr>
            <a:xfrm>
              <a:off x="2621209" y="470078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68182" y="3653606"/>
            <a:ext cx="3272447" cy="1026186"/>
            <a:chOff x="1226199" y="4700786"/>
            <a:chExt cx="3272447" cy="1026186"/>
          </a:xfrm>
        </p:grpSpPr>
        <p:sp>
          <p:nvSpPr>
            <p:cNvPr id="36" name="矩形 35"/>
            <p:cNvSpPr/>
            <p:nvPr/>
          </p:nvSpPr>
          <p:spPr>
            <a:xfrm>
              <a:off x="2621209" y="470078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627073" y="5230292"/>
            <a:ext cx="8818202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rgbClr val="181617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教学设计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8421775" y="2319429"/>
            <a:ext cx="3185710" cy="1023134"/>
            <a:chOff x="1226199" y="4634536"/>
            <a:chExt cx="3185710" cy="1023134"/>
          </a:xfrm>
        </p:grpSpPr>
        <p:sp>
          <p:nvSpPr>
            <p:cNvPr id="19" name="矩形 18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421775" y="4909756"/>
            <a:ext cx="3185710" cy="1023134"/>
            <a:chOff x="1226199" y="4634536"/>
            <a:chExt cx="3185710" cy="1023134"/>
          </a:xfrm>
        </p:grpSpPr>
        <p:sp>
          <p:nvSpPr>
            <p:cNvPr id="23" name="矩形 22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73A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8462" y="2299389"/>
            <a:ext cx="3272447" cy="1026186"/>
            <a:chOff x="1226199" y="4700786"/>
            <a:chExt cx="3272447" cy="1026186"/>
          </a:xfrm>
        </p:grpSpPr>
        <p:sp>
          <p:nvSpPr>
            <p:cNvPr id="27" name="矩形 26"/>
            <p:cNvSpPr/>
            <p:nvPr/>
          </p:nvSpPr>
          <p:spPr>
            <a:xfrm>
              <a:off x="2621209" y="470078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77535" y="4869518"/>
            <a:ext cx="3272447" cy="1026186"/>
            <a:chOff x="1226199" y="4700786"/>
            <a:chExt cx="3272447" cy="1026186"/>
          </a:xfrm>
        </p:grpSpPr>
        <p:sp>
          <p:nvSpPr>
            <p:cNvPr id="31" name="矩形 30"/>
            <p:cNvSpPr/>
            <p:nvPr/>
          </p:nvSpPr>
          <p:spPr>
            <a:xfrm>
              <a:off x="2621209" y="470078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226199" y="5176693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025653" y="5111097"/>
              <a:ext cx="272094" cy="45719"/>
            </a:xfrm>
            <a:prstGeom prst="rect">
              <a:avLst/>
            </a:prstGeom>
            <a:solidFill>
              <a:srgbClr val="4D7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任意多边形: 形状 63"/>
          <p:cNvSpPr/>
          <p:nvPr/>
        </p:nvSpPr>
        <p:spPr>
          <a:xfrm>
            <a:off x="5005543" y="2561479"/>
            <a:ext cx="2180914" cy="998035"/>
          </a:xfrm>
          <a:custGeom>
            <a:avLst/>
            <a:gdLst>
              <a:gd name="connsiteX0" fmla="*/ 2180703 w 2180914"/>
              <a:gd name="connsiteY0" fmla="*/ 0 h 998035"/>
              <a:gd name="connsiteX1" fmla="*/ 2180914 w 2180914"/>
              <a:gd name="connsiteY1" fmla="*/ 703075 h 998035"/>
              <a:gd name="connsiteX2" fmla="*/ 2005092 w 2180914"/>
              <a:gd name="connsiteY2" fmla="*/ 527360 h 998035"/>
              <a:gd name="connsiteX3" fmla="*/ 1565801 w 2180914"/>
              <a:gd name="connsiteY3" fmla="*/ 966913 h 998035"/>
              <a:gd name="connsiteX4" fmla="*/ 1541658 w 2180914"/>
              <a:gd name="connsiteY4" fmla="*/ 998035 h 998035"/>
              <a:gd name="connsiteX5" fmla="*/ 640519 w 2180914"/>
              <a:gd name="connsiteY5" fmla="*/ 998035 h 998035"/>
              <a:gd name="connsiteX6" fmla="*/ 615113 w 2180914"/>
              <a:gd name="connsiteY6" fmla="*/ 966914 h 998035"/>
              <a:gd name="connsiteX7" fmla="*/ 175822 w 2180914"/>
              <a:gd name="connsiteY7" fmla="*/ 527360 h 998035"/>
              <a:gd name="connsiteX8" fmla="*/ 0 w 2180914"/>
              <a:gd name="connsiteY8" fmla="*/ 703077 h 998035"/>
              <a:gd name="connsiteX9" fmla="*/ 211 w 2180914"/>
              <a:gd name="connsiteY9" fmla="*/ 1 h 998035"/>
              <a:gd name="connsiteX10" fmla="*/ 703286 w 2180914"/>
              <a:gd name="connsiteY10" fmla="*/ 211 h 998035"/>
              <a:gd name="connsiteX11" fmla="*/ 527465 w 2180914"/>
              <a:gd name="connsiteY11" fmla="*/ 175928 h 998035"/>
              <a:gd name="connsiteX12" fmla="*/ 966755 w 2180914"/>
              <a:gd name="connsiteY12" fmla="*/ 615482 h 998035"/>
              <a:gd name="connsiteX13" fmla="*/ 1089889 w 2180914"/>
              <a:gd name="connsiteY13" fmla="*/ 770205 h 998035"/>
              <a:gd name="connsiteX14" fmla="*/ 1091550 w 2180914"/>
              <a:gd name="connsiteY14" fmla="*/ 773229 h 998035"/>
              <a:gd name="connsiteX15" fmla="*/ 1102715 w 2180914"/>
              <a:gd name="connsiteY15" fmla="*/ 751995 h 998035"/>
              <a:gd name="connsiteX16" fmla="*/ 1214158 w 2180914"/>
              <a:gd name="connsiteY16" fmla="*/ 615481 h 998035"/>
              <a:gd name="connsiteX17" fmla="*/ 1653449 w 2180914"/>
              <a:gd name="connsiteY17" fmla="*/ 175928 h 998035"/>
              <a:gd name="connsiteX18" fmla="*/ 1477627 w 2180914"/>
              <a:gd name="connsiteY18" fmla="*/ 211 h 998035"/>
              <a:gd name="connsiteX19" fmla="*/ 2180703 w 2180914"/>
              <a:gd name="connsiteY19" fmla="*/ 0 h 99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80914" h="998035">
                <a:moveTo>
                  <a:pt x="2180703" y="0"/>
                </a:moveTo>
                <a:lnTo>
                  <a:pt x="2180914" y="703075"/>
                </a:lnTo>
                <a:lnTo>
                  <a:pt x="2005092" y="527360"/>
                </a:lnTo>
                <a:lnTo>
                  <a:pt x="1565801" y="966913"/>
                </a:lnTo>
                <a:lnTo>
                  <a:pt x="1541658" y="998035"/>
                </a:lnTo>
                <a:lnTo>
                  <a:pt x="640519" y="998035"/>
                </a:lnTo>
                <a:lnTo>
                  <a:pt x="615113" y="966914"/>
                </a:lnTo>
                <a:lnTo>
                  <a:pt x="175822" y="527360"/>
                </a:lnTo>
                <a:lnTo>
                  <a:pt x="0" y="703077"/>
                </a:lnTo>
                <a:lnTo>
                  <a:pt x="211" y="1"/>
                </a:lnTo>
                <a:lnTo>
                  <a:pt x="703286" y="211"/>
                </a:lnTo>
                <a:lnTo>
                  <a:pt x="527465" y="175928"/>
                </a:lnTo>
                <a:lnTo>
                  <a:pt x="966755" y="615482"/>
                </a:lnTo>
                <a:cubicBezTo>
                  <a:pt x="1014520" y="663275"/>
                  <a:pt x="1055564" y="715241"/>
                  <a:pt x="1089889" y="770205"/>
                </a:cubicBezTo>
                <a:lnTo>
                  <a:pt x="1091550" y="773229"/>
                </a:lnTo>
                <a:lnTo>
                  <a:pt x="1102715" y="751995"/>
                </a:lnTo>
                <a:cubicBezTo>
                  <a:pt x="1134554" y="703744"/>
                  <a:pt x="1171701" y="657963"/>
                  <a:pt x="1214158" y="615481"/>
                </a:cubicBezTo>
                <a:lnTo>
                  <a:pt x="1653449" y="175928"/>
                </a:lnTo>
                <a:lnTo>
                  <a:pt x="1477627" y="211"/>
                </a:lnTo>
                <a:lnTo>
                  <a:pt x="2180703" y="0"/>
                </a:lnTo>
                <a:close/>
              </a:path>
            </a:pathLst>
          </a:cu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: 形状 62"/>
          <p:cNvSpPr/>
          <p:nvPr/>
        </p:nvSpPr>
        <p:spPr>
          <a:xfrm>
            <a:off x="5495267" y="3564749"/>
            <a:ext cx="1210591" cy="1007607"/>
          </a:xfrm>
          <a:custGeom>
            <a:avLst/>
            <a:gdLst>
              <a:gd name="connsiteX0" fmla="*/ 155068 w 1210591"/>
              <a:gd name="connsiteY0" fmla="*/ 0 h 1007607"/>
              <a:gd name="connsiteX1" fmla="*/ 1047873 w 1210591"/>
              <a:gd name="connsiteY1" fmla="*/ 0 h 1007607"/>
              <a:gd name="connsiteX2" fmla="*/ 1018509 w 1210591"/>
              <a:gd name="connsiteY2" fmla="*/ 37852 h 1007607"/>
              <a:gd name="connsiteX3" fmla="*/ 982273 w 1210591"/>
              <a:gd name="connsiteY3" fmla="*/ 121165 h 1007607"/>
              <a:gd name="connsiteX4" fmla="*/ 968287 w 1210591"/>
              <a:gd name="connsiteY4" fmla="*/ 204003 h 1007607"/>
              <a:gd name="connsiteX5" fmla="*/ 1210591 w 1210591"/>
              <a:gd name="connsiteY5" fmla="*/ 1007607 h 1007607"/>
              <a:gd name="connsiteX6" fmla="*/ 0 w 1210591"/>
              <a:gd name="connsiteY6" fmla="*/ 1007607 h 1007607"/>
              <a:gd name="connsiteX7" fmla="*/ 234166 w 1210591"/>
              <a:gd name="connsiteY7" fmla="*/ 230990 h 1007607"/>
              <a:gd name="connsiteX8" fmla="*/ 234518 w 1210591"/>
              <a:gd name="connsiteY8" fmla="*/ 227330 h 1007607"/>
              <a:gd name="connsiteX9" fmla="*/ 173150 w 1210591"/>
              <a:gd name="connsiteY9" fmla="*/ 22150 h 1007607"/>
              <a:gd name="connsiteX10" fmla="*/ 155068 w 1210591"/>
              <a:gd name="connsiteY10" fmla="*/ 0 h 1007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0591" h="1007607">
                <a:moveTo>
                  <a:pt x="155068" y="0"/>
                </a:moveTo>
                <a:lnTo>
                  <a:pt x="1047873" y="0"/>
                </a:lnTo>
                <a:lnTo>
                  <a:pt x="1018509" y="37852"/>
                </a:lnTo>
                <a:cubicBezTo>
                  <a:pt x="1002875" y="64336"/>
                  <a:pt x="990796" y="92337"/>
                  <a:pt x="982273" y="121165"/>
                </a:cubicBezTo>
                <a:lnTo>
                  <a:pt x="968287" y="204003"/>
                </a:lnTo>
                <a:lnTo>
                  <a:pt x="1210591" y="1007607"/>
                </a:lnTo>
                <a:lnTo>
                  <a:pt x="0" y="1007607"/>
                </a:lnTo>
                <a:lnTo>
                  <a:pt x="234166" y="230990"/>
                </a:lnTo>
                <a:lnTo>
                  <a:pt x="234518" y="227330"/>
                </a:lnTo>
                <a:cubicBezTo>
                  <a:pt x="234540" y="155762"/>
                  <a:pt x="214085" y="84188"/>
                  <a:pt x="173150" y="22150"/>
                </a:cubicBezTo>
                <a:lnTo>
                  <a:pt x="155068" y="0"/>
                </a:lnTo>
                <a:close/>
              </a:path>
            </a:pathLst>
          </a:cu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: 形状 61"/>
          <p:cNvSpPr/>
          <p:nvPr/>
        </p:nvSpPr>
        <p:spPr>
          <a:xfrm>
            <a:off x="5189874" y="4577591"/>
            <a:ext cx="1821377" cy="1007606"/>
          </a:xfrm>
          <a:custGeom>
            <a:avLst/>
            <a:gdLst>
              <a:gd name="connsiteX0" fmla="*/ 303814 w 1821377"/>
              <a:gd name="connsiteY0" fmla="*/ 0 h 1007606"/>
              <a:gd name="connsiteX1" fmla="*/ 1517562 w 1821377"/>
              <a:gd name="connsiteY1" fmla="*/ 0 h 1007606"/>
              <a:gd name="connsiteX2" fmla="*/ 1821377 w 1821377"/>
              <a:gd name="connsiteY2" fmla="*/ 1007606 h 1007606"/>
              <a:gd name="connsiteX3" fmla="*/ 0 w 1821377"/>
              <a:gd name="connsiteY3" fmla="*/ 1007606 h 1007606"/>
              <a:gd name="connsiteX4" fmla="*/ 303814 w 1821377"/>
              <a:gd name="connsiteY4" fmla="*/ 0 h 1007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377" h="1007606">
                <a:moveTo>
                  <a:pt x="303814" y="0"/>
                </a:moveTo>
                <a:lnTo>
                  <a:pt x="1517562" y="0"/>
                </a:lnTo>
                <a:lnTo>
                  <a:pt x="1821377" y="1007606"/>
                </a:lnTo>
                <a:lnTo>
                  <a:pt x="0" y="1007606"/>
                </a:lnTo>
                <a:lnTo>
                  <a:pt x="303814" y="0"/>
                </a:lnTo>
                <a:close/>
              </a:path>
            </a:pathLst>
          </a:cu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任意多边形: 形状 60"/>
          <p:cNvSpPr/>
          <p:nvPr/>
        </p:nvSpPr>
        <p:spPr>
          <a:xfrm>
            <a:off x="4887114" y="5590433"/>
            <a:ext cx="2426896" cy="998870"/>
          </a:xfrm>
          <a:custGeom>
            <a:avLst/>
            <a:gdLst>
              <a:gd name="connsiteX0" fmla="*/ 301181 w 2426896"/>
              <a:gd name="connsiteY0" fmla="*/ 0 h 998870"/>
              <a:gd name="connsiteX1" fmla="*/ 2125716 w 2426896"/>
              <a:gd name="connsiteY1" fmla="*/ 0 h 998870"/>
              <a:gd name="connsiteX2" fmla="*/ 2426896 w 2426896"/>
              <a:gd name="connsiteY2" fmla="*/ 998870 h 998870"/>
              <a:gd name="connsiteX3" fmla="*/ 0 w 2426896"/>
              <a:gd name="connsiteY3" fmla="*/ 998870 h 998870"/>
              <a:gd name="connsiteX4" fmla="*/ 301181 w 2426896"/>
              <a:gd name="connsiteY4" fmla="*/ 0 h 998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896" h="998870">
                <a:moveTo>
                  <a:pt x="301181" y="0"/>
                </a:moveTo>
                <a:lnTo>
                  <a:pt x="2125716" y="0"/>
                </a:lnTo>
                <a:lnTo>
                  <a:pt x="2426896" y="998870"/>
                </a:lnTo>
                <a:lnTo>
                  <a:pt x="0" y="998870"/>
                </a:lnTo>
                <a:lnTo>
                  <a:pt x="301181" y="0"/>
                </a:lnTo>
                <a:close/>
              </a:path>
            </a:pathLst>
          </a:custGeom>
          <a:solidFill>
            <a:srgbClr val="4D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5800473" y="5895704"/>
            <a:ext cx="817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800473" y="4857723"/>
            <a:ext cx="817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800473" y="3819742"/>
            <a:ext cx="817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教学设计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40370"/>
          <a:stretch>
            <a:fillRect/>
          </a:stretch>
        </p:blipFill>
        <p:spPr>
          <a:xfrm>
            <a:off x="7916563" y="-170190"/>
            <a:ext cx="3978876" cy="68657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r="40370"/>
          <a:stretch>
            <a:fillRect/>
          </a:stretch>
        </p:blipFill>
        <p:spPr>
          <a:xfrm flipH="1">
            <a:off x="317994" y="-170190"/>
            <a:ext cx="3978876" cy="68657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30460" y="2657178"/>
            <a:ext cx="3008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教学过程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16471" y="3704049"/>
            <a:ext cx="549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62567" y="4105720"/>
            <a:ext cx="7173976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72376" y="1740825"/>
            <a:ext cx="868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94BC90"/>
                </a:solidFill>
                <a:latin typeface="Century Gothic" panose="020B0502020202020204" pitchFamily="34" charset="0"/>
              </a:rPr>
              <a:t>03.</a:t>
            </a:r>
            <a:endParaRPr lang="zh-CN" altLang="en-US" sz="4400" dirty="0">
              <a:solidFill>
                <a:srgbClr val="94BC9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28122" y="3465495"/>
            <a:ext cx="335756" cy="48482"/>
          </a:xfrm>
          <a:prstGeom prst="rect">
            <a:avLst/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07df25cd-c717-4035-a1e0-0a64af56e4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3319461" y="2296042"/>
            <a:ext cx="5553078" cy="3657601"/>
            <a:chOff x="3319461" y="1899000"/>
            <a:chExt cx="5553078" cy="3657601"/>
          </a:xfrm>
        </p:grpSpPr>
        <p:grpSp>
          <p:nvGrpSpPr>
            <p:cNvPr id="55" name="îšļïdé"/>
            <p:cNvGrpSpPr/>
            <p:nvPr/>
          </p:nvGrpSpPr>
          <p:grpSpPr>
            <a:xfrm>
              <a:off x="3319461" y="1899000"/>
              <a:ext cx="5553078" cy="3657601"/>
              <a:chOff x="3319461" y="1866899"/>
              <a:chExt cx="5553078" cy="3657601"/>
            </a:xfrm>
          </p:grpSpPr>
          <p:sp>
            <p:nvSpPr>
              <p:cNvPr id="60" name="iŝlïďè"/>
              <p:cNvSpPr/>
              <p:nvPr/>
            </p:nvSpPr>
            <p:spPr>
              <a:xfrm>
                <a:off x="3319461" y="1866899"/>
                <a:ext cx="4605340" cy="2120245"/>
              </a:xfrm>
              <a:custGeom>
                <a:avLst/>
                <a:gdLst>
                  <a:gd name="connsiteX0" fmla="*/ 2910418 w 4605340"/>
                  <a:gd name="connsiteY0" fmla="*/ 832046 h 2120245"/>
                  <a:gd name="connsiteX1" fmla="*/ 3468674 w 4605340"/>
                  <a:gd name="connsiteY1" fmla="*/ 832046 h 2120245"/>
                  <a:gd name="connsiteX2" fmla="*/ 3549096 w 4605340"/>
                  <a:gd name="connsiteY2" fmla="*/ 964424 h 2120245"/>
                  <a:gd name="connsiteX3" fmla="*/ 3564392 w 4605340"/>
                  <a:gd name="connsiteY3" fmla="*/ 996175 h 2120245"/>
                  <a:gd name="connsiteX4" fmla="*/ 3475056 w 4605340"/>
                  <a:gd name="connsiteY4" fmla="*/ 957424 h 2120245"/>
                  <a:gd name="connsiteX5" fmla="*/ 2971315 w 4605340"/>
                  <a:gd name="connsiteY5" fmla="*/ 835122 h 2120245"/>
                  <a:gd name="connsiteX6" fmla="*/ 2910431 w 4605340"/>
                  <a:gd name="connsiteY6" fmla="*/ 832048 h 2120245"/>
                  <a:gd name="connsiteX7" fmla="*/ 0 w 4605340"/>
                  <a:gd name="connsiteY7" fmla="*/ 1 h 2120245"/>
                  <a:gd name="connsiteX8" fmla="*/ 947738 w 4605340"/>
                  <a:gd name="connsiteY8" fmla="*/ 1 h 2120245"/>
                  <a:gd name="connsiteX9" fmla="*/ 947738 w 4605340"/>
                  <a:gd name="connsiteY9" fmla="*/ 45720 h 2120245"/>
                  <a:gd name="connsiteX10" fmla="*/ 947737 w 4605340"/>
                  <a:gd name="connsiteY10" fmla="*/ 45720 h 2120245"/>
                  <a:gd name="connsiteX11" fmla="*/ 947737 w 4605340"/>
                  <a:gd name="connsiteY11" fmla="*/ 832044 h 2120245"/>
                  <a:gd name="connsiteX12" fmla="*/ 0 w 4605340"/>
                  <a:gd name="connsiteY12" fmla="*/ 832044 h 2120245"/>
                  <a:gd name="connsiteX13" fmla="*/ 947740 w 4605340"/>
                  <a:gd name="connsiteY13" fmla="*/ 0 h 2120245"/>
                  <a:gd name="connsiteX14" fmla="*/ 3470350 w 4605340"/>
                  <a:gd name="connsiteY14" fmla="*/ 0 h 2120245"/>
                  <a:gd name="connsiteX15" fmla="*/ 3470350 w 4605340"/>
                  <a:gd name="connsiteY15" fmla="*/ 832043 h 2120245"/>
                  <a:gd name="connsiteX16" fmla="*/ 4308648 w 4605340"/>
                  <a:gd name="connsiteY16" fmla="*/ 832043 h 2120245"/>
                  <a:gd name="connsiteX17" fmla="*/ 4384614 w 4605340"/>
                  <a:gd name="connsiteY17" fmla="*/ 957086 h 2120245"/>
                  <a:gd name="connsiteX18" fmla="*/ 4605340 w 4605340"/>
                  <a:gd name="connsiteY18" fmla="*/ 1828801 h 2120245"/>
                  <a:gd name="connsiteX19" fmla="*/ 4595898 w 4605340"/>
                  <a:gd name="connsiteY19" fmla="*/ 2015785 h 2120245"/>
                  <a:gd name="connsiteX20" fmla="*/ 4579956 w 4605340"/>
                  <a:gd name="connsiteY20" fmla="*/ 2120245 h 2120245"/>
                  <a:gd name="connsiteX21" fmla="*/ 4531836 w 4605340"/>
                  <a:gd name="connsiteY21" fmla="*/ 1988772 h 2120245"/>
                  <a:gd name="connsiteX22" fmla="*/ 3592009 w 4605340"/>
                  <a:gd name="connsiteY22" fmla="*/ 1008152 h 2120245"/>
                  <a:gd name="connsiteX23" fmla="*/ 3564392 w 4605340"/>
                  <a:gd name="connsiteY23" fmla="*/ 996172 h 2120245"/>
                  <a:gd name="connsiteX24" fmla="*/ 3549096 w 4605340"/>
                  <a:gd name="connsiteY24" fmla="*/ 964421 h 2120245"/>
                  <a:gd name="connsiteX25" fmla="*/ 3468674 w 4605340"/>
                  <a:gd name="connsiteY25" fmla="*/ 832043 h 2120245"/>
                  <a:gd name="connsiteX26" fmla="*/ 947740 w 4605340"/>
                  <a:gd name="connsiteY26" fmla="*/ 832043 h 2120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605340" h="2120245">
                    <a:moveTo>
                      <a:pt x="2910418" y="832046"/>
                    </a:moveTo>
                    <a:lnTo>
                      <a:pt x="3468674" y="832046"/>
                    </a:lnTo>
                    <a:lnTo>
                      <a:pt x="3549096" y="964424"/>
                    </a:lnTo>
                    <a:lnTo>
                      <a:pt x="3564392" y="996175"/>
                    </a:lnTo>
                    <a:lnTo>
                      <a:pt x="3475056" y="957424"/>
                    </a:lnTo>
                    <a:cubicBezTo>
                      <a:pt x="3316447" y="894881"/>
                      <a:pt x="3147427" y="853007"/>
                      <a:pt x="2971315" y="835122"/>
                    </a:cubicBezTo>
                    <a:lnTo>
                      <a:pt x="2910431" y="832048"/>
                    </a:lnTo>
                    <a:close/>
                    <a:moveTo>
                      <a:pt x="0" y="1"/>
                    </a:moveTo>
                    <a:lnTo>
                      <a:pt x="947738" y="1"/>
                    </a:lnTo>
                    <a:lnTo>
                      <a:pt x="947738" y="45720"/>
                    </a:lnTo>
                    <a:lnTo>
                      <a:pt x="947737" y="45720"/>
                    </a:lnTo>
                    <a:lnTo>
                      <a:pt x="947737" y="832044"/>
                    </a:lnTo>
                    <a:lnTo>
                      <a:pt x="0" y="832044"/>
                    </a:lnTo>
                    <a:close/>
                    <a:moveTo>
                      <a:pt x="947740" y="0"/>
                    </a:moveTo>
                    <a:lnTo>
                      <a:pt x="3470350" y="0"/>
                    </a:lnTo>
                    <a:lnTo>
                      <a:pt x="3470350" y="832043"/>
                    </a:lnTo>
                    <a:lnTo>
                      <a:pt x="4308648" y="832043"/>
                    </a:lnTo>
                    <a:lnTo>
                      <a:pt x="4384614" y="957086"/>
                    </a:lnTo>
                    <a:cubicBezTo>
                      <a:pt x="4525381" y="1216215"/>
                      <a:pt x="4605340" y="1513171"/>
                      <a:pt x="4605340" y="1828801"/>
                    </a:cubicBezTo>
                    <a:cubicBezTo>
                      <a:pt x="4605340" y="1891927"/>
                      <a:pt x="4602142" y="1954306"/>
                      <a:pt x="4595898" y="2015785"/>
                    </a:cubicBezTo>
                    <a:lnTo>
                      <a:pt x="4579956" y="2120245"/>
                    </a:lnTo>
                    <a:lnTo>
                      <a:pt x="4531836" y="1988772"/>
                    </a:lnTo>
                    <a:cubicBezTo>
                      <a:pt x="4349583" y="1557878"/>
                      <a:pt x="4013299" y="1207996"/>
                      <a:pt x="3592009" y="1008152"/>
                    </a:cubicBezTo>
                    <a:lnTo>
                      <a:pt x="3564392" y="996172"/>
                    </a:lnTo>
                    <a:lnTo>
                      <a:pt x="3549096" y="964421"/>
                    </a:lnTo>
                    <a:lnTo>
                      <a:pt x="3468674" y="832043"/>
                    </a:lnTo>
                    <a:lnTo>
                      <a:pt x="947740" y="832043"/>
                    </a:lnTo>
                    <a:close/>
                  </a:path>
                </a:pathLst>
              </a:custGeom>
              <a:solidFill>
                <a:srgbClr val="73A76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61" name="ïṣļiḑè"/>
              <p:cNvSpPr/>
              <p:nvPr/>
            </p:nvSpPr>
            <p:spPr>
              <a:xfrm>
                <a:off x="5362862" y="2698944"/>
                <a:ext cx="2536557" cy="2381056"/>
              </a:xfrm>
              <a:custGeom>
                <a:avLst/>
                <a:gdLst>
                  <a:gd name="connsiteX0" fmla="*/ 867032 w 2536557"/>
                  <a:gd name="connsiteY0" fmla="*/ 0 h 2381056"/>
                  <a:gd name="connsiteX1" fmla="*/ 927916 w 2536557"/>
                  <a:gd name="connsiteY1" fmla="*/ 3074 h 2381056"/>
                  <a:gd name="connsiteX2" fmla="*/ 2488437 w 2536557"/>
                  <a:gd name="connsiteY2" fmla="*/ 1156727 h 2381056"/>
                  <a:gd name="connsiteX3" fmla="*/ 2536557 w 2536557"/>
                  <a:gd name="connsiteY3" fmla="*/ 1288200 h 2381056"/>
                  <a:gd name="connsiteX4" fmla="*/ 2524786 w 2536557"/>
                  <a:gd name="connsiteY4" fmla="*/ 1365323 h 2381056"/>
                  <a:gd name="connsiteX5" fmla="*/ 2115984 w 2536557"/>
                  <a:gd name="connsiteY5" fmla="*/ 2193570 h 2381056"/>
                  <a:gd name="connsiteX6" fmla="*/ 2014147 w 2536557"/>
                  <a:gd name="connsiteY6" fmla="*/ 2301668 h 2381056"/>
                  <a:gd name="connsiteX7" fmla="*/ 1855915 w 2536557"/>
                  <a:gd name="connsiteY7" fmla="*/ 2342353 h 2381056"/>
                  <a:gd name="connsiteX8" fmla="*/ 1471991 w 2536557"/>
                  <a:gd name="connsiteY8" fmla="*/ 2381056 h 2381056"/>
                  <a:gd name="connsiteX9" fmla="*/ 2001 w 2536557"/>
                  <a:gd name="connsiteY9" fmla="*/ 1687813 h 2381056"/>
                  <a:gd name="connsiteX10" fmla="*/ 0 w 2536557"/>
                  <a:gd name="connsiteY10" fmla="*/ 1685137 h 2381056"/>
                  <a:gd name="connsiteX11" fmla="*/ 21312 w 2536557"/>
                  <a:gd name="connsiteY11" fmla="*/ 1708586 h 2381056"/>
                  <a:gd name="connsiteX12" fmla="*/ 733141 w 2536557"/>
                  <a:gd name="connsiteY12" fmla="*/ 2003435 h 2381056"/>
                  <a:gd name="connsiteX13" fmla="*/ 1739820 w 2536557"/>
                  <a:gd name="connsiteY13" fmla="*/ 996756 h 2381056"/>
                  <a:gd name="connsiteX14" fmla="*/ 936022 w 2536557"/>
                  <a:gd name="connsiteY14" fmla="*/ 10529 h 2381056"/>
                  <a:gd name="connsiteX15" fmla="*/ 867032 w 2536557"/>
                  <a:gd name="connsiteY15" fmla="*/ 0 h 2381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6557" h="2381056">
                    <a:moveTo>
                      <a:pt x="867032" y="0"/>
                    </a:moveTo>
                    <a:lnTo>
                      <a:pt x="927916" y="3074"/>
                    </a:lnTo>
                    <a:cubicBezTo>
                      <a:pt x="1632362" y="74615"/>
                      <a:pt x="2223342" y="529972"/>
                      <a:pt x="2488437" y="1156727"/>
                    </a:cubicBezTo>
                    <a:lnTo>
                      <a:pt x="2536557" y="1288200"/>
                    </a:lnTo>
                    <a:lnTo>
                      <a:pt x="2524786" y="1365323"/>
                    </a:lnTo>
                    <a:cubicBezTo>
                      <a:pt x="2460838" y="1677831"/>
                      <a:pt x="2317181" y="1961303"/>
                      <a:pt x="2115984" y="2193570"/>
                    </a:cubicBezTo>
                    <a:lnTo>
                      <a:pt x="2014147" y="2301668"/>
                    </a:lnTo>
                    <a:lnTo>
                      <a:pt x="1855915" y="2342353"/>
                    </a:lnTo>
                    <a:cubicBezTo>
                      <a:pt x="1731904" y="2367730"/>
                      <a:pt x="1603504" y="2381056"/>
                      <a:pt x="1471991" y="2381056"/>
                    </a:cubicBezTo>
                    <a:cubicBezTo>
                      <a:pt x="880184" y="2381056"/>
                      <a:pt x="351406" y="2111194"/>
                      <a:pt x="2001" y="1687813"/>
                    </a:cubicBezTo>
                    <a:lnTo>
                      <a:pt x="0" y="1685137"/>
                    </a:lnTo>
                    <a:lnTo>
                      <a:pt x="21312" y="1708586"/>
                    </a:lnTo>
                    <a:cubicBezTo>
                      <a:pt x="203485" y="1890759"/>
                      <a:pt x="455155" y="2003435"/>
                      <a:pt x="733141" y="2003435"/>
                    </a:cubicBezTo>
                    <a:cubicBezTo>
                      <a:pt x="1289115" y="2003435"/>
                      <a:pt x="1739820" y="1552730"/>
                      <a:pt x="1739820" y="996756"/>
                    </a:cubicBezTo>
                    <a:cubicBezTo>
                      <a:pt x="1739820" y="510280"/>
                      <a:pt x="1394749" y="104398"/>
                      <a:pt x="936022" y="10529"/>
                    </a:cubicBezTo>
                    <a:lnTo>
                      <a:pt x="867032" y="0"/>
                    </a:lnTo>
                    <a:close/>
                  </a:path>
                </a:pathLst>
              </a:custGeom>
              <a:solidFill>
                <a:srgbClr val="CFE4D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62" name="íṩlíḓe"/>
              <p:cNvSpPr/>
              <p:nvPr/>
            </p:nvSpPr>
            <p:spPr>
              <a:xfrm>
                <a:off x="4292588" y="2698945"/>
                <a:ext cx="3084421" cy="2825555"/>
              </a:xfrm>
              <a:custGeom>
                <a:avLst/>
                <a:gdLst>
                  <a:gd name="connsiteX0" fmla="*/ 1669524 w 3084421"/>
                  <a:gd name="connsiteY0" fmla="*/ 0 h 2825555"/>
                  <a:gd name="connsiteX1" fmla="*/ 1600534 w 3084421"/>
                  <a:gd name="connsiteY1" fmla="*/ 10529 h 2825555"/>
                  <a:gd name="connsiteX2" fmla="*/ 796736 w 3084421"/>
                  <a:gd name="connsiteY2" fmla="*/ 996756 h 2825555"/>
                  <a:gd name="connsiteX3" fmla="*/ 875846 w 3084421"/>
                  <a:gd name="connsiteY3" fmla="*/ 1388601 h 2825555"/>
                  <a:gd name="connsiteX4" fmla="*/ 898510 w 3084421"/>
                  <a:gd name="connsiteY4" fmla="*/ 1435648 h 2825555"/>
                  <a:gd name="connsiteX5" fmla="*/ 898512 w 3084421"/>
                  <a:gd name="connsiteY5" fmla="*/ 1435652 h 2825555"/>
                  <a:gd name="connsiteX6" fmla="*/ 898516 w 3084421"/>
                  <a:gd name="connsiteY6" fmla="*/ 1435660 h 2825555"/>
                  <a:gd name="connsiteX7" fmla="*/ 962608 w 3084421"/>
                  <a:gd name="connsiteY7" fmla="*/ 1541158 h 2825555"/>
                  <a:gd name="connsiteX8" fmla="*/ 1070269 w 3084421"/>
                  <a:gd name="connsiteY8" fmla="*/ 1685130 h 2825555"/>
                  <a:gd name="connsiteX9" fmla="*/ 1070274 w 3084421"/>
                  <a:gd name="connsiteY9" fmla="*/ 1685136 h 2825555"/>
                  <a:gd name="connsiteX10" fmla="*/ 1072275 w 3084421"/>
                  <a:gd name="connsiteY10" fmla="*/ 1687812 h 2825555"/>
                  <a:gd name="connsiteX11" fmla="*/ 2542265 w 3084421"/>
                  <a:gd name="connsiteY11" fmla="*/ 2381055 h 2825555"/>
                  <a:gd name="connsiteX12" fmla="*/ 2926189 w 3084421"/>
                  <a:gd name="connsiteY12" fmla="*/ 2342352 h 2825555"/>
                  <a:gd name="connsiteX13" fmla="*/ 3084421 w 3084421"/>
                  <a:gd name="connsiteY13" fmla="*/ 2301667 h 2825555"/>
                  <a:gd name="connsiteX14" fmla="*/ 3080967 w 3084421"/>
                  <a:gd name="connsiteY14" fmla="*/ 2305333 h 2825555"/>
                  <a:gd name="connsiteX15" fmla="*/ 1803415 w 3084421"/>
                  <a:gd name="connsiteY15" fmla="*/ 2825555 h 2825555"/>
                  <a:gd name="connsiteX16" fmla="*/ 11770 w 3084421"/>
                  <a:gd name="connsiteY16" fmla="*/ 1365322 h 2825555"/>
                  <a:gd name="connsiteX17" fmla="*/ 0 w 3084421"/>
                  <a:gd name="connsiteY17" fmla="*/ 1288199 h 2825555"/>
                  <a:gd name="connsiteX18" fmla="*/ 48119 w 3084421"/>
                  <a:gd name="connsiteY18" fmla="*/ 1156726 h 2825555"/>
                  <a:gd name="connsiteX19" fmla="*/ 472633 w 3084421"/>
                  <a:gd name="connsiteY19" fmla="*/ 535137 h 2825555"/>
                  <a:gd name="connsiteX20" fmla="*/ 641582 w 3084421"/>
                  <a:gd name="connsiteY20" fmla="*/ 390557 h 2825555"/>
                  <a:gd name="connsiteX21" fmla="*/ 637265 w 3084421"/>
                  <a:gd name="connsiteY21" fmla="*/ 476055 h 2825555"/>
                  <a:gd name="connsiteX22" fmla="*/ 637265 w 3084421"/>
                  <a:gd name="connsiteY22" fmla="*/ 476056 h 2825555"/>
                  <a:gd name="connsiteX23" fmla="*/ 641582 w 3084421"/>
                  <a:gd name="connsiteY23" fmla="*/ 390558 h 2825555"/>
                  <a:gd name="connsiteX24" fmla="*/ 663624 w 3084421"/>
                  <a:gd name="connsiteY24" fmla="*/ 371695 h 2825555"/>
                  <a:gd name="connsiteX25" fmla="*/ 1608640 w 3084421"/>
                  <a:gd name="connsiteY25" fmla="*/ 3074 h 2825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84421" h="2825555">
                    <a:moveTo>
                      <a:pt x="1669524" y="0"/>
                    </a:moveTo>
                    <a:lnTo>
                      <a:pt x="1600534" y="10529"/>
                    </a:lnTo>
                    <a:cubicBezTo>
                      <a:pt x="1141808" y="104398"/>
                      <a:pt x="796736" y="510280"/>
                      <a:pt x="796736" y="996756"/>
                    </a:cubicBezTo>
                    <a:cubicBezTo>
                      <a:pt x="796736" y="1135750"/>
                      <a:pt x="824905" y="1268164"/>
                      <a:pt x="875846" y="1388601"/>
                    </a:cubicBezTo>
                    <a:lnTo>
                      <a:pt x="898510" y="1435648"/>
                    </a:lnTo>
                    <a:lnTo>
                      <a:pt x="898512" y="1435652"/>
                    </a:lnTo>
                    <a:lnTo>
                      <a:pt x="898516" y="1435660"/>
                    </a:lnTo>
                    <a:lnTo>
                      <a:pt x="962608" y="1541158"/>
                    </a:lnTo>
                    <a:lnTo>
                      <a:pt x="1070269" y="1685130"/>
                    </a:lnTo>
                    <a:lnTo>
                      <a:pt x="1070274" y="1685136"/>
                    </a:lnTo>
                    <a:lnTo>
                      <a:pt x="1072275" y="1687812"/>
                    </a:lnTo>
                    <a:cubicBezTo>
                      <a:pt x="1421680" y="2111193"/>
                      <a:pt x="1950458" y="2381055"/>
                      <a:pt x="2542265" y="2381055"/>
                    </a:cubicBezTo>
                    <a:cubicBezTo>
                      <a:pt x="2673778" y="2381055"/>
                      <a:pt x="2802178" y="2367729"/>
                      <a:pt x="2926189" y="2342352"/>
                    </a:cubicBezTo>
                    <a:lnTo>
                      <a:pt x="3084421" y="2301667"/>
                    </a:lnTo>
                    <a:lnTo>
                      <a:pt x="3080967" y="2305333"/>
                    </a:lnTo>
                    <a:cubicBezTo>
                      <a:pt x="2751326" y="2627207"/>
                      <a:pt x="2300534" y="2825555"/>
                      <a:pt x="1803415" y="2825555"/>
                    </a:cubicBezTo>
                    <a:cubicBezTo>
                      <a:pt x="919649" y="2825555"/>
                      <a:pt x="182299" y="2198676"/>
                      <a:pt x="11770" y="1365322"/>
                    </a:cubicBezTo>
                    <a:lnTo>
                      <a:pt x="0" y="1288199"/>
                    </a:lnTo>
                    <a:lnTo>
                      <a:pt x="48119" y="1156726"/>
                    </a:lnTo>
                    <a:cubicBezTo>
                      <a:pt x="147530" y="921693"/>
                      <a:pt x="292768" y="710763"/>
                      <a:pt x="472633" y="535137"/>
                    </a:cubicBezTo>
                    <a:lnTo>
                      <a:pt x="641582" y="390557"/>
                    </a:lnTo>
                    <a:lnTo>
                      <a:pt x="637265" y="476055"/>
                    </a:lnTo>
                    <a:lnTo>
                      <a:pt x="637265" y="476056"/>
                    </a:lnTo>
                    <a:lnTo>
                      <a:pt x="641582" y="390558"/>
                    </a:lnTo>
                    <a:lnTo>
                      <a:pt x="663624" y="371695"/>
                    </a:lnTo>
                    <a:cubicBezTo>
                      <a:pt x="932561" y="170569"/>
                      <a:pt x="1256418" y="38845"/>
                      <a:pt x="1608640" y="3074"/>
                    </a:cubicBezTo>
                    <a:close/>
                  </a:path>
                </a:pathLst>
              </a:custGeom>
              <a:solidFill>
                <a:srgbClr val="94BC9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63" name="iṧ1ïďe"/>
              <p:cNvSpPr/>
              <p:nvPr/>
            </p:nvSpPr>
            <p:spPr>
              <a:xfrm>
                <a:off x="4267200" y="1866900"/>
                <a:ext cx="4605339" cy="2120245"/>
              </a:xfrm>
              <a:custGeom>
                <a:avLst/>
                <a:gdLst>
                  <a:gd name="connsiteX0" fmla="*/ 1445492 w 4605339"/>
                  <a:gd name="connsiteY0" fmla="*/ 40946 h 2120245"/>
                  <a:gd name="connsiteX1" fmla="*/ 1445493 w 4605339"/>
                  <a:gd name="connsiteY1" fmla="*/ 40946 h 2120245"/>
                  <a:gd name="connsiteX2" fmla="*/ 1492769 w 4605339"/>
                  <a:gd name="connsiteY2" fmla="*/ 53102 h 2120245"/>
                  <a:gd name="connsiteX3" fmla="*/ 2505936 w 4605339"/>
                  <a:gd name="connsiteY3" fmla="*/ 807354 h 2120245"/>
                  <a:gd name="connsiteX4" fmla="*/ 2520935 w 4605339"/>
                  <a:gd name="connsiteY4" fmla="*/ 832043 h 2120245"/>
                  <a:gd name="connsiteX5" fmla="*/ 2520934 w 4605339"/>
                  <a:gd name="connsiteY5" fmla="*/ 832043 h 2120245"/>
                  <a:gd name="connsiteX6" fmla="*/ 2520934 w 4605339"/>
                  <a:gd name="connsiteY6" fmla="*/ 832044 h 2120245"/>
                  <a:gd name="connsiteX7" fmla="*/ 1962686 w 4605339"/>
                  <a:gd name="connsiteY7" fmla="*/ 832044 h 2120245"/>
                  <a:gd name="connsiteX8" fmla="*/ 1962692 w 4605339"/>
                  <a:gd name="connsiteY8" fmla="*/ 832045 h 2120245"/>
                  <a:gd name="connsiteX9" fmla="*/ 1962672 w 4605339"/>
                  <a:gd name="connsiteY9" fmla="*/ 832044 h 2120245"/>
                  <a:gd name="connsiteX10" fmla="*/ 1694930 w 4605339"/>
                  <a:gd name="connsiteY10" fmla="*/ 832044 h 2120245"/>
                  <a:gd name="connsiteX11" fmla="*/ 1694910 w 4605339"/>
                  <a:gd name="connsiteY11" fmla="*/ 832045 h 2120245"/>
                  <a:gd name="connsiteX12" fmla="*/ 1694916 w 4605339"/>
                  <a:gd name="connsiteY12" fmla="*/ 832044 h 2120245"/>
                  <a:gd name="connsiteX13" fmla="*/ 1694909 w 4605339"/>
                  <a:gd name="connsiteY13" fmla="*/ 832045 h 2120245"/>
                  <a:gd name="connsiteX14" fmla="*/ 1634025 w 4605339"/>
                  <a:gd name="connsiteY14" fmla="*/ 835119 h 2120245"/>
                  <a:gd name="connsiteX15" fmla="*/ 73504 w 4605339"/>
                  <a:gd name="connsiteY15" fmla="*/ 1988772 h 2120245"/>
                  <a:gd name="connsiteX16" fmla="*/ 25385 w 4605339"/>
                  <a:gd name="connsiteY16" fmla="*/ 2120245 h 2120245"/>
                  <a:gd name="connsiteX17" fmla="*/ 9442 w 4605339"/>
                  <a:gd name="connsiteY17" fmla="*/ 2015785 h 2120245"/>
                  <a:gd name="connsiteX18" fmla="*/ 0 w 4605339"/>
                  <a:gd name="connsiteY18" fmla="*/ 1828801 h 2120245"/>
                  <a:gd name="connsiteX19" fmla="*/ 1284971 w 4605339"/>
                  <a:gd name="connsiteY19" fmla="*/ 82220 h 2120245"/>
                  <a:gd name="connsiteX20" fmla="*/ 1445492 w 4605339"/>
                  <a:gd name="connsiteY20" fmla="*/ 40946 h 2120245"/>
                  <a:gd name="connsiteX21" fmla="*/ 1445492 w 4605339"/>
                  <a:gd name="connsiteY21" fmla="*/ 40947 h 2120245"/>
                  <a:gd name="connsiteX22" fmla="*/ 1445515 w 4605339"/>
                  <a:gd name="connsiteY22" fmla="*/ 40953 h 2120245"/>
                  <a:gd name="connsiteX23" fmla="*/ 1771651 w 4605339"/>
                  <a:gd name="connsiteY23" fmla="*/ 0 h 2120245"/>
                  <a:gd name="connsiteX24" fmla="*/ 1828801 w 4605339"/>
                  <a:gd name="connsiteY24" fmla="*/ 0 h 2120245"/>
                  <a:gd name="connsiteX25" fmla="*/ 3657601 w 4605339"/>
                  <a:gd name="connsiteY25" fmla="*/ 0 h 2120245"/>
                  <a:gd name="connsiteX26" fmla="*/ 4605339 w 4605339"/>
                  <a:gd name="connsiteY26" fmla="*/ 0 h 2120245"/>
                  <a:gd name="connsiteX27" fmla="*/ 4605339 w 4605339"/>
                  <a:gd name="connsiteY27" fmla="*/ 45719 h 2120245"/>
                  <a:gd name="connsiteX28" fmla="*/ 4605338 w 4605339"/>
                  <a:gd name="connsiteY28" fmla="*/ 45719 h 2120245"/>
                  <a:gd name="connsiteX29" fmla="*/ 4605338 w 4605339"/>
                  <a:gd name="connsiteY29" fmla="*/ 832043 h 2120245"/>
                  <a:gd name="connsiteX30" fmla="*/ 3657601 w 4605339"/>
                  <a:gd name="connsiteY30" fmla="*/ 832043 h 2120245"/>
                  <a:gd name="connsiteX31" fmla="*/ 3360909 w 4605339"/>
                  <a:gd name="connsiteY31" fmla="*/ 832043 h 2120245"/>
                  <a:gd name="connsiteX32" fmla="*/ 3360909 w 4605339"/>
                  <a:gd name="connsiteY32" fmla="*/ 832042 h 2120245"/>
                  <a:gd name="connsiteX33" fmla="*/ 2520935 w 4605339"/>
                  <a:gd name="connsiteY33" fmla="*/ 832042 h 2120245"/>
                  <a:gd name="connsiteX34" fmla="*/ 2505936 w 4605339"/>
                  <a:gd name="connsiteY34" fmla="*/ 807353 h 2120245"/>
                  <a:gd name="connsiteX35" fmla="*/ 1492769 w 4605339"/>
                  <a:gd name="connsiteY35" fmla="*/ 53101 h 2120245"/>
                  <a:gd name="connsiteX36" fmla="*/ 1445497 w 4605339"/>
                  <a:gd name="connsiteY36" fmla="*/ 40946 h 2120245"/>
                  <a:gd name="connsiteX37" fmla="*/ 1445493 w 4605339"/>
                  <a:gd name="connsiteY37" fmla="*/ 40946 h 2120245"/>
                  <a:gd name="connsiteX38" fmla="*/ 1445495 w 4605339"/>
                  <a:gd name="connsiteY38" fmla="*/ 40945 h 2120245"/>
                  <a:gd name="connsiteX39" fmla="*/ 1445497 w 4605339"/>
                  <a:gd name="connsiteY39" fmla="*/ 40945 h 2120245"/>
                  <a:gd name="connsiteX40" fmla="*/ 1460234 w 4605339"/>
                  <a:gd name="connsiteY40" fmla="*/ 37156 h 2120245"/>
                  <a:gd name="connsiteX41" fmla="*/ 1641817 w 4605339"/>
                  <a:gd name="connsiteY41" fmla="*/ 9443 h 2120245"/>
                  <a:gd name="connsiteX42" fmla="*/ 1771651 w 4605339"/>
                  <a:gd name="connsiteY42" fmla="*/ 2887 h 2120245"/>
                  <a:gd name="connsiteX43" fmla="*/ 1771651 w 4605339"/>
                  <a:gd name="connsiteY43" fmla="*/ 2886 h 2120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4605339" h="2120245">
                    <a:moveTo>
                      <a:pt x="1445492" y="40946"/>
                    </a:moveTo>
                    <a:lnTo>
                      <a:pt x="1445493" y="40946"/>
                    </a:lnTo>
                    <a:lnTo>
                      <a:pt x="1492769" y="53102"/>
                    </a:lnTo>
                    <a:cubicBezTo>
                      <a:pt x="1910327" y="182977"/>
                      <a:pt x="2266297" y="452640"/>
                      <a:pt x="2505936" y="807354"/>
                    </a:cubicBezTo>
                    <a:lnTo>
                      <a:pt x="2520935" y="832043"/>
                    </a:lnTo>
                    <a:lnTo>
                      <a:pt x="2520934" y="832043"/>
                    </a:lnTo>
                    <a:lnTo>
                      <a:pt x="2520934" y="832044"/>
                    </a:lnTo>
                    <a:lnTo>
                      <a:pt x="1962686" y="832044"/>
                    </a:lnTo>
                    <a:lnTo>
                      <a:pt x="1962692" y="832045"/>
                    </a:lnTo>
                    <a:lnTo>
                      <a:pt x="1962672" y="832044"/>
                    </a:lnTo>
                    <a:lnTo>
                      <a:pt x="1694930" y="832044"/>
                    </a:lnTo>
                    <a:lnTo>
                      <a:pt x="1694910" y="832045"/>
                    </a:lnTo>
                    <a:lnTo>
                      <a:pt x="1694916" y="832044"/>
                    </a:lnTo>
                    <a:lnTo>
                      <a:pt x="1694909" y="832045"/>
                    </a:lnTo>
                    <a:lnTo>
                      <a:pt x="1634025" y="835119"/>
                    </a:lnTo>
                    <a:cubicBezTo>
                      <a:pt x="929580" y="906660"/>
                      <a:pt x="338600" y="1362017"/>
                      <a:pt x="73504" y="1988772"/>
                    </a:cubicBezTo>
                    <a:lnTo>
                      <a:pt x="25385" y="2120245"/>
                    </a:lnTo>
                    <a:lnTo>
                      <a:pt x="9442" y="2015785"/>
                    </a:lnTo>
                    <a:cubicBezTo>
                      <a:pt x="3199" y="1954306"/>
                      <a:pt x="0" y="1891927"/>
                      <a:pt x="0" y="1828801"/>
                    </a:cubicBezTo>
                    <a:cubicBezTo>
                      <a:pt x="0" y="1008162"/>
                      <a:pt x="540524" y="313767"/>
                      <a:pt x="1284971" y="82220"/>
                    </a:cubicBezTo>
                    <a:lnTo>
                      <a:pt x="1445492" y="40946"/>
                    </a:lnTo>
                    <a:lnTo>
                      <a:pt x="1445492" y="40947"/>
                    </a:lnTo>
                    <a:lnTo>
                      <a:pt x="1445515" y="40953"/>
                    </a:lnTo>
                    <a:close/>
                    <a:moveTo>
                      <a:pt x="1771651" y="0"/>
                    </a:moveTo>
                    <a:lnTo>
                      <a:pt x="1828801" y="0"/>
                    </a:lnTo>
                    <a:lnTo>
                      <a:pt x="3657601" y="0"/>
                    </a:lnTo>
                    <a:lnTo>
                      <a:pt x="4605339" y="0"/>
                    </a:lnTo>
                    <a:lnTo>
                      <a:pt x="4605339" y="45719"/>
                    </a:lnTo>
                    <a:lnTo>
                      <a:pt x="4605338" y="45719"/>
                    </a:lnTo>
                    <a:lnTo>
                      <a:pt x="4605338" y="832043"/>
                    </a:lnTo>
                    <a:lnTo>
                      <a:pt x="3657601" y="832043"/>
                    </a:lnTo>
                    <a:lnTo>
                      <a:pt x="3360909" y="832043"/>
                    </a:lnTo>
                    <a:lnTo>
                      <a:pt x="3360909" y="832042"/>
                    </a:lnTo>
                    <a:lnTo>
                      <a:pt x="2520935" y="832042"/>
                    </a:lnTo>
                    <a:lnTo>
                      <a:pt x="2505936" y="807353"/>
                    </a:lnTo>
                    <a:cubicBezTo>
                      <a:pt x="2266297" y="452639"/>
                      <a:pt x="1910327" y="182976"/>
                      <a:pt x="1492769" y="53101"/>
                    </a:cubicBezTo>
                    <a:lnTo>
                      <a:pt x="1445497" y="40946"/>
                    </a:lnTo>
                    <a:lnTo>
                      <a:pt x="1445493" y="40946"/>
                    </a:lnTo>
                    <a:lnTo>
                      <a:pt x="1445495" y="40945"/>
                    </a:lnTo>
                    <a:lnTo>
                      <a:pt x="1445497" y="40945"/>
                    </a:lnTo>
                    <a:lnTo>
                      <a:pt x="1460234" y="37156"/>
                    </a:lnTo>
                    <a:cubicBezTo>
                      <a:pt x="1519760" y="24976"/>
                      <a:pt x="1580338" y="15687"/>
                      <a:pt x="1641817" y="9443"/>
                    </a:cubicBezTo>
                    <a:lnTo>
                      <a:pt x="1771651" y="2887"/>
                    </a:lnTo>
                    <a:lnTo>
                      <a:pt x="1771651" y="2886"/>
                    </a:lnTo>
                    <a:close/>
                  </a:path>
                </a:pathLst>
              </a:custGeom>
              <a:solidFill>
                <a:srgbClr val="4D7848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  <p:sp>
          <p:nvSpPr>
            <p:cNvPr id="56" name="îsḻídê"/>
            <p:cNvSpPr/>
            <p:nvPr/>
          </p:nvSpPr>
          <p:spPr bwMode="auto">
            <a:xfrm>
              <a:off x="8206291" y="2168801"/>
              <a:ext cx="359303" cy="231287"/>
            </a:xfrm>
            <a:custGeom>
              <a:avLst/>
              <a:gdLst>
                <a:gd name="connsiteX0" fmla="*/ 143953 w 607639"/>
                <a:gd name="connsiteY0" fmla="*/ 239428 h 391144"/>
                <a:gd name="connsiteX1" fmla="*/ 223838 w 607639"/>
                <a:gd name="connsiteY1" fmla="*/ 239428 h 391144"/>
                <a:gd name="connsiteX2" fmla="*/ 239851 w 607639"/>
                <a:gd name="connsiteY2" fmla="*/ 239428 h 391144"/>
                <a:gd name="connsiteX3" fmla="*/ 239851 w 607639"/>
                <a:gd name="connsiteY3" fmla="*/ 287271 h 391144"/>
                <a:gd name="connsiteX4" fmla="*/ 223838 w 607639"/>
                <a:gd name="connsiteY4" fmla="*/ 287271 h 391144"/>
                <a:gd name="connsiteX5" fmla="*/ 143953 w 607639"/>
                <a:gd name="connsiteY5" fmla="*/ 287271 h 391144"/>
                <a:gd name="connsiteX6" fmla="*/ 143953 w 607639"/>
                <a:gd name="connsiteY6" fmla="*/ 167593 h 391144"/>
                <a:gd name="connsiteX7" fmla="*/ 239851 w 607639"/>
                <a:gd name="connsiteY7" fmla="*/ 167593 h 391144"/>
                <a:gd name="connsiteX8" fmla="*/ 239851 w 607639"/>
                <a:gd name="connsiteY8" fmla="*/ 215507 h 391144"/>
                <a:gd name="connsiteX9" fmla="*/ 143953 w 607639"/>
                <a:gd name="connsiteY9" fmla="*/ 215507 h 391144"/>
                <a:gd name="connsiteX10" fmla="*/ 415772 w 607639"/>
                <a:gd name="connsiteY10" fmla="*/ 143601 h 391144"/>
                <a:gd name="connsiteX11" fmla="*/ 463686 w 607639"/>
                <a:gd name="connsiteY11" fmla="*/ 143601 h 391144"/>
                <a:gd name="connsiteX12" fmla="*/ 463686 w 607639"/>
                <a:gd name="connsiteY12" fmla="*/ 287272 h 391144"/>
                <a:gd name="connsiteX13" fmla="*/ 415772 w 607639"/>
                <a:gd name="connsiteY13" fmla="*/ 287272 h 391144"/>
                <a:gd name="connsiteX14" fmla="*/ 287836 w 607639"/>
                <a:gd name="connsiteY14" fmla="*/ 143601 h 391144"/>
                <a:gd name="connsiteX15" fmla="*/ 335820 w 607639"/>
                <a:gd name="connsiteY15" fmla="*/ 143601 h 391144"/>
                <a:gd name="connsiteX16" fmla="*/ 335820 w 607639"/>
                <a:gd name="connsiteY16" fmla="*/ 287272 h 391144"/>
                <a:gd name="connsiteX17" fmla="*/ 287836 w 607639"/>
                <a:gd name="connsiteY17" fmla="*/ 287272 h 391144"/>
                <a:gd name="connsiteX18" fmla="*/ 351769 w 607639"/>
                <a:gd name="connsiteY18" fmla="*/ 95757 h 391144"/>
                <a:gd name="connsiteX19" fmla="*/ 399683 w 607639"/>
                <a:gd name="connsiteY19" fmla="*/ 95757 h 391144"/>
                <a:gd name="connsiteX20" fmla="*/ 399683 w 607639"/>
                <a:gd name="connsiteY20" fmla="*/ 287271 h 391144"/>
                <a:gd name="connsiteX21" fmla="*/ 351769 w 607639"/>
                <a:gd name="connsiteY21" fmla="*/ 287271 h 391144"/>
                <a:gd name="connsiteX22" fmla="*/ 95948 w 607639"/>
                <a:gd name="connsiteY22" fmla="*/ 47904 h 391144"/>
                <a:gd name="connsiteX23" fmla="*/ 95948 w 607639"/>
                <a:gd name="connsiteY23" fmla="*/ 343240 h 391144"/>
                <a:gd name="connsiteX24" fmla="*/ 511691 w 607639"/>
                <a:gd name="connsiteY24" fmla="*/ 343240 h 391144"/>
                <a:gd name="connsiteX25" fmla="*/ 511691 w 607639"/>
                <a:gd name="connsiteY25" fmla="*/ 47904 h 391144"/>
                <a:gd name="connsiteX26" fmla="*/ 47974 w 607639"/>
                <a:gd name="connsiteY26" fmla="*/ 0 h 391144"/>
                <a:gd name="connsiteX27" fmla="*/ 559665 w 607639"/>
                <a:gd name="connsiteY27" fmla="*/ 0 h 391144"/>
                <a:gd name="connsiteX28" fmla="*/ 559665 w 607639"/>
                <a:gd name="connsiteY28" fmla="*/ 343240 h 391144"/>
                <a:gd name="connsiteX29" fmla="*/ 607639 w 607639"/>
                <a:gd name="connsiteY29" fmla="*/ 343240 h 391144"/>
                <a:gd name="connsiteX30" fmla="*/ 607639 w 607639"/>
                <a:gd name="connsiteY30" fmla="*/ 391144 h 391144"/>
                <a:gd name="connsiteX31" fmla="*/ 0 w 607639"/>
                <a:gd name="connsiteY31" fmla="*/ 391144 h 391144"/>
                <a:gd name="connsiteX32" fmla="*/ 0 w 607639"/>
                <a:gd name="connsiteY32" fmla="*/ 343240 h 391144"/>
                <a:gd name="connsiteX33" fmla="*/ 47974 w 607639"/>
                <a:gd name="connsiteY33" fmla="*/ 343240 h 39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7639" h="391144">
                  <a:moveTo>
                    <a:pt x="143953" y="239428"/>
                  </a:moveTo>
                  <a:lnTo>
                    <a:pt x="223838" y="239428"/>
                  </a:lnTo>
                  <a:lnTo>
                    <a:pt x="239851" y="239428"/>
                  </a:lnTo>
                  <a:lnTo>
                    <a:pt x="239851" y="287271"/>
                  </a:lnTo>
                  <a:lnTo>
                    <a:pt x="223838" y="287271"/>
                  </a:lnTo>
                  <a:lnTo>
                    <a:pt x="143953" y="287271"/>
                  </a:lnTo>
                  <a:close/>
                  <a:moveTo>
                    <a:pt x="143953" y="167593"/>
                  </a:moveTo>
                  <a:lnTo>
                    <a:pt x="239851" y="167593"/>
                  </a:lnTo>
                  <a:lnTo>
                    <a:pt x="239851" y="215507"/>
                  </a:lnTo>
                  <a:lnTo>
                    <a:pt x="143953" y="215507"/>
                  </a:lnTo>
                  <a:close/>
                  <a:moveTo>
                    <a:pt x="415772" y="143601"/>
                  </a:moveTo>
                  <a:lnTo>
                    <a:pt x="463686" y="143601"/>
                  </a:lnTo>
                  <a:lnTo>
                    <a:pt x="463686" y="287272"/>
                  </a:lnTo>
                  <a:lnTo>
                    <a:pt x="415772" y="287272"/>
                  </a:lnTo>
                  <a:close/>
                  <a:moveTo>
                    <a:pt x="287836" y="143601"/>
                  </a:moveTo>
                  <a:lnTo>
                    <a:pt x="335820" y="143601"/>
                  </a:lnTo>
                  <a:lnTo>
                    <a:pt x="335820" y="287272"/>
                  </a:lnTo>
                  <a:lnTo>
                    <a:pt x="287836" y="287272"/>
                  </a:lnTo>
                  <a:close/>
                  <a:moveTo>
                    <a:pt x="351769" y="95757"/>
                  </a:moveTo>
                  <a:lnTo>
                    <a:pt x="399683" y="95757"/>
                  </a:lnTo>
                  <a:lnTo>
                    <a:pt x="399683" y="287271"/>
                  </a:lnTo>
                  <a:lnTo>
                    <a:pt x="351769" y="287271"/>
                  </a:lnTo>
                  <a:close/>
                  <a:moveTo>
                    <a:pt x="95948" y="47904"/>
                  </a:moveTo>
                  <a:lnTo>
                    <a:pt x="95948" y="343240"/>
                  </a:lnTo>
                  <a:lnTo>
                    <a:pt x="511691" y="343240"/>
                  </a:lnTo>
                  <a:lnTo>
                    <a:pt x="511691" y="47904"/>
                  </a:lnTo>
                  <a:close/>
                  <a:moveTo>
                    <a:pt x="47974" y="0"/>
                  </a:moveTo>
                  <a:lnTo>
                    <a:pt x="559665" y="0"/>
                  </a:lnTo>
                  <a:lnTo>
                    <a:pt x="559665" y="343240"/>
                  </a:lnTo>
                  <a:lnTo>
                    <a:pt x="607639" y="343240"/>
                  </a:lnTo>
                  <a:lnTo>
                    <a:pt x="607639" y="391144"/>
                  </a:lnTo>
                  <a:lnTo>
                    <a:pt x="0" y="391144"/>
                  </a:lnTo>
                  <a:lnTo>
                    <a:pt x="0" y="343240"/>
                  </a:lnTo>
                  <a:lnTo>
                    <a:pt x="47974" y="3432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57" name="íşḷidê"/>
            <p:cNvSpPr/>
            <p:nvPr/>
          </p:nvSpPr>
          <p:spPr bwMode="auto">
            <a:xfrm>
              <a:off x="3628027" y="2100947"/>
              <a:ext cx="364294" cy="363745"/>
            </a:xfrm>
            <a:custGeom>
              <a:avLst/>
              <a:gdLst>
                <a:gd name="connsiteX0" fmla="*/ 304208 w 608415"/>
                <a:gd name="connsiteY0" fmla="*/ 175559 h 607498"/>
                <a:gd name="connsiteX1" fmla="*/ 175797 w 608415"/>
                <a:gd name="connsiteY1" fmla="*/ 303784 h 607498"/>
                <a:gd name="connsiteX2" fmla="*/ 304208 w 608415"/>
                <a:gd name="connsiteY2" fmla="*/ 432009 h 607498"/>
                <a:gd name="connsiteX3" fmla="*/ 432618 w 608415"/>
                <a:gd name="connsiteY3" fmla="*/ 303784 h 607498"/>
                <a:gd name="connsiteX4" fmla="*/ 304208 w 608415"/>
                <a:gd name="connsiteY4" fmla="*/ 175559 h 607498"/>
                <a:gd name="connsiteX5" fmla="*/ 304208 w 608415"/>
                <a:gd name="connsiteY5" fmla="*/ 157149 h 607498"/>
                <a:gd name="connsiteX6" fmla="*/ 451054 w 608415"/>
                <a:gd name="connsiteY6" fmla="*/ 303784 h 607498"/>
                <a:gd name="connsiteX7" fmla="*/ 304208 w 608415"/>
                <a:gd name="connsiteY7" fmla="*/ 450419 h 607498"/>
                <a:gd name="connsiteX8" fmla="*/ 157361 w 608415"/>
                <a:gd name="connsiteY8" fmla="*/ 303784 h 607498"/>
                <a:gd name="connsiteX9" fmla="*/ 304208 w 608415"/>
                <a:gd name="connsiteY9" fmla="*/ 157149 h 607498"/>
                <a:gd name="connsiteX10" fmla="*/ 264845 w 608415"/>
                <a:gd name="connsiteY10" fmla="*/ 18409 h 607498"/>
                <a:gd name="connsiteX11" fmla="*/ 254428 w 608415"/>
                <a:gd name="connsiteY11" fmla="*/ 28810 h 607498"/>
                <a:gd name="connsiteX12" fmla="*/ 254428 w 608415"/>
                <a:gd name="connsiteY12" fmla="*/ 75569 h 607498"/>
                <a:gd name="connsiteX13" fmla="*/ 247514 w 608415"/>
                <a:gd name="connsiteY13" fmla="*/ 84405 h 607498"/>
                <a:gd name="connsiteX14" fmla="*/ 189070 w 608415"/>
                <a:gd name="connsiteY14" fmla="*/ 108705 h 607498"/>
                <a:gd name="connsiteX15" fmla="*/ 177823 w 608415"/>
                <a:gd name="connsiteY15" fmla="*/ 107325 h 607498"/>
                <a:gd name="connsiteX16" fmla="*/ 144729 w 608415"/>
                <a:gd name="connsiteY16" fmla="*/ 74188 h 607498"/>
                <a:gd name="connsiteX17" fmla="*/ 129980 w 608415"/>
                <a:gd name="connsiteY17" fmla="*/ 74188 h 607498"/>
                <a:gd name="connsiteX18" fmla="*/ 74300 w 608415"/>
                <a:gd name="connsiteY18" fmla="*/ 129784 h 607498"/>
                <a:gd name="connsiteX19" fmla="*/ 71258 w 608415"/>
                <a:gd name="connsiteY19" fmla="*/ 137147 h 607498"/>
                <a:gd name="connsiteX20" fmla="*/ 74300 w 608415"/>
                <a:gd name="connsiteY20" fmla="*/ 144511 h 607498"/>
                <a:gd name="connsiteX21" fmla="*/ 107487 w 608415"/>
                <a:gd name="connsiteY21" fmla="*/ 177555 h 607498"/>
                <a:gd name="connsiteX22" fmla="*/ 108869 w 608415"/>
                <a:gd name="connsiteY22" fmla="*/ 188785 h 607498"/>
                <a:gd name="connsiteX23" fmla="*/ 84533 w 608415"/>
                <a:gd name="connsiteY23" fmla="*/ 247141 h 607498"/>
                <a:gd name="connsiteX24" fmla="*/ 75683 w 608415"/>
                <a:gd name="connsiteY24" fmla="*/ 254045 h 607498"/>
                <a:gd name="connsiteX25" fmla="*/ 28854 w 608415"/>
                <a:gd name="connsiteY25" fmla="*/ 254045 h 607498"/>
                <a:gd name="connsiteX26" fmla="*/ 18437 w 608415"/>
                <a:gd name="connsiteY26" fmla="*/ 264446 h 607498"/>
                <a:gd name="connsiteX27" fmla="*/ 18437 w 608415"/>
                <a:gd name="connsiteY27" fmla="*/ 343052 h 607498"/>
                <a:gd name="connsiteX28" fmla="*/ 28854 w 608415"/>
                <a:gd name="connsiteY28" fmla="*/ 353453 h 607498"/>
                <a:gd name="connsiteX29" fmla="*/ 75683 w 608415"/>
                <a:gd name="connsiteY29" fmla="*/ 353453 h 607498"/>
                <a:gd name="connsiteX30" fmla="*/ 84533 w 608415"/>
                <a:gd name="connsiteY30" fmla="*/ 360357 h 607498"/>
                <a:gd name="connsiteX31" fmla="*/ 108869 w 608415"/>
                <a:gd name="connsiteY31" fmla="*/ 418713 h 607498"/>
                <a:gd name="connsiteX32" fmla="*/ 107487 w 608415"/>
                <a:gd name="connsiteY32" fmla="*/ 429943 h 607498"/>
                <a:gd name="connsiteX33" fmla="*/ 74300 w 608415"/>
                <a:gd name="connsiteY33" fmla="*/ 462987 h 607498"/>
                <a:gd name="connsiteX34" fmla="*/ 74300 w 608415"/>
                <a:gd name="connsiteY34" fmla="*/ 477714 h 607498"/>
                <a:gd name="connsiteX35" fmla="*/ 129980 w 608415"/>
                <a:gd name="connsiteY35" fmla="*/ 533310 h 607498"/>
                <a:gd name="connsiteX36" fmla="*/ 144729 w 608415"/>
                <a:gd name="connsiteY36" fmla="*/ 533310 h 607498"/>
                <a:gd name="connsiteX37" fmla="*/ 177823 w 608415"/>
                <a:gd name="connsiteY37" fmla="*/ 500173 h 607498"/>
                <a:gd name="connsiteX38" fmla="*/ 184368 w 608415"/>
                <a:gd name="connsiteY38" fmla="*/ 497504 h 607498"/>
                <a:gd name="connsiteX39" fmla="*/ 189070 w 608415"/>
                <a:gd name="connsiteY39" fmla="*/ 498793 h 607498"/>
                <a:gd name="connsiteX40" fmla="*/ 247514 w 608415"/>
                <a:gd name="connsiteY40" fmla="*/ 523093 h 607498"/>
                <a:gd name="connsiteX41" fmla="*/ 254428 w 608415"/>
                <a:gd name="connsiteY41" fmla="*/ 531929 h 607498"/>
                <a:gd name="connsiteX42" fmla="*/ 254428 w 608415"/>
                <a:gd name="connsiteY42" fmla="*/ 578688 h 607498"/>
                <a:gd name="connsiteX43" fmla="*/ 264845 w 608415"/>
                <a:gd name="connsiteY43" fmla="*/ 589089 h 607498"/>
                <a:gd name="connsiteX44" fmla="*/ 343570 w 608415"/>
                <a:gd name="connsiteY44" fmla="*/ 589089 h 607498"/>
                <a:gd name="connsiteX45" fmla="*/ 353987 w 608415"/>
                <a:gd name="connsiteY45" fmla="*/ 578688 h 607498"/>
                <a:gd name="connsiteX46" fmla="*/ 353987 w 608415"/>
                <a:gd name="connsiteY46" fmla="*/ 531929 h 607498"/>
                <a:gd name="connsiteX47" fmla="*/ 360901 w 608415"/>
                <a:gd name="connsiteY47" fmla="*/ 523001 h 607498"/>
                <a:gd name="connsiteX48" fmla="*/ 419345 w 608415"/>
                <a:gd name="connsiteY48" fmla="*/ 498793 h 607498"/>
                <a:gd name="connsiteX49" fmla="*/ 430592 w 608415"/>
                <a:gd name="connsiteY49" fmla="*/ 500173 h 607498"/>
                <a:gd name="connsiteX50" fmla="*/ 463686 w 608415"/>
                <a:gd name="connsiteY50" fmla="*/ 533310 h 607498"/>
                <a:gd name="connsiteX51" fmla="*/ 478435 w 608415"/>
                <a:gd name="connsiteY51" fmla="*/ 533310 h 607498"/>
                <a:gd name="connsiteX52" fmla="*/ 534115 w 608415"/>
                <a:gd name="connsiteY52" fmla="*/ 477714 h 607498"/>
                <a:gd name="connsiteX53" fmla="*/ 534115 w 608415"/>
                <a:gd name="connsiteY53" fmla="*/ 462987 h 607498"/>
                <a:gd name="connsiteX54" fmla="*/ 500928 w 608415"/>
                <a:gd name="connsiteY54" fmla="*/ 429943 h 607498"/>
                <a:gd name="connsiteX55" fmla="*/ 499546 w 608415"/>
                <a:gd name="connsiteY55" fmla="*/ 418713 h 607498"/>
                <a:gd name="connsiteX56" fmla="*/ 523882 w 608415"/>
                <a:gd name="connsiteY56" fmla="*/ 360357 h 607498"/>
                <a:gd name="connsiteX57" fmla="*/ 532732 w 608415"/>
                <a:gd name="connsiteY57" fmla="*/ 353453 h 607498"/>
                <a:gd name="connsiteX58" fmla="*/ 579561 w 608415"/>
                <a:gd name="connsiteY58" fmla="*/ 353453 h 607498"/>
                <a:gd name="connsiteX59" fmla="*/ 589978 w 608415"/>
                <a:gd name="connsiteY59" fmla="*/ 343052 h 607498"/>
                <a:gd name="connsiteX60" fmla="*/ 589978 w 608415"/>
                <a:gd name="connsiteY60" fmla="*/ 264446 h 607498"/>
                <a:gd name="connsiteX61" fmla="*/ 579561 w 608415"/>
                <a:gd name="connsiteY61" fmla="*/ 254045 h 607498"/>
                <a:gd name="connsiteX62" fmla="*/ 532732 w 608415"/>
                <a:gd name="connsiteY62" fmla="*/ 254045 h 607498"/>
                <a:gd name="connsiteX63" fmla="*/ 523790 w 608415"/>
                <a:gd name="connsiteY63" fmla="*/ 247141 h 607498"/>
                <a:gd name="connsiteX64" fmla="*/ 499546 w 608415"/>
                <a:gd name="connsiteY64" fmla="*/ 188785 h 607498"/>
                <a:gd name="connsiteX65" fmla="*/ 500928 w 608415"/>
                <a:gd name="connsiteY65" fmla="*/ 177555 h 607498"/>
                <a:gd name="connsiteX66" fmla="*/ 534115 w 608415"/>
                <a:gd name="connsiteY66" fmla="*/ 144511 h 607498"/>
                <a:gd name="connsiteX67" fmla="*/ 537157 w 608415"/>
                <a:gd name="connsiteY67" fmla="*/ 137147 h 607498"/>
                <a:gd name="connsiteX68" fmla="*/ 534115 w 608415"/>
                <a:gd name="connsiteY68" fmla="*/ 129784 h 607498"/>
                <a:gd name="connsiteX69" fmla="*/ 478435 w 608415"/>
                <a:gd name="connsiteY69" fmla="*/ 74188 h 607498"/>
                <a:gd name="connsiteX70" fmla="*/ 463686 w 608415"/>
                <a:gd name="connsiteY70" fmla="*/ 74188 h 607498"/>
                <a:gd name="connsiteX71" fmla="*/ 430592 w 608415"/>
                <a:gd name="connsiteY71" fmla="*/ 107325 h 607498"/>
                <a:gd name="connsiteX72" fmla="*/ 419345 w 608415"/>
                <a:gd name="connsiteY72" fmla="*/ 108705 h 607498"/>
                <a:gd name="connsiteX73" fmla="*/ 360901 w 608415"/>
                <a:gd name="connsiteY73" fmla="*/ 84405 h 607498"/>
                <a:gd name="connsiteX74" fmla="*/ 353987 w 608415"/>
                <a:gd name="connsiteY74" fmla="*/ 75569 h 607498"/>
                <a:gd name="connsiteX75" fmla="*/ 353987 w 608415"/>
                <a:gd name="connsiteY75" fmla="*/ 28810 h 607498"/>
                <a:gd name="connsiteX76" fmla="*/ 343570 w 608415"/>
                <a:gd name="connsiteY76" fmla="*/ 18409 h 607498"/>
                <a:gd name="connsiteX77" fmla="*/ 264845 w 608415"/>
                <a:gd name="connsiteY77" fmla="*/ 0 h 607498"/>
                <a:gd name="connsiteX78" fmla="*/ 343570 w 608415"/>
                <a:gd name="connsiteY78" fmla="*/ 0 h 607498"/>
                <a:gd name="connsiteX79" fmla="*/ 372424 w 608415"/>
                <a:gd name="connsiteY79" fmla="*/ 28810 h 607498"/>
                <a:gd name="connsiteX80" fmla="*/ 372424 w 608415"/>
                <a:gd name="connsiteY80" fmla="*/ 68482 h 607498"/>
                <a:gd name="connsiteX81" fmla="*/ 422480 w 608415"/>
                <a:gd name="connsiteY81" fmla="*/ 89284 h 607498"/>
                <a:gd name="connsiteX82" fmla="*/ 450688 w 608415"/>
                <a:gd name="connsiteY82" fmla="*/ 61210 h 607498"/>
                <a:gd name="connsiteX83" fmla="*/ 471061 w 608415"/>
                <a:gd name="connsiteY83" fmla="*/ 52742 h 607498"/>
                <a:gd name="connsiteX84" fmla="*/ 491526 w 608415"/>
                <a:gd name="connsiteY84" fmla="*/ 61210 h 607498"/>
                <a:gd name="connsiteX85" fmla="*/ 547113 w 608415"/>
                <a:gd name="connsiteY85" fmla="*/ 116713 h 607498"/>
                <a:gd name="connsiteX86" fmla="*/ 555594 w 608415"/>
                <a:gd name="connsiteY86" fmla="*/ 137147 h 607498"/>
                <a:gd name="connsiteX87" fmla="*/ 547113 w 608415"/>
                <a:gd name="connsiteY87" fmla="*/ 157489 h 607498"/>
                <a:gd name="connsiteX88" fmla="*/ 518996 w 608415"/>
                <a:gd name="connsiteY88" fmla="*/ 185655 h 607498"/>
                <a:gd name="connsiteX89" fmla="*/ 539830 w 608415"/>
                <a:gd name="connsiteY89" fmla="*/ 235636 h 607498"/>
                <a:gd name="connsiteX90" fmla="*/ 579561 w 608415"/>
                <a:gd name="connsiteY90" fmla="*/ 235636 h 607498"/>
                <a:gd name="connsiteX91" fmla="*/ 608415 w 608415"/>
                <a:gd name="connsiteY91" fmla="*/ 264446 h 607498"/>
                <a:gd name="connsiteX92" fmla="*/ 608415 w 608415"/>
                <a:gd name="connsiteY92" fmla="*/ 343052 h 607498"/>
                <a:gd name="connsiteX93" fmla="*/ 579561 w 608415"/>
                <a:gd name="connsiteY93" fmla="*/ 371862 h 607498"/>
                <a:gd name="connsiteX94" fmla="*/ 539830 w 608415"/>
                <a:gd name="connsiteY94" fmla="*/ 371862 h 607498"/>
                <a:gd name="connsiteX95" fmla="*/ 518996 w 608415"/>
                <a:gd name="connsiteY95" fmla="*/ 421843 h 607498"/>
                <a:gd name="connsiteX96" fmla="*/ 547113 w 608415"/>
                <a:gd name="connsiteY96" fmla="*/ 450009 h 607498"/>
                <a:gd name="connsiteX97" fmla="*/ 555594 w 608415"/>
                <a:gd name="connsiteY97" fmla="*/ 470351 h 607498"/>
                <a:gd name="connsiteX98" fmla="*/ 547113 w 608415"/>
                <a:gd name="connsiteY98" fmla="*/ 490785 h 607498"/>
                <a:gd name="connsiteX99" fmla="*/ 491526 w 608415"/>
                <a:gd name="connsiteY99" fmla="*/ 546288 h 607498"/>
                <a:gd name="connsiteX100" fmla="*/ 471061 w 608415"/>
                <a:gd name="connsiteY100" fmla="*/ 554756 h 607498"/>
                <a:gd name="connsiteX101" fmla="*/ 450688 w 608415"/>
                <a:gd name="connsiteY101" fmla="*/ 546288 h 607498"/>
                <a:gd name="connsiteX102" fmla="*/ 422480 w 608415"/>
                <a:gd name="connsiteY102" fmla="*/ 518214 h 607498"/>
                <a:gd name="connsiteX103" fmla="*/ 372424 w 608415"/>
                <a:gd name="connsiteY103" fmla="*/ 539017 h 607498"/>
                <a:gd name="connsiteX104" fmla="*/ 372424 w 608415"/>
                <a:gd name="connsiteY104" fmla="*/ 578688 h 607498"/>
                <a:gd name="connsiteX105" fmla="*/ 343570 w 608415"/>
                <a:gd name="connsiteY105" fmla="*/ 607498 h 607498"/>
                <a:gd name="connsiteX106" fmla="*/ 264845 w 608415"/>
                <a:gd name="connsiteY106" fmla="*/ 607498 h 607498"/>
                <a:gd name="connsiteX107" fmla="*/ 235991 w 608415"/>
                <a:gd name="connsiteY107" fmla="*/ 578688 h 607498"/>
                <a:gd name="connsiteX108" fmla="*/ 235991 w 608415"/>
                <a:gd name="connsiteY108" fmla="*/ 539017 h 607498"/>
                <a:gd name="connsiteX109" fmla="*/ 185935 w 608415"/>
                <a:gd name="connsiteY109" fmla="*/ 518214 h 607498"/>
                <a:gd name="connsiteX110" fmla="*/ 157727 w 608415"/>
                <a:gd name="connsiteY110" fmla="*/ 546288 h 607498"/>
                <a:gd name="connsiteX111" fmla="*/ 137354 w 608415"/>
                <a:gd name="connsiteY111" fmla="*/ 554756 h 607498"/>
                <a:gd name="connsiteX112" fmla="*/ 116889 w 608415"/>
                <a:gd name="connsiteY112" fmla="*/ 546288 h 607498"/>
                <a:gd name="connsiteX113" fmla="*/ 61302 w 608415"/>
                <a:gd name="connsiteY113" fmla="*/ 490785 h 607498"/>
                <a:gd name="connsiteX114" fmla="*/ 52821 w 608415"/>
                <a:gd name="connsiteY114" fmla="*/ 470351 h 607498"/>
                <a:gd name="connsiteX115" fmla="*/ 61302 w 608415"/>
                <a:gd name="connsiteY115" fmla="*/ 450009 h 607498"/>
                <a:gd name="connsiteX116" fmla="*/ 89419 w 608415"/>
                <a:gd name="connsiteY116" fmla="*/ 421843 h 607498"/>
                <a:gd name="connsiteX117" fmla="*/ 68585 w 608415"/>
                <a:gd name="connsiteY117" fmla="*/ 371862 h 607498"/>
                <a:gd name="connsiteX118" fmla="*/ 28854 w 608415"/>
                <a:gd name="connsiteY118" fmla="*/ 371862 h 607498"/>
                <a:gd name="connsiteX119" fmla="*/ 0 w 608415"/>
                <a:gd name="connsiteY119" fmla="*/ 343052 h 607498"/>
                <a:gd name="connsiteX120" fmla="*/ 0 w 608415"/>
                <a:gd name="connsiteY120" fmla="*/ 264446 h 607498"/>
                <a:gd name="connsiteX121" fmla="*/ 28854 w 608415"/>
                <a:gd name="connsiteY121" fmla="*/ 235636 h 607498"/>
                <a:gd name="connsiteX122" fmla="*/ 68585 w 608415"/>
                <a:gd name="connsiteY122" fmla="*/ 235636 h 607498"/>
                <a:gd name="connsiteX123" fmla="*/ 89419 w 608415"/>
                <a:gd name="connsiteY123" fmla="*/ 185655 h 607498"/>
                <a:gd name="connsiteX124" fmla="*/ 61302 w 608415"/>
                <a:gd name="connsiteY124" fmla="*/ 157489 h 607498"/>
                <a:gd name="connsiteX125" fmla="*/ 52821 w 608415"/>
                <a:gd name="connsiteY125" fmla="*/ 137147 h 607498"/>
                <a:gd name="connsiteX126" fmla="*/ 61302 w 608415"/>
                <a:gd name="connsiteY126" fmla="*/ 116713 h 607498"/>
                <a:gd name="connsiteX127" fmla="*/ 116889 w 608415"/>
                <a:gd name="connsiteY127" fmla="*/ 61210 h 607498"/>
                <a:gd name="connsiteX128" fmla="*/ 137354 w 608415"/>
                <a:gd name="connsiteY128" fmla="*/ 52742 h 607498"/>
                <a:gd name="connsiteX129" fmla="*/ 157727 w 608415"/>
                <a:gd name="connsiteY129" fmla="*/ 61210 h 607498"/>
                <a:gd name="connsiteX130" fmla="*/ 185935 w 608415"/>
                <a:gd name="connsiteY130" fmla="*/ 89284 h 607498"/>
                <a:gd name="connsiteX131" fmla="*/ 235991 w 608415"/>
                <a:gd name="connsiteY131" fmla="*/ 68482 h 607498"/>
                <a:gd name="connsiteX132" fmla="*/ 235991 w 608415"/>
                <a:gd name="connsiteY132" fmla="*/ 28810 h 607498"/>
                <a:gd name="connsiteX133" fmla="*/ 264845 w 608415"/>
                <a:gd name="connsiteY133" fmla="*/ 0 h 60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608415" h="607498">
                  <a:moveTo>
                    <a:pt x="304208" y="175559"/>
                  </a:moveTo>
                  <a:cubicBezTo>
                    <a:pt x="233411" y="175559"/>
                    <a:pt x="175797" y="233090"/>
                    <a:pt x="175797" y="303784"/>
                  </a:cubicBezTo>
                  <a:cubicBezTo>
                    <a:pt x="175797" y="374478"/>
                    <a:pt x="233411" y="432009"/>
                    <a:pt x="304208" y="432009"/>
                  </a:cubicBezTo>
                  <a:cubicBezTo>
                    <a:pt x="375004" y="432009"/>
                    <a:pt x="432618" y="374478"/>
                    <a:pt x="432618" y="303784"/>
                  </a:cubicBezTo>
                  <a:cubicBezTo>
                    <a:pt x="432618" y="233090"/>
                    <a:pt x="375004" y="175559"/>
                    <a:pt x="304208" y="175559"/>
                  </a:cubicBezTo>
                  <a:close/>
                  <a:moveTo>
                    <a:pt x="304208" y="157149"/>
                  </a:moveTo>
                  <a:cubicBezTo>
                    <a:pt x="385236" y="157149"/>
                    <a:pt x="451054" y="222872"/>
                    <a:pt x="451054" y="303784"/>
                  </a:cubicBezTo>
                  <a:cubicBezTo>
                    <a:pt x="451054" y="384696"/>
                    <a:pt x="385236" y="450419"/>
                    <a:pt x="304208" y="450419"/>
                  </a:cubicBezTo>
                  <a:cubicBezTo>
                    <a:pt x="223179" y="450419"/>
                    <a:pt x="157361" y="384696"/>
                    <a:pt x="157361" y="303784"/>
                  </a:cubicBezTo>
                  <a:cubicBezTo>
                    <a:pt x="157361" y="222872"/>
                    <a:pt x="223179" y="157149"/>
                    <a:pt x="304208" y="157149"/>
                  </a:cubicBezTo>
                  <a:close/>
                  <a:moveTo>
                    <a:pt x="264845" y="18409"/>
                  </a:moveTo>
                  <a:cubicBezTo>
                    <a:pt x="259129" y="18409"/>
                    <a:pt x="254428" y="23103"/>
                    <a:pt x="254428" y="28810"/>
                  </a:cubicBezTo>
                  <a:lnTo>
                    <a:pt x="254428" y="75569"/>
                  </a:lnTo>
                  <a:cubicBezTo>
                    <a:pt x="254428" y="79711"/>
                    <a:pt x="251570" y="83393"/>
                    <a:pt x="247514" y="84405"/>
                  </a:cubicBezTo>
                  <a:cubicBezTo>
                    <a:pt x="227142" y="89652"/>
                    <a:pt x="207414" y="97844"/>
                    <a:pt x="189070" y="108705"/>
                  </a:cubicBezTo>
                  <a:cubicBezTo>
                    <a:pt x="185474" y="110822"/>
                    <a:pt x="180865" y="110270"/>
                    <a:pt x="177823" y="107325"/>
                  </a:cubicBezTo>
                  <a:lnTo>
                    <a:pt x="144729" y="74188"/>
                  </a:lnTo>
                  <a:cubicBezTo>
                    <a:pt x="140673" y="70138"/>
                    <a:pt x="134036" y="70138"/>
                    <a:pt x="129980" y="74188"/>
                  </a:cubicBezTo>
                  <a:lnTo>
                    <a:pt x="74300" y="129784"/>
                  </a:lnTo>
                  <a:cubicBezTo>
                    <a:pt x="72365" y="131717"/>
                    <a:pt x="71258" y="134386"/>
                    <a:pt x="71258" y="137147"/>
                  </a:cubicBezTo>
                  <a:cubicBezTo>
                    <a:pt x="71258" y="139909"/>
                    <a:pt x="72365" y="142578"/>
                    <a:pt x="74300" y="144511"/>
                  </a:cubicBezTo>
                  <a:lnTo>
                    <a:pt x="107487" y="177555"/>
                  </a:lnTo>
                  <a:cubicBezTo>
                    <a:pt x="110437" y="180593"/>
                    <a:pt x="110990" y="185195"/>
                    <a:pt x="108869" y="188785"/>
                  </a:cubicBezTo>
                  <a:cubicBezTo>
                    <a:pt x="97992" y="207102"/>
                    <a:pt x="89787" y="226799"/>
                    <a:pt x="84533" y="247141"/>
                  </a:cubicBezTo>
                  <a:cubicBezTo>
                    <a:pt x="83519" y="251191"/>
                    <a:pt x="79831" y="254045"/>
                    <a:pt x="75683" y="254045"/>
                  </a:cubicBezTo>
                  <a:lnTo>
                    <a:pt x="28854" y="254045"/>
                  </a:lnTo>
                  <a:cubicBezTo>
                    <a:pt x="23138" y="254045"/>
                    <a:pt x="18437" y="258739"/>
                    <a:pt x="18437" y="264446"/>
                  </a:cubicBezTo>
                  <a:lnTo>
                    <a:pt x="18437" y="343052"/>
                  </a:lnTo>
                  <a:cubicBezTo>
                    <a:pt x="18437" y="348759"/>
                    <a:pt x="23138" y="353453"/>
                    <a:pt x="28854" y="353453"/>
                  </a:cubicBezTo>
                  <a:lnTo>
                    <a:pt x="75683" y="353453"/>
                  </a:lnTo>
                  <a:cubicBezTo>
                    <a:pt x="79831" y="353453"/>
                    <a:pt x="83519" y="356307"/>
                    <a:pt x="84533" y="360357"/>
                  </a:cubicBezTo>
                  <a:cubicBezTo>
                    <a:pt x="89787" y="380699"/>
                    <a:pt x="97992" y="400396"/>
                    <a:pt x="108869" y="418713"/>
                  </a:cubicBezTo>
                  <a:cubicBezTo>
                    <a:pt x="110990" y="422303"/>
                    <a:pt x="110437" y="426905"/>
                    <a:pt x="107487" y="429943"/>
                  </a:cubicBezTo>
                  <a:lnTo>
                    <a:pt x="74300" y="462987"/>
                  </a:lnTo>
                  <a:cubicBezTo>
                    <a:pt x="70244" y="467037"/>
                    <a:pt x="70244" y="473664"/>
                    <a:pt x="74300" y="477714"/>
                  </a:cubicBezTo>
                  <a:lnTo>
                    <a:pt x="129980" y="533310"/>
                  </a:lnTo>
                  <a:cubicBezTo>
                    <a:pt x="134036" y="537360"/>
                    <a:pt x="140673" y="537360"/>
                    <a:pt x="144729" y="533310"/>
                  </a:cubicBezTo>
                  <a:lnTo>
                    <a:pt x="177823" y="500173"/>
                  </a:lnTo>
                  <a:cubicBezTo>
                    <a:pt x="179667" y="498425"/>
                    <a:pt x="181971" y="497504"/>
                    <a:pt x="184368" y="497504"/>
                  </a:cubicBezTo>
                  <a:cubicBezTo>
                    <a:pt x="185935" y="497504"/>
                    <a:pt x="187595" y="497964"/>
                    <a:pt x="189070" y="498793"/>
                  </a:cubicBezTo>
                  <a:cubicBezTo>
                    <a:pt x="207414" y="509654"/>
                    <a:pt x="227142" y="517846"/>
                    <a:pt x="247514" y="523093"/>
                  </a:cubicBezTo>
                  <a:cubicBezTo>
                    <a:pt x="251570" y="524105"/>
                    <a:pt x="254428" y="527787"/>
                    <a:pt x="254428" y="531929"/>
                  </a:cubicBezTo>
                  <a:lnTo>
                    <a:pt x="254428" y="578688"/>
                  </a:lnTo>
                  <a:cubicBezTo>
                    <a:pt x="254428" y="584395"/>
                    <a:pt x="259129" y="589089"/>
                    <a:pt x="264845" y="589089"/>
                  </a:cubicBezTo>
                  <a:lnTo>
                    <a:pt x="343570" y="589089"/>
                  </a:lnTo>
                  <a:cubicBezTo>
                    <a:pt x="349286" y="589089"/>
                    <a:pt x="353987" y="584395"/>
                    <a:pt x="353987" y="578688"/>
                  </a:cubicBezTo>
                  <a:lnTo>
                    <a:pt x="353987" y="531929"/>
                  </a:lnTo>
                  <a:cubicBezTo>
                    <a:pt x="353987" y="527787"/>
                    <a:pt x="356845" y="524105"/>
                    <a:pt x="360901" y="523001"/>
                  </a:cubicBezTo>
                  <a:cubicBezTo>
                    <a:pt x="381273" y="517846"/>
                    <a:pt x="401001" y="509654"/>
                    <a:pt x="419345" y="498793"/>
                  </a:cubicBezTo>
                  <a:cubicBezTo>
                    <a:pt x="422941" y="496676"/>
                    <a:pt x="427642" y="497228"/>
                    <a:pt x="430592" y="500173"/>
                  </a:cubicBezTo>
                  <a:lnTo>
                    <a:pt x="463686" y="533310"/>
                  </a:lnTo>
                  <a:cubicBezTo>
                    <a:pt x="467742" y="537360"/>
                    <a:pt x="474379" y="537360"/>
                    <a:pt x="478435" y="533310"/>
                  </a:cubicBezTo>
                  <a:lnTo>
                    <a:pt x="534115" y="477714"/>
                  </a:lnTo>
                  <a:cubicBezTo>
                    <a:pt x="538171" y="473664"/>
                    <a:pt x="538171" y="467037"/>
                    <a:pt x="534115" y="462987"/>
                  </a:cubicBezTo>
                  <a:lnTo>
                    <a:pt x="500928" y="429943"/>
                  </a:lnTo>
                  <a:cubicBezTo>
                    <a:pt x="497978" y="426905"/>
                    <a:pt x="497425" y="422303"/>
                    <a:pt x="499546" y="418713"/>
                  </a:cubicBezTo>
                  <a:cubicBezTo>
                    <a:pt x="510423" y="400396"/>
                    <a:pt x="518628" y="380699"/>
                    <a:pt x="523882" y="360357"/>
                  </a:cubicBezTo>
                  <a:cubicBezTo>
                    <a:pt x="524896" y="356307"/>
                    <a:pt x="528584" y="353453"/>
                    <a:pt x="532732" y="353453"/>
                  </a:cubicBezTo>
                  <a:lnTo>
                    <a:pt x="579561" y="353453"/>
                  </a:lnTo>
                  <a:cubicBezTo>
                    <a:pt x="585277" y="353453"/>
                    <a:pt x="589978" y="348759"/>
                    <a:pt x="589978" y="343052"/>
                  </a:cubicBezTo>
                  <a:lnTo>
                    <a:pt x="589978" y="264446"/>
                  </a:lnTo>
                  <a:cubicBezTo>
                    <a:pt x="589978" y="258739"/>
                    <a:pt x="585277" y="254045"/>
                    <a:pt x="579561" y="254045"/>
                  </a:cubicBezTo>
                  <a:lnTo>
                    <a:pt x="532732" y="254045"/>
                  </a:lnTo>
                  <a:cubicBezTo>
                    <a:pt x="528584" y="254045"/>
                    <a:pt x="524896" y="251191"/>
                    <a:pt x="523790" y="247141"/>
                  </a:cubicBezTo>
                  <a:cubicBezTo>
                    <a:pt x="518628" y="226799"/>
                    <a:pt x="510423" y="207102"/>
                    <a:pt x="499546" y="188785"/>
                  </a:cubicBezTo>
                  <a:cubicBezTo>
                    <a:pt x="497425" y="185195"/>
                    <a:pt x="497978" y="180593"/>
                    <a:pt x="500928" y="177555"/>
                  </a:cubicBezTo>
                  <a:lnTo>
                    <a:pt x="534115" y="144511"/>
                  </a:lnTo>
                  <a:cubicBezTo>
                    <a:pt x="536050" y="142578"/>
                    <a:pt x="537157" y="139909"/>
                    <a:pt x="537157" y="137147"/>
                  </a:cubicBezTo>
                  <a:cubicBezTo>
                    <a:pt x="537157" y="134386"/>
                    <a:pt x="536050" y="131717"/>
                    <a:pt x="534115" y="129784"/>
                  </a:cubicBezTo>
                  <a:lnTo>
                    <a:pt x="478435" y="74188"/>
                  </a:lnTo>
                  <a:cubicBezTo>
                    <a:pt x="474379" y="70138"/>
                    <a:pt x="467742" y="70138"/>
                    <a:pt x="463686" y="74188"/>
                  </a:cubicBezTo>
                  <a:lnTo>
                    <a:pt x="430592" y="107325"/>
                  </a:lnTo>
                  <a:cubicBezTo>
                    <a:pt x="427550" y="110270"/>
                    <a:pt x="422941" y="110822"/>
                    <a:pt x="419345" y="108705"/>
                  </a:cubicBezTo>
                  <a:cubicBezTo>
                    <a:pt x="401001" y="97844"/>
                    <a:pt x="381273" y="89652"/>
                    <a:pt x="360901" y="84405"/>
                  </a:cubicBezTo>
                  <a:cubicBezTo>
                    <a:pt x="356845" y="83393"/>
                    <a:pt x="353987" y="79711"/>
                    <a:pt x="353987" y="75569"/>
                  </a:cubicBezTo>
                  <a:lnTo>
                    <a:pt x="353987" y="28810"/>
                  </a:lnTo>
                  <a:cubicBezTo>
                    <a:pt x="353987" y="23103"/>
                    <a:pt x="349286" y="18409"/>
                    <a:pt x="343570" y="18409"/>
                  </a:cubicBezTo>
                  <a:close/>
                  <a:moveTo>
                    <a:pt x="264845" y="0"/>
                  </a:moveTo>
                  <a:lnTo>
                    <a:pt x="343570" y="0"/>
                  </a:lnTo>
                  <a:cubicBezTo>
                    <a:pt x="359426" y="0"/>
                    <a:pt x="372424" y="12978"/>
                    <a:pt x="372424" y="28810"/>
                  </a:cubicBezTo>
                  <a:lnTo>
                    <a:pt x="372424" y="68482"/>
                  </a:lnTo>
                  <a:cubicBezTo>
                    <a:pt x="389754" y="73544"/>
                    <a:pt x="406532" y="80448"/>
                    <a:pt x="422480" y="89284"/>
                  </a:cubicBezTo>
                  <a:lnTo>
                    <a:pt x="450688" y="61210"/>
                  </a:lnTo>
                  <a:cubicBezTo>
                    <a:pt x="456127" y="55779"/>
                    <a:pt x="463317" y="52742"/>
                    <a:pt x="471061" y="52742"/>
                  </a:cubicBezTo>
                  <a:cubicBezTo>
                    <a:pt x="478804" y="52742"/>
                    <a:pt x="486087" y="55779"/>
                    <a:pt x="491526" y="61210"/>
                  </a:cubicBezTo>
                  <a:lnTo>
                    <a:pt x="547113" y="116713"/>
                  </a:lnTo>
                  <a:cubicBezTo>
                    <a:pt x="552551" y="122144"/>
                    <a:pt x="555594" y="129416"/>
                    <a:pt x="555594" y="137147"/>
                  </a:cubicBezTo>
                  <a:cubicBezTo>
                    <a:pt x="555594" y="144879"/>
                    <a:pt x="552551" y="152059"/>
                    <a:pt x="547113" y="157489"/>
                  </a:cubicBezTo>
                  <a:lnTo>
                    <a:pt x="518996" y="185655"/>
                  </a:lnTo>
                  <a:cubicBezTo>
                    <a:pt x="527846" y="201579"/>
                    <a:pt x="534760" y="218331"/>
                    <a:pt x="539830" y="235636"/>
                  </a:cubicBezTo>
                  <a:lnTo>
                    <a:pt x="579561" y="235636"/>
                  </a:lnTo>
                  <a:cubicBezTo>
                    <a:pt x="595417" y="235636"/>
                    <a:pt x="608415" y="248614"/>
                    <a:pt x="608415" y="264446"/>
                  </a:cubicBezTo>
                  <a:lnTo>
                    <a:pt x="608415" y="343052"/>
                  </a:lnTo>
                  <a:cubicBezTo>
                    <a:pt x="608415" y="358884"/>
                    <a:pt x="595417" y="371862"/>
                    <a:pt x="579561" y="371862"/>
                  </a:cubicBezTo>
                  <a:lnTo>
                    <a:pt x="539830" y="371862"/>
                  </a:lnTo>
                  <a:cubicBezTo>
                    <a:pt x="534760" y="389167"/>
                    <a:pt x="527846" y="405919"/>
                    <a:pt x="518996" y="421843"/>
                  </a:cubicBezTo>
                  <a:lnTo>
                    <a:pt x="547113" y="450009"/>
                  </a:lnTo>
                  <a:cubicBezTo>
                    <a:pt x="552551" y="455439"/>
                    <a:pt x="555594" y="462619"/>
                    <a:pt x="555594" y="470351"/>
                  </a:cubicBezTo>
                  <a:cubicBezTo>
                    <a:pt x="555594" y="478083"/>
                    <a:pt x="552551" y="485354"/>
                    <a:pt x="547113" y="490785"/>
                  </a:cubicBezTo>
                  <a:lnTo>
                    <a:pt x="491526" y="546288"/>
                  </a:lnTo>
                  <a:cubicBezTo>
                    <a:pt x="486087" y="551719"/>
                    <a:pt x="478804" y="554756"/>
                    <a:pt x="471061" y="554756"/>
                  </a:cubicBezTo>
                  <a:cubicBezTo>
                    <a:pt x="463317" y="554756"/>
                    <a:pt x="456127" y="551719"/>
                    <a:pt x="450688" y="546288"/>
                  </a:cubicBezTo>
                  <a:lnTo>
                    <a:pt x="422480" y="518214"/>
                  </a:lnTo>
                  <a:cubicBezTo>
                    <a:pt x="406532" y="527051"/>
                    <a:pt x="389754" y="533954"/>
                    <a:pt x="372424" y="539017"/>
                  </a:cubicBezTo>
                  <a:lnTo>
                    <a:pt x="372424" y="578688"/>
                  </a:lnTo>
                  <a:cubicBezTo>
                    <a:pt x="372424" y="594520"/>
                    <a:pt x="359426" y="607498"/>
                    <a:pt x="343570" y="607498"/>
                  </a:cubicBezTo>
                  <a:lnTo>
                    <a:pt x="264845" y="607498"/>
                  </a:lnTo>
                  <a:cubicBezTo>
                    <a:pt x="248989" y="607498"/>
                    <a:pt x="235991" y="594520"/>
                    <a:pt x="235991" y="578688"/>
                  </a:cubicBezTo>
                  <a:lnTo>
                    <a:pt x="235991" y="539017"/>
                  </a:lnTo>
                  <a:cubicBezTo>
                    <a:pt x="218661" y="533954"/>
                    <a:pt x="201883" y="527051"/>
                    <a:pt x="185935" y="518214"/>
                  </a:cubicBezTo>
                  <a:lnTo>
                    <a:pt x="157727" y="546288"/>
                  </a:lnTo>
                  <a:cubicBezTo>
                    <a:pt x="152288" y="551719"/>
                    <a:pt x="145098" y="554756"/>
                    <a:pt x="137354" y="554756"/>
                  </a:cubicBezTo>
                  <a:cubicBezTo>
                    <a:pt x="129611" y="554756"/>
                    <a:pt x="122328" y="551719"/>
                    <a:pt x="116889" y="546288"/>
                  </a:cubicBezTo>
                  <a:lnTo>
                    <a:pt x="61302" y="490785"/>
                  </a:lnTo>
                  <a:cubicBezTo>
                    <a:pt x="55864" y="485354"/>
                    <a:pt x="52821" y="478083"/>
                    <a:pt x="52821" y="470351"/>
                  </a:cubicBezTo>
                  <a:cubicBezTo>
                    <a:pt x="52821" y="462619"/>
                    <a:pt x="55864" y="455439"/>
                    <a:pt x="61302" y="450009"/>
                  </a:cubicBezTo>
                  <a:lnTo>
                    <a:pt x="89419" y="421843"/>
                  </a:lnTo>
                  <a:cubicBezTo>
                    <a:pt x="80569" y="405919"/>
                    <a:pt x="73655" y="389167"/>
                    <a:pt x="68585" y="371862"/>
                  </a:cubicBezTo>
                  <a:lnTo>
                    <a:pt x="28854" y="371862"/>
                  </a:lnTo>
                  <a:cubicBezTo>
                    <a:pt x="12998" y="371862"/>
                    <a:pt x="0" y="358884"/>
                    <a:pt x="0" y="343052"/>
                  </a:cubicBezTo>
                  <a:lnTo>
                    <a:pt x="0" y="264446"/>
                  </a:lnTo>
                  <a:cubicBezTo>
                    <a:pt x="0" y="248614"/>
                    <a:pt x="12998" y="235636"/>
                    <a:pt x="28854" y="235636"/>
                  </a:cubicBezTo>
                  <a:lnTo>
                    <a:pt x="68585" y="235636"/>
                  </a:lnTo>
                  <a:cubicBezTo>
                    <a:pt x="73655" y="218331"/>
                    <a:pt x="80569" y="201579"/>
                    <a:pt x="89419" y="185655"/>
                  </a:cubicBezTo>
                  <a:lnTo>
                    <a:pt x="61302" y="157489"/>
                  </a:lnTo>
                  <a:cubicBezTo>
                    <a:pt x="55864" y="152059"/>
                    <a:pt x="52821" y="144787"/>
                    <a:pt x="52821" y="137147"/>
                  </a:cubicBezTo>
                  <a:cubicBezTo>
                    <a:pt x="52821" y="129416"/>
                    <a:pt x="55864" y="122144"/>
                    <a:pt x="61302" y="116713"/>
                  </a:cubicBezTo>
                  <a:lnTo>
                    <a:pt x="116889" y="61210"/>
                  </a:lnTo>
                  <a:cubicBezTo>
                    <a:pt x="122328" y="55779"/>
                    <a:pt x="129611" y="52742"/>
                    <a:pt x="137354" y="52742"/>
                  </a:cubicBezTo>
                  <a:cubicBezTo>
                    <a:pt x="145098" y="52742"/>
                    <a:pt x="152288" y="55779"/>
                    <a:pt x="157727" y="61210"/>
                  </a:cubicBezTo>
                  <a:lnTo>
                    <a:pt x="185935" y="89284"/>
                  </a:lnTo>
                  <a:cubicBezTo>
                    <a:pt x="201883" y="80448"/>
                    <a:pt x="218661" y="73544"/>
                    <a:pt x="235991" y="68482"/>
                  </a:cubicBezTo>
                  <a:lnTo>
                    <a:pt x="235991" y="28810"/>
                  </a:lnTo>
                  <a:cubicBezTo>
                    <a:pt x="235991" y="12978"/>
                    <a:pt x="248989" y="0"/>
                    <a:pt x="2648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58" name="îŝľîḓè"/>
            <p:cNvSpPr/>
            <p:nvPr/>
          </p:nvSpPr>
          <p:spPr bwMode="auto">
            <a:xfrm>
              <a:off x="7176554" y="4193374"/>
              <a:ext cx="388375" cy="378554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  <a:gd name="T66" fmla="*/ 472622 w 604011"/>
                <a:gd name="T67" fmla="*/ 472622 w 604011"/>
                <a:gd name="T68" fmla="*/ 472622 w 604011"/>
                <a:gd name="T69" fmla="*/ 472622 w 604011"/>
                <a:gd name="T70" fmla="*/ 472622 w 604011"/>
                <a:gd name="T71" fmla="*/ 472622 w 604011"/>
                <a:gd name="T72" fmla="*/ 472622 w 604011"/>
                <a:gd name="T73" fmla="*/ 472622 w 604011"/>
                <a:gd name="T74" fmla="*/ 472622 w 604011"/>
                <a:gd name="T75" fmla="*/ 472622 w 604011"/>
                <a:gd name="T76" fmla="*/ 472622 w 604011"/>
                <a:gd name="T77" fmla="*/ 472622 w 604011"/>
                <a:gd name="T78" fmla="*/ 472622 w 604011"/>
                <a:gd name="T79" fmla="*/ 472622 w 604011"/>
                <a:gd name="T80" fmla="*/ 472622 w 604011"/>
                <a:gd name="T81" fmla="*/ 472622 w 604011"/>
                <a:gd name="T82" fmla="*/ 472622 w 604011"/>
                <a:gd name="T83" fmla="*/ 472622 w 604011"/>
                <a:gd name="T84" fmla="*/ 472622 w 604011"/>
                <a:gd name="T85" fmla="*/ 472622 w 604011"/>
                <a:gd name="T86" fmla="*/ 472622 w 604011"/>
                <a:gd name="T87" fmla="*/ 472622 w 604011"/>
                <a:gd name="T88" fmla="*/ 472622 w 604011"/>
                <a:gd name="T89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8" h="408">
                  <a:moveTo>
                    <a:pt x="246" y="243"/>
                  </a:moveTo>
                  <a:lnTo>
                    <a:pt x="362" y="127"/>
                  </a:lnTo>
                  <a:lnTo>
                    <a:pt x="418" y="183"/>
                  </a:lnTo>
                  <a:lnTo>
                    <a:pt x="302" y="299"/>
                  </a:lnTo>
                  <a:lnTo>
                    <a:pt x="246" y="243"/>
                  </a:lnTo>
                  <a:close/>
                  <a:moveTo>
                    <a:pt x="235" y="283"/>
                  </a:moveTo>
                  <a:lnTo>
                    <a:pt x="227" y="318"/>
                  </a:lnTo>
                  <a:lnTo>
                    <a:pt x="261" y="309"/>
                  </a:lnTo>
                  <a:lnTo>
                    <a:pt x="235" y="283"/>
                  </a:lnTo>
                  <a:close/>
                  <a:moveTo>
                    <a:pt x="304" y="316"/>
                  </a:moveTo>
                  <a:lnTo>
                    <a:pt x="330" y="290"/>
                  </a:lnTo>
                  <a:lnTo>
                    <a:pt x="330" y="408"/>
                  </a:lnTo>
                  <a:lnTo>
                    <a:pt x="0" y="408"/>
                  </a:lnTo>
                  <a:lnTo>
                    <a:pt x="0" y="112"/>
                  </a:lnTo>
                  <a:lnTo>
                    <a:pt x="106" y="0"/>
                  </a:lnTo>
                  <a:lnTo>
                    <a:pt x="330" y="0"/>
                  </a:lnTo>
                  <a:lnTo>
                    <a:pt x="330" y="140"/>
                  </a:lnTo>
                  <a:lnTo>
                    <a:pt x="304" y="165"/>
                  </a:lnTo>
                  <a:lnTo>
                    <a:pt x="304" y="26"/>
                  </a:lnTo>
                  <a:lnTo>
                    <a:pt x="122" y="26"/>
                  </a:lnTo>
                  <a:lnTo>
                    <a:pt x="122" y="122"/>
                  </a:lnTo>
                  <a:lnTo>
                    <a:pt x="25" y="122"/>
                  </a:lnTo>
                  <a:lnTo>
                    <a:pt x="25" y="382"/>
                  </a:lnTo>
                  <a:lnTo>
                    <a:pt x="304" y="382"/>
                  </a:lnTo>
                  <a:lnTo>
                    <a:pt x="304" y="316"/>
                  </a:lnTo>
                  <a:close/>
                  <a:moveTo>
                    <a:pt x="49" y="96"/>
                  </a:moveTo>
                  <a:lnTo>
                    <a:pt x="96" y="96"/>
                  </a:lnTo>
                  <a:lnTo>
                    <a:pt x="96" y="47"/>
                  </a:lnTo>
                  <a:lnTo>
                    <a:pt x="49" y="96"/>
                  </a:lnTo>
                  <a:close/>
                  <a:moveTo>
                    <a:pt x="272" y="197"/>
                  </a:moveTo>
                  <a:lnTo>
                    <a:pt x="272" y="194"/>
                  </a:lnTo>
                  <a:lnTo>
                    <a:pt x="56" y="194"/>
                  </a:lnTo>
                  <a:lnTo>
                    <a:pt x="56" y="222"/>
                  </a:lnTo>
                  <a:lnTo>
                    <a:pt x="247" y="222"/>
                  </a:lnTo>
                  <a:lnTo>
                    <a:pt x="272" y="197"/>
                  </a:lnTo>
                  <a:close/>
                  <a:moveTo>
                    <a:pt x="230" y="250"/>
                  </a:moveTo>
                  <a:lnTo>
                    <a:pt x="56" y="250"/>
                  </a:lnTo>
                  <a:lnTo>
                    <a:pt x="56" y="279"/>
                  </a:lnTo>
                  <a:lnTo>
                    <a:pt x="222" y="279"/>
                  </a:lnTo>
                  <a:lnTo>
                    <a:pt x="230" y="250"/>
                  </a:lnTo>
                  <a:close/>
                  <a:moveTo>
                    <a:pt x="56" y="338"/>
                  </a:moveTo>
                  <a:lnTo>
                    <a:pt x="208" y="338"/>
                  </a:lnTo>
                  <a:lnTo>
                    <a:pt x="215" y="310"/>
                  </a:lnTo>
                  <a:lnTo>
                    <a:pt x="56" y="310"/>
                  </a:lnTo>
                  <a:lnTo>
                    <a:pt x="56" y="3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59" name="îśľïḓè"/>
            <p:cNvSpPr/>
            <p:nvPr/>
          </p:nvSpPr>
          <p:spPr bwMode="auto">
            <a:xfrm>
              <a:off x="4650302" y="4218190"/>
              <a:ext cx="327619" cy="327141"/>
            </a:xfrm>
            <a:custGeom>
              <a:avLst/>
              <a:gdLst>
                <a:gd name="connsiteX0" fmla="*/ 351512 w 608453"/>
                <a:gd name="connsiteY0" fmla="*/ 527474 h 607566"/>
                <a:gd name="connsiteX1" fmla="*/ 365947 w 608453"/>
                <a:gd name="connsiteY1" fmla="*/ 533451 h 607566"/>
                <a:gd name="connsiteX2" fmla="*/ 371935 w 608453"/>
                <a:gd name="connsiteY2" fmla="*/ 548009 h 607566"/>
                <a:gd name="connsiteX3" fmla="*/ 365947 w 608453"/>
                <a:gd name="connsiteY3" fmla="*/ 562567 h 607566"/>
                <a:gd name="connsiteX4" fmla="*/ 351512 w 608453"/>
                <a:gd name="connsiteY4" fmla="*/ 568543 h 607566"/>
                <a:gd name="connsiteX5" fmla="*/ 336925 w 608453"/>
                <a:gd name="connsiteY5" fmla="*/ 562567 h 607566"/>
                <a:gd name="connsiteX6" fmla="*/ 330936 w 608453"/>
                <a:gd name="connsiteY6" fmla="*/ 548009 h 607566"/>
                <a:gd name="connsiteX7" fmla="*/ 336925 w 608453"/>
                <a:gd name="connsiteY7" fmla="*/ 533451 h 607566"/>
                <a:gd name="connsiteX8" fmla="*/ 351512 w 608453"/>
                <a:gd name="connsiteY8" fmla="*/ 527474 h 607566"/>
                <a:gd name="connsiteX9" fmla="*/ 96651 w 608453"/>
                <a:gd name="connsiteY9" fmla="*/ 340302 h 607566"/>
                <a:gd name="connsiteX10" fmla="*/ 59316 w 608453"/>
                <a:gd name="connsiteY10" fmla="*/ 414406 h 607566"/>
                <a:gd name="connsiteX11" fmla="*/ 59008 w 608453"/>
                <a:gd name="connsiteY11" fmla="*/ 548652 h 607566"/>
                <a:gd name="connsiteX12" fmla="*/ 193448 w 608453"/>
                <a:gd name="connsiteY12" fmla="*/ 548345 h 607566"/>
                <a:gd name="connsiteX13" fmla="*/ 267659 w 608453"/>
                <a:gd name="connsiteY13" fmla="*/ 511063 h 607566"/>
                <a:gd name="connsiteX14" fmla="*/ 176086 w 608453"/>
                <a:gd name="connsiteY14" fmla="*/ 431743 h 607566"/>
                <a:gd name="connsiteX15" fmla="*/ 96651 w 608453"/>
                <a:gd name="connsiteY15" fmla="*/ 340302 h 607566"/>
                <a:gd name="connsiteX16" fmla="*/ 304192 w 608453"/>
                <a:gd name="connsiteY16" fmla="*/ 257606 h 607566"/>
                <a:gd name="connsiteX17" fmla="*/ 257941 w 608453"/>
                <a:gd name="connsiteY17" fmla="*/ 303782 h 607566"/>
                <a:gd name="connsiteX18" fmla="*/ 304192 w 608453"/>
                <a:gd name="connsiteY18" fmla="*/ 349958 h 607566"/>
                <a:gd name="connsiteX19" fmla="*/ 350442 w 608453"/>
                <a:gd name="connsiteY19" fmla="*/ 303782 h 607566"/>
                <a:gd name="connsiteX20" fmla="*/ 304192 w 608453"/>
                <a:gd name="connsiteY20" fmla="*/ 257606 h 607566"/>
                <a:gd name="connsiteX21" fmla="*/ 545278 w 608453"/>
                <a:gd name="connsiteY21" fmla="*/ 234698 h 607566"/>
                <a:gd name="connsiteX22" fmla="*/ 559861 w 608453"/>
                <a:gd name="connsiteY22" fmla="*/ 240687 h 607566"/>
                <a:gd name="connsiteX23" fmla="*/ 565848 w 608453"/>
                <a:gd name="connsiteY23" fmla="*/ 255121 h 607566"/>
                <a:gd name="connsiteX24" fmla="*/ 559861 w 608453"/>
                <a:gd name="connsiteY24" fmla="*/ 269709 h 607566"/>
                <a:gd name="connsiteX25" fmla="*/ 545278 w 608453"/>
                <a:gd name="connsiteY25" fmla="*/ 275697 h 607566"/>
                <a:gd name="connsiteX26" fmla="*/ 530848 w 608453"/>
                <a:gd name="connsiteY26" fmla="*/ 269709 h 607566"/>
                <a:gd name="connsiteX27" fmla="*/ 524708 w 608453"/>
                <a:gd name="connsiteY27" fmla="*/ 255121 h 607566"/>
                <a:gd name="connsiteX28" fmla="*/ 530848 w 608453"/>
                <a:gd name="connsiteY28" fmla="*/ 240687 h 607566"/>
                <a:gd name="connsiteX29" fmla="*/ 545278 w 608453"/>
                <a:gd name="connsiteY29" fmla="*/ 234698 h 607566"/>
                <a:gd name="connsiteX30" fmla="*/ 304192 w 608453"/>
                <a:gd name="connsiteY30" fmla="*/ 216492 h 607566"/>
                <a:gd name="connsiteX31" fmla="*/ 391622 w 608453"/>
                <a:gd name="connsiteY31" fmla="*/ 303782 h 607566"/>
                <a:gd name="connsiteX32" fmla="*/ 304192 w 608453"/>
                <a:gd name="connsiteY32" fmla="*/ 391071 h 607566"/>
                <a:gd name="connsiteX33" fmla="*/ 216761 w 608453"/>
                <a:gd name="connsiteY33" fmla="*/ 303782 h 607566"/>
                <a:gd name="connsiteX34" fmla="*/ 304192 w 608453"/>
                <a:gd name="connsiteY34" fmla="*/ 216492 h 607566"/>
                <a:gd name="connsiteX35" fmla="*/ 304227 w 608453"/>
                <a:gd name="connsiteY35" fmla="*/ 120599 h 607566"/>
                <a:gd name="connsiteX36" fmla="*/ 205125 w 608453"/>
                <a:gd name="connsiteY36" fmla="*/ 204829 h 607566"/>
                <a:gd name="connsiteX37" fmla="*/ 120774 w 608453"/>
                <a:gd name="connsiteY37" fmla="*/ 303787 h 607566"/>
                <a:gd name="connsiteX38" fmla="*/ 205125 w 608453"/>
                <a:gd name="connsiteY38" fmla="*/ 402746 h 607566"/>
                <a:gd name="connsiteX39" fmla="*/ 304227 w 608453"/>
                <a:gd name="connsiteY39" fmla="*/ 486822 h 607566"/>
                <a:gd name="connsiteX40" fmla="*/ 403328 w 608453"/>
                <a:gd name="connsiteY40" fmla="*/ 402746 h 607566"/>
                <a:gd name="connsiteX41" fmla="*/ 487526 w 608453"/>
                <a:gd name="connsiteY41" fmla="*/ 303787 h 607566"/>
                <a:gd name="connsiteX42" fmla="*/ 403328 w 608453"/>
                <a:gd name="connsiteY42" fmla="*/ 204829 h 607566"/>
                <a:gd name="connsiteX43" fmla="*/ 304227 w 608453"/>
                <a:gd name="connsiteY43" fmla="*/ 120599 h 607566"/>
                <a:gd name="connsiteX44" fmla="*/ 112054 w 608453"/>
                <a:gd name="connsiteY44" fmla="*/ 41068 h 607566"/>
                <a:gd name="connsiteX45" fmla="*/ 59008 w 608453"/>
                <a:gd name="connsiteY45" fmla="*/ 58923 h 607566"/>
                <a:gd name="connsiteX46" fmla="*/ 59316 w 608453"/>
                <a:gd name="connsiteY46" fmla="*/ 193169 h 607566"/>
                <a:gd name="connsiteX47" fmla="*/ 96651 w 608453"/>
                <a:gd name="connsiteY47" fmla="*/ 267272 h 607566"/>
                <a:gd name="connsiteX48" fmla="*/ 176086 w 608453"/>
                <a:gd name="connsiteY48" fmla="*/ 175832 h 607566"/>
                <a:gd name="connsiteX49" fmla="*/ 267659 w 608453"/>
                <a:gd name="connsiteY49" fmla="*/ 96512 h 607566"/>
                <a:gd name="connsiteX50" fmla="*/ 193448 w 608453"/>
                <a:gd name="connsiteY50" fmla="*/ 59230 h 607566"/>
                <a:gd name="connsiteX51" fmla="*/ 112054 w 608453"/>
                <a:gd name="connsiteY51" fmla="*/ 41068 h 607566"/>
                <a:gd name="connsiteX52" fmla="*/ 103297 w 608453"/>
                <a:gd name="connsiteY52" fmla="*/ 200 h 607566"/>
                <a:gd name="connsiteX53" fmla="*/ 208352 w 608453"/>
                <a:gd name="connsiteY53" fmla="*/ 21027 h 607566"/>
                <a:gd name="connsiteX54" fmla="*/ 304227 w 608453"/>
                <a:gd name="connsiteY54" fmla="*/ 71044 h 607566"/>
                <a:gd name="connsiteX55" fmla="*/ 400101 w 608453"/>
                <a:gd name="connsiteY55" fmla="*/ 21027 h 607566"/>
                <a:gd name="connsiteX56" fmla="*/ 505080 w 608453"/>
                <a:gd name="connsiteY56" fmla="*/ 200 h 607566"/>
                <a:gd name="connsiteX57" fmla="*/ 578484 w 608453"/>
                <a:gd name="connsiteY57" fmla="*/ 29773 h 607566"/>
                <a:gd name="connsiteX58" fmla="*/ 586166 w 608453"/>
                <a:gd name="connsiteY58" fmla="*/ 211273 h 607566"/>
                <a:gd name="connsiteX59" fmla="*/ 559432 w 608453"/>
                <a:gd name="connsiteY59" fmla="*/ 222626 h 607566"/>
                <a:gd name="connsiteX60" fmla="*/ 548062 w 608453"/>
                <a:gd name="connsiteY60" fmla="*/ 195930 h 607566"/>
                <a:gd name="connsiteX61" fmla="*/ 549445 w 608453"/>
                <a:gd name="connsiteY61" fmla="*/ 58923 h 607566"/>
                <a:gd name="connsiteX62" fmla="*/ 415005 w 608453"/>
                <a:gd name="connsiteY62" fmla="*/ 59230 h 607566"/>
                <a:gd name="connsiteX63" fmla="*/ 340794 w 608453"/>
                <a:gd name="connsiteY63" fmla="*/ 96512 h 607566"/>
                <a:gd name="connsiteX64" fmla="*/ 432367 w 608453"/>
                <a:gd name="connsiteY64" fmla="*/ 175832 h 607566"/>
                <a:gd name="connsiteX65" fmla="*/ 587395 w 608453"/>
                <a:gd name="connsiteY65" fmla="*/ 399524 h 607566"/>
                <a:gd name="connsiteX66" fmla="*/ 578484 w 608453"/>
                <a:gd name="connsiteY66" fmla="*/ 577649 h 607566"/>
                <a:gd name="connsiteX67" fmla="*/ 496898 w 608453"/>
                <a:gd name="connsiteY67" fmla="*/ 607566 h 607566"/>
                <a:gd name="connsiteX68" fmla="*/ 396875 w 608453"/>
                <a:gd name="connsiteY68" fmla="*/ 585320 h 607566"/>
                <a:gd name="connsiteX69" fmla="*/ 385505 w 608453"/>
                <a:gd name="connsiteY69" fmla="*/ 558624 h 607566"/>
                <a:gd name="connsiteX70" fmla="*/ 412086 w 608453"/>
                <a:gd name="connsiteY70" fmla="*/ 547271 h 607566"/>
                <a:gd name="connsiteX71" fmla="*/ 549445 w 608453"/>
                <a:gd name="connsiteY71" fmla="*/ 548652 h 607566"/>
                <a:gd name="connsiteX72" fmla="*/ 549138 w 608453"/>
                <a:gd name="connsiteY72" fmla="*/ 414406 h 607566"/>
                <a:gd name="connsiteX73" fmla="*/ 511802 w 608453"/>
                <a:gd name="connsiteY73" fmla="*/ 340302 h 607566"/>
                <a:gd name="connsiteX74" fmla="*/ 432367 w 608453"/>
                <a:gd name="connsiteY74" fmla="*/ 431743 h 607566"/>
                <a:gd name="connsiteX75" fmla="*/ 208352 w 608453"/>
                <a:gd name="connsiteY75" fmla="*/ 586547 h 607566"/>
                <a:gd name="connsiteX76" fmla="*/ 111555 w 608453"/>
                <a:gd name="connsiteY76" fmla="*/ 607566 h 607566"/>
                <a:gd name="connsiteX77" fmla="*/ 29816 w 608453"/>
                <a:gd name="connsiteY77" fmla="*/ 577649 h 607566"/>
                <a:gd name="connsiteX78" fmla="*/ 21058 w 608453"/>
                <a:gd name="connsiteY78" fmla="*/ 399524 h 607566"/>
                <a:gd name="connsiteX79" fmla="*/ 71146 w 608453"/>
                <a:gd name="connsiteY79" fmla="*/ 303787 h 607566"/>
                <a:gd name="connsiteX80" fmla="*/ 21058 w 608453"/>
                <a:gd name="connsiteY80" fmla="*/ 208051 h 607566"/>
                <a:gd name="connsiteX81" fmla="*/ 29816 w 608453"/>
                <a:gd name="connsiteY81" fmla="*/ 29773 h 607566"/>
                <a:gd name="connsiteX82" fmla="*/ 103297 w 608453"/>
                <a:gd name="connsiteY82" fmla="*/ 200 h 60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8453" h="607566">
                  <a:moveTo>
                    <a:pt x="351512" y="527474"/>
                  </a:moveTo>
                  <a:cubicBezTo>
                    <a:pt x="356887" y="527474"/>
                    <a:pt x="362108" y="529620"/>
                    <a:pt x="365947" y="533451"/>
                  </a:cubicBezTo>
                  <a:cubicBezTo>
                    <a:pt x="369785" y="537282"/>
                    <a:pt x="371935" y="542645"/>
                    <a:pt x="371935" y="548009"/>
                  </a:cubicBezTo>
                  <a:cubicBezTo>
                    <a:pt x="371935" y="553372"/>
                    <a:pt x="369785" y="558736"/>
                    <a:pt x="365947" y="562567"/>
                  </a:cubicBezTo>
                  <a:cubicBezTo>
                    <a:pt x="362108" y="566398"/>
                    <a:pt x="356887" y="568543"/>
                    <a:pt x="351512" y="568543"/>
                  </a:cubicBezTo>
                  <a:cubicBezTo>
                    <a:pt x="345984" y="568543"/>
                    <a:pt x="340764" y="566398"/>
                    <a:pt x="336925" y="562567"/>
                  </a:cubicBezTo>
                  <a:cubicBezTo>
                    <a:pt x="333086" y="558736"/>
                    <a:pt x="330936" y="553372"/>
                    <a:pt x="330936" y="548009"/>
                  </a:cubicBezTo>
                  <a:cubicBezTo>
                    <a:pt x="330936" y="542645"/>
                    <a:pt x="333086" y="537282"/>
                    <a:pt x="336925" y="533451"/>
                  </a:cubicBezTo>
                  <a:cubicBezTo>
                    <a:pt x="340764" y="529620"/>
                    <a:pt x="345984" y="527474"/>
                    <a:pt x="351512" y="527474"/>
                  </a:cubicBezTo>
                  <a:close/>
                  <a:moveTo>
                    <a:pt x="96651" y="340302"/>
                  </a:moveTo>
                  <a:cubicBezTo>
                    <a:pt x="81287" y="365464"/>
                    <a:pt x="68688" y="390318"/>
                    <a:pt x="59316" y="414406"/>
                  </a:cubicBezTo>
                  <a:cubicBezTo>
                    <a:pt x="35193" y="475929"/>
                    <a:pt x="35040" y="524871"/>
                    <a:pt x="59008" y="548652"/>
                  </a:cubicBezTo>
                  <a:cubicBezTo>
                    <a:pt x="82823" y="572586"/>
                    <a:pt x="131836" y="572432"/>
                    <a:pt x="193448" y="548345"/>
                  </a:cubicBezTo>
                  <a:cubicBezTo>
                    <a:pt x="217571" y="538986"/>
                    <a:pt x="242461" y="526405"/>
                    <a:pt x="267659" y="511063"/>
                  </a:cubicBezTo>
                  <a:cubicBezTo>
                    <a:pt x="236162" y="487742"/>
                    <a:pt x="205433" y="461200"/>
                    <a:pt x="176086" y="431743"/>
                  </a:cubicBezTo>
                  <a:cubicBezTo>
                    <a:pt x="146586" y="402439"/>
                    <a:pt x="119852" y="371601"/>
                    <a:pt x="96651" y="340302"/>
                  </a:cubicBezTo>
                  <a:close/>
                  <a:moveTo>
                    <a:pt x="304192" y="257606"/>
                  </a:moveTo>
                  <a:cubicBezTo>
                    <a:pt x="278685" y="257606"/>
                    <a:pt x="257941" y="278316"/>
                    <a:pt x="257941" y="303782"/>
                  </a:cubicBezTo>
                  <a:cubicBezTo>
                    <a:pt x="257941" y="329248"/>
                    <a:pt x="278685" y="349958"/>
                    <a:pt x="304192" y="349958"/>
                  </a:cubicBezTo>
                  <a:cubicBezTo>
                    <a:pt x="329699" y="349958"/>
                    <a:pt x="350442" y="329248"/>
                    <a:pt x="350442" y="303782"/>
                  </a:cubicBezTo>
                  <a:cubicBezTo>
                    <a:pt x="350442" y="278316"/>
                    <a:pt x="329699" y="257606"/>
                    <a:pt x="304192" y="257606"/>
                  </a:cubicBezTo>
                  <a:close/>
                  <a:moveTo>
                    <a:pt x="545278" y="234698"/>
                  </a:moveTo>
                  <a:cubicBezTo>
                    <a:pt x="550651" y="234698"/>
                    <a:pt x="556024" y="236848"/>
                    <a:pt x="559861" y="240687"/>
                  </a:cubicBezTo>
                  <a:cubicBezTo>
                    <a:pt x="563699" y="244526"/>
                    <a:pt x="565848" y="249747"/>
                    <a:pt x="565848" y="255121"/>
                  </a:cubicBezTo>
                  <a:cubicBezTo>
                    <a:pt x="565848" y="260649"/>
                    <a:pt x="563699" y="265870"/>
                    <a:pt x="559861" y="269709"/>
                  </a:cubicBezTo>
                  <a:cubicBezTo>
                    <a:pt x="556024" y="273547"/>
                    <a:pt x="550651" y="275697"/>
                    <a:pt x="545278" y="275697"/>
                  </a:cubicBezTo>
                  <a:cubicBezTo>
                    <a:pt x="539905" y="275697"/>
                    <a:pt x="534686" y="273547"/>
                    <a:pt x="530848" y="269709"/>
                  </a:cubicBezTo>
                  <a:cubicBezTo>
                    <a:pt x="527011" y="265870"/>
                    <a:pt x="524708" y="260649"/>
                    <a:pt x="524708" y="255121"/>
                  </a:cubicBezTo>
                  <a:cubicBezTo>
                    <a:pt x="524708" y="249747"/>
                    <a:pt x="527011" y="244526"/>
                    <a:pt x="530848" y="240687"/>
                  </a:cubicBezTo>
                  <a:cubicBezTo>
                    <a:pt x="534533" y="236848"/>
                    <a:pt x="539905" y="234698"/>
                    <a:pt x="545278" y="234698"/>
                  </a:cubicBezTo>
                  <a:close/>
                  <a:moveTo>
                    <a:pt x="304192" y="216492"/>
                  </a:moveTo>
                  <a:cubicBezTo>
                    <a:pt x="352440" y="216492"/>
                    <a:pt x="391622" y="255611"/>
                    <a:pt x="391622" y="303782"/>
                  </a:cubicBezTo>
                  <a:cubicBezTo>
                    <a:pt x="391622" y="351952"/>
                    <a:pt x="352440" y="391071"/>
                    <a:pt x="304192" y="391071"/>
                  </a:cubicBezTo>
                  <a:cubicBezTo>
                    <a:pt x="255944" y="391071"/>
                    <a:pt x="216761" y="351952"/>
                    <a:pt x="216761" y="303782"/>
                  </a:cubicBezTo>
                  <a:cubicBezTo>
                    <a:pt x="216761" y="255611"/>
                    <a:pt x="255944" y="216492"/>
                    <a:pt x="304192" y="216492"/>
                  </a:cubicBezTo>
                  <a:close/>
                  <a:moveTo>
                    <a:pt x="304227" y="120599"/>
                  </a:moveTo>
                  <a:cubicBezTo>
                    <a:pt x="270578" y="144533"/>
                    <a:pt x="237084" y="172917"/>
                    <a:pt x="205125" y="204829"/>
                  </a:cubicBezTo>
                  <a:cubicBezTo>
                    <a:pt x="173167" y="236741"/>
                    <a:pt x="144743" y="270188"/>
                    <a:pt x="120774" y="303787"/>
                  </a:cubicBezTo>
                  <a:cubicBezTo>
                    <a:pt x="144743" y="337387"/>
                    <a:pt x="173167" y="370833"/>
                    <a:pt x="205125" y="402746"/>
                  </a:cubicBezTo>
                  <a:cubicBezTo>
                    <a:pt x="236776" y="434504"/>
                    <a:pt x="270117" y="462734"/>
                    <a:pt x="304227" y="486822"/>
                  </a:cubicBezTo>
                  <a:cubicBezTo>
                    <a:pt x="337875" y="463041"/>
                    <a:pt x="371370" y="434658"/>
                    <a:pt x="403328" y="402746"/>
                  </a:cubicBezTo>
                  <a:cubicBezTo>
                    <a:pt x="435133" y="370987"/>
                    <a:pt x="463403" y="337847"/>
                    <a:pt x="487526" y="303787"/>
                  </a:cubicBezTo>
                  <a:cubicBezTo>
                    <a:pt x="463711" y="270188"/>
                    <a:pt x="435286" y="236588"/>
                    <a:pt x="403328" y="204829"/>
                  </a:cubicBezTo>
                  <a:cubicBezTo>
                    <a:pt x="371370" y="172917"/>
                    <a:pt x="337875" y="144533"/>
                    <a:pt x="304227" y="120599"/>
                  </a:cubicBezTo>
                  <a:close/>
                  <a:moveTo>
                    <a:pt x="112054" y="41068"/>
                  </a:moveTo>
                  <a:cubicBezTo>
                    <a:pt x="89123" y="41011"/>
                    <a:pt x="70916" y="46956"/>
                    <a:pt x="59008" y="58923"/>
                  </a:cubicBezTo>
                  <a:cubicBezTo>
                    <a:pt x="35040" y="82704"/>
                    <a:pt x="35193" y="131646"/>
                    <a:pt x="59316" y="193169"/>
                  </a:cubicBezTo>
                  <a:cubicBezTo>
                    <a:pt x="68688" y="217256"/>
                    <a:pt x="81287" y="242111"/>
                    <a:pt x="96651" y="267272"/>
                  </a:cubicBezTo>
                  <a:cubicBezTo>
                    <a:pt x="119852" y="235974"/>
                    <a:pt x="146586" y="205136"/>
                    <a:pt x="176086" y="175832"/>
                  </a:cubicBezTo>
                  <a:cubicBezTo>
                    <a:pt x="205433" y="146375"/>
                    <a:pt x="236315" y="119679"/>
                    <a:pt x="267659" y="96512"/>
                  </a:cubicBezTo>
                  <a:cubicBezTo>
                    <a:pt x="242461" y="81170"/>
                    <a:pt x="217417" y="68589"/>
                    <a:pt x="193448" y="59230"/>
                  </a:cubicBezTo>
                  <a:cubicBezTo>
                    <a:pt x="162642" y="47186"/>
                    <a:pt x="134986" y="41126"/>
                    <a:pt x="112054" y="41068"/>
                  </a:cubicBezTo>
                  <a:close/>
                  <a:moveTo>
                    <a:pt x="103297" y="200"/>
                  </a:moveTo>
                  <a:cubicBezTo>
                    <a:pt x="133527" y="-1296"/>
                    <a:pt x="169019" y="5608"/>
                    <a:pt x="208352" y="21027"/>
                  </a:cubicBezTo>
                  <a:cubicBezTo>
                    <a:pt x="239542" y="33148"/>
                    <a:pt x="271807" y="50178"/>
                    <a:pt x="304227" y="71044"/>
                  </a:cubicBezTo>
                  <a:cubicBezTo>
                    <a:pt x="336646" y="50178"/>
                    <a:pt x="368911" y="33148"/>
                    <a:pt x="400101" y="21027"/>
                  </a:cubicBezTo>
                  <a:cubicBezTo>
                    <a:pt x="439358" y="5608"/>
                    <a:pt x="474850" y="-1296"/>
                    <a:pt x="505080" y="200"/>
                  </a:cubicBezTo>
                  <a:cubicBezTo>
                    <a:pt x="535309" y="1696"/>
                    <a:pt x="560277" y="11592"/>
                    <a:pt x="578484" y="29773"/>
                  </a:cubicBezTo>
                  <a:cubicBezTo>
                    <a:pt x="615666" y="66748"/>
                    <a:pt x="618278" y="131186"/>
                    <a:pt x="586166" y="211273"/>
                  </a:cubicBezTo>
                  <a:cubicBezTo>
                    <a:pt x="582018" y="221859"/>
                    <a:pt x="570033" y="226922"/>
                    <a:pt x="559432" y="222626"/>
                  </a:cubicBezTo>
                  <a:cubicBezTo>
                    <a:pt x="548830" y="218484"/>
                    <a:pt x="543760" y="206517"/>
                    <a:pt x="548062" y="195930"/>
                  </a:cubicBezTo>
                  <a:cubicBezTo>
                    <a:pt x="573260" y="133180"/>
                    <a:pt x="573721" y="83164"/>
                    <a:pt x="549445" y="58923"/>
                  </a:cubicBezTo>
                  <a:cubicBezTo>
                    <a:pt x="525630" y="34989"/>
                    <a:pt x="476617" y="35142"/>
                    <a:pt x="415005" y="59230"/>
                  </a:cubicBezTo>
                  <a:cubicBezTo>
                    <a:pt x="390883" y="68589"/>
                    <a:pt x="365992" y="81170"/>
                    <a:pt x="340794" y="96512"/>
                  </a:cubicBezTo>
                  <a:cubicBezTo>
                    <a:pt x="372138" y="119679"/>
                    <a:pt x="403021" y="146375"/>
                    <a:pt x="432367" y="175832"/>
                  </a:cubicBezTo>
                  <a:cubicBezTo>
                    <a:pt x="503812" y="247021"/>
                    <a:pt x="558817" y="326494"/>
                    <a:pt x="587395" y="399524"/>
                  </a:cubicBezTo>
                  <a:cubicBezTo>
                    <a:pt x="618278" y="477923"/>
                    <a:pt x="615052" y="541287"/>
                    <a:pt x="578484" y="577649"/>
                  </a:cubicBezTo>
                  <a:cubicBezTo>
                    <a:pt x="558664" y="597594"/>
                    <a:pt x="530854" y="607566"/>
                    <a:pt x="496898" y="607566"/>
                  </a:cubicBezTo>
                  <a:cubicBezTo>
                    <a:pt x="467706" y="607566"/>
                    <a:pt x="433903" y="600202"/>
                    <a:pt x="396875" y="585320"/>
                  </a:cubicBezTo>
                  <a:cubicBezTo>
                    <a:pt x="386273" y="581177"/>
                    <a:pt x="381203" y="569210"/>
                    <a:pt x="385505" y="558624"/>
                  </a:cubicBezTo>
                  <a:cubicBezTo>
                    <a:pt x="389654" y="548191"/>
                    <a:pt x="401638" y="542975"/>
                    <a:pt x="412086" y="547271"/>
                  </a:cubicBezTo>
                  <a:cubicBezTo>
                    <a:pt x="475080" y="572432"/>
                    <a:pt x="525169" y="572892"/>
                    <a:pt x="549445" y="548652"/>
                  </a:cubicBezTo>
                  <a:cubicBezTo>
                    <a:pt x="573414" y="524871"/>
                    <a:pt x="573260" y="475929"/>
                    <a:pt x="549138" y="414406"/>
                  </a:cubicBezTo>
                  <a:cubicBezTo>
                    <a:pt x="539765" y="390318"/>
                    <a:pt x="527166" y="365464"/>
                    <a:pt x="511802" y="340302"/>
                  </a:cubicBezTo>
                  <a:cubicBezTo>
                    <a:pt x="488448" y="371754"/>
                    <a:pt x="461867" y="402439"/>
                    <a:pt x="432367" y="431743"/>
                  </a:cubicBezTo>
                  <a:cubicBezTo>
                    <a:pt x="361075" y="503085"/>
                    <a:pt x="281487" y="558010"/>
                    <a:pt x="208352" y="586547"/>
                  </a:cubicBezTo>
                  <a:cubicBezTo>
                    <a:pt x="172552" y="600509"/>
                    <a:pt x="139980" y="607566"/>
                    <a:pt x="111555" y="607566"/>
                  </a:cubicBezTo>
                  <a:cubicBezTo>
                    <a:pt x="77599" y="607566"/>
                    <a:pt x="49790" y="597594"/>
                    <a:pt x="29816" y="577649"/>
                  </a:cubicBezTo>
                  <a:cubicBezTo>
                    <a:pt x="-6598" y="541287"/>
                    <a:pt x="-9825" y="477923"/>
                    <a:pt x="21058" y="399524"/>
                  </a:cubicBezTo>
                  <a:cubicBezTo>
                    <a:pt x="33196" y="368379"/>
                    <a:pt x="50251" y="336160"/>
                    <a:pt x="71146" y="303787"/>
                  </a:cubicBezTo>
                  <a:cubicBezTo>
                    <a:pt x="50251" y="271415"/>
                    <a:pt x="33196" y="239196"/>
                    <a:pt x="21058" y="208051"/>
                  </a:cubicBezTo>
                  <a:cubicBezTo>
                    <a:pt x="-9825" y="129498"/>
                    <a:pt x="-6598" y="66287"/>
                    <a:pt x="29816" y="29773"/>
                  </a:cubicBezTo>
                  <a:cubicBezTo>
                    <a:pt x="48100" y="11592"/>
                    <a:pt x="73067" y="1696"/>
                    <a:pt x="103297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sp>
        <p:nvSpPr>
          <p:cNvPr id="64" name="矩形 63"/>
          <p:cNvSpPr/>
          <p:nvPr/>
        </p:nvSpPr>
        <p:spPr>
          <a:xfrm>
            <a:off x="8943865" y="2672223"/>
            <a:ext cx="2631225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943865" y="2239079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950189" y="4833028"/>
            <a:ext cx="3408411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950189" y="4399884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22881" y="4891991"/>
            <a:ext cx="3408411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90911" y="4457711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r"/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90911" y="2610832"/>
            <a:ext cx="2531336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-318134" y="2176552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r"/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教学过程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ïṡḻíďe"/>
          <p:cNvGrpSpPr/>
          <p:nvPr/>
        </p:nvGrpSpPr>
        <p:grpSpPr>
          <a:xfrm>
            <a:off x="2054958" y="2783006"/>
            <a:ext cx="1858294" cy="3144885"/>
            <a:chOff x="5390813" y="2553387"/>
            <a:chExt cx="2292610" cy="3878889"/>
          </a:xfrm>
          <a:solidFill>
            <a:schemeClr val="tx2"/>
          </a:solidFill>
        </p:grpSpPr>
        <p:sp>
          <p:nvSpPr>
            <p:cNvPr id="24" name="îŝľíḋè"/>
            <p:cNvSpPr/>
            <p:nvPr/>
          </p:nvSpPr>
          <p:spPr bwMode="auto">
            <a:xfrm>
              <a:off x="6408694" y="3371498"/>
              <a:ext cx="1274729" cy="868054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íṧlïďè"/>
            <p:cNvSpPr/>
            <p:nvPr/>
          </p:nvSpPr>
          <p:spPr bwMode="auto">
            <a:xfrm>
              <a:off x="5752304" y="2553387"/>
              <a:ext cx="118912" cy="789180"/>
            </a:xfrm>
            <a:custGeom>
              <a:avLst/>
              <a:gdLst>
                <a:gd name="T0" fmla="*/ 12 w 21"/>
                <a:gd name="T1" fmla="*/ 80 h 81"/>
                <a:gd name="T2" fmla="*/ 3 w 21"/>
                <a:gd name="T3" fmla="*/ 81 h 81"/>
                <a:gd name="T4" fmla="*/ 3 w 21"/>
                <a:gd name="T5" fmla="*/ 32 h 81"/>
                <a:gd name="T6" fmla="*/ 5 w 21"/>
                <a:gd name="T7" fmla="*/ 0 h 81"/>
                <a:gd name="T8" fmla="*/ 14 w 21"/>
                <a:gd name="T9" fmla="*/ 28 h 81"/>
                <a:gd name="T10" fmla="*/ 12 w 21"/>
                <a:gd name="T1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1">
                  <a:moveTo>
                    <a:pt x="12" y="80"/>
                  </a:moveTo>
                  <a:cubicBezTo>
                    <a:pt x="9" y="81"/>
                    <a:pt x="6" y="81"/>
                    <a:pt x="3" y="81"/>
                  </a:cubicBezTo>
                  <a:cubicBezTo>
                    <a:pt x="3" y="55"/>
                    <a:pt x="3" y="36"/>
                    <a:pt x="3" y="32"/>
                  </a:cubicBezTo>
                  <a:cubicBezTo>
                    <a:pt x="0" y="8"/>
                    <a:pt x="1" y="0"/>
                    <a:pt x="5" y="0"/>
                  </a:cubicBezTo>
                  <a:cubicBezTo>
                    <a:pt x="9" y="0"/>
                    <a:pt x="21" y="3"/>
                    <a:pt x="14" y="28"/>
                  </a:cubicBezTo>
                  <a:cubicBezTo>
                    <a:pt x="13" y="33"/>
                    <a:pt x="12" y="52"/>
                    <a:pt x="12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išḻïḋè"/>
            <p:cNvSpPr/>
            <p:nvPr/>
          </p:nvSpPr>
          <p:spPr bwMode="auto">
            <a:xfrm>
              <a:off x="5390813" y="4008863"/>
              <a:ext cx="168853" cy="1674272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ïSļíḋe"/>
            <p:cNvSpPr/>
            <p:nvPr/>
          </p:nvSpPr>
          <p:spPr bwMode="auto">
            <a:xfrm>
              <a:off x="6651273" y="4329923"/>
              <a:ext cx="145071" cy="1353212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îṡḷîdê"/>
            <p:cNvSpPr/>
            <p:nvPr/>
          </p:nvSpPr>
          <p:spPr bwMode="auto">
            <a:xfrm>
              <a:off x="6373019" y="3951786"/>
              <a:ext cx="114155" cy="1481636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îṣľïdê"/>
            <p:cNvSpPr/>
            <p:nvPr/>
          </p:nvSpPr>
          <p:spPr bwMode="auto">
            <a:xfrm>
              <a:off x="5464537" y="5333535"/>
              <a:ext cx="1277107" cy="1098741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íṥḻïḋè"/>
            <p:cNvSpPr/>
            <p:nvPr/>
          </p:nvSpPr>
          <p:spPr bwMode="auto">
            <a:xfrm>
              <a:off x="5740412" y="3611455"/>
              <a:ext cx="85616" cy="1821968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" name="îŝḻîḑê"/>
          <p:cNvGrpSpPr/>
          <p:nvPr/>
        </p:nvGrpSpPr>
        <p:grpSpPr>
          <a:xfrm>
            <a:off x="1098883" y="2103867"/>
            <a:ext cx="3047619" cy="2379807"/>
            <a:chOff x="4211779" y="1322437"/>
            <a:chExt cx="3758922" cy="2935245"/>
          </a:xfrm>
          <a:solidFill>
            <a:srgbClr val="94BC90"/>
          </a:solidFill>
        </p:grpSpPr>
        <p:sp>
          <p:nvSpPr>
            <p:cNvPr id="10" name="íšḻíḍê"/>
            <p:cNvSpPr/>
            <p:nvPr/>
          </p:nvSpPr>
          <p:spPr bwMode="auto">
            <a:xfrm rot="20192702" flipH="1">
              <a:off x="6218573" y="1585659"/>
              <a:ext cx="718839" cy="596869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ïṥ1îdê"/>
            <p:cNvSpPr/>
            <p:nvPr/>
          </p:nvSpPr>
          <p:spPr bwMode="auto">
            <a:xfrm rot="1695130">
              <a:off x="7455588" y="2246261"/>
              <a:ext cx="339998" cy="43647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ísļíḓê"/>
            <p:cNvSpPr/>
            <p:nvPr/>
          </p:nvSpPr>
          <p:spPr bwMode="auto">
            <a:xfrm rot="19798984">
              <a:off x="6303046" y="1757446"/>
              <a:ext cx="1242627" cy="934342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îṧḷîḋè"/>
            <p:cNvSpPr/>
            <p:nvPr/>
          </p:nvSpPr>
          <p:spPr bwMode="auto">
            <a:xfrm rot="20742510">
              <a:off x="6001436" y="2243705"/>
              <a:ext cx="339998" cy="43647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ï$ḷiḍé"/>
            <p:cNvSpPr/>
            <p:nvPr/>
          </p:nvSpPr>
          <p:spPr bwMode="auto">
            <a:xfrm rot="1666479" flipH="1">
              <a:off x="4603808" y="1322437"/>
              <a:ext cx="1124737" cy="84570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ísḷíďè"/>
            <p:cNvSpPr/>
            <p:nvPr/>
          </p:nvSpPr>
          <p:spPr bwMode="auto">
            <a:xfrm>
              <a:off x="4211779" y="2463749"/>
              <a:ext cx="1421734" cy="1308775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i$ḻïḓè"/>
            <p:cNvSpPr/>
            <p:nvPr/>
          </p:nvSpPr>
          <p:spPr bwMode="auto">
            <a:xfrm>
              <a:off x="6582178" y="2497791"/>
              <a:ext cx="1388523" cy="1044042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îšļíḑe"/>
            <p:cNvSpPr/>
            <p:nvPr/>
          </p:nvSpPr>
          <p:spPr bwMode="auto">
            <a:xfrm>
              <a:off x="5711557" y="2854162"/>
              <a:ext cx="853976" cy="709077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ísḷiḋè"/>
            <p:cNvSpPr/>
            <p:nvPr/>
          </p:nvSpPr>
          <p:spPr bwMode="auto">
            <a:xfrm>
              <a:off x="5081000" y="2229518"/>
              <a:ext cx="439857" cy="587423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îšļîḍè"/>
            <p:cNvSpPr/>
            <p:nvPr/>
          </p:nvSpPr>
          <p:spPr bwMode="auto">
            <a:xfrm>
              <a:off x="6667772" y="3755875"/>
              <a:ext cx="525450" cy="501807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iṧlíḋê"/>
            <p:cNvSpPr/>
            <p:nvPr/>
          </p:nvSpPr>
          <p:spPr bwMode="auto">
            <a:xfrm>
              <a:off x="6380081" y="2283753"/>
              <a:ext cx="444612" cy="57077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is1idé"/>
            <p:cNvSpPr/>
            <p:nvPr/>
          </p:nvSpPr>
          <p:spPr bwMode="auto">
            <a:xfrm>
              <a:off x="5476591" y="1646387"/>
              <a:ext cx="625310" cy="818110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ïŝḻiḓè"/>
            <p:cNvSpPr/>
            <p:nvPr/>
          </p:nvSpPr>
          <p:spPr bwMode="auto">
            <a:xfrm>
              <a:off x="4414888" y="2112809"/>
              <a:ext cx="629431" cy="52263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ïṩḷîḓe"/>
            <p:cNvSpPr/>
            <p:nvPr/>
          </p:nvSpPr>
          <p:spPr bwMode="auto">
            <a:xfrm rot="1801016" flipH="1">
              <a:off x="5707121" y="3603302"/>
              <a:ext cx="808272" cy="60774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555671" y="1930894"/>
            <a:ext cx="935916" cy="935916"/>
            <a:chOff x="5591530" y="1930894"/>
            <a:chExt cx="935916" cy="935916"/>
          </a:xfrm>
        </p:grpSpPr>
        <p:sp>
          <p:nvSpPr>
            <p:cNvPr id="34" name="椭圆 33"/>
            <p:cNvSpPr/>
            <p:nvPr/>
          </p:nvSpPr>
          <p:spPr>
            <a:xfrm>
              <a:off x="5591530" y="1930894"/>
              <a:ext cx="935916" cy="935916"/>
            </a:xfrm>
            <a:prstGeom prst="ellipse">
              <a:avLst/>
            </a:prstGeom>
            <a:solidFill>
              <a:srgbClr val="94BC90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search-symbol-on-laptop_52085"/>
            <p:cNvSpPr>
              <a:spLocks noChangeAspect="1"/>
            </p:cNvSpPr>
            <p:nvPr/>
          </p:nvSpPr>
          <p:spPr bwMode="auto">
            <a:xfrm>
              <a:off x="5798483" y="2147801"/>
              <a:ext cx="522010" cy="517273"/>
            </a:xfrm>
            <a:custGeom>
              <a:avLst/>
              <a:gdLst>
                <a:gd name="T0" fmla="*/ 1635 w 2914"/>
                <a:gd name="T1" fmla="*/ 1399 h 2892"/>
                <a:gd name="T2" fmla="*/ 1968 w 2914"/>
                <a:gd name="T3" fmla="*/ 1253 h 2892"/>
                <a:gd name="T4" fmla="*/ 1749 w 2914"/>
                <a:gd name="T5" fmla="*/ 1099 h 2892"/>
                <a:gd name="T6" fmla="*/ 1951 w 2914"/>
                <a:gd name="T7" fmla="*/ 705 h 2892"/>
                <a:gd name="T8" fmla="*/ 1784 w 2914"/>
                <a:gd name="T9" fmla="*/ 450 h 2892"/>
                <a:gd name="T10" fmla="*/ 1474 w 2914"/>
                <a:gd name="T11" fmla="*/ 158 h 2892"/>
                <a:gd name="T12" fmla="*/ 1210 w 2914"/>
                <a:gd name="T13" fmla="*/ 7 h 2892"/>
                <a:gd name="T14" fmla="*/ 828 w 2914"/>
                <a:gd name="T15" fmla="*/ 233 h 2892"/>
                <a:gd name="T16" fmla="*/ 661 w 2914"/>
                <a:gd name="T17" fmla="*/ 24 h 2892"/>
                <a:gd name="T18" fmla="*/ 536 w 2914"/>
                <a:gd name="T19" fmla="*/ 365 h 2892"/>
                <a:gd name="T20" fmla="*/ 114 w 2914"/>
                <a:gd name="T21" fmla="*/ 501 h 2892"/>
                <a:gd name="T22" fmla="*/ 52 w 2914"/>
                <a:gd name="T23" fmla="*/ 799 h 2892"/>
                <a:gd name="T24" fmla="*/ 65 w 2914"/>
                <a:gd name="T25" fmla="*/ 1224 h 2892"/>
                <a:gd name="T26" fmla="*/ 108 w 2914"/>
                <a:gd name="T27" fmla="*/ 1483 h 2892"/>
                <a:gd name="T28" fmla="*/ 372 w 2914"/>
                <a:gd name="T29" fmla="*/ 1437 h 2892"/>
                <a:gd name="T30" fmla="*/ 545 w 2914"/>
                <a:gd name="T31" fmla="*/ 1894 h 2892"/>
                <a:gd name="T32" fmla="*/ 771 w 2914"/>
                <a:gd name="T33" fmla="*/ 1959 h 2892"/>
                <a:gd name="T34" fmla="*/ 1153 w 2914"/>
                <a:gd name="T35" fmla="*/ 1733 h 2892"/>
                <a:gd name="T36" fmla="*/ 1320 w 2914"/>
                <a:gd name="T37" fmla="*/ 1942 h 2892"/>
                <a:gd name="T38" fmla="*/ 1413 w 2914"/>
                <a:gd name="T39" fmla="*/ 1143 h 2892"/>
                <a:gd name="T40" fmla="*/ 578 w 2914"/>
                <a:gd name="T41" fmla="*/ 1169 h 2892"/>
                <a:gd name="T42" fmla="*/ 1151 w 2914"/>
                <a:gd name="T43" fmla="*/ 560 h 2892"/>
                <a:gd name="T44" fmla="*/ 2895 w 2914"/>
                <a:gd name="T45" fmla="*/ 2054 h 2892"/>
                <a:gd name="T46" fmla="*/ 2662 w 2914"/>
                <a:gd name="T47" fmla="*/ 1857 h 2892"/>
                <a:gd name="T48" fmla="*/ 2666 w 2914"/>
                <a:gd name="T49" fmla="*/ 1578 h 2892"/>
                <a:gd name="T50" fmla="*/ 2480 w 2914"/>
                <a:gd name="T51" fmla="*/ 1659 h 2892"/>
                <a:gd name="T52" fmla="*/ 2258 w 2914"/>
                <a:gd name="T53" fmla="*/ 1388 h 2892"/>
                <a:gd name="T54" fmla="*/ 2047 w 2914"/>
                <a:gd name="T55" fmla="*/ 1571 h 2892"/>
                <a:gd name="T56" fmla="*/ 1747 w 2914"/>
                <a:gd name="T57" fmla="*/ 1519 h 2892"/>
                <a:gd name="T58" fmla="*/ 1595 w 2914"/>
                <a:gd name="T59" fmla="*/ 1723 h 2892"/>
                <a:gd name="T60" fmla="*/ 1478 w 2914"/>
                <a:gd name="T61" fmla="*/ 1973 h 2892"/>
                <a:gd name="T62" fmla="*/ 1420 w 2914"/>
                <a:gd name="T63" fmla="*/ 2221 h 2892"/>
                <a:gd name="T64" fmla="*/ 1654 w 2914"/>
                <a:gd name="T65" fmla="*/ 2417 h 2892"/>
                <a:gd name="T66" fmla="*/ 1557 w 2914"/>
                <a:gd name="T67" fmla="*/ 2596 h 2892"/>
                <a:gd name="T68" fmla="*/ 1743 w 2914"/>
                <a:gd name="T69" fmla="*/ 2700 h 2892"/>
                <a:gd name="T70" fmla="*/ 1994 w 2914"/>
                <a:gd name="T71" fmla="*/ 2817 h 2892"/>
                <a:gd name="T72" fmla="*/ 2196 w 2914"/>
                <a:gd name="T73" fmla="*/ 2892 h 2892"/>
                <a:gd name="T74" fmla="*/ 2268 w 2914"/>
                <a:gd name="T75" fmla="*/ 2703 h 2892"/>
                <a:gd name="T76" fmla="*/ 2569 w 2914"/>
                <a:gd name="T77" fmla="*/ 2755 h 2892"/>
                <a:gd name="T78" fmla="*/ 2721 w 2914"/>
                <a:gd name="T79" fmla="*/ 2552 h 2892"/>
                <a:gd name="T80" fmla="*/ 2838 w 2914"/>
                <a:gd name="T81" fmla="*/ 2301 h 2892"/>
                <a:gd name="T82" fmla="*/ 2895 w 2914"/>
                <a:gd name="T83" fmla="*/ 2054 h 2892"/>
                <a:gd name="T84" fmla="*/ 2157 w 2914"/>
                <a:gd name="T85" fmla="*/ 1826 h 2892"/>
                <a:gd name="T86" fmla="*/ 2144 w 2914"/>
                <a:gd name="T87" fmla="*/ 2448 h 2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14" h="2892">
                  <a:moveTo>
                    <a:pt x="1524" y="1777"/>
                  </a:moveTo>
                  <a:lnTo>
                    <a:pt x="1445" y="1601"/>
                  </a:lnTo>
                  <a:cubicBezTo>
                    <a:pt x="1520" y="1546"/>
                    <a:pt x="1585" y="1477"/>
                    <a:pt x="1635" y="1399"/>
                  </a:cubicBezTo>
                  <a:lnTo>
                    <a:pt x="1815" y="1467"/>
                  </a:lnTo>
                  <a:cubicBezTo>
                    <a:pt x="1850" y="1480"/>
                    <a:pt x="1888" y="1462"/>
                    <a:pt x="1901" y="1428"/>
                  </a:cubicBezTo>
                  <a:lnTo>
                    <a:pt x="1968" y="1253"/>
                  </a:lnTo>
                  <a:cubicBezTo>
                    <a:pt x="1974" y="1237"/>
                    <a:pt x="1973" y="1218"/>
                    <a:pt x="1966" y="1202"/>
                  </a:cubicBezTo>
                  <a:cubicBezTo>
                    <a:pt x="1959" y="1186"/>
                    <a:pt x="1945" y="1174"/>
                    <a:pt x="1929" y="1167"/>
                  </a:cubicBezTo>
                  <a:lnTo>
                    <a:pt x="1749" y="1099"/>
                  </a:lnTo>
                  <a:cubicBezTo>
                    <a:pt x="1763" y="1007"/>
                    <a:pt x="1760" y="912"/>
                    <a:pt x="1740" y="821"/>
                  </a:cubicBezTo>
                  <a:lnTo>
                    <a:pt x="1916" y="742"/>
                  </a:lnTo>
                  <a:cubicBezTo>
                    <a:pt x="1932" y="734"/>
                    <a:pt x="1944" y="721"/>
                    <a:pt x="1951" y="705"/>
                  </a:cubicBezTo>
                  <a:cubicBezTo>
                    <a:pt x="1957" y="688"/>
                    <a:pt x="1956" y="670"/>
                    <a:pt x="1949" y="654"/>
                  </a:cubicBezTo>
                  <a:lnTo>
                    <a:pt x="1872" y="483"/>
                  </a:lnTo>
                  <a:cubicBezTo>
                    <a:pt x="1857" y="450"/>
                    <a:pt x="1818" y="435"/>
                    <a:pt x="1784" y="450"/>
                  </a:cubicBezTo>
                  <a:lnTo>
                    <a:pt x="1609" y="529"/>
                  </a:lnTo>
                  <a:cubicBezTo>
                    <a:pt x="1553" y="454"/>
                    <a:pt x="1484" y="389"/>
                    <a:pt x="1406" y="338"/>
                  </a:cubicBezTo>
                  <a:lnTo>
                    <a:pt x="1474" y="158"/>
                  </a:lnTo>
                  <a:cubicBezTo>
                    <a:pt x="1487" y="124"/>
                    <a:pt x="1470" y="85"/>
                    <a:pt x="1435" y="72"/>
                  </a:cubicBezTo>
                  <a:lnTo>
                    <a:pt x="1261" y="6"/>
                  </a:lnTo>
                  <a:cubicBezTo>
                    <a:pt x="1244" y="0"/>
                    <a:pt x="1226" y="0"/>
                    <a:pt x="1210" y="7"/>
                  </a:cubicBezTo>
                  <a:cubicBezTo>
                    <a:pt x="1194" y="15"/>
                    <a:pt x="1181" y="28"/>
                    <a:pt x="1175" y="45"/>
                  </a:cubicBezTo>
                  <a:lnTo>
                    <a:pt x="1107" y="225"/>
                  </a:lnTo>
                  <a:cubicBezTo>
                    <a:pt x="1014" y="210"/>
                    <a:pt x="919" y="213"/>
                    <a:pt x="828" y="233"/>
                  </a:cubicBezTo>
                  <a:lnTo>
                    <a:pt x="749" y="58"/>
                  </a:lnTo>
                  <a:cubicBezTo>
                    <a:pt x="742" y="42"/>
                    <a:pt x="729" y="29"/>
                    <a:pt x="712" y="23"/>
                  </a:cubicBezTo>
                  <a:cubicBezTo>
                    <a:pt x="695" y="16"/>
                    <a:pt x="677" y="17"/>
                    <a:pt x="661" y="24"/>
                  </a:cubicBezTo>
                  <a:lnTo>
                    <a:pt x="491" y="101"/>
                  </a:lnTo>
                  <a:cubicBezTo>
                    <a:pt x="457" y="116"/>
                    <a:pt x="442" y="156"/>
                    <a:pt x="457" y="189"/>
                  </a:cubicBezTo>
                  <a:lnTo>
                    <a:pt x="536" y="365"/>
                  </a:lnTo>
                  <a:cubicBezTo>
                    <a:pt x="461" y="420"/>
                    <a:pt x="396" y="489"/>
                    <a:pt x="346" y="568"/>
                  </a:cubicBezTo>
                  <a:lnTo>
                    <a:pt x="165" y="499"/>
                  </a:lnTo>
                  <a:cubicBezTo>
                    <a:pt x="149" y="493"/>
                    <a:pt x="131" y="494"/>
                    <a:pt x="114" y="501"/>
                  </a:cubicBezTo>
                  <a:cubicBezTo>
                    <a:pt x="98" y="508"/>
                    <a:pt x="86" y="521"/>
                    <a:pt x="80" y="538"/>
                  </a:cubicBezTo>
                  <a:lnTo>
                    <a:pt x="13" y="713"/>
                  </a:lnTo>
                  <a:cubicBezTo>
                    <a:pt x="0" y="747"/>
                    <a:pt x="18" y="786"/>
                    <a:pt x="52" y="799"/>
                  </a:cubicBezTo>
                  <a:lnTo>
                    <a:pt x="232" y="867"/>
                  </a:lnTo>
                  <a:cubicBezTo>
                    <a:pt x="218" y="959"/>
                    <a:pt x="221" y="1054"/>
                    <a:pt x="241" y="1145"/>
                  </a:cubicBezTo>
                  <a:lnTo>
                    <a:pt x="65" y="1224"/>
                  </a:lnTo>
                  <a:cubicBezTo>
                    <a:pt x="49" y="1232"/>
                    <a:pt x="36" y="1245"/>
                    <a:pt x="30" y="1261"/>
                  </a:cubicBezTo>
                  <a:cubicBezTo>
                    <a:pt x="24" y="1278"/>
                    <a:pt x="24" y="1296"/>
                    <a:pt x="32" y="1312"/>
                  </a:cubicBezTo>
                  <a:lnTo>
                    <a:pt x="108" y="1483"/>
                  </a:lnTo>
                  <a:cubicBezTo>
                    <a:pt x="116" y="1499"/>
                    <a:pt x="129" y="1511"/>
                    <a:pt x="146" y="1518"/>
                  </a:cubicBezTo>
                  <a:cubicBezTo>
                    <a:pt x="162" y="1524"/>
                    <a:pt x="180" y="1523"/>
                    <a:pt x="197" y="1516"/>
                  </a:cubicBezTo>
                  <a:lnTo>
                    <a:pt x="372" y="1437"/>
                  </a:lnTo>
                  <a:cubicBezTo>
                    <a:pt x="427" y="1513"/>
                    <a:pt x="496" y="1577"/>
                    <a:pt x="575" y="1628"/>
                  </a:cubicBezTo>
                  <a:lnTo>
                    <a:pt x="507" y="1808"/>
                  </a:lnTo>
                  <a:cubicBezTo>
                    <a:pt x="494" y="1842"/>
                    <a:pt x="511" y="1881"/>
                    <a:pt x="545" y="1894"/>
                  </a:cubicBezTo>
                  <a:lnTo>
                    <a:pt x="720" y="1960"/>
                  </a:lnTo>
                  <a:cubicBezTo>
                    <a:pt x="728" y="1963"/>
                    <a:pt x="736" y="1964"/>
                    <a:pt x="744" y="1964"/>
                  </a:cubicBezTo>
                  <a:cubicBezTo>
                    <a:pt x="753" y="1964"/>
                    <a:pt x="762" y="1962"/>
                    <a:pt x="771" y="1959"/>
                  </a:cubicBezTo>
                  <a:cubicBezTo>
                    <a:pt x="787" y="1951"/>
                    <a:pt x="800" y="1938"/>
                    <a:pt x="806" y="1921"/>
                  </a:cubicBezTo>
                  <a:lnTo>
                    <a:pt x="874" y="1741"/>
                  </a:lnTo>
                  <a:cubicBezTo>
                    <a:pt x="967" y="1756"/>
                    <a:pt x="1061" y="1753"/>
                    <a:pt x="1153" y="1733"/>
                  </a:cubicBezTo>
                  <a:lnTo>
                    <a:pt x="1232" y="1908"/>
                  </a:lnTo>
                  <a:cubicBezTo>
                    <a:pt x="1239" y="1924"/>
                    <a:pt x="1252" y="1937"/>
                    <a:pt x="1269" y="1943"/>
                  </a:cubicBezTo>
                  <a:cubicBezTo>
                    <a:pt x="1285" y="1950"/>
                    <a:pt x="1304" y="1949"/>
                    <a:pt x="1320" y="1942"/>
                  </a:cubicBezTo>
                  <a:lnTo>
                    <a:pt x="1490" y="1865"/>
                  </a:lnTo>
                  <a:cubicBezTo>
                    <a:pt x="1524" y="1850"/>
                    <a:pt x="1539" y="1810"/>
                    <a:pt x="1524" y="1777"/>
                  </a:cubicBezTo>
                  <a:close/>
                  <a:moveTo>
                    <a:pt x="1413" y="1143"/>
                  </a:moveTo>
                  <a:cubicBezTo>
                    <a:pt x="1347" y="1318"/>
                    <a:pt x="1177" y="1435"/>
                    <a:pt x="990" y="1435"/>
                  </a:cubicBezTo>
                  <a:cubicBezTo>
                    <a:pt x="936" y="1435"/>
                    <a:pt x="882" y="1425"/>
                    <a:pt x="830" y="1406"/>
                  </a:cubicBezTo>
                  <a:cubicBezTo>
                    <a:pt x="717" y="1363"/>
                    <a:pt x="628" y="1279"/>
                    <a:pt x="578" y="1169"/>
                  </a:cubicBezTo>
                  <a:cubicBezTo>
                    <a:pt x="529" y="1059"/>
                    <a:pt x="525" y="936"/>
                    <a:pt x="568" y="823"/>
                  </a:cubicBezTo>
                  <a:cubicBezTo>
                    <a:pt x="634" y="648"/>
                    <a:pt x="804" y="531"/>
                    <a:pt x="991" y="531"/>
                  </a:cubicBezTo>
                  <a:cubicBezTo>
                    <a:pt x="1045" y="531"/>
                    <a:pt x="1099" y="541"/>
                    <a:pt x="1151" y="560"/>
                  </a:cubicBezTo>
                  <a:cubicBezTo>
                    <a:pt x="1263" y="603"/>
                    <a:pt x="1353" y="687"/>
                    <a:pt x="1403" y="797"/>
                  </a:cubicBezTo>
                  <a:cubicBezTo>
                    <a:pt x="1452" y="907"/>
                    <a:pt x="1456" y="1030"/>
                    <a:pt x="1413" y="1143"/>
                  </a:cubicBezTo>
                  <a:close/>
                  <a:moveTo>
                    <a:pt x="2895" y="2054"/>
                  </a:moveTo>
                  <a:cubicBezTo>
                    <a:pt x="2883" y="2040"/>
                    <a:pt x="2867" y="2033"/>
                    <a:pt x="2849" y="2032"/>
                  </a:cubicBezTo>
                  <a:lnTo>
                    <a:pt x="2724" y="2027"/>
                  </a:lnTo>
                  <a:cubicBezTo>
                    <a:pt x="2712" y="1967"/>
                    <a:pt x="2691" y="1910"/>
                    <a:pt x="2662" y="1857"/>
                  </a:cubicBezTo>
                  <a:lnTo>
                    <a:pt x="2754" y="1772"/>
                  </a:lnTo>
                  <a:cubicBezTo>
                    <a:pt x="2782" y="1747"/>
                    <a:pt x="2783" y="1705"/>
                    <a:pt x="2758" y="1678"/>
                  </a:cubicBezTo>
                  <a:lnTo>
                    <a:pt x="2666" y="1578"/>
                  </a:lnTo>
                  <a:cubicBezTo>
                    <a:pt x="2655" y="1565"/>
                    <a:pt x="2638" y="1557"/>
                    <a:pt x="2620" y="1556"/>
                  </a:cubicBezTo>
                  <a:cubicBezTo>
                    <a:pt x="2603" y="1556"/>
                    <a:pt x="2585" y="1562"/>
                    <a:pt x="2572" y="1574"/>
                  </a:cubicBezTo>
                  <a:lnTo>
                    <a:pt x="2480" y="1659"/>
                  </a:lnTo>
                  <a:cubicBezTo>
                    <a:pt x="2430" y="1625"/>
                    <a:pt x="2374" y="1599"/>
                    <a:pt x="2316" y="1583"/>
                  </a:cubicBezTo>
                  <a:lnTo>
                    <a:pt x="2322" y="1457"/>
                  </a:lnTo>
                  <a:cubicBezTo>
                    <a:pt x="2323" y="1421"/>
                    <a:pt x="2295" y="1389"/>
                    <a:pt x="2258" y="1388"/>
                  </a:cubicBezTo>
                  <a:lnTo>
                    <a:pt x="2122" y="1382"/>
                  </a:lnTo>
                  <a:cubicBezTo>
                    <a:pt x="2085" y="1381"/>
                    <a:pt x="2054" y="1409"/>
                    <a:pt x="2053" y="1446"/>
                  </a:cubicBezTo>
                  <a:lnTo>
                    <a:pt x="2047" y="1571"/>
                  </a:lnTo>
                  <a:cubicBezTo>
                    <a:pt x="1988" y="1583"/>
                    <a:pt x="1931" y="1604"/>
                    <a:pt x="1878" y="1633"/>
                  </a:cubicBezTo>
                  <a:lnTo>
                    <a:pt x="1793" y="1540"/>
                  </a:lnTo>
                  <a:cubicBezTo>
                    <a:pt x="1781" y="1527"/>
                    <a:pt x="1764" y="1520"/>
                    <a:pt x="1747" y="1519"/>
                  </a:cubicBezTo>
                  <a:cubicBezTo>
                    <a:pt x="1729" y="1518"/>
                    <a:pt x="1712" y="1525"/>
                    <a:pt x="1699" y="1536"/>
                  </a:cubicBezTo>
                  <a:lnTo>
                    <a:pt x="1599" y="1628"/>
                  </a:lnTo>
                  <a:cubicBezTo>
                    <a:pt x="1571" y="1653"/>
                    <a:pt x="1570" y="1695"/>
                    <a:pt x="1595" y="1723"/>
                  </a:cubicBezTo>
                  <a:lnTo>
                    <a:pt x="1680" y="1815"/>
                  </a:lnTo>
                  <a:cubicBezTo>
                    <a:pt x="1646" y="1865"/>
                    <a:pt x="1620" y="1921"/>
                    <a:pt x="1603" y="1979"/>
                  </a:cubicBezTo>
                  <a:lnTo>
                    <a:pt x="1478" y="1973"/>
                  </a:lnTo>
                  <a:cubicBezTo>
                    <a:pt x="1441" y="1972"/>
                    <a:pt x="1410" y="2000"/>
                    <a:pt x="1408" y="2037"/>
                  </a:cubicBezTo>
                  <a:lnTo>
                    <a:pt x="1403" y="2173"/>
                  </a:lnTo>
                  <a:cubicBezTo>
                    <a:pt x="1402" y="2190"/>
                    <a:pt x="1408" y="2208"/>
                    <a:pt x="1420" y="2221"/>
                  </a:cubicBezTo>
                  <a:cubicBezTo>
                    <a:pt x="1432" y="2234"/>
                    <a:pt x="1449" y="2241"/>
                    <a:pt x="1466" y="2242"/>
                  </a:cubicBezTo>
                  <a:lnTo>
                    <a:pt x="1592" y="2248"/>
                  </a:lnTo>
                  <a:cubicBezTo>
                    <a:pt x="1604" y="2307"/>
                    <a:pt x="1624" y="2364"/>
                    <a:pt x="1654" y="2417"/>
                  </a:cubicBezTo>
                  <a:lnTo>
                    <a:pt x="1561" y="2502"/>
                  </a:lnTo>
                  <a:cubicBezTo>
                    <a:pt x="1548" y="2514"/>
                    <a:pt x="1540" y="2531"/>
                    <a:pt x="1540" y="2548"/>
                  </a:cubicBezTo>
                  <a:cubicBezTo>
                    <a:pt x="1539" y="2566"/>
                    <a:pt x="1545" y="2583"/>
                    <a:pt x="1557" y="2596"/>
                  </a:cubicBezTo>
                  <a:lnTo>
                    <a:pt x="1649" y="2696"/>
                  </a:lnTo>
                  <a:cubicBezTo>
                    <a:pt x="1661" y="2709"/>
                    <a:pt x="1678" y="2717"/>
                    <a:pt x="1695" y="2718"/>
                  </a:cubicBezTo>
                  <a:cubicBezTo>
                    <a:pt x="1713" y="2719"/>
                    <a:pt x="1730" y="2712"/>
                    <a:pt x="1743" y="2700"/>
                  </a:cubicBezTo>
                  <a:lnTo>
                    <a:pt x="1836" y="2615"/>
                  </a:lnTo>
                  <a:cubicBezTo>
                    <a:pt x="1886" y="2649"/>
                    <a:pt x="1941" y="2675"/>
                    <a:pt x="1999" y="2691"/>
                  </a:cubicBezTo>
                  <a:lnTo>
                    <a:pt x="1994" y="2817"/>
                  </a:lnTo>
                  <a:cubicBezTo>
                    <a:pt x="1992" y="2854"/>
                    <a:pt x="2021" y="2885"/>
                    <a:pt x="2058" y="2886"/>
                  </a:cubicBezTo>
                  <a:lnTo>
                    <a:pt x="2193" y="2892"/>
                  </a:lnTo>
                  <a:cubicBezTo>
                    <a:pt x="2194" y="2892"/>
                    <a:pt x="2195" y="2892"/>
                    <a:pt x="2196" y="2892"/>
                  </a:cubicBezTo>
                  <a:cubicBezTo>
                    <a:pt x="2213" y="2892"/>
                    <a:pt x="2229" y="2886"/>
                    <a:pt x="2241" y="2875"/>
                  </a:cubicBezTo>
                  <a:cubicBezTo>
                    <a:pt x="2254" y="2863"/>
                    <a:pt x="2262" y="2846"/>
                    <a:pt x="2263" y="2828"/>
                  </a:cubicBezTo>
                  <a:lnTo>
                    <a:pt x="2268" y="2703"/>
                  </a:lnTo>
                  <a:cubicBezTo>
                    <a:pt x="2328" y="2691"/>
                    <a:pt x="2385" y="2670"/>
                    <a:pt x="2438" y="2641"/>
                  </a:cubicBezTo>
                  <a:lnTo>
                    <a:pt x="2523" y="2734"/>
                  </a:lnTo>
                  <a:cubicBezTo>
                    <a:pt x="2535" y="2747"/>
                    <a:pt x="2551" y="2755"/>
                    <a:pt x="2569" y="2755"/>
                  </a:cubicBezTo>
                  <a:cubicBezTo>
                    <a:pt x="2587" y="2756"/>
                    <a:pt x="2604" y="2750"/>
                    <a:pt x="2617" y="2738"/>
                  </a:cubicBezTo>
                  <a:lnTo>
                    <a:pt x="2717" y="2646"/>
                  </a:lnTo>
                  <a:cubicBezTo>
                    <a:pt x="2744" y="2621"/>
                    <a:pt x="2746" y="2579"/>
                    <a:pt x="2721" y="2552"/>
                  </a:cubicBezTo>
                  <a:lnTo>
                    <a:pt x="2636" y="2459"/>
                  </a:lnTo>
                  <a:cubicBezTo>
                    <a:pt x="2670" y="2409"/>
                    <a:pt x="2695" y="2354"/>
                    <a:pt x="2712" y="2296"/>
                  </a:cubicBezTo>
                  <a:lnTo>
                    <a:pt x="2838" y="2301"/>
                  </a:lnTo>
                  <a:cubicBezTo>
                    <a:pt x="2874" y="2302"/>
                    <a:pt x="2905" y="2274"/>
                    <a:pt x="2907" y="2237"/>
                  </a:cubicBezTo>
                  <a:lnTo>
                    <a:pt x="2913" y="2101"/>
                  </a:lnTo>
                  <a:cubicBezTo>
                    <a:pt x="2914" y="2084"/>
                    <a:pt x="2907" y="2067"/>
                    <a:pt x="2895" y="2054"/>
                  </a:cubicBezTo>
                  <a:close/>
                  <a:moveTo>
                    <a:pt x="2144" y="2448"/>
                  </a:moveTo>
                  <a:cubicBezTo>
                    <a:pt x="1973" y="2440"/>
                    <a:pt x="1840" y="2295"/>
                    <a:pt x="1847" y="2124"/>
                  </a:cubicBezTo>
                  <a:cubicBezTo>
                    <a:pt x="1854" y="1957"/>
                    <a:pt x="1991" y="1826"/>
                    <a:pt x="2157" y="1826"/>
                  </a:cubicBezTo>
                  <a:cubicBezTo>
                    <a:pt x="2162" y="1826"/>
                    <a:pt x="2167" y="1826"/>
                    <a:pt x="2171" y="1827"/>
                  </a:cubicBezTo>
                  <a:cubicBezTo>
                    <a:pt x="2342" y="1834"/>
                    <a:pt x="2476" y="1979"/>
                    <a:pt x="2468" y="2150"/>
                  </a:cubicBezTo>
                  <a:cubicBezTo>
                    <a:pt x="2461" y="2322"/>
                    <a:pt x="2317" y="2455"/>
                    <a:pt x="2144" y="24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555671" y="3449041"/>
            <a:ext cx="935916" cy="935916"/>
            <a:chOff x="5591530" y="3716338"/>
            <a:chExt cx="935916" cy="935916"/>
          </a:xfrm>
        </p:grpSpPr>
        <p:sp>
          <p:nvSpPr>
            <p:cNvPr id="35" name="椭圆 34"/>
            <p:cNvSpPr/>
            <p:nvPr/>
          </p:nvSpPr>
          <p:spPr>
            <a:xfrm>
              <a:off x="5591530" y="3716338"/>
              <a:ext cx="935916" cy="935916"/>
            </a:xfrm>
            <a:prstGeom prst="ellipse">
              <a:avLst/>
            </a:prstGeom>
            <a:solidFill>
              <a:srgbClr val="73A76D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search-symbol-on-laptop_52085"/>
            <p:cNvSpPr>
              <a:spLocks noChangeAspect="1"/>
            </p:cNvSpPr>
            <p:nvPr/>
          </p:nvSpPr>
          <p:spPr bwMode="auto">
            <a:xfrm>
              <a:off x="5913454" y="4014406"/>
              <a:ext cx="324350" cy="370176"/>
            </a:xfrm>
            <a:custGeom>
              <a:avLst/>
              <a:gdLst>
                <a:gd name="connsiteX0" fmla="*/ 374103 w 531428"/>
                <a:gd name="connsiteY0" fmla="*/ 449407 h 606510"/>
                <a:gd name="connsiteX1" fmla="*/ 374103 w 531428"/>
                <a:gd name="connsiteY1" fmla="*/ 552876 h 606510"/>
                <a:gd name="connsiteX2" fmla="*/ 477718 w 531428"/>
                <a:gd name="connsiteY2" fmla="*/ 449407 h 606510"/>
                <a:gd name="connsiteX3" fmla="*/ 94877 w 531428"/>
                <a:gd name="connsiteY3" fmla="*/ 401376 h 606510"/>
                <a:gd name="connsiteX4" fmla="*/ 265712 w 531428"/>
                <a:gd name="connsiteY4" fmla="*/ 401376 h 606510"/>
                <a:gd name="connsiteX5" fmla="*/ 284660 w 531428"/>
                <a:gd name="connsiteY5" fmla="*/ 424912 h 606510"/>
                <a:gd name="connsiteX6" fmla="*/ 265712 w 531428"/>
                <a:gd name="connsiteY6" fmla="*/ 448373 h 606510"/>
                <a:gd name="connsiteX7" fmla="*/ 94877 w 531428"/>
                <a:gd name="connsiteY7" fmla="*/ 448373 h 606510"/>
                <a:gd name="connsiteX8" fmla="*/ 75928 w 531428"/>
                <a:gd name="connsiteY8" fmla="*/ 424912 h 606510"/>
                <a:gd name="connsiteX9" fmla="*/ 94877 w 531428"/>
                <a:gd name="connsiteY9" fmla="*/ 401376 h 606510"/>
                <a:gd name="connsiteX10" fmla="*/ 94877 w 531428"/>
                <a:gd name="connsiteY10" fmla="*/ 299974 h 606510"/>
                <a:gd name="connsiteX11" fmla="*/ 436550 w 531428"/>
                <a:gd name="connsiteY11" fmla="*/ 299974 h 606510"/>
                <a:gd name="connsiteX12" fmla="*/ 455499 w 531428"/>
                <a:gd name="connsiteY12" fmla="*/ 323437 h 606510"/>
                <a:gd name="connsiteX13" fmla="*/ 436550 w 531428"/>
                <a:gd name="connsiteY13" fmla="*/ 346900 h 606510"/>
                <a:gd name="connsiteX14" fmla="*/ 94877 w 531428"/>
                <a:gd name="connsiteY14" fmla="*/ 346900 h 606510"/>
                <a:gd name="connsiteX15" fmla="*/ 75928 w 531428"/>
                <a:gd name="connsiteY15" fmla="*/ 323437 h 606510"/>
                <a:gd name="connsiteX16" fmla="*/ 94877 w 531428"/>
                <a:gd name="connsiteY16" fmla="*/ 299974 h 606510"/>
                <a:gd name="connsiteX17" fmla="*/ 94877 w 531428"/>
                <a:gd name="connsiteY17" fmla="*/ 199841 h 606510"/>
                <a:gd name="connsiteX18" fmla="*/ 436550 w 531428"/>
                <a:gd name="connsiteY18" fmla="*/ 199841 h 606510"/>
                <a:gd name="connsiteX19" fmla="*/ 455499 w 531428"/>
                <a:gd name="connsiteY19" fmla="*/ 223304 h 606510"/>
                <a:gd name="connsiteX20" fmla="*/ 436550 w 531428"/>
                <a:gd name="connsiteY20" fmla="*/ 246767 h 606510"/>
                <a:gd name="connsiteX21" fmla="*/ 94877 w 531428"/>
                <a:gd name="connsiteY21" fmla="*/ 246767 h 606510"/>
                <a:gd name="connsiteX22" fmla="*/ 75928 w 531428"/>
                <a:gd name="connsiteY22" fmla="*/ 223304 h 606510"/>
                <a:gd name="connsiteX23" fmla="*/ 94877 w 531428"/>
                <a:gd name="connsiteY23" fmla="*/ 199841 h 606510"/>
                <a:gd name="connsiteX24" fmla="*/ 94877 w 531428"/>
                <a:gd name="connsiteY24" fmla="*/ 99709 h 606510"/>
                <a:gd name="connsiteX25" fmla="*/ 436550 w 531428"/>
                <a:gd name="connsiteY25" fmla="*/ 99709 h 606510"/>
                <a:gd name="connsiteX26" fmla="*/ 455499 w 531428"/>
                <a:gd name="connsiteY26" fmla="*/ 123172 h 606510"/>
                <a:gd name="connsiteX27" fmla="*/ 436550 w 531428"/>
                <a:gd name="connsiteY27" fmla="*/ 146635 h 606510"/>
                <a:gd name="connsiteX28" fmla="*/ 94877 w 531428"/>
                <a:gd name="connsiteY28" fmla="*/ 146635 h 606510"/>
                <a:gd name="connsiteX29" fmla="*/ 75928 w 531428"/>
                <a:gd name="connsiteY29" fmla="*/ 123172 h 606510"/>
                <a:gd name="connsiteX30" fmla="*/ 94877 w 531428"/>
                <a:gd name="connsiteY30" fmla="*/ 99709 h 606510"/>
                <a:gd name="connsiteX31" fmla="*/ 42744 w 531428"/>
                <a:gd name="connsiteY31" fmla="*/ 43503 h 606510"/>
                <a:gd name="connsiteX32" fmla="*/ 42744 w 531428"/>
                <a:gd name="connsiteY32" fmla="*/ 562932 h 606510"/>
                <a:gd name="connsiteX33" fmla="*/ 335238 w 531428"/>
                <a:gd name="connsiteY33" fmla="*/ 562932 h 606510"/>
                <a:gd name="connsiteX34" fmla="*/ 335238 w 531428"/>
                <a:gd name="connsiteY34" fmla="*/ 446875 h 606510"/>
                <a:gd name="connsiteX35" fmla="*/ 372388 w 531428"/>
                <a:gd name="connsiteY35" fmla="*/ 409778 h 606510"/>
                <a:gd name="connsiteX36" fmla="*/ 488609 w 531428"/>
                <a:gd name="connsiteY36" fmla="*/ 409778 h 606510"/>
                <a:gd name="connsiteX37" fmla="*/ 488609 w 531428"/>
                <a:gd name="connsiteY37" fmla="*/ 43503 h 606510"/>
                <a:gd name="connsiteX38" fmla="*/ 37970 w 531428"/>
                <a:gd name="connsiteY38" fmla="*/ 0 h 606510"/>
                <a:gd name="connsiteX39" fmla="*/ 493458 w 531428"/>
                <a:gd name="connsiteY39" fmla="*/ 0 h 606510"/>
                <a:gd name="connsiteX40" fmla="*/ 531428 w 531428"/>
                <a:gd name="connsiteY40" fmla="*/ 37916 h 606510"/>
                <a:gd name="connsiteX41" fmla="*/ 531428 w 531428"/>
                <a:gd name="connsiteY41" fmla="*/ 454845 h 606510"/>
                <a:gd name="connsiteX42" fmla="*/ 379549 w 531428"/>
                <a:gd name="connsiteY42" fmla="*/ 606510 h 606510"/>
                <a:gd name="connsiteX43" fmla="*/ 37970 w 531428"/>
                <a:gd name="connsiteY43" fmla="*/ 606510 h 606510"/>
                <a:gd name="connsiteX44" fmla="*/ 0 w 531428"/>
                <a:gd name="connsiteY44" fmla="*/ 568594 h 606510"/>
                <a:gd name="connsiteX45" fmla="*/ 0 w 531428"/>
                <a:gd name="connsiteY45" fmla="*/ 37916 h 606510"/>
                <a:gd name="connsiteX46" fmla="*/ 37970 w 531428"/>
                <a:gd name="connsiteY46" fmla="*/ 0 h 60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1428" h="606510">
                  <a:moveTo>
                    <a:pt x="374103" y="449407"/>
                  </a:moveTo>
                  <a:lnTo>
                    <a:pt x="374103" y="552876"/>
                  </a:lnTo>
                  <a:lnTo>
                    <a:pt x="477718" y="449407"/>
                  </a:lnTo>
                  <a:close/>
                  <a:moveTo>
                    <a:pt x="94877" y="401376"/>
                  </a:moveTo>
                  <a:lnTo>
                    <a:pt x="265712" y="401376"/>
                  </a:lnTo>
                  <a:cubicBezTo>
                    <a:pt x="276230" y="401376"/>
                    <a:pt x="284660" y="411878"/>
                    <a:pt x="284660" y="424912"/>
                  </a:cubicBezTo>
                  <a:cubicBezTo>
                    <a:pt x="284660" y="437871"/>
                    <a:pt x="276230" y="448373"/>
                    <a:pt x="265712" y="448373"/>
                  </a:cubicBezTo>
                  <a:lnTo>
                    <a:pt x="94877" y="448373"/>
                  </a:lnTo>
                  <a:cubicBezTo>
                    <a:pt x="84358" y="448373"/>
                    <a:pt x="75928" y="437871"/>
                    <a:pt x="75928" y="424912"/>
                  </a:cubicBezTo>
                  <a:cubicBezTo>
                    <a:pt x="75928" y="411878"/>
                    <a:pt x="84358" y="401376"/>
                    <a:pt x="94877" y="401376"/>
                  </a:cubicBezTo>
                  <a:close/>
                  <a:moveTo>
                    <a:pt x="94877" y="299974"/>
                  </a:moveTo>
                  <a:lnTo>
                    <a:pt x="436550" y="299974"/>
                  </a:lnTo>
                  <a:cubicBezTo>
                    <a:pt x="446994" y="299974"/>
                    <a:pt x="455499" y="310476"/>
                    <a:pt x="455499" y="323437"/>
                  </a:cubicBezTo>
                  <a:cubicBezTo>
                    <a:pt x="455499" y="336398"/>
                    <a:pt x="446994" y="346900"/>
                    <a:pt x="436550" y="346900"/>
                  </a:cubicBezTo>
                  <a:lnTo>
                    <a:pt x="94877" y="346900"/>
                  </a:lnTo>
                  <a:cubicBezTo>
                    <a:pt x="84358" y="346900"/>
                    <a:pt x="75928" y="336398"/>
                    <a:pt x="75928" y="323437"/>
                  </a:cubicBezTo>
                  <a:cubicBezTo>
                    <a:pt x="75928" y="310476"/>
                    <a:pt x="84358" y="299974"/>
                    <a:pt x="94877" y="299974"/>
                  </a:cubicBezTo>
                  <a:close/>
                  <a:moveTo>
                    <a:pt x="94877" y="199841"/>
                  </a:moveTo>
                  <a:lnTo>
                    <a:pt x="436550" y="199841"/>
                  </a:lnTo>
                  <a:cubicBezTo>
                    <a:pt x="446994" y="199841"/>
                    <a:pt x="455499" y="210343"/>
                    <a:pt x="455499" y="223304"/>
                  </a:cubicBezTo>
                  <a:cubicBezTo>
                    <a:pt x="455499" y="236265"/>
                    <a:pt x="446994" y="246767"/>
                    <a:pt x="436550" y="246767"/>
                  </a:cubicBezTo>
                  <a:lnTo>
                    <a:pt x="94877" y="246767"/>
                  </a:lnTo>
                  <a:cubicBezTo>
                    <a:pt x="84358" y="246767"/>
                    <a:pt x="75928" y="236265"/>
                    <a:pt x="75928" y="223304"/>
                  </a:cubicBezTo>
                  <a:cubicBezTo>
                    <a:pt x="75928" y="210343"/>
                    <a:pt x="84358" y="199841"/>
                    <a:pt x="94877" y="199841"/>
                  </a:cubicBezTo>
                  <a:close/>
                  <a:moveTo>
                    <a:pt x="94877" y="99709"/>
                  </a:moveTo>
                  <a:lnTo>
                    <a:pt x="436550" y="99709"/>
                  </a:lnTo>
                  <a:cubicBezTo>
                    <a:pt x="446994" y="99709"/>
                    <a:pt x="455499" y="110211"/>
                    <a:pt x="455499" y="123172"/>
                  </a:cubicBezTo>
                  <a:cubicBezTo>
                    <a:pt x="455499" y="136133"/>
                    <a:pt x="446994" y="146635"/>
                    <a:pt x="436550" y="146635"/>
                  </a:cubicBezTo>
                  <a:lnTo>
                    <a:pt x="94877" y="146635"/>
                  </a:lnTo>
                  <a:cubicBezTo>
                    <a:pt x="84358" y="146635"/>
                    <a:pt x="75928" y="136133"/>
                    <a:pt x="75928" y="123172"/>
                  </a:cubicBezTo>
                  <a:cubicBezTo>
                    <a:pt x="75928" y="110211"/>
                    <a:pt x="84358" y="99709"/>
                    <a:pt x="94877" y="99709"/>
                  </a:cubicBezTo>
                  <a:close/>
                  <a:moveTo>
                    <a:pt x="42744" y="43503"/>
                  </a:moveTo>
                  <a:lnTo>
                    <a:pt x="42744" y="562932"/>
                  </a:lnTo>
                  <a:lnTo>
                    <a:pt x="335238" y="562932"/>
                  </a:lnTo>
                  <a:lnTo>
                    <a:pt x="335238" y="446875"/>
                  </a:lnTo>
                  <a:cubicBezTo>
                    <a:pt x="335238" y="426389"/>
                    <a:pt x="351873" y="409778"/>
                    <a:pt x="372388" y="409778"/>
                  </a:cubicBezTo>
                  <a:lnTo>
                    <a:pt x="488609" y="409778"/>
                  </a:lnTo>
                  <a:lnTo>
                    <a:pt x="488609" y="43503"/>
                  </a:lnTo>
                  <a:close/>
                  <a:moveTo>
                    <a:pt x="37970" y="0"/>
                  </a:moveTo>
                  <a:lnTo>
                    <a:pt x="493458" y="0"/>
                  </a:lnTo>
                  <a:cubicBezTo>
                    <a:pt x="514420" y="0"/>
                    <a:pt x="531428" y="16984"/>
                    <a:pt x="531428" y="37916"/>
                  </a:cubicBezTo>
                  <a:lnTo>
                    <a:pt x="531428" y="454845"/>
                  </a:lnTo>
                  <a:lnTo>
                    <a:pt x="379549" y="606510"/>
                  </a:lnTo>
                  <a:lnTo>
                    <a:pt x="37970" y="606510"/>
                  </a:lnTo>
                  <a:cubicBezTo>
                    <a:pt x="17008" y="606510"/>
                    <a:pt x="0" y="589526"/>
                    <a:pt x="0" y="568594"/>
                  </a:cubicBezTo>
                  <a:lnTo>
                    <a:pt x="0" y="37916"/>
                  </a:lnTo>
                  <a:cubicBezTo>
                    <a:pt x="0" y="16984"/>
                    <a:pt x="17008" y="0"/>
                    <a:pt x="37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55671" y="4967187"/>
            <a:ext cx="935916" cy="935916"/>
            <a:chOff x="5591530" y="5501782"/>
            <a:chExt cx="935916" cy="935916"/>
          </a:xfrm>
        </p:grpSpPr>
        <p:sp>
          <p:nvSpPr>
            <p:cNvPr id="37" name="椭圆 36"/>
            <p:cNvSpPr/>
            <p:nvPr/>
          </p:nvSpPr>
          <p:spPr>
            <a:xfrm>
              <a:off x="5591530" y="5501782"/>
              <a:ext cx="935916" cy="935916"/>
            </a:xfrm>
            <a:prstGeom prst="ellipse">
              <a:avLst/>
            </a:prstGeom>
            <a:solidFill>
              <a:srgbClr val="4D7848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search-symbol-on-laptop_52085"/>
            <p:cNvSpPr>
              <a:spLocks noChangeAspect="1"/>
            </p:cNvSpPr>
            <p:nvPr/>
          </p:nvSpPr>
          <p:spPr bwMode="auto">
            <a:xfrm>
              <a:off x="5798483" y="5709038"/>
              <a:ext cx="522010" cy="521404"/>
            </a:xfrm>
            <a:custGeom>
              <a:avLst/>
              <a:gdLst>
                <a:gd name="connsiteX0" fmla="*/ 285664 w 607709"/>
                <a:gd name="connsiteY0" fmla="*/ 459028 h 607004"/>
                <a:gd name="connsiteX1" fmla="*/ 303937 w 607709"/>
                <a:gd name="connsiteY1" fmla="*/ 460157 h 607004"/>
                <a:gd name="connsiteX2" fmla="*/ 322116 w 607709"/>
                <a:gd name="connsiteY2" fmla="*/ 459028 h 607004"/>
                <a:gd name="connsiteX3" fmla="*/ 322116 w 607709"/>
                <a:gd name="connsiteY3" fmla="*/ 467683 h 607004"/>
                <a:gd name="connsiteX4" fmla="*/ 322116 w 607709"/>
                <a:gd name="connsiteY4" fmla="*/ 504559 h 607004"/>
                <a:gd name="connsiteX5" fmla="*/ 356778 w 607709"/>
                <a:gd name="connsiteY5" fmla="*/ 554230 h 607004"/>
                <a:gd name="connsiteX6" fmla="*/ 303937 w 607709"/>
                <a:gd name="connsiteY6" fmla="*/ 607004 h 607004"/>
                <a:gd name="connsiteX7" fmla="*/ 251001 w 607709"/>
                <a:gd name="connsiteY7" fmla="*/ 554230 h 607004"/>
                <a:gd name="connsiteX8" fmla="*/ 285664 w 607709"/>
                <a:gd name="connsiteY8" fmla="*/ 504559 h 607004"/>
                <a:gd name="connsiteX9" fmla="*/ 285664 w 607709"/>
                <a:gd name="connsiteY9" fmla="*/ 467683 h 607004"/>
                <a:gd name="connsiteX10" fmla="*/ 426971 w 607709"/>
                <a:gd name="connsiteY10" fmla="*/ 400600 h 607004"/>
                <a:gd name="connsiteX11" fmla="*/ 459183 w 607709"/>
                <a:gd name="connsiteY11" fmla="*/ 432678 h 607004"/>
                <a:gd name="connsiteX12" fmla="*/ 481411 w 607709"/>
                <a:gd name="connsiteY12" fmla="*/ 427786 h 607004"/>
                <a:gd name="connsiteX13" fmla="*/ 534250 w 607709"/>
                <a:gd name="connsiteY13" fmla="*/ 480843 h 607004"/>
                <a:gd name="connsiteX14" fmla="*/ 481411 w 607709"/>
                <a:gd name="connsiteY14" fmla="*/ 533616 h 607004"/>
                <a:gd name="connsiteX15" fmla="*/ 428478 w 607709"/>
                <a:gd name="connsiteY15" fmla="*/ 480843 h 607004"/>
                <a:gd name="connsiteX16" fmla="*/ 433376 w 607709"/>
                <a:gd name="connsiteY16" fmla="*/ 458641 h 607004"/>
                <a:gd name="connsiteX17" fmla="*/ 401164 w 607709"/>
                <a:gd name="connsiteY17" fmla="*/ 426375 h 607004"/>
                <a:gd name="connsiteX18" fmla="*/ 426971 w 607709"/>
                <a:gd name="connsiteY18" fmla="*/ 400600 h 607004"/>
                <a:gd name="connsiteX19" fmla="*/ 180789 w 607709"/>
                <a:gd name="connsiteY19" fmla="*/ 400600 h 607004"/>
                <a:gd name="connsiteX20" fmla="*/ 206686 w 607709"/>
                <a:gd name="connsiteY20" fmla="*/ 426182 h 607004"/>
                <a:gd name="connsiteX21" fmla="*/ 174385 w 607709"/>
                <a:gd name="connsiteY21" fmla="*/ 458349 h 607004"/>
                <a:gd name="connsiteX22" fmla="*/ 179282 w 607709"/>
                <a:gd name="connsiteY22" fmla="*/ 480546 h 607004"/>
                <a:gd name="connsiteX23" fmla="*/ 126453 w 607709"/>
                <a:gd name="connsiteY23" fmla="*/ 533404 h 607004"/>
                <a:gd name="connsiteX24" fmla="*/ 73529 w 607709"/>
                <a:gd name="connsiteY24" fmla="*/ 480546 h 607004"/>
                <a:gd name="connsiteX25" fmla="*/ 126453 w 607709"/>
                <a:gd name="connsiteY25" fmla="*/ 427781 h 607004"/>
                <a:gd name="connsiteX26" fmla="*/ 148677 w 607709"/>
                <a:gd name="connsiteY26" fmla="*/ 432672 h 607004"/>
                <a:gd name="connsiteX27" fmla="*/ 361571 w 607709"/>
                <a:gd name="connsiteY27" fmla="*/ 349156 h 607004"/>
                <a:gd name="connsiteX28" fmla="*/ 341320 w 607709"/>
                <a:gd name="connsiteY28" fmla="*/ 390073 h 607004"/>
                <a:gd name="connsiteX29" fmla="*/ 386438 w 607709"/>
                <a:gd name="connsiteY29" fmla="*/ 349156 h 607004"/>
                <a:gd name="connsiteX30" fmla="*/ 313439 w 607709"/>
                <a:gd name="connsiteY30" fmla="*/ 349156 h 607004"/>
                <a:gd name="connsiteX31" fmla="*/ 313439 w 607709"/>
                <a:gd name="connsiteY31" fmla="*/ 393835 h 607004"/>
                <a:gd name="connsiteX32" fmla="*/ 341603 w 607709"/>
                <a:gd name="connsiteY32" fmla="*/ 349156 h 607004"/>
                <a:gd name="connsiteX33" fmla="*/ 266249 w 607709"/>
                <a:gd name="connsiteY33" fmla="*/ 349156 h 607004"/>
                <a:gd name="connsiteX34" fmla="*/ 294318 w 607709"/>
                <a:gd name="connsiteY34" fmla="*/ 393647 h 607004"/>
                <a:gd name="connsiteX35" fmla="*/ 294318 w 607709"/>
                <a:gd name="connsiteY35" fmla="*/ 349156 h 607004"/>
                <a:gd name="connsiteX36" fmla="*/ 221413 w 607709"/>
                <a:gd name="connsiteY36" fmla="*/ 349156 h 607004"/>
                <a:gd name="connsiteX37" fmla="*/ 266437 w 607709"/>
                <a:gd name="connsiteY37" fmla="*/ 390073 h 607004"/>
                <a:gd name="connsiteX38" fmla="*/ 246280 w 607709"/>
                <a:gd name="connsiteY38" fmla="*/ 349156 h 607004"/>
                <a:gd name="connsiteX39" fmla="*/ 365904 w 607709"/>
                <a:gd name="connsiteY39" fmla="*/ 276823 h 607004"/>
                <a:gd name="connsiteX40" fmla="*/ 368165 w 607709"/>
                <a:gd name="connsiteY40" fmla="*/ 303537 h 607004"/>
                <a:gd name="connsiteX41" fmla="*/ 365904 w 607709"/>
                <a:gd name="connsiteY41" fmla="*/ 330250 h 607004"/>
                <a:gd name="connsiteX42" fmla="*/ 394350 w 607709"/>
                <a:gd name="connsiteY42" fmla="*/ 330250 h 607004"/>
                <a:gd name="connsiteX43" fmla="*/ 398212 w 607709"/>
                <a:gd name="connsiteY43" fmla="*/ 303537 h 607004"/>
                <a:gd name="connsiteX44" fmla="*/ 394350 w 607709"/>
                <a:gd name="connsiteY44" fmla="*/ 276823 h 607004"/>
                <a:gd name="connsiteX45" fmla="*/ 313439 w 607709"/>
                <a:gd name="connsiteY45" fmla="*/ 276823 h 607004"/>
                <a:gd name="connsiteX46" fmla="*/ 313439 w 607709"/>
                <a:gd name="connsiteY46" fmla="*/ 330250 h 607004"/>
                <a:gd name="connsiteX47" fmla="*/ 346689 w 607709"/>
                <a:gd name="connsiteY47" fmla="*/ 330250 h 607004"/>
                <a:gd name="connsiteX48" fmla="*/ 349232 w 607709"/>
                <a:gd name="connsiteY48" fmla="*/ 303537 h 607004"/>
                <a:gd name="connsiteX49" fmla="*/ 346689 w 607709"/>
                <a:gd name="connsiteY49" fmla="*/ 276823 h 607004"/>
                <a:gd name="connsiteX50" fmla="*/ 261068 w 607709"/>
                <a:gd name="connsiteY50" fmla="*/ 276823 h 607004"/>
                <a:gd name="connsiteX51" fmla="*/ 258525 w 607709"/>
                <a:gd name="connsiteY51" fmla="*/ 303537 h 607004"/>
                <a:gd name="connsiteX52" fmla="*/ 261068 w 607709"/>
                <a:gd name="connsiteY52" fmla="*/ 330250 h 607004"/>
                <a:gd name="connsiteX53" fmla="*/ 294318 w 607709"/>
                <a:gd name="connsiteY53" fmla="*/ 330250 h 607004"/>
                <a:gd name="connsiteX54" fmla="*/ 294318 w 607709"/>
                <a:gd name="connsiteY54" fmla="*/ 276823 h 607004"/>
                <a:gd name="connsiteX55" fmla="*/ 213312 w 607709"/>
                <a:gd name="connsiteY55" fmla="*/ 276823 h 607004"/>
                <a:gd name="connsiteX56" fmla="*/ 209450 w 607709"/>
                <a:gd name="connsiteY56" fmla="*/ 303537 h 607004"/>
                <a:gd name="connsiteX57" fmla="*/ 213312 w 607709"/>
                <a:gd name="connsiteY57" fmla="*/ 330250 h 607004"/>
                <a:gd name="connsiteX58" fmla="*/ 241758 w 607709"/>
                <a:gd name="connsiteY58" fmla="*/ 330250 h 607004"/>
                <a:gd name="connsiteX59" fmla="*/ 239498 w 607709"/>
                <a:gd name="connsiteY59" fmla="*/ 303537 h 607004"/>
                <a:gd name="connsiteX60" fmla="*/ 241758 w 607709"/>
                <a:gd name="connsiteY60" fmla="*/ 276823 h 607004"/>
                <a:gd name="connsiteX61" fmla="*/ 52952 w 607709"/>
                <a:gd name="connsiteY61" fmla="*/ 253683 h 607004"/>
                <a:gd name="connsiteX62" fmla="*/ 102701 w 607709"/>
                <a:gd name="connsiteY62" fmla="*/ 288291 h 607004"/>
                <a:gd name="connsiteX63" fmla="*/ 147927 w 607709"/>
                <a:gd name="connsiteY63" fmla="*/ 288291 h 607004"/>
                <a:gd name="connsiteX64" fmla="*/ 147173 w 607709"/>
                <a:gd name="connsiteY64" fmla="*/ 303527 h 607004"/>
                <a:gd name="connsiteX65" fmla="*/ 148681 w 607709"/>
                <a:gd name="connsiteY65" fmla="*/ 324781 h 607004"/>
                <a:gd name="connsiteX66" fmla="*/ 102701 w 607709"/>
                <a:gd name="connsiteY66" fmla="*/ 324781 h 607004"/>
                <a:gd name="connsiteX67" fmla="*/ 52952 w 607709"/>
                <a:gd name="connsiteY67" fmla="*/ 359296 h 607004"/>
                <a:gd name="connsiteX68" fmla="*/ 0 w 607709"/>
                <a:gd name="connsiteY68" fmla="*/ 306536 h 607004"/>
                <a:gd name="connsiteX69" fmla="*/ 52952 w 607709"/>
                <a:gd name="connsiteY69" fmla="*/ 253683 h 607004"/>
                <a:gd name="connsiteX70" fmla="*/ 554868 w 607709"/>
                <a:gd name="connsiteY70" fmla="*/ 250648 h 607004"/>
                <a:gd name="connsiteX71" fmla="*/ 607709 w 607709"/>
                <a:gd name="connsiteY71" fmla="*/ 303631 h 607004"/>
                <a:gd name="connsiteX72" fmla="*/ 554868 w 607709"/>
                <a:gd name="connsiteY72" fmla="*/ 356426 h 607004"/>
                <a:gd name="connsiteX73" fmla="*/ 506359 w 607709"/>
                <a:gd name="connsiteY73" fmla="*/ 324805 h 607004"/>
                <a:gd name="connsiteX74" fmla="*/ 459169 w 607709"/>
                <a:gd name="connsiteY74" fmla="*/ 324805 h 607004"/>
                <a:gd name="connsiteX75" fmla="*/ 460676 w 607709"/>
                <a:gd name="connsiteY75" fmla="*/ 303537 h 607004"/>
                <a:gd name="connsiteX76" fmla="*/ 459923 w 607709"/>
                <a:gd name="connsiteY76" fmla="*/ 288291 h 607004"/>
                <a:gd name="connsiteX77" fmla="*/ 504098 w 607709"/>
                <a:gd name="connsiteY77" fmla="*/ 288291 h 607004"/>
                <a:gd name="connsiteX78" fmla="*/ 554868 w 607709"/>
                <a:gd name="connsiteY78" fmla="*/ 250648 h 607004"/>
                <a:gd name="connsiteX79" fmla="*/ 341320 w 607709"/>
                <a:gd name="connsiteY79" fmla="*/ 217001 h 607004"/>
                <a:gd name="connsiteX80" fmla="*/ 361571 w 607709"/>
                <a:gd name="connsiteY80" fmla="*/ 257823 h 607004"/>
                <a:gd name="connsiteX81" fmla="*/ 386438 w 607709"/>
                <a:gd name="connsiteY81" fmla="*/ 257823 h 607004"/>
                <a:gd name="connsiteX82" fmla="*/ 341320 w 607709"/>
                <a:gd name="connsiteY82" fmla="*/ 217001 h 607004"/>
                <a:gd name="connsiteX83" fmla="*/ 266437 w 607709"/>
                <a:gd name="connsiteY83" fmla="*/ 217001 h 607004"/>
                <a:gd name="connsiteX84" fmla="*/ 221413 w 607709"/>
                <a:gd name="connsiteY84" fmla="*/ 257823 h 607004"/>
                <a:gd name="connsiteX85" fmla="*/ 246280 w 607709"/>
                <a:gd name="connsiteY85" fmla="*/ 257823 h 607004"/>
                <a:gd name="connsiteX86" fmla="*/ 266437 w 607709"/>
                <a:gd name="connsiteY86" fmla="*/ 217001 h 607004"/>
                <a:gd name="connsiteX87" fmla="*/ 313439 w 607709"/>
                <a:gd name="connsiteY87" fmla="*/ 213332 h 607004"/>
                <a:gd name="connsiteX88" fmla="*/ 313439 w 607709"/>
                <a:gd name="connsiteY88" fmla="*/ 257823 h 607004"/>
                <a:gd name="connsiteX89" fmla="*/ 341603 w 607709"/>
                <a:gd name="connsiteY89" fmla="*/ 257823 h 607004"/>
                <a:gd name="connsiteX90" fmla="*/ 313439 w 607709"/>
                <a:gd name="connsiteY90" fmla="*/ 213332 h 607004"/>
                <a:gd name="connsiteX91" fmla="*/ 294318 w 607709"/>
                <a:gd name="connsiteY91" fmla="*/ 213238 h 607004"/>
                <a:gd name="connsiteX92" fmla="*/ 266249 w 607709"/>
                <a:gd name="connsiteY92" fmla="*/ 257823 h 607004"/>
                <a:gd name="connsiteX93" fmla="*/ 294318 w 607709"/>
                <a:gd name="connsiteY93" fmla="*/ 257823 h 607004"/>
                <a:gd name="connsiteX94" fmla="*/ 303926 w 607709"/>
                <a:gd name="connsiteY94" fmla="*/ 177119 h 607004"/>
                <a:gd name="connsiteX95" fmla="*/ 430520 w 607709"/>
                <a:gd name="connsiteY95" fmla="*/ 303537 h 607004"/>
                <a:gd name="connsiteX96" fmla="*/ 303926 w 607709"/>
                <a:gd name="connsiteY96" fmla="*/ 429955 h 607004"/>
                <a:gd name="connsiteX97" fmla="*/ 177331 w 607709"/>
                <a:gd name="connsiteY97" fmla="*/ 303537 h 607004"/>
                <a:gd name="connsiteX98" fmla="*/ 303926 w 607709"/>
                <a:gd name="connsiteY98" fmla="*/ 177119 h 607004"/>
                <a:gd name="connsiteX99" fmla="*/ 481407 w 607709"/>
                <a:gd name="connsiteY99" fmla="*/ 73505 h 607004"/>
                <a:gd name="connsiteX100" fmla="*/ 518779 w 607709"/>
                <a:gd name="connsiteY100" fmla="*/ 88885 h 607004"/>
                <a:gd name="connsiteX101" fmla="*/ 518779 w 607709"/>
                <a:gd name="connsiteY101" fmla="*/ 163578 h 607004"/>
                <a:gd name="connsiteX102" fmla="*/ 459266 w 607709"/>
                <a:gd name="connsiteY102" fmla="*/ 174208 h 607004"/>
                <a:gd name="connsiteX103" fmla="*/ 426966 w 607709"/>
                <a:gd name="connsiteY103" fmla="*/ 206475 h 607004"/>
                <a:gd name="connsiteX104" fmla="*/ 401164 w 607709"/>
                <a:gd name="connsiteY104" fmla="*/ 180605 h 607004"/>
                <a:gd name="connsiteX105" fmla="*/ 406438 w 607709"/>
                <a:gd name="connsiteY105" fmla="*/ 175337 h 607004"/>
                <a:gd name="connsiteX106" fmla="*/ 433369 w 607709"/>
                <a:gd name="connsiteY106" fmla="*/ 148339 h 607004"/>
                <a:gd name="connsiteX107" fmla="*/ 444105 w 607709"/>
                <a:gd name="connsiteY107" fmla="*/ 88885 h 607004"/>
                <a:gd name="connsiteX108" fmla="*/ 481407 w 607709"/>
                <a:gd name="connsiteY108" fmla="*/ 73505 h 607004"/>
                <a:gd name="connsiteX109" fmla="*/ 126565 w 607709"/>
                <a:gd name="connsiteY109" fmla="*/ 73459 h 607004"/>
                <a:gd name="connsiteX110" fmla="*/ 179414 w 607709"/>
                <a:gd name="connsiteY110" fmla="*/ 126317 h 607004"/>
                <a:gd name="connsiteX111" fmla="*/ 174515 w 607709"/>
                <a:gd name="connsiteY111" fmla="*/ 148514 h 607004"/>
                <a:gd name="connsiteX112" fmla="*/ 206827 w 607709"/>
                <a:gd name="connsiteY112" fmla="*/ 180680 h 607004"/>
                <a:gd name="connsiteX113" fmla="*/ 180921 w 607709"/>
                <a:gd name="connsiteY113" fmla="*/ 206545 h 607004"/>
                <a:gd name="connsiteX114" fmla="*/ 148703 w 607709"/>
                <a:gd name="connsiteY114" fmla="*/ 174284 h 607004"/>
                <a:gd name="connsiteX115" fmla="*/ 126471 w 607709"/>
                <a:gd name="connsiteY115" fmla="*/ 179175 h 607004"/>
                <a:gd name="connsiteX116" fmla="*/ 73717 w 607709"/>
                <a:gd name="connsiteY116" fmla="*/ 126317 h 607004"/>
                <a:gd name="connsiteX117" fmla="*/ 126565 w 607709"/>
                <a:gd name="connsiteY117" fmla="*/ 73459 h 607004"/>
                <a:gd name="connsiteX118" fmla="*/ 303937 w 607709"/>
                <a:gd name="connsiteY118" fmla="*/ 0 h 607004"/>
                <a:gd name="connsiteX119" fmla="*/ 356778 w 607709"/>
                <a:gd name="connsiteY119" fmla="*/ 52774 h 607004"/>
                <a:gd name="connsiteX120" fmla="*/ 322116 w 607709"/>
                <a:gd name="connsiteY120" fmla="*/ 102445 h 607004"/>
                <a:gd name="connsiteX121" fmla="*/ 322116 w 607709"/>
                <a:gd name="connsiteY121" fmla="*/ 147976 h 607004"/>
                <a:gd name="connsiteX122" fmla="*/ 303937 w 607709"/>
                <a:gd name="connsiteY122" fmla="*/ 146847 h 607004"/>
                <a:gd name="connsiteX123" fmla="*/ 285664 w 607709"/>
                <a:gd name="connsiteY123" fmla="*/ 147976 h 607004"/>
                <a:gd name="connsiteX124" fmla="*/ 285664 w 607709"/>
                <a:gd name="connsiteY124" fmla="*/ 102633 h 607004"/>
                <a:gd name="connsiteX125" fmla="*/ 251001 w 607709"/>
                <a:gd name="connsiteY125" fmla="*/ 52774 h 607004"/>
                <a:gd name="connsiteX126" fmla="*/ 303937 w 607709"/>
                <a:gd name="connsiteY126" fmla="*/ 0 h 60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607709" h="607004">
                  <a:moveTo>
                    <a:pt x="285664" y="459028"/>
                  </a:moveTo>
                  <a:cubicBezTo>
                    <a:pt x="291598" y="459781"/>
                    <a:pt x="297720" y="460157"/>
                    <a:pt x="303937" y="460157"/>
                  </a:cubicBezTo>
                  <a:cubicBezTo>
                    <a:pt x="310059" y="460157"/>
                    <a:pt x="316087" y="459781"/>
                    <a:pt x="322116" y="459028"/>
                  </a:cubicBezTo>
                  <a:lnTo>
                    <a:pt x="322116" y="467683"/>
                  </a:lnTo>
                  <a:lnTo>
                    <a:pt x="322116" y="504559"/>
                  </a:lnTo>
                  <a:cubicBezTo>
                    <a:pt x="342367" y="511991"/>
                    <a:pt x="356778" y="531276"/>
                    <a:pt x="356778" y="554230"/>
                  </a:cubicBezTo>
                  <a:cubicBezTo>
                    <a:pt x="356778" y="583298"/>
                    <a:pt x="333136" y="607004"/>
                    <a:pt x="303937" y="607004"/>
                  </a:cubicBezTo>
                  <a:cubicBezTo>
                    <a:pt x="274737" y="607004"/>
                    <a:pt x="251001" y="583486"/>
                    <a:pt x="251001" y="554230"/>
                  </a:cubicBezTo>
                  <a:cubicBezTo>
                    <a:pt x="251001" y="531370"/>
                    <a:pt x="265507" y="511991"/>
                    <a:pt x="285664" y="504559"/>
                  </a:cubicBezTo>
                  <a:lnTo>
                    <a:pt x="285664" y="467683"/>
                  </a:lnTo>
                  <a:close/>
                  <a:moveTo>
                    <a:pt x="426971" y="400600"/>
                  </a:moveTo>
                  <a:lnTo>
                    <a:pt x="459183" y="432678"/>
                  </a:lnTo>
                  <a:cubicBezTo>
                    <a:pt x="465965" y="429574"/>
                    <a:pt x="473500" y="427786"/>
                    <a:pt x="481411" y="427786"/>
                  </a:cubicBezTo>
                  <a:cubicBezTo>
                    <a:pt x="510609" y="427786"/>
                    <a:pt x="534250" y="451492"/>
                    <a:pt x="534250" y="480843"/>
                  </a:cubicBezTo>
                  <a:cubicBezTo>
                    <a:pt x="534250" y="509910"/>
                    <a:pt x="510609" y="533616"/>
                    <a:pt x="481411" y="533616"/>
                  </a:cubicBezTo>
                  <a:cubicBezTo>
                    <a:pt x="452213" y="533616"/>
                    <a:pt x="428478" y="510099"/>
                    <a:pt x="428478" y="480843"/>
                  </a:cubicBezTo>
                  <a:cubicBezTo>
                    <a:pt x="428478" y="472941"/>
                    <a:pt x="430268" y="465415"/>
                    <a:pt x="433376" y="458641"/>
                  </a:cubicBezTo>
                  <a:lnTo>
                    <a:pt x="401164" y="426375"/>
                  </a:lnTo>
                  <a:cubicBezTo>
                    <a:pt x="410771" y="418755"/>
                    <a:pt x="419436" y="410101"/>
                    <a:pt x="426971" y="400600"/>
                  </a:cubicBezTo>
                  <a:close/>
                  <a:moveTo>
                    <a:pt x="180789" y="400600"/>
                  </a:moveTo>
                  <a:cubicBezTo>
                    <a:pt x="188417" y="410099"/>
                    <a:pt x="197080" y="418752"/>
                    <a:pt x="206686" y="426182"/>
                  </a:cubicBezTo>
                  <a:lnTo>
                    <a:pt x="174385" y="458349"/>
                  </a:lnTo>
                  <a:cubicBezTo>
                    <a:pt x="177493" y="465121"/>
                    <a:pt x="179282" y="472645"/>
                    <a:pt x="179282" y="480546"/>
                  </a:cubicBezTo>
                  <a:cubicBezTo>
                    <a:pt x="179282" y="509703"/>
                    <a:pt x="155645" y="533404"/>
                    <a:pt x="126453" y="533404"/>
                  </a:cubicBezTo>
                  <a:cubicBezTo>
                    <a:pt x="97260" y="533404"/>
                    <a:pt x="73529" y="509797"/>
                    <a:pt x="73529" y="480546"/>
                  </a:cubicBezTo>
                  <a:cubicBezTo>
                    <a:pt x="73529" y="451483"/>
                    <a:pt x="97166" y="427781"/>
                    <a:pt x="126453" y="427781"/>
                  </a:cubicBezTo>
                  <a:cubicBezTo>
                    <a:pt x="134363" y="427781"/>
                    <a:pt x="141897" y="429568"/>
                    <a:pt x="148677" y="432672"/>
                  </a:cubicBezTo>
                  <a:close/>
                  <a:moveTo>
                    <a:pt x="361571" y="349156"/>
                  </a:moveTo>
                  <a:cubicBezTo>
                    <a:pt x="356485" y="365711"/>
                    <a:pt x="348950" y="379350"/>
                    <a:pt x="341320" y="390073"/>
                  </a:cubicBezTo>
                  <a:cubicBezTo>
                    <a:pt x="360441" y="381796"/>
                    <a:pt x="376360" y="367310"/>
                    <a:pt x="386438" y="349156"/>
                  </a:cubicBezTo>
                  <a:close/>
                  <a:moveTo>
                    <a:pt x="313439" y="349156"/>
                  </a:moveTo>
                  <a:lnTo>
                    <a:pt x="313439" y="393835"/>
                  </a:lnTo>
                  <a:cubicBezTo>
                    <a:pt x="322576" y="384523"/>
                    <a:pt x="334161" y="369944"/>
                    <a:pt x="341603" y="349156"/>
                  </a:cubicBezTo>
                  <a:close/>
                  <a:moveTo>
                    <a:pt x="266249" y="349156"/>
                  </a:moveTo>
                  <a:cubicBezTo>
                    <a:pt x="273784" y="369850"/>
                    <a:pt x="285181" y="384429"/>
                    <a:pt x="294318" y="393647"/>
                  </a:cubicBezTo>
                  <a:lnTo>
                    <a:pt x="294318" y="349156"/>
                  </a:lnTo>
                  <a:close/>
                  <a:moveTo>
                    <a:pt x="221413" y="349156"/>
                  </a:moveTo>
                  <a:cubicBezTo>
                    <a:pt x="231397" y="367310"/>
                    <a:pt x="247410" y="381796"/>
                    <a:pt x="266437" y="390073"/>
                  </a:cubicBezTo>
                  <a:cubicBezTo>
                    <a:pt x="258807" y="379256"/>
                    <a:pt x="251366" y="365711"/>
                    <a:pt x="246280" y="349156"/>
                  </a:cubicBezTo>
                  <a:close/>
                  <a:moveTo>
                    <a:pt x="365904" y="276823"/>
                  </a:moveTo>
                  <a:cubicBezTo>
                    <a:pt x="367411" y="285101"/>
                    <a:pt x="368165" y="293943"/>
                    <a:pt x="368165" y="303537"/>
                  </a:cubicBezTo>
                  <a:cubicBezTo>
                    <a:pt x="368165" y="313037"/>
                    <a:pt x="367317" y="321973"/>
                    <a:pt x="365904" y="330250"/>
                  </a:cubicBezTo>
                  <a:lnTo>
                    <a:pt x="394350" y="330250"/>
                  </a:lnTo>
                  <a:cubicBezTo>
                    <a:pt x="396799" y="321785"/>
                    <a:pt x="398212" y="312755"/>
                    <a:pt x="398212" y="303537"/>
                  </a:cubicBezTo>
                  <a:cubicBezTo>
                    <a:pt x="398212" y="294225"/>
                    <a:pt x="396799" y="285289"/>
                    <a:pt x="394350" y="276823"/>
                  </a:cubicBezTo>
                  <a:close/>
                  <a:moveTo>
                    <a:pt x="313439" y="276823"/>
                  </a:moveTo>
                  <a:lnTo>
                    <a:pt x="313439" y="330250"/>
                  </a:lnTo>
                  <a:lnTo>
                    <a:pt x="346689" y="330250"/>
                  </a:lnTo>
                  <a:cubicBezTo>
                    <a:pt x="348384" y="322067"/>
                    <a:pt x="349232" y="313131"/>
                    <a:pt x="349232" y="303537"/>
                  </a:cubicBezTo>
                  <a:cubicBezTo>
                    <a:pt x="349232" y="293848"/>
                    <a:pt x="348384" y="284913"/>
                    <a:pt x="346689" y="276823"/>
                  </a:cubicBezTo>
                  <a:close/>
                  <a:moveTo>
                    <a:pt x="261068" y="276823"/>
                  </a:moveTo>
                  <a:cubicBezTo>
                    <a:pt x="259467" y="284913"/>
                    <a:pt x="258525" y="293848"/>
                    <a:pt x="258525" y="303537"/>
                  </a:cubicBezTo>
                  <a:cubicBezTo>
                    <a:pt x="258525" y="313131"/>
                    <a:pt x="259467" y="322067"/>
                    <a:pt x="261068" y="330250"/>
                  </a:cubicBezTo>
                  <a:lnTo>
                    <a:pt x="294318" y="330250"/>
                  </a:lnTo>
                  <a:lnTo>
                    <a:pt x="294318" y="276823"/>
                  </a:lnTo>
                  <a:close/>
                  <a:moveTo>
                    <a:pt x="213312" y="276823"/>
                  </a:moveTo>
                  <a:cubicBezTo>
                    <a:pt x="210863" y="285195"/>
                    <a:pt x="209450" y="294225"/>
                    <a:pt x="209450" y="303537"/>
                  </a:cubicBezTo>
                  <a:cubicBezTo>
                    <a:pt x="209450" y="312755"/>
                    <a:pt x="210863" y="321691"/>
                    <a:pt x="213312" y="330250"/>
                  </a:cubicBezTo>
                  <a:lnTo>
                    <a:pt x="241758" y="330250"/>
                  </a:lnTo>
                  <a:cubicBezTo>
                    <a:pt x="240251" y="321973"/>
                    <a:pt x="239498" y="313037"/>
                    <a:pt x="239498" y="303537"/>
                  </a:cubicBezTo>
                  <a:cubicBezTo>
                    <a:pt x="239498" y="293943"/>
                    <a:pt x="240346" y="285101"/>
                    <a:pt x="241758" y="276823"/>
                  </a:cubicBezTo>
                  <a:close/>
                  <a:moveTo>
                    <a:pt x="52952" y="253683"/>
                  </a:moveTo>
                  <a:cubicBezTo>
                    <a:pt x="75754" y="253683"/>
                    <a:pt x="95257" y="268166"/>
                    <a:pt x="102701" y="288291"/>
                  </a:cubicBezTo>
                  <a:lnTo>
                    <a:pt x="147927" y="288291"/>
                  </a:lnTo>
                  <a:cubicBezTo>
                    <a:pt x="147362" y="293370"/>
                    <a:pt x="147173" y="298354"/>
                    <a:pt x="147173" y="303527"/>
                  </a:cubicBezTo>
                  <a:cubicBezTo>
                    <a:pt x="147173" y="310768"/>
                    <a:pt x="147644" y="317822"/>
                    <a:pt x="148681" y="324781"/>
                  </a:cubicBezTo>
                  <a:lnTo>
                    <a:pt x="102701" y="324781"/>
                  </a:lnTo>
                  <a:cubicBezTo>
                    <a:pt x="95163" y="345001"/>
                    <a:pt x="75754" y="359390"/>
                    <a:pt x="52952" y="359296"/>
                  </a:cubicBezTo>
                  <a:cubicBezTo>
                    <a:pt x="23744" y="359296"/>
                    <a:pt x="0" y="335690"/>
                    <a:pt x="0" y="306536"/>
                  </a:cubicBezTo>
                  <a:cubicBezTo>
                    <a:pt x="0" y="277382"/>
                    <a:pt x="23649" y="253683"/>
                    <a:pt x="52952" y="253683"/>
                  </a:cubicBezTo>
                  <a:close/>
                  <a:moveTo>
                    <a:pt x="554868" y="250648"/>
                  </a:moveTo>
                  <a:cubicBezTo>
                    <a:pt x="584067" y="250648"/>
                    <a:pt x="607709" y="274551"/>
                    <a:pt x="607709" y="303631"/>
                  </a:cubicBezTo>
                  <a:cubicBezTo>
                    <a:pt x="607709" y="332710"/>
                    <a:pt x="584067" y="356426"/>
                    <a:pt x="554868" y="356426"/>
                  </a:cubicBezTo>
                  <a:cubicBezTo>
                    <a:pt x="533109" y="356426"/>
                    <a:pt x="514554" y="343439"/>
                    <a:pt x="506359" y="324805"/>
                  </a:cubicBezTo>
                  <a:lnTo>
                    <a:pt x="459169" y="324805"/>
                  </a:lnTo>
                  <a:cubicBezTo>
                    <a:pt x="460111" y="317841"/>
                    <a:pt x="460676" y="310783"/>
                    <a:pt x="460676" y="303537"/>
                  </a:cubicBezTo>
                  <a:cubicBezTo>
                    <a:pt x="460676" y="298361"/>
                    <a:pt x="460394" y="293373"/>
                    <a:pt x="459923" y="288291"/>
                  </a:cubicBezTo>
                  <a:lnTo>
                    <a:pt x="504098" y="288291"/>
                  </a:lnTo>
                  <a:cubicBezTo>
                    <a:pt x="510598" y="266646"/>
                    <a:pt x="530849" y="250648"/>
                    <a:pt x="554868" y="250648"/>
                  </a:cubicBezTo>
                  <a:close/>
                  <a:moveTo>
                    <a:pt x="341320" y="217001"/>
                  </a:moveTo>
                  <a:cubicBezTo>
                    <a:pt x="348950" y="227724"/>
                    <a:pt x="356391" y="241268"/>
                    <a:pt x="361571" y="257823"/>
                  </a:cubicBezTo>
                  <a:lnTo>
                    <a:pt x="386438" y="257823"/>
                  </a:lnTo>
                  <a:cubicBezTo>
                    <a:pt x="376360" y="239669"/>
                    <a:pt x="360441" y="225278"/>
                    <a:pt x="341320" y="217001"/>
                  </a:cubicBezTo>
                  <a:close/>
                  <a:moveTo>
                    <a:pt x="266437" y="217001"/>
                  </a:moveTo>
                  <a:cubicBezTo>
                    <a:pt x="247410" y="225278"/>
                    <a:pt x="231397" y="239669"/>
                    <a:pt x="221413" y="257823"/>
                  </a:cubicBezTo>
                  <a:lnTo>
                    <a:pt x="246280" y="257823"/>
                  </a:lnTo>
                  <a:cubicBezTo>
                    <a:pt x="251272" y="241268"/>
                    <a:pt x="258807" y="227630"/>
                    <a:pt x="266437" y="217001"/>
                  </a:cubicBezTo>
                  <a:close/>
                  <a:moveTo>
                    <a:pt x="313439" y="213332"/>
                  </a:moveTo>
                  <a:lnTo>
                    <a:pt x="313439" y="257823"/>
                  </a:lnTo>
                  <a:lnTo>
                    <a:pt x="341603" y="257823"/>
                  </a:lnTo>
                  <a:cubicBezTo>
                    <a:pt x="334067" y="237130"/>
                    <a:pt x="322576" y="222644"/>
                    <a:pt x="313439" y="213332"/>
                  </a:cubicBezTo>
                  <a:close/>
                  <a:moveTo>
                    <a:pt x="294318" y="213238"/>
                  </a:moveTo>
                  <a:cubicBezTo>
                    <a:pt x="285181" y="222456"/>
                    <a:pt x="273596" y="237036"/>
                    <a:pt x="266249" y="257823"/>
                  </a:cubicBezTo>
                  <a:lnTo>
                    <a:pt x="294318" y="257823"/>
                  </a:lnTo>
                  <a:close/>
                  <a:moveTo>
                    <a:pt x="303926" y="177119"/>
                  </a:moveTo>
                  <a:cubicBezTo>
                    <a:pt x="373722" y="177119"/>
                    <a:pt x="430520" y="233743"/>
                    <a:pt x="430520" y="303537"/>
                  </a:cubicBezTo>
                  <a:cubicBezTo>
                    <a:pt x="430520" y="373236"/>
                    <a:pt x="373722" y="429955"/>
                    <a:pt x="303926" y="429955"/>
                  </a:cubicBezTo>
                  <a:cubicBezTo>
                    <a:pt x="234035" y="429955"/>
                    <a:pt x="177331" y="373236"/>
                    <a:pt x="177331" y="303537"/>
                  </a:cubicBezTo>
                  <a:cubicBezTo>
                    <a:pt x="177331" y="233743"/>
                    <a:pt x="234035" y="177119"/>
                    <a:pt x="303926" y="177119"/>
                  </a:cubicBezTo>
                  <a:close/>
                  <a:moveTo>
                    <a:pt x="481407" y="73505"/>
                  </a:moveTo>
                  <a:cubicBezTo>
                    <a:pt x="494931" y="73505"/>
                    <a:pt x="508468" y="78632"/>
                    <a:pt x="518779" y="88885"/>
                  </a:cubicBezTo>
                  <a:cubicBezTo>
                    <a:pt x="539402" y="109487"/>
                    <a:pt x="539402" y="142976"/>
                    <a:pt x="518779" y="163578"/>
                  </a:cubicBezTo>
                  <a:cubicBezTo>
                    <a:pt x="502677" y="179758"/>
                    <a:pt x="478758" y="183239"/>
                    <a:pt x="459266" y="174208"/>
                  </a:cubicBezTo>
                  <a:lnTo>
                    <a:pt x="426966" y="206475"/>
                  </a:lnTo>
                  <a:cubicBezTo>
                    <a:pt x="419338" y="196879"/>
                    <a:pt x="410675" y="188225"/>
                    <a:pt x="401164" y="180605"/>
                  </a:cubicBezTo>
                  <a:lnTo>
                    <a:pt x="406438" y="175337"/>
                  </a:lnTo>
                  <a:lnTo>
                    <a:pt x="433369" y="148339"/>
                  </a:lnTo>
                  <a:cubicBezTo>
                    <a:pt x="424518" y="128772"/>
                    <a:pt x="428002" y="104972"/>
                    <a:pt x="444105" y="88885"/>
                  </a:cubicBezTo>
                  <a:cubicBezTo>
                    <a:pt x="454369" y="78632"/>
                    <a:pt x="467882" y="73505"/>
                    <a:pt x="481407" y="73505"/>
                  </a:cubicBezTo>
                  <a:close/>
                  <a:moveTo>
                    <a:pt x="126565" y="73459"/>
                  </a:moveTo>
                  <a:cubicBezTo>
                    <a:pt x="155674" y="73459"/>
                    <a:pt x="179414" y="97066"/>
                    <a:pt x="179414" y="126317"/>
                  </a:cubicBezTo>
                  <a:cubicBezTo>
                    <a:pt x="179414" y="134217"/>
                    <a:pt x="177718" y="141742"/>
                    <a:pt x="174515" y="148514"/>
                  </a:cubicBezTo>
                  <a:lnTo>
                    <a:pt x="206827" y="180680"/>
                  </a:lnTo>
                  <a:cubicBezTo>
                    <a:pt x="197124" y="188392"/>
                    <a:pt x="188457" y="197045"/>
                    <a:pt x="180921" y="206545"/>
                  </a:cubicBezTo>
                  <a:lnTo>
                    <a:pt x="148703" y="174284"/>
                  </a:lnTo>
                  <a:cubicBezTo>
                    <a:pt x="141921" y="177482"/>
                    <a:pt x="134384" y="179175"/>
                    <a:pt x="126471" y="179175"/>
                  </a:cubicBezTo>
                  <a:cubicBezTo>
                    <a:pt x="97174" y="179175"/>
                    <a:pt x="73529" y="155474"/>
                    <a:pt x="73717" y="126317"/>
                  </a:cubicBezTo>
                  <a:cubicBezTo>
                    <a:pt x="73717" y="97160"/>
                    <a:pt x="97268" y="73459"/>
                    <a:pt x="126565" y="73459"/>
                  </a:cubicBezTo>
                  <a:close/>
                  <a:moveTo>
                    <a:pt x="303937" y="0"/>
                  </a:moveTo>
                  <a:cubicBezTo>
                    <a:pt x="333042" y="0"/>
                    <a:pt x="356778" y="23612"/>
                    <a:pt x="356778" y="52774"/>
                  </a:cubicBezTo>
                  <a:cubicBezTo>
                    <a:pt x="356778" y="75634"/>
                    <a:pt x="342367" y="95107"/>
                    <a:pt x="322116" y="102445"/>
                  </a:cubicBezTo>
                  <a:lnTo>
                    <a:pt x="322116" y="147976"/>
                  </a:lnTo>
                  <a:cubicBezTo>
                    <a:pt x="316182" y="147223"/>
                    <a:pt x="310059" y="146847"/>
                    <a:pt x="303937" y="146847"/>
                  </a:cubicBezTo>
                  <a:cubicBezTo>
                    <a:pt x="297720" y="146847"/>
                    <a:pt x="291692" y="147223"/>
                    <a:pt x="285664" y="147976"/>
                  </a:cubicBezTo>
                  <a:lnTo>
                    <a:pt x="285664" y="102633"/>
                  </a:lnTo>
                  <a:cubicBezTo>
                    <a:pt x="265507" y="95107"/>
                    <a:pt x="251001" y="75728"/>
                    <a:pt x="251001" y="52774"/>
                  </a:cubicBezTo>
                  <a:cubicBezTo>
                    <a:pt x="251001" y="23706"/>
                    <a:pt x="274643" y="0"/>
                    <a:pt x="3039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787461" y="1886445"/>
            <a:ext cx="3757648" cy="960141"/>
            <a:chOff x="7586627" y="2430759"/>
            <a:chExt cx="3757648" cy="960141"/>
          </a:xfrm>
        </p:grpSpPr>
        <p:sp>
          <p:nvSpPr>
            <p:cNvPr id="43" name="文本框 42"/>
            <p:cNvSpPr txBox="1"/>
            <p:nvPr/>
          </p:nvSpPr>
          <p:spPr>
            <a:xfrm>
              <a:off x="7586627" y="2430759"/>
              <a:ext cx="2541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000" b="0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2000" b="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586627" y="2764254"/>
              <a:ext cx="3757648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813511" y="3377539"/>
            <a:ext cx="3757648" cy="960141"/>
            <a:chOff x="7586627" y="2430759"/>
            <a:chExt cx="3757648" cy="960141"/>
          </a:xfrm>
        </p:grpSpPr>
        <p:sp>
          <p:nvSpPr>
            <p:cNvPr id="46" name="文本框 45"/>
            <p:cNvSpPr txBox="1"/>
            <p:nvPr/>
          </p:nvSpPr>
          <p:spPr>
            <a:xfrm>
              <a:off x="7586627" y="2430759"/>
              <a:ext cx="2541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000" b="0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2000" b="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586627" y="2764254"/>
              <a:ext cx="3757648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813511" y="4916989"/>
            <a:ext cx="3757648" cy="960141"/>
            <a:chOff x="7586627" y="2430759"/>
            <a:chExt cx="3757648" cy="960141"/>
          </a:xfrm>
        </p:grpSpPr>
        <p:sp>
          <p:nvSpPr>
            <p:cNvPr id="49" name="文本框 48"/>
            <p:cNvSpPr txBox="1"/>
            <p:nvPr/>
          </p:nvSpPr>
          <p:spPr>
            <a:xfrm>
              <a:off x="7586627" y="2430759"/>
              <a:ext cx="2541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000" b="0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2000" b="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7586627" y="2764254"/>
              <a:ext cx="3757648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教学过程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文框 6"/>
          <p:cNvSpPr/>
          <p:nvPr/>
        </p:nvSpPr>
        <p:spPr>
          <a:xfrm>
            <a:off x="625736" y="1863762"/>
            <a:ext cx="3441183" cy="4412998"/>
          </a:xfrm>
          <a:prstGeom prst="frame">
            <a:avLst>
              <a:gd name="adj1" fmla="val 1099"/>
            </a:avLst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17543" y="1863762"/>
            <a:ext cx="3441183" cy="4412998"/>
          </a:xfrm>
          <a:prstGeom prst="rect">
            <a:avLst/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文框 8"/>
          <p:cNvSpPr/>
          <p:nvPr/>
        </p:nvSpPr>
        <p:spPr>
          <a:xfrm>
            <a:off x="8209349" y="1863762"/>
            <a:ext cx="3441183" cy="4412998"/>
          </a:xfrm>
          <a:prstGeom prst="frame">
            <a:avLst>
              <a:gd name="adj1" fmla="val 1099"/>
            </a:avLst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84561" y="3408706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72272" y="3984313"/>
            <a:ext cx="2965883" cy="146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search-symbol-on-laptop_52085"/>
          <p:cNvSpPr>
            <a:spLocks noChangeAspect="1"/>
          </p:cNvSpPr>
          <p:nvPr/>
        </p:nvSpPr>
        <p:spPr bwMode="auto">
          <a:xfrm>
            <a:off x="5834995" y="2656688"/>
            <a:ext cx="522010" cy="517273"/>
          </a:xfrm>
          <a:custGeom>
            <a:avLst/>
            <a:gdLst>
              <a:gd name="T0" fmla="*/ 1635 w 2914"/>
              <a:gd name="T1" fmla="*/ 1399 h 2892"/>
              <a:gd name="T2" fmla="*/ 1968 w 2914"/>
              <a:gd name="T3" fmla="*/ 1253 h 2892"/>
              <a:gd name="T4" fmla="*/ 1749 w 2914"/>
              <a:gd name="T5" fmla="*/ 1099 h 2892"/>
              <a:gd name="T6" fmla="*/ 1951 w 2914"/>
              <a:gd name="T7" fmla="*/ 705 h 2892"/>
              <a:gd name="T8" fmla="*/ 1784 w 2914"/>
              <a:gd name="T9" fmla="*/ 450 h 2892"/>
              <a:gd name="T10" fmla="*/ 1474 w 2914"/>
              <a:gd name="T11" fmla="*/ 158 h 2892"/>
              <a:gd name="T12" fmla="*/ 1210 w 2914"/>
              <a:gd name="T13" fmla="*/ 7 h 2892"/>
              <a:gd name="T14" fmla="*/ 828 w 2914"/>
              <a:gd name="T15" fmla="*/ 233 h 2892"/>
              <a:gd name="T16" fmla="*/ 661 w 2914"/>
              <a:gd name="T17" fmla="*/ 24 h 2892"/>
              <a:gd name="T18" fmla="*/ 536 w 2914"/>
              <a:gd name="T19" fmla="*/ 365 h 2892"/>
              <a:gd name="T20" fmla="*/ 114 w 2914"/>
              <a:gd name="T21" fmla="*/ 501 h 2892"/>
              <a:gd name="T22" fmla="*/ 52 w 2914"/>
              <a:gd name="T23" fmla="*/ 799 h 2892"/>
              <a:gd name="T24" fmla="*/ 65 w 2914"/>
              <a:gd name="T25" fmla="*/ 1224 h 2892"/>
              <a:gd name="T26" fmla="*/ 108 w 2914"/>
              <a:gd name="T27" fmla="*/ 1483 h 2892"/>
              <a:gd name="T28" fmla="*/ 372 w 2914"/>
              <a:gd name="T29" fmla="*/ 1437 h 2892"/>
              <a:gd name="T30" fmla="*/ 545 w 2914"/>
              <a:gd name="T31" fmla="*/ 1894 h 2892"/>
              <a:gd name="T32" fmla="*/ 771 w 2914"/>
              <a:gd name="T33" fmla="*/ 1959 h 2892"/>
              <a:gd name="T34" fmla="*/ 1153 w 2914"/>
              <a:gd name="T35" fmla="*/ 1733 h 2892"/>
              <a:gd name="T36" fmla="*/ 1320 w 2914"/>
              <a:gd name="T37" fmla="*/ 1942 h 2892"/>
              <a:gd name="T38" fmla="*/ 1413 w 2914"/>
              <a:gd name="T39" fmla="*/ 1143 h 2892"/>
              <a:gd name="T40" fmla="*/ 578 w 2914"/>
              <a:gd name="T41" fmla="*/ 1169 h 2892"/>
              <a:gd name="T42" fmla="*/ 1151 w 2914"/>
              <a:gd name="T43" fmla="*/ 560 h 2892"/>
              <a:gd name="T44" fmla="*/ 2895 w 2914"/>
              <a:gd name="T45" fmla="*/ 2054 h 2892"/>
              <a:gd name="T46" fmla="*/ 2662 w 2914"/>
              <a:gd name="T47" fmla="*/ 1857 h 2892"/>
              <a:gd name="T48" fmla="*/ 2666 w 2914"/>
              <a:gd name="T49" fmla="*/ 1578 h 2892"/>
              <a:gd name="T50" fmla="*/ 2480 w 2914"/>
              <a:gd name="T51" fmla="*/ 1659 h 2892"/>
              <a:gd name="T52" fmla="*/ 2258 w 2914"/>
              <a:gd name="T53" fmla="*/ 1388 h 2892"/>
              <a:gd name="T54" fmla="*/ 2047 w 2914"/>
              <a:gd name="T55" fmla="*/ 1571 h 2892"/>
              <a:gd name="T56" fmla="*/ 1747 w 2914"/>
              <a:gd name="T57" fmla="*/ 1519 h 2892"/>
              <a:gd name="T58" fmla="*/ 1595 w 2914"/>
              <a:gd name="T59" fmla="*/ 1723 h 2892"/>
              <a:gd name="T60" fmla="*/ 1478 w 2914"/>
              <a:gd name="T61" fmla="*/ 1973 h 2892"/>
              <a:gd name="T62" fmla="*/ 1420 w 2914"/>
              <a:gd name="T63" fmla="*/ 2221 h 2892"/>
              <a:gd name="T64" fmla="*/ 1654 w 2914"/>
              <a:gd name="T65" fmla="*/ 2417 h 2892"/>
              <a:gd name="T66" fmla="*/ 1557 w 2914"/>
              <a:gd name="T67" fmla="*/ 2596 h 2892"/>
              <a:gd name="T68" fmla="*/ 1743 w 2914"/>
              <a:gd name="T69" fmla="*/ 2700 h 2892"/>
              <a:gd name="T70" fmla="*/ 1994 w 2914"/>
              <a:gd name="T71" fmla="*/ 2817 h 2892"/>
              <a:gd name="T72" fmla="*/ 2196 w 2914"/>
              <a:gd name="T73" fmla="*/ 2892 h 2892"/>
              <a:gd name="T74" fmla="*/ 2268 w 2914"/>
              <a:gd name="T75" fmla="*/ 2703 h 2892"/>
              <a:gd name="T76" fmla="*/ 2569 w 2914"/>
              <a:gd name="T77" fmla="*/ 2755 h 2892"/>
              <a:gd name="T78" fmla="*/ 2721 w 2914"/>
              <a:gd name="T79" fmla="*/ 2552 h 2892"/>
              <a:gd name="T80" fmla="*/ 2838 w 2914"/>
              <a:gd name="T81" fmla="*/ 2301 h 2892"/>
              <a:gd name="T82" fmla="*/ 2895 w 2914"/>
              <a:gd name="T83" fmla="*/ 2054 h 2892"/>
              <a:gd name="T84" fmla="*/ 2157 w 2914"/>
              <a:gd name="T85" fmla="*/ 1826 h 2892"/>
              <a:gd name="T86" fmla="*/ 2144 w 2914"/>
              <a:gd name="T87" fmla="*/ 2448 h 2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14" h="2892">
                <a:moveTo>
                  <a:pt x="1524" y="1777"/>
                </a:moveTo>
                <a:lnTo>
                  <a:pt x="1445" y="1601"/>
                </a:lnTo>
                <a:cubicBezTo>
                  <a:pt x="1520" y="1546"/>
                  <a:pt x="1585" y="1477"/>
                  <a:pt x="1635" y="1399"/>
                </a:cubicBezTo>
                <a:lnTo>
                  <a:pt x="1815" y="1467"/>
                </a:lnTo>
                <a:cubicBezTo>
                  <a:pt x="1850" y="1480"/>
                  <a:pt x="1888" y="1462"/>
                  <a:pt x="1901" y="1428"/>
                </a:cubicBezTo>
                <a:lnTo>
                  <a:pt x="1968" y="1253"/>
                </a:lnTo>
                <a:cubicBezTo>
                  <a:pt x="1974" y="1237"/>
                  <a:pt x="1973" y="1218"/>
                  <a:pt x="1966" y="1202"/>
                </a:cubicBezTo>
                <a:cubicBezTo>
                  <a:pt x="1959" y="1186"/>
                  <a:pt x="1945" y="1174"/>
                  <a:pt x="1929" y="1167"/>
                </a:cubicBezTo>
                <a:lnTo>
                  <a:pt x="1749" y="1099"/>
                </a:lnTo>
                <a:cubicBezTo>
                  <a:pt x="1763" y="1007"/>
                  <a:pt x="1760" y="912"/>
                  <a:pt x="1740" y="821"/>
                </a:cubicBezTo>
                <a:lnTo>
                  <a:pt x="1916" y="742"/>
                </a:lnTo>
                <a:cubicBezTo>
                  <a:pt x="1932" y="734"/>
                  <a:pt x="1944" y="721"/>
                  <a:pt x="1951" y="705"/>
                </a:cubicBezTo>
                <a:cubicBezTo>
                  <a:pt x="1957" y="688"/>
                  <a:pt x="1956" y="670"/>
                  <a:pt x="1949" y="654"/>
                </a:cubicBezTo>
                <a:lnTo>
                  <a:pt x="1872" y="483"/>
                </a:lnTo>
                <a:cubicBezTo>
                  <a:pt x="1857" y="450"/>
                  <a:pt x="1818" y="435"/>
                  <a:pt x="1784" y="450"/>
                </a:cubicBezTo>
                <a:lnTo>
                  <a:pt x="1609" y="529"/>
                </a:lnTo>
                <a:cubicBezTo>
                  <a:pt x="1553" y="454"/>
                  <a:pt x="1484" y="389"/>
                  <a:pt x="1406" y="338"/>
                </a:cubicBezTo>
                <a:lnTo>
                  <a:pt x="1474" y="158"/>
                </a:lnTo>
                <a:cubicBezTo>
                  <a:pt x="1487" y="124"/>
                  <a:pt x="1470" y="85"/>
                  <a:pt x="1435" y="72"/>
                </a:cubicBezTo>
                <a:lnTo>
                  <a:pt x="1261" y="6"/>
                </a:lnTo>
                <a:cubicBezTo>
                  <a:pt x="1244" y="0"/>
                  <a:pt x="1226" y="0"/>
                  <a:pt x="1210" y="7"/>
                </a:cubicBezTo>
                <a:cubicBezTo>
                  <a:pt x="1194" y="15"/>
                  <a:pt x="1181" y="28"/>
                  <a:pt x="1175" y="45"/>
                </a:cubicBezTo>
                <a:lnTo>
                  <a:pt x="1107" y="225"/>
                </a:lnTo>
                <a:cubicBezTo>
                  <a:pt x="1014" y="210"/>
                  <a:pt x="919" y="213"/>
                  <a:pt x="828" y="233"/>
                </a:cubicBezTo>
                <a:lnTo>
                  <a:pt x="749" y="58"/>
                </a:lnTo>
                <a:cubicBezTo>
                  <a:pt x="742" y="42"/>
                  <a:pt x="729" y="29"/>
                  <a:pt x="712" y="23"/>
                </a:cubicBezTo>
                <a:cubicBezTo>
                  <a:pt x="695" y="16"/>
                  <a:pt x="677" y="17"/>
                  <a:pt x="661" y="24"/>
                </a:cubicBezTo>
                <a:lnTo>
                  <a:pt x="491" y="101"/>
                </a:lnTo>
                <a:cubicBezTo>
                  <a:pt x="457" y="116"/>
                  <a:pt x="442" y="156"/>
                  <a:pt x="457" y="189"/>
                </a:cubicBezTo>
                <a:lnTo>
                  <a:pt x="536" y="365"/>
                </a:lnTo>
                <a:cubicBezTo>
                  <a:pt x="461" y="420"/>
                  <a:pt x="396" y="489"/>
                  <a:pt x="346" y="568"/>
                </a:cubicBezTo>
                <a:lnTo>
                  <a:pt x="165" y="499"/>
                </a:lnTo>
                <a:cubicBezTo>
                  <a:pt x="149" y="493"/>
                  <a:pt x="131" y="494"/>
                  <a:pt x="114" y="501"/>
                </a:cubicBezTo>
                <a:cubicBezTo>
                  <a:pt x="98" y="508"/>
                  <a:pt x="86" y="521"/>
                  <a:pt x="80" y="538"/>
                </a:cubicBezTo>
                <a:lnTo>
                  <a:pt x="13" y="713"/>
                </a:lnTo>
                <a:cubicBezTo>
                  <a:pt x="0" y="747"/>
                  <a:pt x="18" y="786"/>
                  <a:pt x="52" y="799"/>
                </a:cubicBezTo>
                <a:lnTo>
                  <a:pt x="232" y="867"/>
                </a:lnTo>
                <a:cubicBezTo>
                  <a:pt x="218" y="959"/>
                  <a:pt x="221" y="1054"/>
                  <a:pt x="241" y="1145"/>
                </a:cubicBezTo>
                <a:lnTo>
                  <a:pt x="65" y="1224"/>
                </a:lnTo>
                <a:cubicBezTo>
                  <a:pt x="49" y="1232"/>
                  <a:pt x="36" y="1245"/>
                  <a:pt x="30" y="1261"/>
                </a:cubicBezTo>
                <a:cubicBezTo>
                  <a:pt x="24" y="1278"/>
                  <a:pt x="24" y="1296"/>
                  <a:pt x="32" y="1312"/>
                </a:cubicBezTo>
                <a:lnTo>
                  <a:pt x="108" y="1483"/>
                </a:lnTo>
                <a:cubicBezTo>
                  <a:pt x="116" y="1499"/>
                  <a:pt x="129" y="1511"/>
                  <a:pt x="146" y="1518"/>
                </a:cubicBezTo>
                <a:cubicBezTo>
                  <a:pt x="162" y="1524"/>
                  <a:pt x="180" y="1523"/>
                  <a:pt x="197" y="1516"/>
                </a:cubicBezTo>
                <a:lnTo>
                  <a:pt x="372" y="1437"/>
                </a:lnTo>
                <a:cubicBezTo>
                  <a:pt x="427" y="1513"/>
                  <a:pt x="496" y="1577"/>
                  <a:pt x="575" y="1628"/>
                </a:cubicBezTo>
                <a:lnTo>
                  <a:pt x="507" y="1808"/>
                </a:lnTo>
                <a:cubicBezTo>
                  <a:pt x="494" y="1842"/>
                  <a:pt x="511" y="1881"/>
                  <a:pt x="545" y="1894"/>
                </a:cubicBezTo>
                <a:lnTo>
                  <a:pt x="720" y="1960"/>
                </a:lnTo>
                <a:cubicBezTo>
                  <a:pt x="728" y="1963"/>
                  <a:pt x="736" y="1964"/>
                  <a:pt x="744" y="1964"/>
                </a:cubicBezTo>
                <a:cubicBezTo>
                  <a:pt x="753" y="1964"/>
                  <a:pt x="762" y="1962"/>
                  <a:pt x="771" y="1959"/>
                </a:cubicBezTo>
                <a:cubicBezTo>
                  <a:pt x="787" y="1951"/>
                  <a:pt x="800" y="1938"/>
                  <a:pt x="806" y="1921"/>
                </a:cubicBezTo>
                <a:lnTo>
                  <a:pt x="874" y="1741"/>
                </a:lnTo>
                <a:cubicBezTo>
                  <a:pt x="967" y="1756"/>
                  <a:pt x="1061" y="1753"/>
                  <a:pt x="1153" y="1733"/>
                </a:cubicBezTo>
                <a:lnTo>
                  <a:pt x="1232" y="1908"/>
                </a:lnTo>
                <a:cubicBezTo>
                  <a:pt x="1239" y="1924"/>
                  <a:pt x="1252" y="1937"/>
                  <a:pt x="1269" y="1943"/>
                </a:cubicBezTo>
                <a:cubicBezTo>
                  <a:pt x="1285" y="1950"/>
                  <a:pt x="1304" y="1949"/>
                  <a:pt x="1320" y="1942"/>
                </a:cubicBezTo>
                <a:lnTo>
                  <a:pt x="1490" y="1865"/>
                </a:lnTo>
                <a:cubicBezTo>
                  <a:pt x="1524" y="1850"/>
                  <a:pt x="1539" y="1810"/>
                  <a:pt x="1524" y="1777"/>
                </a:cubicBezTo>
                <a:close/>
                <a:moveTo>
                  <a:pt x="1413" y="1143"/>
                </a:moveTo>
                <a:cubicBezTo>
                  <a:pt x="1347" y="1318"/>
                  <a:pt x="1177" y="1435"/>
                  <a:pt x="990" y="1435"/>
                </a:cubicBezTo>
                <a:cubicBezTo>
                  <a:pt x="936" y="1435"/>
                  <a:pt x="882" y="1425"/>
                  <a:pt x="830" y="1406"/>
                </a:cubicBezTo>
                <a:cubicBezTo>
                  <a:pt x="717" y="1363"/>
                  <a:pt x="628" y="1279"/>
                  <a:pt x="578" y="1169"/>
                </a:cubicBezTo>
                <a:cubicBezTo>
                  <a:pt x="529" y="1059"/>
                  <a:pt x="525" y="936"/>
                  <a:pt x="568" y="823"/>
                </a:cubicBezTo>
                <a:cubicBezTo>
                  <a:pt x="634" y="648"/>
                  <a:pt x="804" y="531"/>
                  <a:pt x="991" y="531"/>
                </a:cubicBezTo>
                <a:cubicBezTo>
                  <a:pt x="1045" y="531"/>
                  <a:pt x="1099" y="541"/>
                  <a:pt x="1151" y="560"/>
                </a:cubicBezTo>
                <a:cubicBezTo>
                  <a:pt x="1263" y="603"/>
                  <a:pt x="1353" y="687"/>
                  <a:pt x="1403" y="797"/>
                </a:cubicBezTo>
                <a:cubicBezTo>
                  <a:pt x="1452" y="907"/>
                  <a:pt x="1456" y="1030"/>
                  <a:pt x="1413" y="1143"/>
                </a:cubicBezTo>
                <a:close/>
                <a:moveTo>
                  <a:pt x="2895" y="2054"/>
                </a:moveTo>
                <a:cubicBezTo>
                  <a:pt x="2883" y="2040"/>
                  <a:pt x="2867" y="2033"/>
                  <a:pt x="2849" y="2032"/>
                </a:cubicBezTo>
                <a:lnTo>
                  <a:pt x="2724" y="2027"/>
                </a:lnTo>
                <a:cubicBezTo>
                  <a:pt x="2712" y="1967"/>
                  <a:pt x="2691" y="1910"/>
                  <a:pt x="2662" y="1857"/>
                </a:cubicBezTo>
                <a:lnTo>
                  <a:pt x="2754" y="1772"/>
                </a:lnTo>
                <a:cubicBezTo>
                  <a:pt x="2782" y="1747"/>
                  <a:pt x="2783" y="1705"/>
                  <a:pt x="2758" y="1678"/>
                </a:cubicBezTo>
                <a:lnTo>
                  <a:pt x="2666" y="1578"/>
                </a:lnTo>
                <a:cubicBezTo>
                  <a:pt x="2655" y="1565"/>
                  <a:pt x="2638" y="1557"/>
                  <a:pt x="2620" y="1556"/>
                </a:cubicBezTo>
                <a:cubicBezTo>
                  <a:pt x="2603" y="1556"/>
                  <a:pt x="2585" y="1562"/>
                  <a:pt x="2572" y="1574"/>
                </a:cubicBezTo>
                <a:lnTo>
                  <a:pt x="2480" y="1659"/>
                </a:lnTo>
                <a:cubicBezTo>
                  <a:pt x="2430" y="1625"/>
                  <a:pt x="2374" y="1599"/>
                  <a:pt x="2316" y="1583"/>
                </a:cubicBezTo>
                <a:lnTo>
                  <a:pt x="2322" y="1457"/>
                </a:lnTo>
                <a:cubicBezTo>
                  <a:pt x="2323" y="1421"/>
                  <a:pt x="2295" y="1389"/>
                  <a:pt x="2258" y="1388"/>
                </a:cubicBezTo>
                <a:lnTo>
                  <a:pt x="2122" y="1382"/>
                </a:lnTo>
                <a:cubicBezTo>
                  <a:pt x="2085" y="1381"/>
                  <a:pt x="2054" y="1409"/>
                  <a:pt x="2053" y="1446"/>
                </a:cubicBezTo>
                <a:lnTo>
                  <a:pt x="2047" y="1571"/>
                </a:lnTo>
                <a:cubicBezTo>
                  <a:pt x="1988" y="1583"/>
                  <a:pt x="1931" y="1604"/>
                  <a:pt x="1878" y="1633"/>
                </a:cubicBezTo>
                <a:lnTo>
                  <a:pt x="1793" y="1540"/>
                </a:lnTo>
                <a:cubicBezTo>
                  <a:pt x="1781" y="1527"/>
                  <a:pt x="1764" y="1520"/>
                  <a:pt x="1747" y="1519"/>
                </a:cubicBezTo>
                <a:cubicBezTo>
                  <a:pt x="1729" y="1518"/>
                  <a:pt x="1712" y="1525"/>
                  <a:pt x="1699" y="1536"/>
                </a:cubicBezTo>
                <a:lnTo>
                  <a:pt x="1599" y="1628"/>
                </a:lnTo>
                <a:cubicBezTo>
                  <a:pt x="1571" y="1653"/>
                  <a:pt x="1570" y="1695"/>
                  <a:pt x="1595" y="1723"/>
                </a:cubicBezTo>
                <a:lnTo>
                  <a:pt x="1680" y="1815"/>
                </a:lnTo>
                <a:cubicBezTo>
                  <a:pt x="1646" y="1865"/>
                  <a:pt x="1620" y="1921"/>
                  <a:pt x="1603" y="1979"/>
                </a:cubicBezTo>
                <a:lnTo>
                  <a:pt x="1478" y="1973"/>
                </a:lnTo>
                <a:cubicBezTo>
                  <a:pt x="1441" y="1972"/>
                  <a:pt x="1410" y="2000"/>
                  <a:pt x="1408" y="2037"/>
                </a:cubicBezTo>
                <a:lnTo>
                  <a:pt x="1403" y="2173"/>
                </a:lnTo>
                <a:cubicBezTo>
                  <a:pt x="1402" y="2190"/>
                  <a:pt x="1408" y="2208"/>
                  <a:pt x="1420" y="2221"/>
                </a:cubicBezTo>
                <a:cubicBezTo>
                  <a:pt x="1432" y="2234"/>
                  <a:pt x="1449" y="2241"/>
                  <a:pt x="1466" y="2242"/>
                </a:cubicBezTo>
                <a:lnTo>
                  <a:pt x="1592" y="2248"/>
                </a:lnTo>
                <a:cubicBezTo>
                  <a:pt x="1604" y="2307"/>
                  <a:pt x="1624" y="2364"/>
                  <a:pt x="1654" y="2417"/>
                </a:cubicBezTo>
                <a:lnTo>
                  <a:pt x="1561" y="2502"/>
                </a:lnTo>
                <a:cubicBezTo>
                  <a:pt x="1548" y="2514"/>
                  <a:pt x="1540" y="2531"/>
                  <a:pt x="1540" y="2548"/>
                </a:cubicBezTo>
                <a:cubicBezTo>
                  <a:pt x="1539" y="2566"/>
                  <a:pt x="1545" y="2583"/>
                  <a:pt x="1557" y="2596"/>
                </a:cubicBezTo>
                <a:lnTo>
                  <a:pt x="1649" y="2696"/>
                </a:lnTo>
                <a:cubicBezTo>
                  <a:pt x="1661" y="2709"/>
                  <a:pt x="1678" y="2717"/>
                  <a:pt x="1695" y="2718"/>
                </a:cubicBezTo>
                <a:cubicBezTo>
                  <a:pt x="1713" y="2719"/>
                  <a:pt x="1730" y="2712"/>
                  <a:pt x="1743" y="2700"/>
                </a:cubicBezTo>
                <a:lnTo>
                  <a:pt x="1836" y="2615"/>
                </a:lnTo>
                <a:cubicBezTo>
                  <a:pt x="1886" y="2649"/>
                  <a:pt x="1941" y="2675"/>
                  <a:pt x="1999" y="2691"/>
                </a:cubicBezTo>
                <a:lnTo>
                  <a:pt x="1994" y="2817"/>
                </a:lnTo>
                <a:cubicBezTo>
                  <a:pt x="1992" y="2854"/>
                  <a:pt x="2021" y="2885"/>
                  <a:pt x="2058" y="2886"/>
                </a:cubicBezTo>
                <a:lnTo>
                  <a:pt x="2193" y="2892"/>
                </a:lnTo>
                <a:cubicBezTo>
                  <a:pt x="2194" y="2892"/>
                  <a:pt x="2195" y="2892"/>
                  <a:pt x="2196" y="2892"/>
                </a:cubicBezTo>
                <a:cubicBezTo>
                  <a:pt x="2213" y="2892"/>
                  <a:pt x="2229" y="2886"/>
                  <a:pt x="2241" y="2875"/>
                </a:cubicBezTo>
                <a:cubicBezTo>
                  <a:pt x="2254" y="2863"/>
                  <a:pt x="2262" y="2846"/>
                  <a:pt x="2263" y="2828"/>
                </a:cubicBezTo>
                <a:lnTo>
                  <a:pt x="2268" y="2703"/>
                </a:lnTo>
                <a:cubicBezTo>
                  <a:pt x="2328" y="2691"/>
                  <a:pt x="2385" y="2670"/>
                  <a:pt x="2438" y="2641"/>
                </a:cubicBezTo>
                <a:lnTo>
                  <a:pt x="2523" y="2734"/>
                </a:lnTo>
                <a:cubicBezTo>
                  <a:pt x="2535" y="2747"/>
                  <a:pt x="2551" y="2755"/>
                  <a:pt x="2569" y="2755"/>
                </a:cubicBezTo>
                <a:cubicBezTo>
                  <a:pt x="2587" y="2756"/>
                  <a:pt x="2604" y="2750"/>
                  <a:pt x="2617" y="2738"/>
                </a:cubicBezTo>
                <a:lnTo>
                  <a:pt x="2717" y="2646"/>
                </a:lnTo>
                <a:cubicBezTo>
                  <a:pt x="2744" y="2621"/>
                  <a:pt x="2746" y="2579"/>
                  <a:pt x="2721" y="2552"/>
                </a:cubicBezTo>
                <a:lnTo>
                  <a:pt x="2636" y="2459"/>
                </a:lnTo>
                <a:cubicBezTo>
                  <a:pt x="2670" y="2409"/>
                  <a:pt x="2695" y="2354"/>
                  <a:pt x="2712" y="2296"/>
                </a:cubicBezTo>
                <a:lnTo>
                  <a:pt x="2838" y="2301"/>
                </a:lnTo>
                <a:cubicBezTo>
                  <a:pt x="2874" y="2302"/>
                  <a:pt x="2905" y="2274"/>
                  <a:pt x="2907" y="2237"/>
                </a:cubicBezTo>
                <a:lnTo>
                  <a:pt x="2913" y="2101"/>
                </a:lnTo>
                <a:cubicBezTo>
                  <a:pt x="2914" y="2084"/>
                  <a:pt x="2907" y="2067"/>
                  <a:pt x="2895" y="2054"/>
                </a:cubicBezTo>
                <a:close/>
                <a:moveTo>
                  <a:pt x="2144" y="2448"/>
                </a:moveTo>
                <a:cubicBezTo>
                  <a:pt x="1973" y="2440"/>
                  <a:pt x="1840" y="2295"/>
                  <a:pt x="1847" y="2124"/>
                </a:cubicBezTo>
                <a:cubicBezTo>
                  <a:pt x="1854" y="1957"/>
                  <a:pt x="1991" y="1826"/>
                  <a:pt x="2157" y="1826"/>
                </a:cubicBezTo>
                <a:cubicBezTo>
                  <a:pt x="2162" y="1826"/>
                  <a:pt x="2167" y="1826"/>
                  <a:pt x="2171" y="1827"/>
                </a:cubicBezTo>
                <a:cubicBezTo>
                  <a:pt x="2342" y="1834"/>
                  <a:pt x="2476" y="1979"/>
                  <a:pt x="2468" y="2150"/>
                </a:cubicBezTo>
                <a:cubicBezTo>
                  <a:pt x="2461" y="2322"/>
                  <a:pt x="2317" y="2455"/>
                  <a:pt x="2144" y="24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659287" y="3423447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446998" y="3999054"/>
            <a:ext cx="2965883" cy="146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settings_91700"/>
          <p:cNvSpPr>
            <a:spLocks noChangeAspect="1"/>
          </p:cNvSpPr>
          <p:nvPr/>
        </p:nvSpPr>
        <p:spPr bwMode="auto">
          <a:xfrm>
            <a:off x="9628491" y="2691990"/>
            <a:ext cx="467801" cy="510582"/>
          </a:xfrm>
          <a:custGeom>
            <a:avLst/>
            <a:gdLst>
              <a:gd name="connsiteX0" fmla="*/ 243589 w 557114"/>
              <a:gd name="connsiteY0" fmla="*/ 355438 h 608062"/>
              <a:gd name="connsiteX1" fmla="*/ 277656 w 557114"/>
              <a:gd name="connsiteY1" fmla="*/ 355438 h 608062"/>
              <a:gd name="connsiteX2" fmla="*/ 277940 w 557114"/>
              <a:gd name="connsiteY2" fmla="*/ 355438 h 608062"/>
              <a:gd name="connsiteX3" fmla="*/ 278604 w 557114"/>
              <a:gd name="connsiteY3" fmla="*/ 355438 h 608062"/>
              <a:gd name="connsiteX4" fmla="*/ 279174 w 557114"/>
              <a:gd name="connsiteY4" fmla="*/ 355438 h 608062"/>
              <a:gd name="connsiteX5" fmla="*/ 279458 w 557114"/>
              <a:gd name="connsiteY5" fmla="*/ 355438 h 608062"/>
              <a:gd name="connsiteX6" fmla="*/ 279553 w 557114"/>
              <a:gd name="connsiteY6" fmla="*/ 355438 h 608062"/>
              <a:gd name="connsiteX7" fmla="*/ 313620 w 557114"/>
              <a:gd name="connsiteY7" fmla="*/ 355438 h 608062"/>
              <a:gd name="connsiteX8" fmla="*/ 324438 w 557114"/>
              <a:gd name="connsiteY8" fmla="*/ 375432 h 608062"/>
              <a:gd name="connsiteX9" fmla="*/ 298152 w 557114"/>
              <a:gd name="connsiteY9" fmla="*/ 430202 h 608062"/>
              <a:gd name="connsiteX10" fmla="*/ 301948 w 557114"/>
              <a:gd name="connsiteY10" fmla="*/ 510272 h 608062"/>
              <a:gd name="connsiteX11" fmla="*/ 356891 w 557114"/>
              <a:gd name="connsiteY11" fmla="*/ 389172 h 608062"/>
              <a:gd name="connsiteX12" fmla="*/ 356986 w 557114"/>
              <a:gd name="connsiteY12" fmla="*/ 389172 h 608062"/>
              <a:gd name="connsiteX13" fmla="*/ 376628 w 557114"/>
              <a:gd name="connsiteY13" fmla="*/ 375337 h 608062"/>
              <a:gd name="connsiteX14" fmla="*/ 383556 w 557114"/>
              <a:gd name="connsiteY14" fmla="*/ 376474 h 608062"/>
              <a:gd name="connsiteX15" fmla="*/ 383745 w 557114"/>
              <a:gd name="connsiteY15" fmla="*/ 376569 h 608062"/>
              <a:gd name="connsiteX16" fmla="*/ 518588 w 557114"/>
              <a:gd name="connsiteY16" fmla="*/ 438920 h 608062"/>
              <a:gd name="connsiteX17" fmla="*/ 557114 w 557114"/>
              <a:gd name="connsiteY17" fmla="*/ 482224 h 608062"/>
              <a:gd name="connsiteX18" fmla="*/ 557114 w 557114"/>
              <a:gd name="connsiteY18" fmla="*/ 608062 h 608062"/>
              <a:gd name="connsiteX19" fmla="*/ 279743 w 557114"/>
              <a:gd name="connsiteY19" fmla="*/ 608062 h 608062"/>
              <a:gd name="connsiteX20" fmla="*/ 279458 w 557114"/>
              <a:gd name="connsiteY20" fmla="*/ 608062 h 608062"/>
              <a:gd name="connsiteX21" fmla="*/ 279364 w 557114"/>
              <a:gd name="connsiteY21" fmla="*/ 608062 h 608062"/>
              <a:gd name="connsiteX22" fmla="*/ 279174 w 557114"/>
              <a:gd name="connsiteY22" fmla="*/ 608062 h 608062"/>
              <a:gd name="connsiteX23" fmla="*/ 278984 w 557114"/>
              <a:gd name="connsiteY23" fmla="*/ 608062 h 608062"/>
              <a:gd name="connsiteX24" fmla="*/ 278604 w 557114"/>
              <a:gd name="connsiteY24" fmla="*/ 608062 h 608062"/>
              <a:gd name="connsiteX25" fmla="*/ 278130 w 557114"/>
              <a:gd name="connsiteY25" fmla="*/ 608062 h 608062"/>
              <a:gd name="connsiteX26" fmla="*/ 277940 w 557114"/>
              <a:gd name="connsiteY26" fmla="*/ 608062 h 608062"/>
              <a:gd name="connsiteX27" fmla="*/ 277845 w 557114"/>
              <a:gd name="connsiteY27" fmla="*/ 608062 h 608062"/>
              <a:gd name="connsiteX28" fmla="*/ 277750 w 557114"/>
              <a:gd name="connsiteY28" fmla="*/ 608062 h 608062"/>
              <a:gd name="connsiteX29" fmla="*/ 277656 w 557114"/>
              <a:gd name="connsiteY29" fmla="*/ 608062 h 608062"/>
              <a:gd name="connsiteX30" fmla="*/ 277371 w 557114"/>
              <a:gd name="connsiteY30" fmla="*/ 608062 h 608062"/>
              <a:gd name="connsiteX31" fmla="*/ 0 w 557114"/>
              <a:gd name="connsiteY31" fmla="*/ 608062 h 608062"/>
              <a:gd name="connsiteX32" fmla="*/ 0 w 557114"/>
              <a:gd name="connsiteY32" fmla="*/ 482224 h 608062"/>
              <a:gd name="connsiteX33" fmla="*/ 38621 w 557114"/>
              <a:gd name="connsiteY33" fmla="*/ 438920 h 608062"/>
              <a:gd name="connsiteX34" fmla="*/ 173464 w 557114"/>
              <a:gd name="connsiteY34" fmla="*/ 376569 h 608062"/>
              <a:gd name="connsiteX35" fmla="*/ 173558 w 557114"/>
              <a:gd name="connsiteY35" fmla="*/ 376474 h 608062"/>
              <a:gd name="connsiteX36" fmla="*/ 180486 w 557114"/>
              <a:gd name="connsiteY36" fmla="*/ 375337 h 608062"/>
              <a:gd name="connsiteX37" fmla="*/ 200223 w 557114"/>
              <a:gd name="connsiteY37" fmla="*/ 389172 h 608062"/>
              <a:gd name="connsiteX38" fmla="*/ 255166 w 557114"/>
              <a:gd name="connsiteY38" fmla="*/ 510272 h 608062"/>
              <a:gd name="connsiteX39" fmla="*/ 258962 w 557114"/>
              <a:gd name="connsiteY39" fmla="*/ 430202 h 608062"/>
              <a:gd name="connsiteX40" fmla="*/ 232676 w 557114"/>
              <a:gd name="connsiteY40" fmla="*/ 375432 h 608062"/>
              <a:gd name="connsiteX41" fmla="*/ 243589 w 557114"/>
              <a:gd name="connsiteY41" fmla="*/ 355438 h 608062"/>
              <a:gd name="connsiteX42" fmla="*/ 276250 w 557114"/>
              <a:gd name="connsiteY42" fmla="*/ 0 h 608062"/>
              <a:gd name="connsiteX43" fmla="*/ 277674 w 557114"/>
              <a:gd name="connsiteY43" fmla="*/ 0 h 608062"/>
              <a:gd name="connsiteX44" fmla="*/ 277863 w 557114"/>
              <a:gd name="connsiteY44" fmla="*/ 0 h 608062"/>
              <a:gd name="connsiteX45" fmla="*/ 277958 w 557114"/>
              <a:gd name="connsiteY45" fmla="*/ 0 h 608062"/>
              <a:gd name="connsiteX46" fmla="*/ 279382 w 557114"/>
              <a:gd name="connsiteY46" fmla="*/ 0 h 608062"/>
              <a:gd name="connsiteX47" fmla="*/ 402570 w 557114"/>
              <a:gd name="connsiteY47" fmla="*/ 104895 h 608062"/>
              <a:gd name="connsiteX48" fmla="*/ 394693 w 557114"/>
              <a:gd name="connsiteY48" fmla="*/ 159001 h 608062"/>
              <a:gd name="connsiteX49" fmla="*/ 405892 w 557114"/>
              <a:gd name="connsiteY49" fmla="*/ 184774 h 608062"/>
              <a:gd name="connsiteX50" fmla="*/ 377040 w 557114"/>
              <a:gd name="connsiteY50" fmla="*/ 236890 h 608062"/>
              <a:gd name="connsiteX51" fmla="*/ 315731 w 557114"/>
              <a:gd name="connsiteY51" fmla="*/ 311274 h 608062"/>
              <a:gd name="connsiteX52" fmla="*/ 277958 w 557114"/>
              <a:gd name="connsiteY52" fmla="*/ 319707 h 608062"/>
              <a:gd name="connsiteX53" fmla="*/ 277958 w 557114"/>
              <a:gd name="connsiteY53" fmla="*/ 319802 h 608062"/>
              <a:gd name="connsiteX54" fmla="*/ 277863 w 557114"/>
              <a:gd name="connsiteY54" fmla="*/ 319802 h 608062"/>
              <a:gd name="connsiteX55" fmla="*/ 277674 w 557114"/>
              <a:gd name="connsiteY55" fmla="*/ 319802 h 608062"/>
              <a:gd name="connsiteX56" fmla="*/ 277674 w 557114"/>
              <a:gd name="connsiteY56" fmla="*/ 319707 h 608062"/>
              <a:gd name="connsiteX57" fmla="*/ 239901 w 557114"/>
              <a:gd name="connsiteY57" fmla="*/ 311274 h 608062"/>
              <a:gd name="connsiteX58" fmla="*/ 178592 w 557114"/>
              <a:gd name="connsiteY58" fmla="*/ 236890 h 608062"/>
              <a:gd name="connsiteX59" fmla="*/ 149740 w 557114"/>
              <a:gd name="connsiteY59" fmla="*/ 184774 h 608062"/>
              <a:gd name="connsiteX60" fmla="*/ 161034 w 557114"/>
              <a:gd name="connsiteY60" fmla="*/ 159001 h 608062"/>
              <a:gd name="connsiteX61" fmla="*/ 153062 w 557114"/>
              <a:gd name="connsiteY61" fmla="*/ 104895 h 608062"/>
              <a:gd name="connsiteX62" fmla="*/ 276250 w 557114"/>
              <a:gd name="connsiteY62" fmla="*/ 0 h 608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57114" h="608062">
                <a:moveTo>
                  <a:pt x="243589" y="355438"/>
                </a:moveTo>
                <a:lnTo>
                  <a:pt x="277656" y="355438"/>
                </a:lnTo>
                <a:lnTo>
                  <a:pt x="277940" y="355438"/>
                </a:lnTo>
                <a:lnTo>
                  <a:pt x="278604" y="355438"/>
                </a:lnTo>
                <a:lnTo>
                  <a:pt x="279174" y="355438"/>
                </a:lnTo>
                <a:lnTo>
                  <a:pt x="279458" y="355438"/>
                </a:lnTo>
                <a:lnTo>
                  <a:pt x="279553" y="355438"/>
                </a:lnTo>
                <a:lnTo>
                  <a:pt x="313620" y="355438"/>
                </a:lnTo>
                <a:cubicBezTo>
                  <a:pt x="325007" y="355438"/>
                  <a:pt x="330511" y="364630"/>
                  <a:pt x="324438" y="375432"/>
                </a:cubicBezTo>
                <a:cubicBezTo>
                  <a:pt x="321781" y="379980"/>
                  <a:pt x="298152" y="430202"/>
                  <a:pt x="298152" y="430202"/>
                </a:cubicBezTo>
                <a:lnTo>
                  <a:pt x="301948" y="510272"/>
                </a:lnTo>
                <a:cubicBezTo>
                  <a:pt x="317700" y="481655"/>
                  <a:pt x="343131" y="422432"/>
                  <a:pt x="356891" y="389172"/>
                </a:cubicBezTo>
                <a:cubicBezTo>
                  <a:pt x="356891" y="389172"/>
                  <a:pt x="356891" y="389172"/>
                  <a:pt x="356986" y="389172"/>
                </a:cubicBezTo>
                <a:cubicBezTo>
                  <a:pt x="359832" y="381117"/>
                  <a:pt x="367519" y="375337"/>
                  <a:pt x="376628" y="375337"/>
                </a:cubicBezTo>
                <a:cubicBezTo>
                  <a:pt x="379096" y="375337"/>
                  <a:pt x="381373" y="375716"/>
                  <a:pt x="383556" y="376474"/>
                </a:cubicBezTo>
                <a:cubicBezTo>
                  <a:pt x="383650" y="376474"/>
                  <a:pt x="383650" y="376474"/>
                  <a:pt x="383745" y="376569"/>
                </a:cubicBezTo>
                <a:cubicBezTo>
                  <a:pt x="387446" y="377706"/>
                  <a:pt x="464973" y="411724"/>
                  <a:pt x="518588" y="438920"/>
                </a:cubicBezTo>
                <a:cubicBezTo>
                  <a:pt x="542595" y="451049"/>
                  <a:pt x="557114" y="466305"/>
                  <a:pt x="557114" y="482224"/>
                </a:cubicBezTo>
                <a:lnTo>
                  <a:pt x="557114" y="608062"/>
                </a:lnTo>
                <a:lnTo>
                  <a:pt x="279743" y="608062"/>
                </a:lnTo>
                <a:lnTo>
                  <a:pt x="279458" y="608062"/>
                </a:lnTo>
                <a:lnTo>
                  <a:pt x="279364" y="608062"/>
                </a:lnTo>
                <a:lnTo>
                  <a:pt x="279174" y="608062"/>
                </a:lnTo>
                <a:lnTo>
                  <a:pt x="278984" y="608062"/>
                </a:lnTo>
                <a:lnTo>
                  <a:pt x="278604" y="608062"/>
                </a:lnTo>
                <a:lnTo>
                  <a:pt x="278130" y="608062"/>
                </a:lnTo>
                <a:lnTo>
                  <a:pt x="277940" y="608062"/>
                </a:lnTo>
                <a:lnTo>
                  <a:pt x="277845" y="608062"/>
                </a:lnTo>
                <a:lnTo>
                  <a:pt x="277750" y="608062"/>
                </a:lnTo>
                <a:lnTo>
                  <a:pt x="277656" y="608062"/>
                </a:lnTo>
                <a:lnTo>
                  <a:pt x="277371" y="608062"/>
                </a:lnTo>
                <a:lnTo>
                  <a:pt x="0" y="608062"/>
                </a:lnTo>
                <a:lnTo>
                  <a:pt x="0" y="482224"/>
                </a:lnTo>
                <a:cubicBezTo>
                  <a:pt x="0" y="466305"/>
                  <a:pt x="14519" y="451049"/>
                  <a:pt x="38621" y="438920"/>
                </a:cubicBezTo>
                <a:cubicBezTo>
                  <a:pt x="92141" y="411724"/>
                  <a:pt x="169668" y="377706"/>
                  <a:pt x="173464" y="376569"/>
                </a:cubicBezTo>
                <a:cubicBezTo>
                  <a:pt x="173464" y="376474"/>
                  <a:pt x="173464" y="376474"/>
                  <a:pt x="173558" y="376474"/>
                </a:cubicBezTo>
                <a:cubicBezTo>
                  <a:pt x="175741" y="375716"/>
                  <a:pt x="178018" y="375337"/>
                  <a:pt x="180486" y="375337"/>
                </a:cubicBezTo>
                <a:cubicBezTo>
                  <a:pt x="189595" y="375337"/>
                  <a:pt x="197282" y="381117"/>
                  <a:pt x="200223" y="389172"/>
                </a:cubicBezTo>
                <a:cubicBezTo>
                  <a:pt x="214078" y="422432"/>
                  <a:pt x="239414" y="481655"/>
                  <a:pt x="255166" y="510272"/>
                </a:cubicBezTo>
                <a:lnTo>
                  <a:pt x="258962" y="430202"/>
                </a:lnTo>
                <a:cubicBezTo>
                  <a:pt x="258962" y="430202"/>
                  <a:pt x="235333" y="379980"/>
                  <a:pt x="232676" y="375432"/>
                </a:cubicBezTo>
                <a:cubicBezTo>
                  <a:pt x="226603" y="364630"/>
                  <a:pt x="232107" y="355438"/>
                  <a:pt x="243589" y="355438"/>
                </a:cubicBezTo>
                <a:close/>
                <a:moveTo>
                  <a:pt x="276250" y="0"/>
                </a:moveTo>
                <a:cubicBezTo>
                  <a:pt x="276725" y="0"/>
                  <a:pt x="277199" y="0"/>
                  <a:pt x="277674" y="0"/>
                </a:cubicBezTo>
                <a:cubicBezTo>
                  <a:pt x="277769" y="0"/>
                  <a:pt x="277769" y="0"/>
                  <a:pt x="277863" y="0"/>
                </a:cubicBezTo>
                <a:cubicBezTo>
                  <a:pt x="277863" y="0"/>
                  <a:pt x="277863" y="0"/>
                  <a:pt x="277958" y="0"/>
                </a:cubicBezTo>
                <a:cubicBezTo>
                  <a:pt x="278433" y="0"/>
                  <a:pt x="278907" y="0"/>
                  <a:pt x="279382" y="0"/>
                </a:cubicBezTo>
                <a:cubicBezTo>
                  <a:pt x="385487" y="0"/>
                  <a:pt x="405417" y="75615"/>
                  <a:pt x="402570" y="104895"/>
                </a:cubicBezTo>
                <a:cubicBezTo>
                  <a:pt x="400387" y="128395"/>
                  <a:pt x="394693" y="159001"/>
                  <a:pt x="394693" y="159001"/>
                </a:cubicBezTo>
                <a:cubicBezTo>
                  <a:pt x="394693" y="159001"/>
                  <a:pt x="405892" y="164118"/>
                  <a:pt x="405892" y="184774"/>
                </a:cubicBezTo>
                <a:cubicBezTo>
                  <a:pt x="402001" y="236511"/>
                  <a:pt x="381311" y="214149"/>
                  <a:pt x="377040" y="236890"/>
                </a:cubicBezTo>
                <a:cubicBezTo>
                  <a:pt x="370017" y="274603"/>
                  <a:pt x="336610" y="301893"/>
                  <a:pt x="315731" y="311274"/>
                </a:cubicBezTo>
                <a:cubicBezTo>
                  <a:pt x="303583" y="316770"/>
                  <a:pt x="291055" y="319518"/>
                  <a:pt x="277958" y="319707"/>
                </a:cubicBezTo>
                <a:lnTo>
                  <a:pt x="277958" y="319802"/>
                </a:lnTo>
                <a:cubicBezTo>
                  <a:pt x="277863" y="319802"/>
                  <a:pt x="277863" y="319802"/>
                  <a:pt x="277863" y="319802"/>
                </a:cubicBezTo>
                <a:cubicBezTo>
                  <a:pt x="277769" y="319802"/>
                  <a:pt x="277769" y="319802"/>
                  <a:pt x="277674" y="319802"/>
                </a:cubicBezTo>
                <a:lnTo>
                  <a:pt x="277674" y="319707"/>
                </a:lnTo>
                <a:cubicBezTo>
                  <a:pt x="264577" y="319518"/>
                  <a:pt x="252049" y="316770"/>
                  <a:pt x="239901" y="311274"/>
                </a:cubicBezTo>
                <a:cubicBezTo>
                  <a:pt x="219022" y="301893"/>
                  <a:pt x="185615" y="274603"/>
                  <a:pt x="178592" y="236890"/>
                </a:cubicBezTo>
                <a:cubicBezTo>
                  <a:pt x="174321" y="214149"/>
                  <a:pt x="153631" y="236511"/>
                  <a:pt x="149740" y="184774"/>
                </a:cubicBezTo>
                <a:cubicBezTo>
                  <a:pt x="149740" y="164118"/>
                  <a:pt x="161034" y="159001"/>
                  <a:pt x="161034" y="159001"/>
                </a:cubicBezTo>
                <a:cubicBezTo>
                  <a:pt x="161034" y="159001"/>
                  <a:pt x="155245" y="128395"/>
                  <a:pt x="153062" y="104895"/>
                </a:cubicBezTo>
                <a:cubicBezTo>
                  <a:pt x="150215" y="75615"/>
                  <a:pt x="170145" y="0"/>
                  <a:pt x="276250" y="0"/>
                </a:cubicBezTo>
                <a:close/>
              </a:path>
            </a:pathLst>
          </a:custGeom>
          <a:solidFill>
            <a:srgbClr val="73A76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109212" y="3423447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96923" y="3999054"/>
            <a:ext cx="2965883" cy="146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settings_91700"/>
          <p:cNvSpPr>
            <a:spLocks noChangeAspect="1"/>
          </p:cNvSpPr>
          <p:nvPr/>
        </p:nvSpPr>
        <p:spPr bwMode="auto">
          <a:xfrm>
            <a:off x="2091036" y="2778400"/>
            <a:ext cx="510582" cy="507680"/>
          </a:xfrm>
          <a:custGeom>
            <a:avLst/>
            <a:gdLst>
              <a:gd name="T0" fmla="*/ 3682 w 4808"/>
              <a:gd name="T1" fmla="*/ 2763 h 4789"/>
              <a:gd name="T2" fmla="*/ 3420 w 4808"/>
              <a:gd name="T3" fmla="*/ 2703 h 4789"/>
              <a:gd name="T4" fmla="*/ 3026 w 4808"/>
              <a:gd name="T5" fmla="*/ 2392 h 4789"/>
              <a:gd name="T6" fmla="*/ 2818 w 4808"/>
              <a:gd name="T7" fmla="*/ 2517 h 4789"/>
              <a:gd name="T8" fmla="*/ 3219 w 4808"/>
              <a:gd name="T9" fmla="*/ 1876 h 4789"/>
              <a:gd name="T10" fmla="*/ 3609 w 4808"/>
              <a:gd name="T11" fmla="*/ 1953 h 4789"/>
              <a:gd name="T12" fmla="*/ 4553 w 4808"/>
              <a:gd name="T13" fmla="*/ 720 h 4789"/>
              <a:gd name="T14" fmla="*/ 4388 w 4808"/>
              <a:gd name="T15" fmla="*/ 680 h 4789"/>
              <a:gd name="T16" fmla="*/ 3872 w 4808"/>
              <a:gd name="T17" fmla="*/ 1161 h 4789"/>
              <a:gd name="T18" fmla="*/ 3859 w 4808"/>
              <a:gd name="T19" fmla="*/ 1160 h 4789"/>
              <a:gd name="T20" fmla="*/ 3491 w 4808"/>
              <a:gd name="T21" fmla="*/ 1099 h 4789"/>
              <a:gd name="T22" fmla="*/ 3432 w 4808"/>
              <a:gd name="T23" fmla="*/ 731 h 4789"/>
              <a:gd name="T24" fmla="*/ 3454 w 4808"/>
              <a:gd name="T25" fmla="*/ 658 h 4789"/>
              <a:gd name="T26" fmla="*/ 3938 w 4808"/>
              <a:gd name="T27" fmla="*/ 104 h 4789"/>
              <a:gd name="T28" fmla="*/ 3609 w 4808"/>
              <a:gd name="T29" fmla="*/ 0 h 4789"/>
              <a:gd name="T30" fmla="*/ 2710 w 4808"/>
              <a:gd name="T31" fmla="*/ 1369 h 4789"/>
              <a:gd name="T32" fmla="*/ 1300 w 4808"/>
              <a:gd name="T33" fmla="*/ 999 h 4789"/>
              <a:gd name="T34" fmla="*/ 1309 w 4808"/>
              <a:gd name="T35" fmla="*/ 892 h 4789"/>
              <a:gd name="T36" fmla="*/ 865 w 4808"/>
              <a:gd name="T37" fmla="*/ 294 h 4789"/>
              <a:gd name="T38" fmla="*/ 665 w 4808"/>
              <a:gd name="T39" fmla="*/ 298 h 4789"/>
              <a:gd name="T40" fmla="*/ 278 w 4808"/>
              <a:gd name="T41" fmla="*/ 787 h 4789"/>
              <a:gd name="T42" fmla="*/ 630 w 4808"/>
              <a:gd name="T43" fmla="*/ 1163 h 4789"/>
              <a:gd name="T44" fmla="*/ 926 w 4808"/>
              <a:gd name="T45" fmla="*/ 1291 h 4789"/>
              <a:gd name="T46" fmla="*/ 1018 w 4808"/>
              <a:gd name="T47" fmla="*/ 1282 h 4789"/>
              <a:gd name="T48" fmla="*/ 1485 w 4808"/>
              <a:gd name="T49" fmla="*/ 2594 h 4789"/>
              <a:gd name="T50" fmla="*/ 1037 w 4808"/>
              <a:gd name="T51" fmla="*/ 2572 h 4789"/>
              <a:gd name="T52" fmla="*/ 92 w 4808"/>
              <a:gd name="T53" fmla="*/ 3809 h 4789"/>
              <a:gd name="T54" fmla="*/ 186 w 4808"/>
              <a:gd name="T55" fmla="*/ 3882 h 4789"/>
              <a:gd name="T56" fmla="*/ 727 w 4808"/>
              <a:gd name="T57" fmla="*/ 3384 h 4789"/>
              <a:gd name="T58" fmla="*/ 789 w 4808"/>
              <a:gd name="T59" fmla="*/ 3371 h 4789"/>
              <a:gd name="T60" fmla="*/ 796 w 4808"/>
              <a:gd name="T61" fmla="*/ 3372 h 4789"/>
              <a:gd name="T62" fmla="*/ 1218 w 4808"/>
              <a:gd name="T63" fmla="*/ 3798 h 4789"/>
              <a:gd name="T64" fmla="*/ 1192 w 4808"/>
              <a:gd name="T65" fmla="*/ 3873 h 4789"/>
              <a:gd name="T66" fmla="*/ 707 w 4808"/>
              <a:gd name="T67" fmla="*/ 4427 h 4789"/>
              <a:gd name="T68" fmla="*/ 1037 w 4808"/>
              <a:gd name="T69" fmla="*/ 4531 h 4789"/>
              <a:gd name="T70" fmla="*/ 2016 w 4808"/>
              <a:gd name="T71" fmla="*/ 3551 h 4789"/>
              <a:gd name="T72" fmla="*/ 1994 w 4808"/>
              <a:gd name="T73" fmla="*/ 3103 h 4789"/>
              <a:gd name="T74" fmla="*/ 2535 w 4808"/>
              <a:gd name="T75" fmla="*/ 2799 h 4789"/>
              <a:gd name="T76" fmla="*/ 2410 w 4808"/>
              <a:gd name="T77" fmla="*/ 3007 h 4789"/>
              <a:gd name="T78" fmla="*/ 2721 w 4808"/>
              <a:gd name="T79" fmla="*/ 3401 h 4789"/>
              <a:gd name="T80" fmla="*/ 2781 w 4808"/>
              <a:gd name="T81" fmla="*/ 3663 h 4789"/>
              <a:gd name="T82" fmla="*/ 4013 w 4808"/>
              <a:gd name="T83" fmla="*/ 4789 h 4789"/>
              <a:gd name="T84" fmla="*/ 4734 w 4808"/>
              <a:gd name="T85" fmla="*/ 4173 h 4789"/>
              <a:gd name="T86" fmla="*/ 4734 w 4808"/>
              <a:gd name="T87" fmla="*/ 3815 h 4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08" h="4789">
                <a:moveTo>
                  <a:pt x="4734" y="3815"/>
                </a:moveTo>
                <a:lnTo>
                  <a:pt x="3682" y="2763"/>
                </a:lnTo>
                <a:cubicBezTo>
                  <a:pt x="3634" y="2715"/>
                  <a:pt x="3570" y="2689"/>
                  <a:pt x="3502" y="2689"/>
                </a:cubicBezTo>
                <a:cubicBezTo>
                  <a:pt x="3474" y="2689"/>
                  <a:pt x="3446" y="2694"/>
                  <a:pt x="3420" y="2703"/>
                </a:cubicBezTo>
                <a:lnTo>
                  <a:pt x="3167" y="2450"/>
                </a:lnTo>
                <a:cubicBezTo>
                  <a:pt x="3130" y="2413"/>
                  <a:pt x="3079" y="2392"/>
                  <a:pt x="3026" y="2392"/>
                </a:cubicBezTo>
                <a:cubicBezTo>
                  <a:pt x="2972" y="2392"/>
                  <a:pt x="2922" y="2413"/>
                  <a:pt x="2884" y="2450"/>
                </a:cubicBezTo>
                <a:lnTo>
                  <a:pt x="2818" y="2517"/>
                </a:lnTo>
                <a:lnTo>
                  <a:pt x="2699" y="2398"/>
                </a:lnTo>
                <a:lnTo>
                  <a:pt x="3219" y="1876"/>
                </a:lnTo>
                <a:cubicBezTo>
                  <a:pt x="3340" y="1928"/>
                  <a:pt x="3472" y="1953"/>
                  <a:pt x="3609" y="1953"/>
                </a:cubicBezTo>
                <a:lnTo>
                  <a:pt x="3609" y="1953"/>
                </a:lnTo>
                <a:cubicBezTo>
                  <a:pt x="3870" y="1953"/>
                  <a:pt x="4116" y="1854"/>
                  <a:pt x="4301" y="1669"/>
                </a:cubicBezTo>
                <a:cubicBezTo>
                  <a:pt x="4549" y="1421"/>
                  <a:pt x="4646" y="1059"/>
                  <a:pt x="4553" y="720"/>
                </a:cubicBezTo>
                <a:cubicBezTo>
                  <a:pt x="4542" y="678"/>
                  <a:pt x="4502" y="648"/>
                  <a:pt x="4459" y="648"/>
                </a:cubicBezTo>
                <a:cubicBezTo>
                  <a:pt x="4441" y="648"/>
                  <a:pt x="4413" y="654"/>
                  <a:pt x="4388" y="680"/>
                </a:cubicBezTo>
                <a:cubicBezTo>
                  <a:pt x="4384" y="683"/>
                  <a:pt x="4034" y="1030"/>
                  <a:pt x="3918" y="1146"/>
                </a:cubicBezTo>
                <a:cubicBezTo>
                  <a:pt x="3906" y="1159"/>
                  <a:pt x="3885" y="1161"/>
                  <a:pt x="3872" y="1161"/>
                </a:cubicBezTo>
                <a:cubicBezTo>
                  <a:pt x="3864" y="1161"/>
                  <a:pt x="3859" y="1160"/>
                  <a:pt x="3859" y="1160"/>
                </a:cubicBezTo>
                <a:lnTo>
                  <a:pt x="3859" y="1160"/>
                </a:lnTo>
                <a:lnTo>
                  <a:pt x="3851" y="1159"/>
                </a:lnTo>
                <a:cubicBezTo>
                  <a:pt x="3707" y="1146"/>
                  <a:pt x="3535" y="1119"/>
                  <a:pt x="3491" y="1099"/>
                </a:cubicBezTo>
                <a:cubicBezTo>
                  <a:pt x="3470" y="1055"/>
                  <a:pt x="3445" y="879"/>
                  <a:pt x="3432" y="733"/>
                </a:cubicBezTo>
                <a:lnTo>
                  <a:pt x="3432" y="731"/>
                </a:lnTo>
                <a:lnTo>
                  <a:pt x="3429" y="727"/>
                </a:lnTo>
                <a:cubicBezTo>
                  <a:pt x="3428" y="720"/>
                  <a:pt x="3425" y="687"/>
                  <a:pt x="3454" y="658"/>
                </a:cubicBezTo>
                <a:cubicBezTo>
                  <a:pt x="3574" y="538"/>
                  <a:pt x="3905" y="204"/>
                  <a:pt x="3908" y="201"/>
                </a:cubicBezTo>
                <a:cubicBezTo>
                  <a:pt x="3936" y="173"/>
                  <a:pt x="3947" y="138"/>
                  <a:pt x="3938" y="104"/>
                </a:cubicBezTo>
                <a:cubicBezTo>
                  <a:pt x="3927" y="64"/>
                  <a:pt x="3893" y="42"/>
                  <a:pt x="3865" y="34"/>
                </a:cubicBezTo>
                <a:cubicBezTo>
                  <a:pt x="3782" y="11"/>
                  <a:pt x="3695" y="0"/>
                  <a:pt x="3609" y="0"/>
                </a:cubicBezTo>
                <a:cubicBezTo>
                  <a:pt x="3347" y="0"/>
                  <a:pt x="3101" y="102"/>
                  <a:pt x="2916" y="287"/>
                </a:cubicBezTo>
                <a:cubicBezTo>
                  <a:pt x="2624" y="579"/>
                  <a:pt x="2555" y="1011"/>
                  <a:pt x="2710" y="1369"/>
                </a:cubicBezTo>
                <a:lnTo>
                  <a:pt x="2190" y="1889"/>
                </a:lnTo>
                <a:lnTo>
                  <a:pt x="1300" y="999"/>
                </a:lnTo>
                <a:cubicBezTo>
                  <a:pt x="1300" y="998"/>
                  <a:pt x="1299" y="998"/>
                  <a:pt x="1299" y="997"/>
                </a:cubicBezTo>
                <a:cubicBezTo>
                  <a:pt x="1307" y="963"/>
                  <a:pt x="1311" y="928"/>
                  <a:pt x="1309" y="892"/>
                </a:cubicBezTo>
                <a:cubicBezTo>
                  <a:pt x="1305" y="788"/>
                  <a:pt x="1260" y="689"/>
                  <a:pt x="1182" y="611"/>
                </a:cubicBezTo>
                <a:lnTo>
                  <a:pt x="865" y="294"/>
                </a:lnTo>
                <a:cubicBezTo>
                  <a:pt x="858" y="288"/>
                  <a:pt x="821" y="253"/>
                  <a:pt x="766" y="253"/>
                </a:cubicBezTo>
                <a:cubicBezTo>
                  <a:pt x="740" y="253"/>
                  <a:pt x="702" y="261"/>
                  <a:pt x="665" y="298"/>
                </a:cubicBezTo>
                <a:lnTo>
                  <a:pt x="318" y="645"/>
                </a:lnTo>
                <a:cubicBezTo>
                  <a:pt x="277" y="685"/>
                  <a:pt x="263" y="737"/>
                  <a:pt x="278" y="787"/>
                </a:cubicBezTo>
                <a:cubicBezTo>
                  <a:pt x="288" y="820"/>
                  <a:pt x="308" y="842"/>
                  <a:pt x="314" y="848"/>
                </a:cubicBezTo>
                <a:lnTo>
                  <a:pt x="630" y="1163"/>
                </a:lnTo>
                <a:cubicBezTo>
                  <a:pt x="712" y="1246"/>
                  <a:pt x="817" y="1291"/>
                  <a:pt x="926" y="1291"/>
                </a:cubicBezTo>
                <a:lnTo>
                  <a:pt x="926" y="1291"/>
                </a:lnTo>
                <a:cubicBezTo>
                  <a:pt x="957" y="1291"/>
                  <a:pt x="987" y="1287"/>
                  <a:pt x="1016" y="1280"/>
                </a:cubicBezTo>
                <a:cubicBezTo>
                  <a:pt x="1017" y="1281"/>
                  <a:pt x="1017" y="1281"/>
                  <a:pt x="1018" y="1282"/>
                </a:cubicBezTo>
                <a:lnTo>
                  <a:pt x="1907" y="2171"/>
                </a:lnTo>
                <a:lnTo>
                  <a:pt x="1485" y="2594"/>
                </a:lnTo>
                <a:cubicBezTo>
                  <a:pt x="1466" y="2613"/>
                  <a:pt x="1449" y="2634"/>
                  <a:pt x="1435" y="2656"/>
                </a:cubicBezTo>
                <a:cubicBezTo>
                  <a:pt x="1311" y="2601"/>
                  <a:pt x="1176" y="2572"/>
                  <a:pt x="1037" y="2572"/>
                </a:cubicBezTo>
                <a:cubicBezTo>
                  <a:pt x="775" y="2572"/>
                  <a:pt x="529" y="2674"/>
                  <a:pt x="344" y="2859"/>
                </a:cubicBezTo>
                <a:cubicBezTo>
                  <a:pt x="96" y="3106"/>
                  <a:pt x="0" y="3471"/>
                  <a:pt x="92" y="3809"/>
                </a:cubicBezTo>
                <a:cubicBezTo>
                  <a:pt x="103" y="3852"/>
                  <a:pt x="143" y="3882"/>
                  <a:pt x="186" y="3882"/>
                </a:cubicBezTo>
                <a:lnTo>
                  <a:pt x="186" y="3882"/>
                </a:lnTo>
                <a:cubicBezTo>
                  <a:pt x="204" y="3882"/>
                  <a:pt x="232" y="3877"/>
                  <a:pt x="258" y="3851"/>
                </a:cubicBezTo>
                <a:cubicBezTo>
                  <a:pt x="261" y="3847"/>
                  <a:pt x="611" y="3500"/>
                  <a:pt x="727" y="3384"/>
                </a:cubicBezTo>
                <a:cubicBezTo>
                  <a:pt x="740" y="3372"/>
                  <a:pt x="762" y="3370"/>
                  <a:pt x="774" y="3370"/>
                </a:cubicBezTo>
                <a:cubicBezTo>
                  <a:pt x="783" y="3370"/>
                  <a:pt x="789" y="3371"/>
                  <a:pt x="789" y="3371"/>
                </a:cubicBezTo>
                <a:lnTo>
                  <a:pt x="789" y="3371"/>
                </a:lnTo>
                <a:lnTo>
                  <a:pt x="796" y="3372"/>
                </a:lnTo>
                <a:cubicBezTo>
                  <a:pt x="940" y="3385"/>
                  <a:pt x="1113" y="3411"/>
                  <a:pt x="1157" y="3431"/>
                </a:cubicBezTo>
                <a:cubicBezTo>
                  <a:pt x="1178" y="3475"/>
                  <a:pt x="1205" y="3652"/>
                  <a:pt x="1218" y="3798"/>
                </a:cubicBezTo>
                <a:lnTo>
                  <a:pt x="1219" y="3805"/>
                </a:lnTo>
                <a:cubicBezTo>
                  <a:pt x="1219" y="3805"/>
                  <a:pt x="1223" y="3842"/>
                  <a:pt x="1192" y="3873"/>
                </a:cubicBezTo>
                <a:cubicBezTo>
                  <a:pt x="1072" y="3993"/>
                  <a:pt x="741" y="4327"/>
                  <a:pt x="738" y="4330"/>
                </a:cubicBezTo>
                <a:cubicBezTo>
                  <a:pt x="710" y="4358"/>
                  <a:pt x="699" y="4393"/>
                  <a:pt x="707" y="4427"/>
                </a:cubicBezTo>
                <a:cubicBezTo>
                  <a:pt x="718" y="4467"/>
                  <a:pt x="752" y="4489"/>
                  <a:pt x="780" y="4497"/>
                </a:cubicBezTo>
                <a:cubicBezTo>
                  <a:pt x="864" y="4519"/>
                  <a:pt x="950" y="4531"/>
                  <a:pt x="1037" y="4531"/>
                </a:cubicBezTo>
                <a:cubicBezTo>
                  <a:pt x="1298" y="4531"/>
                  <a:pt x="1544" y="4429"/>
                  <a:pt x="1729" y="4244"/>
                </a:cubicBezTo>
                <a:cubicBezTo>
                  <a:pt x="1914" y="4059"/>
                  <a:pt x="2016" y="3813"/>
                  <a:pt x="2016" y="3551"/>
                </a:cubicBezTo>
                <a:cubicBezTo>
                  <a:pt x="2016" y="3412"/>
                  <a:pt x="1987" y="3277"/>
                  <a:pt x="1932" y="3153"/>
                </a:cubicBezTo>
                <a:cubicBezTo>
                  <a:pt x="1954" y="3139"/>
                  <a:pt x="1975" y="3122"/>
                  <a:pt x="1994" y="3103"/>
                </a:cubicBezTo>
                <a:lnTo>
                  <a:pt x="2417" y="2681"/>
                </a:lnTo>
                <a:lnTo>
                  <a:pt x="2535" y="2799"/>
                </a:lnTo>
                <a:lnTo>
                  <a:pt x="2469" y="2866"/>
                </a:lnTo>
                <a:cubicBezTo>
                  <a:pt x="2431" y="2904"/>
                  <a:pt x="2410" y="2954"/>
                  <a:pt x="2410" y="3007"/>
                </a:cubicBezTo>
                <a:cubicBezTo>
                  <a:pt x="2410" y="3061"/>
                  <a:pt x="2431" y="3111"/>
                  <a:pt x="2469" y="3149"/>
                </a:cubicBezTo>
                <a:lnTo>
                  <a:pt x="2721" y="3401"/>
                </a:lnTo>
                <a:cubicBezTo>
                  <a:pt x="2712" y="3427"/>
                  <a:pt x="2707" y="3455"/>
                  <a:pt x="2707" y="3484"/>
                </a:cubicBezTo>
                <a:cubicBezTo>
                  <a:pt x="2707" y="3552"/>
                  <a:pt x="2734" y="3615"/>
                  <a:pt x="2781" y="3663"/>
                </a:cubicBezTo>
                <a:lnTo>
                  <a:pt x="3834" y="4715"/>
                </a:lnTo>
                <a:cubicBezTo>
                  <a:pt x="3881" y="4763"/>
                  <a:pt x="3945" y="4789"/>
                  <a:pt x="4013" y="4789"/>
                </a:cubicBezTo>
                <a:cubicBezTo>
                  <a:pt x="4081" y="4789"/>
                  <a:pt x="4144" y="4763"/>
                  <a:pt x="4192" y="4715"/>
                </a:cubicBezTo>
                <a:lnTo>
                  <a:pt x="4734" y="4173"/>
                </a:lnTo>
                <a:cubicBezTo>
                  <a:pt x="4782" y="4126"/>
                  <a:pt x="4808" y="4062"/>
                  <a:pt x="4808" y="3994"/>
                </a:cubicBezTo>
                <a:cubicBezTo>
                  <a:pt x="4808" y="3926"/>
                  <a:pt x="4782" y="3863"/>
                  <a:pt x="4734" y="3815"/>
                </a:cubicBezTo>
                <a:close/>
              </a:path>
            </a:pathLst>
          </a:custGeom>
          <a:solidFill>
            <a:srgbClr val="73A76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教学过程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40370"/>
          <a:stretch>
            <a:fillRect/>
          </a:stretch>
        </p:blipFill>
        <p:spPr>
          <a:xfrm>
            <a:off x="7916563" y="-170190"/>
            <a:ext cx="3978876" cy="68657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r="40370"/>
          <a:stretch>
            <a:fillRect/>
          </a:stretch>
        </p:blipFill>
        <p:spPr>
          <a:xfrm flipH="1">
            <a:off x="317994" y="-170190"/>
            <a:ext cx="3978876" cy="68657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30460" y="2657178"/>
            <a:ext cx="3008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教学反思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16471" y="3704049"/>
            <a:ext cx="549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62567" y="4105720"/>
            <a:ext cx="7173976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倍字间距。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72376" y="1740825"/>
            <a:ext cx="868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94BC90"/>
                </a:solidFill>
                <a:latin typeface="Century Gothic" panose="020B0502020202020204" pitchFamily="34" charset="0"/>
              </a:rPr>
              <a:t>04.</a:t>
            </a:r>
            <a:endParaRPr lang="zh-CN" altLang="en-US" sz="4400" dirty="0">
              <a:solidFill>
                <a:srgbClr val="94BC9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28122" y="3465495"/>
            <a:ext cx="335756" cy="48482"/>
          </a:xfrm>
          <a:prstGeom prst="rect">
            <a:avLst/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850306" y="1629810"/>
            <a:ext cx="4753322" cy="4864670"/>
            <a:chOff x="3655707" y="1643765"/>
            <a:chExt cx="5239783" cy="5362526"/>
          </a:xfrm>
        </p:grpSpPr>
        <p:grpSp>
          <p:nvGrpSpPr>
            <p:cNvPr id="12" name="组合 11"/>
            <p:cNvGrpSpPr/>
            <p:nvPr/>
          </p:nvGrpSpPr>
          <p:grpSpPr>
            <a:xfrm rot="1872452">
              <a:off x="4018034" y="1643765"/>
              <a:ext cx="4155931" cy="4160622"/>
              <a:chOff x="8670425" y="1267169"/>
              <a:chExt cx="3446829" cy="3450720"/>
            </a:xfrm>
          </p:grpSpPr>
          <p:sp>
            <p:nvSpPr>
              <p:cNvPr id="8" name="空心弧 7"/>
              <p:cNvSpPr/>
              <p:nvPr/>
            </p:nvSpPr>
            <p:spPr>
              <a:xfrm>
                <a:off x="8678399" y="1267169"/>
                <a:ext cx="3429000" cy="3429000"/>
              </a:xfrm>
              <a:prstGeom prst="blockArc">
                <a:avLst>
                  <a:gd name="adj1" fmla="val 14232757"/>
                  <a:gd name="adj2" fmla="val 0"/>
                  <a:gd name="adj3" fmla="val 25000"/>
                </a:avLst>
              </a:prstGeom>
              <a:solidFill>
                <a:srgbClr val="73A7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空心弧 9"/>
              <p:cNvSpPr/>
              <p:nvPr/>
            </p:nvSpPr>
            <p:spPr>
              <a:xfrm rot="14307353">
                <a:off x="8670425" y="1274912"/>
                <a:ext cx="3429000" cy="3429000"/>
              </a:xfrm>
              <a:prstGeom prst="blockArc">
                <a:avLst>
                  <a:gd name="adj1" fmla="val 14232757"/>
                  <a:gd name="adj2" fmla="val 0"/>
                  <a:gd name="adj3" fmla="val 25000"/>
                </a:avLst>
              </a:prstGeom>
              <a:solidFill>
                <a:srgbClr val="94BC9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空心弧 10"/>
              <p:cNvSpPr/>
              <p:nvPr/>
            </p:nvSpPr>
            <p:spPr>
              <a:xfrm rot="7160934">
                <a:off x="8688254" y="1288889"/>
                <a:ext cx="3429000" cy="3429000"/>
              </a:xfrm>
              <a:prstGeom prst="blockArc">
                <a:avLst>
                  <a:gd name="adj1" fmla="val 14232757"/>
                  <a:gd name="adj2" fmla="val 0"/>
                  <a:gd name="adj3" fmla="val 25000"/>
                </a:avLst>
              </a:prstGeom>
              <a:solidFill>
                <a:srgbClr val="CFE4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" name="箭头: 五边形 18"/>
            <p:cNvSpPr/>
            <p:nvPr/>
          </p:nvSpPr>
          <p:spPr>
            <a:xfrm>
              <a:off x="6044745" y="1654274"/>
              <a:ext cx="2850745" cy="1008000"/>
            </a:xfrm>
            <a:prstGeom prst="homePlate">
              <a:avLst>
                <a:gd name="adj" fmla="val 30466"/>
              </a:avLst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五边形 19"/>
            <p:cNvSpPr/>
            <p:nvPr/>
          </p:nvSpPr>
          <p:spPr>
            <a:xfrm rot="7145053">
              <a:off x="5419701" y="5076919"/>
              <a:ext cx="2850745" cy="1008000"/>
            </a:xfrm>
            <a:prstGeom prst="homePlate">
              <a:avLst>
                <a:gd name="adj" fmla="val 30466"/>
              </a:avLst>
            </a:prstGeom>
            <a:solidFill>
              <a:srgbClr val="73A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箭头: 五边形 20"/>
            <p:cNvSpPr/>
            <p:nvPr/>
          </p:nvSpPr>
          <p:spPr>
            <a:xfrm rot="14485265">
              <a:off x="2734334" y="2912967"/>
              <a:ext cx="2850745" cy="1008000"/>
            </a:xfrm>
            <a:prstGeom prst="homePlate">
              <a:avLst>
                <a:gd name="adj" fmla="val 30466"/>
              </a:avLst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ools_94869"/>
          <p:cNvSpPr>
            <a:spLocks noChangeAspect="1"/>
          </p:cNvSpPr>
          <p:nvPr/>
        </p:nvSpPr>
        <p:spPr bwMode="auto">
          <a:xfrm>
            <a:off x="7771670" y="1854163"/>
            <a:ext cx="440675" cy="438170"/>
          </a:xfrm>
          <a:custGeom>
            <a:avLst/>
            <a:gdLst>
              <a:gd name="T0" fmla="*/ 3682 w 4808"/>
              <a:gd name="T1" fmla="*/ 2763 h 4789"/>
              <a:gd name="T2" fmla="*/ 3420 w 4808"/>
              <a:gd name="T3" fmla="*/ 2703 h 4789"/>
              <a:gd name="T4" fmla="*/ 3026 w 4808"/>
              <a:gd name="T5" fmla="*/ 2392 h 4789"/>
              <a:gd name="T6" fmla="*/ 2818 w 4808"/>
              <a:gd name="T7" fmla="*/ 2517 h 4789"/>
              <a:gd name="T8" fmla="*/ 3219 w 4808"/>
              <a:gd name="T9" fmla="*/ 1876 h 4789"/>
              <a:gd name="T10" fmla="*/ 3609 w 4808"/>
              <a:gd name="T11" fmla="*/ 1953 h 4789"/>
              <a:gd name="T12" fmla="*/ 4553 w 4808"/>
              <a:gd name="T13" fmla="*/ 720 h 4789"/>
              <a:gd name="T14" fmla="*/ 4388 w 4808"/>
              <a:gd name="T15" fmla="*/ 680 h 4789"/>
              <a:gd name="T16" fmla="*/ 3872 w 4808"/>
              <a:gd name="T17" fmla="*/ 1161 h 4789"/>
              <a:gd name="T18" fmla="*/ 3859 w 4808"/>
              <a:gd name="T19" fmla="*/ 1160 h 4789"/>
              <a:gd name="T20" fmla="*/ 3491 w 4808"/>
              <a:gd name="T21" fmla="*/ 1099 h 4789"/>
              <a:gd name="T22" fmla="*/ 3432 w 4808"/>
              <a:gd name="T23" fmla="*/ 731 h 4789"/>
              <a:gd name="T24" fmla="*/ 3454 w 4808"/>
              <a:gd name="T25" fmla="*/ 658 h 4789"/>
              <a:gd name="T26" fmla="*/ 3938 w 4808"/>
              <a:gd name="T27" fmla="*/ 104 h 4789"/>
              <a:gd name="T28" fmla="*/ 3609 w 4808"/>
              <a:gd name="T29" fmla="*/ 0 h 4789"/>
              <a:gd name="T30" fmla="*/ 2710 w 4808"/>
              <a:gd name="T31" fmla="*/ 1369 h 4789"/>
              <a:gd name="T32" fmla="*/ 1300 w 4808"/>
              <a:gd name="T33" fmla="*/ 999 h 4789"/>
              <a:gd name="T34" fmla="*/ 1309 w 4808"/>
              <a:gd name="T35" fmla="*/ 892 h 4789"/>
              <a:gd name="T36" fmla="*/ 865 w 4808"/>
              <a:gd name="T37" fmla="*/ 294 h 4789"/>
              <a:gd name="T38" fmla="*/ 665 w 4808"/>
              <a:gd name="T39" fmla="*/ 298 h 4789"/>
              <a:gd name="T40" fmla="*/ 278 w 4808"/>
              <a:gd name="T41" fmla="*/ 787 h 4789"/>
              <a:gd name="T42" fmla="*/ 630 w 4808"/>
              <a:gd name="T43" fmla="*/ 1163 h 4789"/>
              <a:gd name="T44" fmla="*/ 926 w 4808"/>
              <a:gd name="T45" fmla="*/ 1291 h 4789"/>
              <a:gd name="T46" fmla="*/ 1018 w 4808"/>
              <a:gd name="T47" fmla="*/ 1282 h 4789"/>
              <a:gd name="T48" fmla="*/ 1485 w 4808"/>
              <a:gd name="T49" fmla="*/ 2594 h 4789"/>
              <a:gd name="T50" fmla="*/ 1037 w 4808"/>
              <a:gd name="T51" fmla="*/ 2572 h 4789"/>
              <a:gd name="T52" fmla="*/ 92 w 4808"/>
              <a:gd name="T53" fmla="*/ 3809 h 4789"/>
              <a:gd name="T54" fmla="*/ 186 w 4808"/>
              <a:gd name="T55" fmla="*/ 3882 h 4789"/>
              <a:gd name="T56" fmla="*/ 727 w 4808"/>
              <a:gd name="T57" fmla="*/ 3384 h 4789"/>
              <a:gd name="T58" fmla="*/ 789 w 4808"/>
              <a:gd name="T59" fmla="*/ 3371 h 4789"/>
              <a:gd name="T60" fmla="*/ 796 w 4808"/>
              <a:gd name="T61" fmla="*/ 3372 h 4789"/>
              <a:gd name="T62" fmla="*/ 1218 w 4808"/>
              <a:gd name="T63" fmla="*/ 3798 h 4789"/>
              <a:gd name="T64" fmla="*/ 1192 w 4808"/>
              <a:gd name="T65" fmla="*/ 3873 h 4789"/>
              <a:gd name="T66" fmla="*/ 707 w 4808"/>
              <a:gd name="T67" fmla="*/ 4427 h 4789"/>
              <a:gd name="T68" fmla="*/ 1037 w 4808"/>
              <a:gd name="T69" fmla="*/ 4531 h 4789"/>
              <a:gd name="T70" fmla="*/ 2016 w 4808"/>
              <a:gd name="T71" fmla="*/ 3551 h 4789"/>
              <a:gd name="T72" fmla="*/ 1994 w 4808"/>
              <a:gd name="T73" fmla="*/ 3103 h 4789"/>
              <a:gd name="T74" fmla="*/ 2535 w 4808"/>
              <a:gd name="T75" fmla="*/ 2799 h 4789"/>
              <a:gd name="T76" fmla="*/ 2410 w 4808"/>
              <a:gd name="T77" fmla="*/ 3007 h 4789"/>
              <a:gd name="T78" fmla="*/ 2721 w 4808"/>
              <a:gd name="T79" fmla="*/ 3401 h 4789"/>
              <a:gd name="T80" fmla="*/ 2781 w 4808"/>
              <a:gd name="T81" fmla="*/ 3663 h 4789"/>
              <a:gd name="T82" fmla="*/ 4013 w 4808"/>
              <a:gd name="T83" fmla="*/ 4789 h 4789"/>
              <a:gd name="T84" fmla="*/ 4734 w 4808"/>
              <a:gd name="T85" fmla="*/ 4173 h 4789"/>
              <a:gd name="T86" fmla="*/ 4734 w 4808"/>
              <a:gd name="T87" fmla="*/ 3815 h 4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08" h="4789">
                <a:moveTo>
                  <a:pt x="4734" y="3815"/>
                </a:moveTo>
                <a:lnTo>
                  <a:pt x="3682" y="2763"/>
                </a:lnTo>
                <a:cubicBezTo>
                  <a:pt x="3634" y="2715"/>
                  <a:pt x="3570" y="2689"/>
                  <a:pt x="3502" y="2689"/>
                </a:cubicBezTo>
                <a:cubicBezTo>
                  <a:pt x="3474" y="2689"/>
                  <a:pt x="3446" y="2694"/>
                  <a:pt x="3420" y="2703"/>
                </a:cubicBezTo>
                <a:lnTo>
                  <a:pt x="3167" y="2450"/>
                </a:lnTo>
                <a:cubicBezTo>
                  <a:pt x="3130" y="2413"/>
                  <a:pt x="3079" y="2392"/>
                  <a:pt x="3026" y="2392"/>
                </a:cubicBezTo>
                <a:cubicBezTo>
                  <a:pt x="2972" y="2392"/>
                  <a:pt x="2922" y="2413"/>
                  <a:pt x="2884" y="2450"/>
                </a:cubicBezTo>
                <a:lnTo>
                  <a:pt x="2818" y="2517"/>
                </a:lnTo>
                <a:lnTo>
                  <a:pt x="2699" y="2398"/>
                </a:lnTo>
                <a:lnTo>
                  <a:pt x="3219" y="1876"/>
                </a:lnTo>
                <a:cubicBezTo>
                  <a:pt x="3340" y="1928"/>
                  <a:pt x="3472" y="1953"/>
                  <a:pt x="3609" y="1953"/>
                </a:cubicBezTo>
                <a:lnTo>
                  <a:pt x="3609" y="1953"/>
                </a:lnTo>
                <a:cubicBezTo>
                  <a:pt x="3870" y="1953"/>
                  <a:pt x="4116" y="1854"/>
                  <a:pt x="4301" y="1669"/>
                </a:cubicBezTo>
                <a:cubicBezTo>
                  <a:pt x="4549" y="1421"/>
                  <a:pt x="4646" y="1059"/>
                  <a:pt x="4553" y="720"/>
                </a:cubicBezTo>
                <a:cubicBezTo>
                  <a:pt x="4542" y="678"/>
                  <a:pt x="4502" y="648"/>
                  <a:pt x="4459" y="648"/>
                </a:cubicBezTo>
                <a:cubicBezTo>
                  <a:pt x="4441" y="648"/>
                  <a:pt x="4413" y="654"/>
                  <a:pt x="4388" y="680"/>
                </a:cubicBezTo>
                <a:cubicBezTo>
                  <a:pt x="4384" y="683"/>
                  <a:pt x="4034" y="1030"/>
                  <a:pt x="3918" y="1146"/>
                </a:cubicBezTo>
                <a:cubicBezTo>
                  <a:pt x="3906" y="1159"/>
                  <a:pt x="3885" y="1161"/>
                  <a:pt x="3872" y="1161"/>
                </a:cubicBezTo>
                <a:cubicBezTo>
                  <a:pt x="3864" y="1161"/>
                  <a:pt x="3859" y="1160"/>
                  <a:pt x="3859" y="1160"/>
                </a:cubicBezTo>
                <a:lnTo>
                  <a:pt x="3859" y="1160"/>
                </a:lnTo>
                <a:lnTo>
                  <a:pt x="3851" y="1159"/>
                </a:lnTo>
                <a:cubicBezTo>
                  <a:pt x="3707" y="1146"/>
                  <a:pt x="3535" y="1119"/>
                  <a:pt x="3491" y="1099"/>
                </a:cubicBezTo>
                <a:cubicBezTo>
                  <a:pt x="3470" y="1055"/>
                  <a:pt x="3445" y="879"/>
                  <a:pt x="3432" y="733"/>
                </a:cubicBezTo>
                <a:lnTo>
                  <a:pt x="3432" y="731"/>
                </a:lnTo>
                <a:lnTo>
                  <a:pt x="3429" y="727"/>
                </a:lnTo>
                <a:cubicBezTo>
                  <a:pt x="3428" y="720"/>
                  <a:pt x="3425" y="687"/>
                  <a:pt x="3454" y="658"/>
                </a:cubicBezTo>
                <a:cubicBezTo>
                  <a:pt x="3574" y="538"/>
                  <a:pt x="3905" y="204"/>
                  <a:pt x="3908" y="201"/>
                </a:cubicBezTo>
                <a:cubicBezTo>
                  <a:pt x="3936" y="173"/>
                  <a:pt x="3947" y="138"/>
                  <a:pt x="3938" y="104"/>
                </a:cubicBezTo>
                <a:cubicBezTo>
                  <a:pt x="3927" y="64"/>
                  <a:pt x="3893" y="42"/>
                  <a:pt x="3865" y="34"/>
                </a:cubicBezTo>
                <a:cubicBezTo>
                  <a:pt x="3782" y="11"/>
                  <a:pt x="3695" y="0"/>
                  <a:pt x="3609" y="0"/>
                </a:cubicBezTo>
                <a:cubicBezTo>
                  <a:pt x="3347" y="0"/>
                  <a:pt x="3101" y="102"/>
                  <a:pt x="2916" y="287"/>
                </a:cubicBezTo>
                <a:cubicBezTo>
                  <a:pt x="2624" y="579"/>
                  <a:pt x="2555" y="1011"/>
                  <a:pt x="2710" y="1369"/>
                </a:cubicBezTo>
                <a:lnTo>
                  <a:pt x="2190" y="1889"/>
                </a:lnTo>
                <a:lnTo>
                  <a:pt x="1300" y="999"/>
                </a:lnTo>
                <a:cubicBezTo>
                  <a:pt x="1300" y="998"/>
                  <a:pt x="1299" y="998"/>
                  <a:pt x="1299" y="997"/>
                </a:cubicBezTo>
                <a:cubicBezTo>
                  <a:pt x="1307" y="963"/>
                  <a:pt x="1311" y="928"/>
                  <a:pt x="1309" y="892"/>
                </a:cubicBezTo>
                <a:cubicBezTo>
                  <a:pt x="1305" y="788"/>
                  <a:pt x="1260" y="689"/>
                  <a:pt x="1182" y="611"/>
                </a:cubicBezTo>
                <a:lnTo>
                  <a:pt x="865" y="294"/>
                </a:lnTo>
                <a:cubicBezTo>
                  <a:pt x="858" y="288"/>
                  <a:pt x="821" y="253"/>
                  <a:pt x="766" y="253"/>
                </a:cubicBezTo>
                <a:cubicBezTo>
                  <a:pt x="740" y="253"/>
                  <a:pt x="702" y="261"/>
                  <a:pt x="665" y="298"/>
                </a:cubicBezTo>
                <a:lnTo>
                  <a:pt x="318" y="645"/>
                </a:lnTo>
                <a:cubicBezTo>
                  <a:pt x="277" y="685"/>
                  <a:pt x="263" y="737"/>
                  <a:pt x="278" y="787"/>
                </a:cubicBezTo>
                <a:cubicBezTo>
                  <a:pt x="288" y="820"/>
                  <a:pt x="308" y="842"/>
                  <a:pt x="314" y="848"/>
                </a:cubicBezTo>
                <a:lnTo>
                  <a:pt x="630" y="1163"/>
                </a:lnTo>
                <a:cubicBezTo>
                  <a:pt x="712" y="1246"/>
                  <a:pt x="817" y="1291"/>
                  <a:pt x="926" y="1291"/>
                </a:cubicBezTo>
                <a:lnTo>
                  <a:pt x="926" y="1291"/>
                </a:lnTo>
                <a:cubicBezTo>
                  <a:pt x="957" y="1291"/>
                  <a:pt x="987" y="1287"/>
                  <a:pt x="1016" y="1280"/>
                </a:cubicBezTo>
                <a:cubicBezTo>
                  <a:pt x="1017" y="1281"/>
                  <a:pt x="1017" y="1281"/>
                  <a:pt x="1018" y="1282"/>
                </a:cubicBezTo>
                <a:lnTo>
                  <a:pt x="1907" y="2171"/>
                </a:lnTo>
                <a:lnTo>
                  <a:pt x="1485" y="2594"/>
                </a:lnTo>
                <a:cubicBezTo>
                  <a:pt x="1466" y="2613"/>
                  <a:pt x="1449" y="2634"/>
                  <a:pt x="1435" y="2656"/>
                </a:cubicBezTo>
                <a:cubicBezTo>
                  <a:pt x="1311" y="2601"/>
                  <a:pt x="1176" y="2572"/>
                  <a:pt x="1037" y="2572"/>
                </a:cubicBezTo>
                <a:cubicBezTo>
                  <a:pt x="775" y="2572"/>
                  <a:pt x="529" y="2674"/>
                  <a:pt x="344" y="2859"/>
                </a:cubicBezTo>
                <a:cubicBezTo>
                  <a:pt x="96" y="3106"/>
                  <a:pt x="0" y="3471"/>
                  <a:pt x="92" y="3809"/>
                </a:cubicBezTo>
                <a:cubicBezTo>
                  <a:pt x="103" y="3852"/>
                  <a:pt x="143" y="3882"/>
                  <a:pt x="186" y="3882"/>
                </a:cubicBezTo>
                <a:lnTo>
                  <a:pt x="186" y="3882"/>
                </a:lnTo>
                <a:cubicBezTo>
                  <a:pt x="204" y="3882"/>
                  <a:pt x="232" y="3877"/>
                  <a:pt x="258" y="3851"/>
                </a:cubicBezTo>
                <a:cubicBezTo>
                  <a:pt x="261" y="3847"/>
                  <a:pt x="611" y="3500"/>
                  <a:pt x="727" y="3384"/>
                </a:cubicBezTo>
                <a:cubicBezTo>
                  <a:pt x="740" y="3372"/>
                  <a:pt x="762" y="3370"/>
                  <a:pt x="774" y="3370"/>
                </a:cubicBezTo>
                <a:cubicBezTo>
                  <a:pt x="783" y="3370"/>
                  <a:pt x="789" y="3371"/>
                  <a:pt x="789" y="3371"/>
                </a:cubicBezTo>
                <a:lnTo>
                  <a:pt x="789" y="3371"/>
                </a:lnTo>
                <a:lnTo>
                  <a:pt x="796" y="3372"/>
                </a:lnTo>
                <a:cubicBezTo>
                  <a:pt x="940" y="3385"/>
                  <a:pt x="1113" y="3411"/>
                  <a:pt x="1157" y="3431"/>
                </a:cubicBezTo>
                <a:cubicBezTo>
                  <a:pt x="1178" y="3475"/>
                  <a:pt x="1205" y="3652"/>
                  <a:pt x="1218" y="3798"/>
                </a:cubicBezTo>
                <a:lnTo>
                  <a:pt x="1219" y="3805"/>
                </a:lnTo>
                <a:cubicBezTo>
                  <a:pt x="1219" y="3805"/>
                  <a:pt x="1223" y="3842"/>
                  <a:pt x="1192" y="3873"/>
                </a:cubicBezTo>
                <a:cubicBezTo>
                  <a:pt x="1072" y="3993"/>
                  <a:pt x="741" y="4327"/>
                  <a:pt x="738" y="4330"/>
                </a:cubicBezTo>
                <a:cubicBezTo>
                  <a:pt x="710" y="4358"/>
                  <a:pt x="699" y="4393"/>
                  <a:pt x="707" y="4427"/>
                </a:cubicBezTo>
                <a:cubicBezTo>
                  <a:pt x="718" y="4467"/>
                  <a:pt x="752" y="4489"/>
                  <a:pt x="780" y="4497"/>
                </a:cubicBezTo>
                <a:cubicBezTo>
                  <a:pt x="864" y="4519"/>
                  <a:pt x="950" y="4531"/>
                  <a:pt x="1037" y="4531"/>
                </a:cubicBezTo>
                <a:cubicBezTo>
                  <a:pt x="1298" y="4531"/>
                  <a:pt x="1544" y="4429"/>
                  <a:pt x="1729" y="4244"/>
                </a:cubicBezTo>
                <a:cubicBezTo>
                  <a:pt x="1914" y="4059"/>
                  <a:pt x="2016" y="3813"/>
                  <a:pt x="2016" y="3551"/>
                </a:cubicBezTo>
                <a:cubicBezTo>
                  <a:pt x="2016" y="3412"/>
                  <a:pt x="1987" y="3277"/>
                  <a:pt x="1932" y="3153"/>
                </a:cubicBezTo>
                <a:cubicBezTo>
                  <a:pt x="1954" y="3139"/>
                  <a:pt x="1975" y="3122"/>
                  <a:pt x="1994" y="3103"/>
                </a:cubicBezTo>
                <a:lnTo>
                  <a:pt x="2417" y="2681"/>
                </a:lnTo>
                <a:lnTo>
                  <a:pt x="2535" y="2799"/>
                </a:lnTo>
                <a:lnTo>
                  <a:pt x="2469" y="2866"/>
                </a:lnTo>
                <a:cubicBezTo>
                  <a:pt x="2431" y="2904"/>
                  <a:pt x="2410" y="2954"/>
                  <a:pt x="2410" y="3007"/>
                </a:cubicBezTo>
                <a:cubicBezTo>
                  <a:pt x="2410" y="3061"/>
                  <a:pt x="2431" y="3111"/>
                  <a:pt x="2469" y="3149"/>
                </a:cubicBezTo>
                <a:lnTo>
                  <a:pt x="2721" y="3401"/>
                </a:lnTo>
                <a:cubicBezTo>
                  <a:pt x="2712" y="3427"/>
                  <a:pt x="2707" y="3455"/>
                  <a:pt x="2707" y="3484"/>
                </a:cubicBezTo>
                <a:cubicBezTo>
                  <a:pt x="2707" y="3552"/>
                  <a:pt x="2734" y="3615"/>
                  <a:pt x="2781" y="3663"/>
                </a:cubicBezTo>
                <a:lnTo>
                  <a:pt x="3834" y="4715"/>
                </a:lnTo>
                <a:cubicBezTo>
                  <a:pt x="3881" y="4763"/>
                  <a:pt x="3945" y="4789"/>
                  <a:pt x="4013" y="4789"/>
                </a:cubicBezTo>
                <a:cubicBezTo>
                  <a:pt x="4081" y="4789"/>
                  <a:pt x="4144" y="4763"/>
                  <a:pt x="4192" y="4715"/>
                </a:cubicBezTo>
                <a:lnTo>
                  <a:pt x="4734" y="4173"/>
                </a:lnTo>
                <a:cubicBezTo>
                  <a:pt x="4782" y="4126"/>
                  <a:pt x="4808" y="4062"/>
                  <a:pt x="4808" y="3994"/>
                </a:cubicBezTo>
                <a:cubicBezTo>
                  <a:pt x="4808" y="3926"/>
                  <a:pt x="4782" y="3863"/>
                  <a:pt x="4734" y="38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7" name="tools_94869"/>
          <p:cNvSpPr>
            <a:spLocks noChangeAspect="1"/>
          </p:cNvSpPr>
          <p:nvPr/>
        </p:nvSpPr>
        <p:spPr bwMode="auto">
          <a:xfrm>
            <a:off x="3748720" y="2431987"/>
            <a:ext cx="440675" cy="429531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  <a:gd name="T66" fmla="*/ 472622 w 604011"/>
              <a:gd name="T67" fmla="*/ 472622 w 604011"/>
              <a:gd name="T68" fmla="*/ 472622 w 604011"/>
              <a:gd name="T69" fmla="*/ 472622 w 604011"/>
              <a:gd name="T70" fmla="*/ 472622 w 604011"/>
              <a:gd name="T71" fmla="*/ 472622 w 604011"/>
              <a:gd name="T72" fmla="*/ 472622 w 604011"/>
              <a:gd name="T73" fmla="*/ 472622 w 604011"/>
              <a:gd name="T74" fmla="*/ 472622 w 604011"/>
              <a:gd name="T75" fmla="*/ 472622 w 604011"/>
              <a:gd name="T76" fmla="*/ 472622 w 604011"/>
              <a:gd name="T77" fmla="*/ 472622 w 604011"/>
              <a:gd name="T78" fmla="*/ 472622 w 604011"/>
              <a:gd name="T79" fmla="*/ 472622 w 604011"/>
              <a:gd name="T80" fmla="*/ 472622 w 604011"/>
              <a:gd name="T81" fmla="*/ 472622 w 604011"/>
              <a:gd name="T82" fmla="*/ 472622 w 604011"/>
              <a:gd name="T83" fmla="*/ 472622 w 604011"/>
              <a:gd name="T84" fmla="*/ 472622 w 604011"/>
              <a:gd name="T85" fmla="*/ 472622 w 604011"/>
              <a:gd name="T86" fmla="*/ 472622 w 604011"/>
              <a:gd name="T87" fmla="*/ 472622 w 604011"/>
              <a:gd name="T88" fmla="*/ 472622 w 604011"/>
              <a:gd name="T89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18" h="408">
                <a:moveTo>
                  <a:pt x="246" y="243"/>
                </a:moveTo>
                <a:lnTo>
                  <a:pt x="362" y="127"/>
                </a:lnTo>
                <a:lnTo>
                  <a:pt x="418" y="183"/>
                </a:lnTo>
                <a:lnTo>
                  <a:pt x="302" y="299"/>
                </a:lnTo>
                <a:lnTo>
                  <a:pt x="246" y="243"/>
                </a:lnTo>
                <a:close/>
                <a:moveTo>
                  <a:pt x="235" y="283"/>
                </a:moveTo>
                <a:lnTo>
                  <a:pt x="227" y="318"/>
                </a:lnTo>
                <a:lnTo>
                  <a:pt x="261" y="309"/>
                </a:lnTo>
                <a:lnTo>
                  <a:pt x="235" y="283"/>
                </a:lnTo>
                <a:close/>
                <a:moveTo>
                  <a:pt x="304" y="316"/>
                </a:moveTo>
                <a:lnTo>
                  <a:pt x="330" y="290"/>
                </a:lnTo>
                <a:lnTo>
                  <a:pt x="330" y="408"/>
                </a:lnTo>
                <a:lnTo>
                  <a:pt x="0" y="408"/>
                </a:lnTo>
                <a:lnTo>
                  <a:pt x="0" y="112"/>
                </a:lnTo>
                <a:lnTo>
                  <a:pt x="106" y="0"/>
                </a:lnTo>
                <a:lnTo>
                  <a:pt x="330" y="0"/>
                </a:lnTo>
                <a:lnTo>
                  <a:pt x="330" y="140"/>
                </a:lnTo>
                <a:lnTo>
                  <a:pt x="304" y="165"/>
                </a:lnTo>
                <a:lnTo>
                  <a:pt x="304" y="26"/>
                </a:lnTo>
                <a:lnTo>
                  <a:pt x="122" y="26"/>
                </a:lnTo>
                <a:lnTo>
                  <a:pt x="122" y="122"/>
                </a:lnTo>
                <a:lnTo>
                  <a:pt x="25" y="122"/>
                </a:lnTo>
                <a:lnTo>
                  <a:pt x="25" y="382"/>
                </a:lnTo>
                <a:lnTo>
                  <a:pt x="304" y="382"/>
                </a:lnTo>
                <a:lnTo>
                  <a:pt x="304" y="316"/>
                </a:lnTo>
                <a:close/>
                <a:moveTo>
                  <a:pt x="49" y="96"/>
                </a:moveTo>
                <a:lnTo>
                  <a:pt x="96" y="96"/>
                </a:lnTo>
                <a:lnTo>
                  <a:pt x="96" y="47"/>
                </a:lnTo>
                <a:lnTo>
                  <a:pt x="49" y="96"/>
                </a:lnTo>
                <a:close/>
                <a:moveTo>
                  <a:pt x="272" y="197"/>
                </a:moveTo>
                <a:lnTo>
                  <a:pt x="272" y="194"/>
                </a:lnTo>
                <a:lnTo>
                  <a:pt x="56" y="194"/>
                </a:lnTo>
                <a:lnTo>
                  <a:pt x="56" y="222"/>
                </a:lnTo>
                <a:lnTo>
                  <a:pt x="247" y="222"/>
                </a:lnTo>
                <a:lnTo>
                  <a:pt x="272" y="197"/>
                </a:lnTo>
                <a:close/>
                <a:moveTo>
                  <a:pt x="230" y="250"/>
                </a:moveTo>
                <a:lnTo>
                  <a:pt x="56" y="250"/>
                </a:lnTo>
                <a:lnTo>
                  <a:pt x="56" y="279"/>
                </a:lnTo>
                <a:lnTo>
                  <a:pt x="222" y="279"/>
                </a:lnTo>
                <a:lnTo>
                  <a:pt x="230" y="250"/>
                </a:lnTo>
                <a:close/>
                <a:moveTo>
                  <a:pt x="56" y="338"/>
                </a:moveTo>
                <a:lnTo>
                  <a:pt x="208" y="338"/>
                </a:lnTo>
                <a:lnTo>
                  <a:pt x="215" y="310"/>
                </a:lnTo>
                <a:lnTo>
                  <a:pt x="56" y="310"/>
                </a:lnTo>
                <a:lnTo>
                  <a:pt x="56" y="3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ools_94869"/>
          <p:cNvSpPr>
            <a:spLocks noChangeAspect="1"/>
          </p:cNvSpPr>
          <p:nvPr/>
        </p:nvSpPr>
        <p:spPr bwMode="auto">
          <a:xfrm>
            <a:off x="6198760" y="5596619"/>
            <a:ext cx="440675" cy="356144"/>
          </a:xfrm>
          <a:custGeom>
            <a:avLst/>
            <a:gdLst>
              <a:gd name="connsiteX0" fmla="*/ 0 w 590140"/>
              <a:gd name="connsiteY0" fmla="*/ 455765 h 476939"/>
              <a:gd name="connsiteX1" fmla="*/ 590140 w 590140"/>
              <a:gd name="connsiteY1" fmla="*/ 455765 h 476939"/>
              <a:gd name="connsiteX2" fmla="*/ 590140 w 590140"/>
              <a:gd name="connsiteY2" fmla="*/ 476939 h 476939"/>
              <a:gd name="connsiteX3" fmla="*/ 0 w 590140"/>
              <a:gd name="connsiteY3" fmla="*/ 476939 h 476939"/>
              <a:gd name="connsiteX4" fmla="*/ 135090 w 590140"/>
              <a:gd name="connsiteY4" fmla="*/ 371068 h 476939"/>
              <a:gd name="connsiteX5" fmla="*/ 145702 w 590140"/>
              <a:gd name="connsiteY5" fmla="*/ 371068 h 476939"/>
              <a:gd name="connsiteX6" fmla="*/ 145702 w 590140"/>
              <a:gd name="connsiteY6" fmla="*/ 441920 h 476939"/>
              <a:gd name="connsiteX7" fmla="*/ 100022 w 590140"/>
              <a:gd name="connsiteY7" fmla="*/ 441920 h 476939"/>
              <a:gd name="connsiteX8" fmla="*/ 100022 w 590140"/>
              <a:gd name="connsiteY8" fmla="*/ 405574 h 476939"/>
              <a:gd name="connsiteX9" fmla="*/ 204265 w 590140"/>
              <a:gd name="connsiteY9" fmla="*/ 299697 h 476939"/>
              <a:gd name="connsiteX10" fmla="*/ 225456 w 590140"/>
              <a:gd name="connsiteY10" fmla="*/ 299697 h 476939"/>
              <a:gd name="connsiteX11" fmla="*/ 249871 w 590140"/>
              <a:gd name="connsiteY11" fmla="*/ 304760 h 476939"/>
              <a:gd name="connsiteX12" fmla="*/ 249871 w 590140"/>
              <a:gd name="connsiteY12" fmla="*/ 441920 h 476939"/>
              <a:gd name="connsiteX13" fmla="*/ 204265 w 590140"/>
              <a:gd name="connsiteY13" fmla="*/ 441920 h 476939"/>
              <a:gd name="connsiteX14" fmla="*/ 352707 w 590140"/>
              <a:gd name="connsiteY14" fmla="*/ 276672 h 476939"/>
              <a:gd name="connsiteX15" fmla="*/ 352707 w 590140"/>
              <a:gd name="connsiteY15" fmla="*/ 441920 h 476939"/>
              <a:gd name="connsiteX16" fmla="*/ 307027 w 590140"/>
              <a:gd name="connsiteY16" fmla="*/ 441920 h 476939"/>
              <a:gd name="connsiteX17" fmla="*/ 307027 w 590140"/>
              <a:gd name="connsiteY17" fmla="*/ 299687 h 476939"/>
              <a:gd name="connsiteX18" fmla="*/ 352707 w 590140"/>
              <a:gd name="connsiteY18" fmla="*/ 276672 h 476939"/>
              <a:gd name="connsiteX19" fmla="*/ 266083 w 590140"/>
              <a:gd name="connsiteY19" fmla="*/ 73306 h 476939"/>
              <a:gd name="connsiteX20" fmla="*/ 205636 w 590140"/>
              <a:gd name="connsiteY20" fmla="*/ 98510 h 476939"/>
              <a:gd name="connsiteX21" fmla="*/ 205636 w 590140"/>
              <a:gd name="connsiteY21" fmla="*/ 219584 h 476939"/>
              <a:gd name="connsiteX22" fmla="*/ 326876 w 590140"/>
              <a:gd name="connsiteY22" fmla="*/ 219584 h 476939"/>
              <a:gd name="connsiteX23" fmla="*/ 326876 w 590140"/>
              <a:gd name="connsiteY23" fmla="*/ 98510 h 476939"/>
              <a:gd name="connsiteX24" fmla="*/ 266083 w 590140"/>
              <a:gd name="connsiteY24" fmla="*/ 73306 h 476939"/>
              <a:gd name="connsiteX25" fmla="*/ 406161 w 590140"/>
              <a:gd name="connsiteY25" fmla="*/ 72259 h 476939"/>
              <a:gd name="connsiteX26" fmla="*/ 451841 w 590140"/>
              <a:gd name="connsiteY26" fmla="*/ 72259 h 476939"/>
              <a:gd name="connsiteX27" fmla="*/ 451841 w 590140"/>
              <a:gd name="connsiteY27" fmla="*/ 441920 h 476939"/>
              <a:gd name="connsiteX28" fmla="*/ 406161 w 590140"/>
              <a:gd name="connsiteY28" fmla="*/ 441920 h 476939"/>
              <a:gd name="connsiteX29" fmla="*/ 406161 w 590140"/>
              <a:gd name="connsiteY29" fmla="*/ 197014 h 476939"/>
              <a:gd name="connsiteX30" fmla="*/ 410775 w 590140"/>
              <a:gd name="connsiteY30" fmla="*/ 161107 h 476939"/>
              <a:gd name="connsiteX31" fmla="*/ 406161 w 590140"/>
              <a:gd name="connsiteY31" fmla="*/ 125199 h 476939"/>
              <a:gd name="connsiteX32" fmla="*/ 266256 w 590140"/>
              <a:gd name="connsiteY32" fmla="*/ 39239 h 476939"/>
              <a:gd name="connsiteX33" fmla="*/ 351308 w 590140"/>
              <a:gd name="connsiteY33" fmla="*/ 74111 h 476939"/>
              <a:gd name="connsiteX34" fmla="*/ 351308 w 590140"/>
              <a:gd name="connsiteY34" fmla="*/ 243983 h 476939"/>
              <a:gd name="connsiteX35" fmla="*/ 194111 w 590140"/>
              <a:gd name="connsiteY35" fmla="*/ 255031 h 476939"/>
              <a:gd name="connsiteX36" fmla="*/ 173367 w 590140"/>
              <a:gd name="connsiteY36" fmla="*/ 276208 h 476939"/>
              <a:gd name="connsiteX37" fmla="*/ 165069 w 590140"/>
              <a:gd name="connsiteY37" fmla="*/ 304289 h 476939"/>
              <a:gd name="connsiteX38" fmla="*/ 75637 w 590140"/>
              <a:gd name="connsiteY38" fmla="*/ 393599 h 476939"/>
              <a:gd name="connsiteX39" fmla="*/ 31383 w 590140"/>
              <a:gd name="connsiteY39" fmla="*/ 393599 h 476939"/>
              <a:gd name="connsiteX40" fmla="*/ 31383 w 590140"/>
              <a:gd name="connsiteY40" fmla="*/ 349404 h 476939"/>
              <a:gd name="connsiteX41" fmla="*/ 120814 w 590140"/>
              <a:gd name="connsiteY41" fmla="*/ 260095 h 476939"/>
              <a:gd name="connsiteX42" fmla="*/ 148935 w 590140"/>
              <a:gd name="connsiteY42" fmla="*/ 251809 h 476939"/>
              <a:gd name="connsiteX43" fmla="*/ 170140 w 590140"/>
              <a:gd name="connsiteY43" fmla="*/ 231093 h 476939"/>
              <a:gd name="connsiteX44" fmla="*/ 181204 w 590140"/>
              <a:gd name="connsiteY44" fmla="*/ 74111 h 476939"/>
              <a:gd name="connsiteX45" fmla="*/ 266256 w 590140"/>
              <a:gd name="connsiteY45" fmla="*/ 39239 h 476939"/>
              <a:gd name="connsiteX46" fmla="*/ 501149 w 590140"/>
              <a:gd name="connsiteY46" fmla="*/ 0 h 476939"/>
              <a:gd name="connsiteX47" fmla="*/ 546829 w 590140"/>
              <a:gd name="connsiteY47" fmla="*/ 0 h 476939"/>
              <a:gd name="connsiteX48" fmla="*/ 546829 w 590140"/>
              <a:gd name="connsiteY48" fmla="*/ 441920 h 476939"/>
              <a:gd name="connsiteX49" fmla="*/ 501149 w 590140"/>
              <a:gd name="connsiteY49" fmla="*/ 441920 h 47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90140" h="476939">
                <a:moveTo>
                  <a:pt x="0" y="455765"/>
                </a:moveTo>
                <a:lnTo>
                  <a:pt x="590140" y="455765"/>
                </a:lnTo>
                <a:lnTo>
                  <a:pt x="590140" y="476939"/>
                </a:lnTo>
                <a:lnTo>
                  <a:pt x="0" y="476939"/>
                </a:lnTo>
                <a:close/>
                <a:moveTo>
                  <a:pt x="135090" y="371068"/>
                </a:moveTo>
                <a:lnTo>
                  <a:pt x="145702" y="371068"/>
                </a:lnTo>
                <a:lnTo>
                  <a:pt x="145702" y="441920"/>
                </a:lnTo>
                <a:lnTo>
                  <a:pt x="100022" y="441920"/>
                </a:lnTo>
                <a:lnTo>
                  <a:pt x="100022" y="405574"/>
                </a:lnTo>
                <a:close/>
                <a:moveTo>
                  <a:pt x="204265" y="299697"/>
                </a:moveTo>
                <a:lnTo>
                  <a:pt x="225456" y="299697"/>
                </a:lnTo>
                <a:cubicBezTo>
                  <a:pt x="233748" y="301998"/>
                  <a:pt x="241579" y="303839"/>
                  <a:pt x="249871" y="304760"/>
                </a:cubicBezTo>
                <a:lnTo>
                  <a:pt x="249871" y="441920"/>
                </a:lnTo>
                <a:lnTo>
                  <a:pt x="204265" y="441920"/>
                </a:lnTo>
                <a:close/>
                <a:moveTo>
                  <a:pt x="352707" y="276672"/>
                </a:moveTo>
                <a:lnTo>
                  <a:pt x="352707" y="441920"/>
                </a:lnTo>
                <a:lnTo>
                  <a:pt x="307027" y="441920"/>
                </a:lnTo>
                <a:lnTo>
                  <a:pt x="307027" y="299687"/>
                </a:lnTo>
                <a:cubicBezTo>
                  <a:pt x="323638" y="295084"/>
                  <a:pt x="338865" y="287259"/>
                  <a:pt x="352707" y="276672"/>
                </a:cubicBezTo>
                <a:close/>
                <a:moveTo>
                  <a:pt x="266083" y="73306"/>
                </a:moveTo>
                <a:cubicBezTo>
                  <a:pt x="244129" y="73306"/>
                  <a:pt x="222232" y="81707"/>
                  <a:pt x="205636" y="98510"/>
                </a:cubicBezTo>
                <a:cubicBezTo>
                  <a:pt x="171984" y="132116"/>
                  <a:pt x="171984" y="186438"/>
                  <a:pt x="205636" y="219584"/>
                </a:cubicBezTo>
                <a:cubicBezTo>
                  <a:pt x="238827" y="253190"/>
                  <a:pt x="293224" y="253190"/>
                  <a:pt x="326876" y="219584"/>
                </a:cubicBezTo>
                <a:cubicBezTo>
                  <a:pt x="360528" y="186438"/>
                  <a:pt x="360528" y="132116"/>
                  <a:pt x="326876" y="98510"/>
                </a:cubicBezTo>
                <a:cubicBezTo>
                  <a:pt x="310050" y="81707"/>
                  <a:pt x="288038" y="73306"/>
                  <a:pt x="266083" y="73306"/>
                </a:cubicBezTo>
                <a:close/>
                <a:moveTo>
                  <a:pt x="406161" y="72259"/>
                </a:moveTo>
                <a:lnTo>
                  <a:pt x="451841" y="72259"/>
                </a:lnTo>
                <a:lnTo>
                  <a:pt x="451841" y="441920"/>
                </a:lnTo>
                <a:lnTo>
                  <a:pt x="406161" y="441920"/>
                </a:lnTo>
                <a:lnTo>
                  <a:pt x="406161" y="197014"/>
                </a:lnTo>
                <a:cubicBezTo>
                  <a:pt x="409391" y="185505"/>
                  <a:pt x="410775" y="173536"/>
                  <a:pt x="410775" y="161107"/>
                </a:cubicBezTo>
                <a:cubicBezTo>
                  <a:pt x="410775" y="148677"/>
                  <a:pt x="409391" y="136708"/>
                  <a:pt x="406161" y="125199"/>
                </a:cubicBezTo>
                <a:close/>
                <a:moveTo>
                  <a:pt x="266256" y="39239"/>
                </a:moveTo>
                <a:cubicBezTo>
                  <a:pt x="297027" y="39239"/>
                  <a:pt x="327798" y="50863"/>
                  <a:pt x="351308" y="74111"/>
                </a:cubicBezTo>
                <a:cubicBezTo>
                  <a:pt x="397868" y="121067"/>
                  <a:pt x="397868" y="197026"/>
                  <a:pt x="351308" y="243983"/>
                </a:cubicBezTo>
                <a:cubicBezTo>
                  <a:pt x="308436" y="286796"/>
                  <a:pt x="241132" y="290479"/>
                  <a:pt x="194111" y="255031"/>
                </a:cubicBezTo>
                <a:lnTo>
                  <a:pt x="173367" y="276208"/>
                </a:lnTo>
                <a:cubicBezTo>
                  <a:pt x="175211" y="285875"/>
                  <a:pt x="172445" y="296463"/>
                  <a:pt x="165069" y="304289"/>
                </a:cubicBezTo>
                <a:lnTo>
                  <a:pt x="75637" y="393599"/>
                </a:lnTo>
                <a:cubicBezTo>
                  <a:pt x="63191" y="405568"/>
                  <a:pt x="43368" y="405568"/>
                  <a:pt x="31383" y="393599"/>
                </a:cubicBezTo>
                <a:cubicBezTo>
                  <a:pt x="19397" y="381629"/>
                  <a:pt x="19397" y="361834"/>
                  <a:pt x="31383" y="349404"/>
                </a:cubicBezTo>
                <a:lnTo>
                  <a:pt x="120814" y="260095"/>
                </a:lnTo>
                <a:cubicBezTo>
                  <a:pt x="128651" y="252730"/>
                  <a:pt x="139254" y="249967"/>
                  <a:pt x="148935" y="251809"/>
                </a:cubicBezTo>
                <a:lnTo>
                  <a:pt x="170140" y="231093"/>
                </a:lnTo>
                <a:cubicBezTo>
                  <a:pt x="134644" y="184136"/>
                  <a:pt x="138332" y="116924"/>
                  <a:pt x="181204" y="74111"/>
                </a:cubicBezTo>
                <a:cubicBezTo>
                  <a:pt x="204714" y="50863"/>
                  <a:pt x="235485" y="39239"/>
                  <a:pt x="266256" y="39239"/>
                </a:cubicBezTo>
                <a:close/>
                <a:moveTo>
                  <a:pt x="501149" y="0"/>
                </a:moveTo>
                <a:lnTo>
                  <a:pt x="546829" y="0"/>
                </a:lnTo>
                <a:lnTo>
                  <a:pt x="546829" y="441920"/>
                </a:lnTo>
                <a:lnTo>
                  <a:pt x="501149" y="4419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629040" y="2036858"/>
            <a:ext cx="3105261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29040" y="1596690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675585" y="5062142"/>
            <a:ext cx="3105261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75585" y="4621974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49604" y="3278933"/>
            <a:ext cx="3105261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9964" y="2838735"/>
            <a:ext cx="362490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r"/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zh-CN" altLang="en-US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target_126420"/>
          <p:cNvSpPr>
            <a:spLocks noChangeAspect="1"/>
          </p:cNvSpPr>
          <p:nvPr/>
        </p:nvSpPr>
        <p:spPr bwMode="auto">
          <a:xfrm>
            <a:off x="5707578" y="3108853"/>
            <a:ext cx="848277" cy="846688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</p:sp>
      <p:sp>
        <p:nvSpPr>
          <p:cNvPr id="24" name="文本框 23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教学反思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914400" y="2800288"/>
            <a:ext cx="3448050" cy="3400153"/>
            <a:chOff x="942975" y="2653852"/>
            <a:chExt cx="3448050" cy="3400153"/>
          </a:xfrm>
        </p:grpSpPr>
        <p:sp>
          <p:nvSpPr>
            <p:cNvPr id="11" name="矩形 10"/>
            <p:cNvSpPr/>
            <p:nvPr/>
          </p:nvSpPr>
          <p:spPr>
            <a:xfrm>
              <a:off x="942975" y="2653852"/>
              <a:ext cx="3448050" cy="3400153"/>
            </a:xfrm>
            <a:prstGeom prst="rect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942975" y="3305174"/>
              <a:ext cx="2733675" cy="2748831"/>
            </a:xfrm>
            <a:prstGeom prst="rect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42975" y="4019550"/>
              <a:ext cx="1952625" cy="2034455"/>
            </a:xfrm>
            <a:prstGeom prst="rect">
              <a:avLst/>
            </a:prstGeom>
            <a:solidFill>
              <a:srgbClr val="73A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47756" y="2546707"/>
            <a:ext cx="3185710" cy="1023134"/>
            <a:chOff x="1226199" y="4634536"/>
            <a:chExt cx="3185710" cy="1023134"/>
          </a:xfrm>
        </p:grpSpPr>
        <p:sp>
          <p:nvSpPr>
            <p:cNvPr id="16" name="矩形 15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6096000" y="2620790"/>
            <a:ext cx="742118" cy="742118"/>
          </a:xfrm>
          <a:prstGeom prst="ellipse">
            <a:avLst/>
          </a:pr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Century Gothic" panose="020B0502020202020204" pitchFamily="34" charset="0"/>
              </a:rPr>
              <a:t>01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096000" y="4028851"/>
            <a:ext cx="742118" cy="742118"/>
          </a:xfrm>
          <a:prstGeom prst="ellipse">
            <a:avLst/>
          </a:prstGeom>
          <a:solidFill>
            <a:srgbClr val="94B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Century Gothic" panose="020B0502020202020204" pitchFamily="34" charset="0"/>
              </a:rPr>
              <a:t>02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096000" y="5436912"/>
            <a:ext cx="742118" cy="742118"/>
          </a:xfrm>
          <a:prstGeom prst="ellipse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Century Gothic" panose="020B0502020202020204" pitchFamily="34" charset="0"/>
              </a:rPr>
              <a:t>03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133469" y="3901176"/>
            <a:ext cx="3185710" cy="1023134"/>
            <a:chOff x="1226199" y="4634536"/>
            <a:chExt cx="3185710" cy="1023134"/>
          </a:xfrm>
        </p:grpSpPr>
        <p:sp>
          <p:nvSpPr>
            <p:cNvPr id="23" name="矩形 22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133469" y="5254060"/>
            <a:ext cx="3185710" cy="1023134"/>
            <a:chOff x="1226199" y="4634536"/>
            <a:chExt cx="3185710" cy="1023134"/>
          </a:xfrm>
        </p:grpSpPr>
        <p:sp>
          <p:nvSpPr>
            <p:cNvPr id="27" name="矩形 26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226199" y="5107391"/>
              <a:ext cx="3185710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352091" y="5038277"/>
              <a:ext cx="272094" cy="45719"/>
            </a:xfrm>
            <a:prstGeom prst="rect">
              <a:avLst/>
            </a:prstGeom>
            <a:solidFill>
              <a:srgbClr val="4D7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367386" y="2902177"/>
            <a:ext cx="890641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sz="1800" b="1" dirty="0">
                <a:solidFill>
                  <a:srgbClr val="181617"/>
                </a:solidFill>
              </a:rPr>
              <a:t>75</a:t>
            </a:r>
            <a:r>
              <a:rPr lang="en-US" altLang="zh-CN" sz="1600" b="1" dirty="0">
                <a:solidFill>
                  <a:srgbClr val="181617"/>
                </a:solidFill>
              </a:rPr>
              <a:t>%</a:t>
            </a:r>
            <a:endParaRPr lang="zh-CN" altLang="en-US" sz="1800" b="1" dirty="0">
              <a:solidFill>
                <a:srgbClr val="181617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858545" y="3482113"/>
            <a:ext cx="890641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sz="1800" b="1" dirty="0">
                <a:solidFill>
                  <a:schemeClr val="bg1"/>
                </a:solidFill>
              </a:rPr>
              <a:t>55</a:t>
            </a:r>
            <a:r>
              <a:rPr lang="en-US" altLang="zh-CN" sz="1600" b="1" dirty="0">
                <a:solidFill>
                  <a:schemeClr val="bg1"/>
                </a:solidFill>
              </a:rPr>
              <a:t>%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124059" y="4196489"/>
            <a:ext cx="890641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sz="1800" b="1" dirty="0">
                <a:solidFill>
                  <a:schemeClr val="bg1"/>
                </a:solidFill>
              </a:rPr>
              <a:t>35</a:t>
            </a:r>
            <a:r>
              <a:rPr lang="en-US" altLang="zh-CN" sz="1600" b="1" dirty="0">
                <a:solidFill>
                  <a:schemeClr val="bg1"/>
                </a:solidFill>
              </a:rPr>
              <a:t>%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教学反思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138610" y="2714502"/>
            <a:ext cx="1682853" cy="2019423"/>
            <a:chOff x="1138610" y="2714502"/>
            <a:chExt cx="1809750" cy="2171700"/>
          </a:xfrm>
        </p:grpSpPr>
        <p:sp>
          <p:nvSpPr>
            <p:cNvPr id="9" name="菱形 8"/>
            <p:cNvSpPr/>
            <p:nvPr/>
          </p:nvSpPr>
          <p:spPr>
            <a:xfrm>
              <a:off x="1138610" y="2714502"/>
              <a:ext cx="1809750" cy="1809750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菱形 9"/>
            <p:cNvSpPr/>
            <p:nvPr/>
          </p:nvSpPr>
          <p:spPr>
            <a:xfrm>
              <a:off x="1138610" y="3076452"/>
              <a:ext cx="1809750" cy="1809750"/>
            </a:xfrm>
            <a:prstGeom prst="diamond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94766" y="2734097"/>
            <a:ext cx="1682853" cy="2019423"/>
            <a:chOff x="1138610" y="2714502"/>
            <a:chExt cx="1809750" cy="2171700"/>
          </a:xfrm>
        </p:grpSpPr>
        <p:sp>
          <p:nvSpPr>
            <p:cNvPr id="14" name="菱形 13"/>
            <p:cNvSpPr/>
            <p:nvPr/>
          </p:nvSpPr>
          <p:spPr>
            <a:xfrm>
              <a:off x="1138610" y="2714502"/>
              <a:ext cx="1809750" cy="1809750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菱形 14"/>
            <p:cNvSpPr/>
            <p:nvPr/>
          </p:nvSpPr>
          <p:spPr>
            <a:xfrm>
              <a:off x="1138610" y="3076452"/>
              <a:ext cx="1809750" cy="1809750"/>
            </a:xfrm>
            <a:prstGeom prst="diamond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50922" y="2753692"/>
            <a:ext cx="1682853" cy="2019423"/>
            <a:chOff x="1138610" y="2714502"/>
            <a:chExt cx="1809750" cy="2171700"/>
          </a:xfrm>
        </p:grpSpPr>
        <p:sp>
          <p:nvSpPr>
            <p:cNvPr id="17" name="菱形 16"/>
            <p:cNvSpPr/>
            <p:nvPr/>
          </p:nvSpPr>
          <p:spPr>
            <a:xfrm>
              <a:off x="1138610" y="2714502"/>
              <a:ext cx="1809750" cy="1809750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菱形 17"/>
            <p:cNvSpPr/>
            <p:nvPr/>
          </p:nvSpPr>
          <p:spPr>
            <a:xfrm>
              <a:off x="1138610" y="3076452"/>
              <a:ext cx="1809750" cy="1809750"/>
            </a:xfrm>
            <a:prstGeom prst="diamond">
              <a:avLst/>
            </a:prstGeom>
            <a:solidFill>
              <a:srgbClr val="73A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07103" y="2753693"/>
            <a:ext cx="1682853" cy="2019423"/>
            <a:chOff x="1138610" y="2714502"/>
            <a:chExt cx="1809750" cy="2171700"/>
          </a:xfrm>
        </p:grpSpPr>
        <p:sp>
          <p:nvSpPr>
            <p:cNvPr id="20" name="菱形 19"/>
            <p:cNvSpPr/>
            <p:nvPr/>
          </p:nvSpPr>
          <p:spPr>
            <a:xfrm>
              <a:off x="1138610" y="2714502"/>
              <a:ext cx="1809750" cy="1809750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菱形 20"/>
            <p:cNvSpPr/>
            <p:nvPr/>
          </p:nvSpPr>
          <p:spPr>
            <a:xfrm>
              <a:off x="1138610" y="3076452"/>
              <a:ext cx="1809750" cy="1809750"/>
            </a:xfrm>
            <a:prstGeom prst="diamond">
              <a:avLst/>
            </a:prstGeom>
            <a:solidFill>
              <a:srgbClr val="4D7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gearwheels-couple_31785"/>
          <p:cNvSpPr>
            <a:spLocks noChangeAspect="1"/>
          </p:cNvSpPr>
          <p:nvPr/>
        </p:nvSpPr>
        <p:spPr bwMode="auto">
          <a:xfrm>
            <a:off x="1786519" y="3686175"/>
            <a:ext cx="395175" cy="399226"/>
          </a:xfrm>
          <a:custGeom>
            <a:avLst/>
            <a:gdLst>
              <a:gd name="T0" fmla="*/ 4165 w 6033"/>
              <a:gd name="T1" fmla="*/ 3494 h 6104"/>
              <a:gd name="T2" fmla="*/ 4030 w 6033"/>
              <a:gd name="T3" fmla="*/ 2533 h 6104"/>
              <a:gd name="T4" fmla="*/ 4030 w 6033"/>
              <a:gd name="T5" fmla="*/ 2391 h 6104"/>
              <a:gd name="T6" fmla="*/ 3550 w 6033"/>
              <a:gd name="T7" fmla="*/ 2054 h 6104"/>
              <a:gd name="T8" fmla="*/ 2598 w 6033"/>
              <a:gd name="T9" fmla="*/ 1945 h 6104"/>
              <a:gd name="T10" fmla="*/ 2498 w 6033"/>
              <a:gd name="T11" fmla="*/ 1562 h 6104"/>
              <a:gd name="T12" fmla="*/ 1920 w 6033"/>
              <a:gd name="T13" fmla="*/ 1662 h 6104"/>
              <a:gd name="T14" fmla="*/ 1162 w 6033"/>
              <a:gd name="T15" fmla="*/ 2256 h 6104"/>
              <a:gd name="T16" fmla="*/ 826 w 6033"/>
              <a:gd name="T17" fmla="*/ 2063 h 6104"/>
              <a:gd name="T18" fmla="*/ 460 w 6033"/>
              <a:gd name="T19" fmla="*/ 2471 h 6104"/>
              <a:gd name="T20" fmla="*/ 679 w 6033"/>
              <a:gd name="T21" fmla="*/ 2731 h 6104"/>
              <a:gd name="T22" fmla="*/ 101 w 6033"/>
              <a:gd name="T23" fmla="*/ 3494 h 6104"/>
              <a:gd name="T24" fmla="*/ 0 w 6033"/>
              <a:gd name="T25" fmla="*/ 4071 h 6104"/>
              <a:gd name="T26" fmla="*/ 346 w 6033"/>
              <a:gd name="T27" fmla="*/ 4172 h 6104"/>
              <a:gd name="T28" fmla="*/ 480 w 6033"/>
              <a:gd name="T29" fmla="*/ 5124 h 6104"/>
              <a:gd name="T30" fmla="*/ 817 w 6033"/>
              <a:gd name="T31" fmla="*/ 5603 h 6104"/>
              <a:gd name="T32" fmla="*/ 959 w 6033"/>
              <a:gd name="T33" fmla="*/ 5603 h 6104"/>
              <a:gd name="T34" fmla="*/ 1920 w 6033"/>
              <a:gd name="T35" fmla="*/ 5763 h 6104"/>
              <a:gd name="T36" fmla="*/ 2021 w 6033"/>
              <a:gd name="T37" fmla="*/ 6104 h 6104"/>
              <a:gd name="T38" fmla="*/ 2598 w 6033"/>
              <a:gd name="T39" fmla="*/ 6004 h 6104"/>
              <a:gd name="T40" fmla="*/ 3382 w 6033"/>
              <a:gd name="T41" fmla="*/ 5435 h 6104"/>
              <a:gd name="T42" fmla="*/ 3701 w 6033"/>
              <a:gd name="T43" fmla="*/ 5612 h 6104"/>
              <a:gd name="T44" fmla="*/ 4038 w 6033"/>
              <a:gd name="T45" fmla="*/ 5133 h 6104"/>
              <a:gd name="T46" fmla="*/ 4173 w 6033"/>
              <a:gd name="T47" fmla="*/ 4172 h 6104"/>
              <a:gd name="T48" fmla="*/ 4543 w 6033"/>
              <a:gd name="T49" fmla="*/ 4071 h 6104"/>
              <a:gd name="T50" fmla="*/ 4443 w 6033"/>
              <a:gd name="T51" fmla="*/ 3494 h 6104"/>
              <a:gd name="T52" fmla="*/ 1214 w 6033"/>
              <a:gd name="T53" fmla="*/ 3833 h 6104"/>
              <a:gd name="T54" fmla="*/ 3330 w 6033"/>
              <a:gd name="T55" fmla="*/ 3833 h 6104"/>
              <a:gd name="T56" fmla="*/ 2674 w 6033"/>
              <a:gd name="T57" fmla="*/ 3833 h 6104"/>
              <a:gd name="T58" fmla="*/ 1870 w 6033"/>
              <a:gd name="T59" fmla="*/ 3833 h 6104"/>
              <a:gd name="T60" fmla="*/ 2674 w 6033"/>
              <a:gd name="T61" fmla="*/ 3833 h 6104"/>
              <a:gd name="T62" fmla="*/ 5843 w 6033"/>
              <a:gd name="T63" fmla="*/ 1525 h 6104"/>
              <a:gd name="T64" fmla="*/ 5990 w 6033"/>
              <a:gd name="T65" fmla="*/ 987 h 6104"/>
              <a:gd name="T66" fmla="*/ 5921 w 6033"/>
              <a:gd name="T67" fmla="*/ 659 h 6104"/>
              <a:gd name="T68" fmla="*/ 5699 w 6033"/>
              <a:gd name="T69" fmla="*/ 686 h 6104"/>
              <a:gd name="T70" fmla="*/ 5424 w 6033"/>
              <a:gd name="T71" fmla="*/ 204 h 6104"/>
              <a:gd name="T72" fmla="*/ 5394 w 6033"/>
              <a:gd name="T73" fmla="*/ 129 h 6104"/>
              <a:gd name="T74" fmla="*/ 5068 w 6033"/>
              <a:gd name="T75" fmla="*/ 51 h 6104"/>
              <a:gd name="T76" fmla="*/ 4540 w 6033"/>
              <a:gd name="T77" fmla="*/ 194 h 6104"/>
              <a:gd name="T78" fmla="*/ 4405 w 6033"/>
              <a:gd name="T79" fmla="*/ 12 h 6104"/>
              <a:gd name="T80" fmla="*/ 4120 w 6033"/>
              <a:gd name="T81" fmla="*/ 187 h 6104"/>
              <a:gd name="T82" fmla="*/ 3843 w 6033"/>
              <a:gd name="T83" fmla="*/ 663 h 6104"/>
              <a:gd name="T84" fmla="*/ 3624 w 6033"/>
              <a:gd name="T85" fmla="*/ 631 h 6104"/>
              <a:gd name="T86" fmla="*/ 3515 w 6033"/>
              <a:gd name="T87" fmla="*/ 925 h 6104"/>
              <a:gd name="T88" fmla="*/ 3687 w 6033"/>
              <a:gd name="T89" fmla="*/ 1017 h 6104"/>
              <a:gd name="T90" fmla="*/ 3541 w 6033"/>
              <a:gd name="T91" fmla="*/ 1545 h 6104"/>
              <a:gd name="T92" fmla="*/ 3610 w 6033"/>
              <a:gd name="T93" fmla="*/ 1872 h 6104"/>
              <a:gd name="T94" fmla="*/ 3814 w 6033"/>
              <a:gd name="T95" fmla="*/ 1853 h 6104"/>
              <a:gd name="T96" fmla="*/ 4087 w 6033"/>
              <a:gd name="T97" fmla="*/ 2330 h 6104"/>
              <a:gd name="T98" fmla="*/ 4367 w 6033"/>
              <a:gd name="T99" fmla="*/ 2513 h 6104"/>
              <a:gd name="T100" fmla="*/ 4442 w 6033"/>
              <a:gd name="T101" fmla="*/ 2483 h 6104"/>
              <a:gd name="T102" fmla="*/ 4986 w 6033"/>
              <a:gd name="T103" fmla="*/ 2365 h 6104"/>
              <a:gd name="T104" fmla="*/ 5112 w 6033"/>
              <a:gd name="T105" fmla="*/ 2525 h 6104"/>
              <a:gd name="T106" fmla="*/ 5397 w 6033"/>
              <a:gd name="T107" fmla="*/ 2350 h 6104"/>
              <a:gd name="T108" fmla="*/ 5693 w 6033"/>
              <a:gd name="T109" fmla="*/ 1882 h 6104"/>
              <a:gd name="T110" fmla="*/ 5900 w 6033"/>
              <a:gd name="T111" fmla="*/ 1909 h 6104"/>
              <a:gd name="T112" fmla="*/ 5978 w 6033"/>
              <a:gd name="T113" fmla="*/ 1583 h 6104"/>
              <a:gd name="T114" fmla="*/ 4203 w 6033"/>
              <a:gd name="T115" fmla="*/ 1489 h 6104"/>
              <a:gd name="T116" fmla="*/ 5327 w 6033"/>
              <a:gd name="T117" fmla="*/ 1042 h 6104"/>
              <a:gd name="T118" fmla="*/ 4979 w 6033"/>
              <a:gd name="T119" fmla="*/ 1181 h 6104"/>
              <a:gd name="T120" fmla="*/ 4552 w 6033"/>
              <a:gd name="T121" fmla="*/ 1351 h 6104"/>
              <a:gd name="T122" fmla="*/ 4979 w 6033"/>
              <a:gd name="T123" fmla="*/ 1181 h 6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33" h="6104">
                <a:moveTo>
                  <a:pt x="4443" y="3494"/>
                </a:moveTo>
                <a:lnTo>
                  <a:pt x="4165" y="3494"/>
                </a:lnTo>
                <a:cubicBezTo>
                  <a:pt x="4112" y="3217"/>
                  <a:pt x="4000" y="2955"/>
                  <a:pt x="3836" y="2726"/>
                </a:cubicBezTo>
                <a:lnTo>
                  <a:pt x="4030" y="2533"/>
                </a:lnTo>
                <a:cubicBezTo>
                  <a:pt x="4048" y="2514"/>
                  <a:pt x="4059" y="2488"/>
                  <a:pt x="4059" y="2462"/>
                </a:cubicBezTo>
                <a:cubicBezTo>
                  <a:pt x="4059" y="2435"/>
                  <a:pt x="4048" y="2410"/>
                  <a:pt x="4030" y="2391"/>
                </a:cubicBezTo>
                <a:lnTo>
                  <a:pt x="3692" y="2054"/>
                </a:lnTo>
                <a:cubicBezTo>
                  <a:pt x="3653" y="2015"/>
                  <a:pt x="3590" y="2015"/>
                  <a:pt x="3550" y="2054"/>
                </a:cubicBezTo>
                <a:lnTo>
                  <a:pt x="3351" y="2253"/>
                </a:lnTo>
                <a:cubicBezTo>
                  <a:pt x="3125" y="2098"/>
                  <a:pt x="2867" y="1992"/>
                  <a:pt x="2598" y="1945"/>
                </a:cubicBezTo>
                <a:lnTo>
                  <a:pt x="2598" y="1662"/>
                </a:lnTo>
                <a:cubicBezTo>
                  <a:pt x="2598" y="1607"/>
                  <a:pt x="2553" y="1562"/>
                  <a:pt x="2498" y="1562"/>
                </a:cubicBezTo>
                <a:lnTo>
                  <a:pt x="2021" y="1562"/>
                </a:lnTo>
                <a:cubicBezTo>
                  <a:pt x="1965" y="1562"/>
                  <a:pt x="1920" y="1607"/>
                  <a:pt x="1920" y="1662"/>
                </a:cubicBezTo>
                <a:lnTo>
                  <a:pt x="1920" y="1945"/>
                </a:lnTo>
                <a:cubicBezTo>
                  <a:pt x="1649" y="1993"/>
                  <a:pt x="1390" y="2099"/>
                  <a:pt x="1162" y="2256"/>
                </a:cubicBezTo>
                <a:lnTo>
                  <a:pt x="968" y="2063"/>
                </a:lnTo>
                <a:cubicBezTo>
                  <a:pt x="929" y="2023"/>
                  <a:pt x="865" y="2023"/>
                  <a:pt x="826" y="2063"/>
                </a:cubicBezTo>
                <a:lnTo>
                  <a:pt x="489" y="2400"/>
                </a:lnTo>
                <a:cubicBezTo>
                  <a:pt x="470" y="2419"/>
                  <a:pt x="460" y="2444"/>
                  <a:pt x="460" y="2471"/>
                </a:cubicBezTo>
                <a:cubicBezTo>
                  <a:pt x="460" y="2497"/>
                  <a:pt x="470" y="2523"/>
                  <a:pt x="489" y="2542"/>
                </a:cubicBezTo>
                <a:lnTo>
                  <a:pt x="679" y="2731"/>
                </a:lnTo>
                <a:cubicBezTo>
                  <a:pt x="517" y="2959"/>
                  <a:pt x="406" y="3220"/>
                  <a:pt x="354" y="3494"/>
                </a:cubicBezTo>
                <a:lnTo>
                  <a:pt x="101" y="3494"/>
                </a:lnTo>
                <a:cubicBezTo>
                  <a:pt x="45" y="3494"/>
                  <a:pt x="0" y="3539"/>
                  <a:pt x="0" y="3594"/>
                </a:cubicBezTo>
                <a:lnTo>
                  <a:pt x="0" y="4071"/>
                </a:lnTo>
                <a:cubicBezTo>
                  <a:pt x="0" y="4127"/>
                  <a:pt x="45" y="4172"/>
                  <a:pt x="101" y="4172"/>
                </a:cubicBezTo>
                <a:lnTo>
                  <a:pt x="346" y="4172"/>
                </a:lnTo>
                <a:cubicBezTo>
                  <a:pt x="392" y="4448"/>
                  <a:pt x="498" y="4713"/>
                  <a:pt x="658" y="4946"/>
                </a:cubicBezTo>
                <a:lnTo>
                  <a:pt x="480" y="5124"/>
                </a:lnTo>
                <a:cubicBezTo>
                  <a:pt x="441" y="5163"/>
                  <a:pt x="441" y="5227"/>
                  <a:pt x="480" y="5266"/>
                </a:cubicBezTo>
                <a:lnTo>
                  <a:pt x="817" y="5603"/>
                </a:lnTo>
                <a:cubicBezTo>
                  <a:pt x="836" y="5622"/>
                  <a:pt x="862" y="5633"/>
                  <a:pt x="888" y="5633"/>
                </a:cubicBezTo>
                <a:cubicBezTo>
                  <a:pt x="915" y="5633"/>
                  <a:pt x="940" y="5622"/>
                  <a:pt x="959" y="5603"/>
                </a:cubicBezTo>
                <a:lnTo>
                  <a:pt x="1131" y="5431"/>
                </a:lnTo>
                <a:cubicBezTo>
                  <a:pt x="1367" y="5599"/>
                  <a:pt x="1636" y="5713"/>
                  <a:pt x="1920" y="5763"/>
                </a:cubicBezTo>
                <a:lnTo>
                  <a:pt x="1920" y="6004"/>
                </a:lnTo>
                <a:cubicBezTo>
                  <a:pt x="1920" y="6059"/>
                  <a:pt x="1965" y="6104"/>
                  <a:pt x="2021" y="6104"/>
                </a:cubicBezTo>
                <a:lnTo>
                  <a:pt x="2498" y="6104"/>
                </a:lnTo>
                <a:cubicBezTo>
                  <a:pt x="2553" y="6104"/>
                  <a:pt x="2598" y="6059"/>
                  <a:pt x="2598" y="6004"/>
                </a:cubicBezTo>
                <a:lnTo>
                  <a:pt x="2598" y="5763"/>
                </a:lnTo>
                <a:cubicBezTo>
                  <a:pt x="2880" y="5713"/>
                  <a:pt x="3148" y="5601"/>
                  <a:pt x="3382" y="5435"/>
                </a:cubicBezTo>
                <a:lnTo>
                  <a:pt x="3559" y="5612"/>
                </a:lnTo>
                <a:cubicBezTo>
                  <a:pt x="3597" y="5650"/>
                  <a:pt x="3664" y="5650"/>
                  <a:pt x="3701" y="5612"/>
                </a:cubicBezTo>
                <a:lnTo>
                  <a:pt x="4038" y="5275"/>
                </a:lnTo>
                <a:cubicBezTo>
                  <a:pt x="4078" y="5235"/>
                  <a:pt x="4078" y="5172"/>
                  <a:pt x="4038" y="5133"/>
                </a:cubicBezTo>
                <a:lnTo>
                  <a:pt x="3857" y="4951"/>
                </a:lnTo>
                <a:cubicBezTo>
                  <a:pt x="4019" y="4717"/>
                  <a:pt x="4126" y="4450"/>
                  <a:pt x="4173" y="4172"/>
                </a:cubicBezTo>
                <a:lnTo>
                  <a:pt x="4443" y="4172"/>
                </a:lnTo>
                <a:cubicBezTo>
                  <a:pt x="4498" y="4172"/>
                  <a:pt x="4543" y="4127"/>
                  <a:pt x="4543" y="4071"/>
                </a:cubicBezTo>
                <a:lnTo>
                  <a:pt x="4543" y="3594"/>
                </a:lnTo>
                <a:cubicBezTo>
                  <a:pt x="4543" y="3539"/>
                  <a:pt x="4498" y="3494"/>
                  <a:pt x="4443" y="3494"/>
                </a:cubicBezTo>
                <a:close/>
                <a:moveTo>
                  <a:pt x="2272" y="4891"/>
                </a:moveTo>
                <a:cubicBezTo>
                  <a:pt x="1687" y="4891"/>
                  <a:pt x="1214" y="4417"/>
                  <a:pt x="1214" y="3833"/>
                </a:cubicBezTo>
                <a:cubicBezTo>
                  <a:pt x="1214" y="3248"/>
                  <a:pt x="1687" y="2775"/>
                  <a:pt x="2272" y="2775"/>
                </a:cubicBezTo>
                <a:cubicBezTo>
                  <a:pt x="2856" y="2775"/>
                  <a:pt x="3330" y="3248"/>
                  <a:pt x="3330" y="3833"/>
                </a:cubicBezTo>
                <a:cubicBezTo>
                  <a:pt x="3330" y="4417"/>
                  <a:pt x="2856" y="4891"/>
                  <a:pt x="2272" y="4891"/>
                </a:cubicBezTo>
                <a:close/>
                <a:moveTo>
                  <a:pt x="2674" y="3833"/>
                </a:moveTo>
                <a:cubicBezTo>
                  <a:pt x="2674" y="4055"/>
                  <a:pt x="2494" y="4235"/>
                  <a:pt x="2272" y="4235"/>
                </a:cubicBezTo>
                <a:cubicBezTo>
                  <a:pt x="2050" y="4235"/>
                  <a:pt x="1870" y="4055"/>
                  <a:pt x="1870" y="3833"/>
                </a:cubicBezTo>
                <a:cubicBezTo>
                  <a:pt x="1870" y="3611"/>
                  <a:pt x="2050" y="3431"/>
                  <a:pt x="2272" y="3431"/>
                </a:cubicBezTo>
                <a:cubicBezTo>
                  <a:pt x="2494" y="3431"/>
                  <a:pt x="2674" y="3611"/>
                  <a:pt x="2674" y="3833"/>
                </a:cubicBezTo>
                <a:close/>
                <a:moveTo>
                  <a:pt x="5978" y="1583"/>
                </a:moveTo>
                <a:lnTo>
                  <a:pt x="5843" y="1525"/>
                </a:lnTo>
                <a:cubicBezTo>
                  <a:pt x="5879" y="1366"/>
                  <a:pt x="5880" y="1202"/>
                  <a:pt x="5846" y="1044"/>
                </a:cubicBezTo>
                <a:lnTo>
                  <a:pt x="5990" y="987"/>
                </a:lnTo>
                <a:cubicBezTo>
                  <a:pt x="6019" y="975"/>
                  <a:pt x="6033" y="942"/>
                  <a:pt x="6022" y="913"/>
                </a:cubicBezTo>
                <a:lnTo>
                  <a:pt x="5921" y="659"/>
                </a:lnTo>
                <a:cubicBezTo>
                  <a:pt x="5909" y="630"/>
                  <a:pt x="5876" y="616"/>
                  <a:pt x="5846" y="627"/>
                </a:cubicBezTo>
                <a:lnTo>
                  <a:pt x="5699" y="686"/>
                </a:lnTo>
                <a:cubicBezTo>
                  <a:pt x="5612" y="550"/>
                  <a:pt x="5497" y="435"/>
                  <a:pt x="5362" y="348"/>
                </a:cubicBezTo>
                <a:lnTo>
                  <a:pt x="5424" y="204"/>
                </a:lnTo>
                <a:cubicBezTo>
                  <a:pt x="5430" y="190"/>
                  <a:pt x="5430" y="175"/>
                  <a:pt x="5424" y="160"/>
                </a:cubicBezTo>
                <a:cubicBezTo>
                  <a:pt x="5419" y="146"/>
                  <a:pt x="5408" y="135"/>
                  <a:pt x="5394" y="129"/>
                </a:cubicBezTo>
                <a:lnTo>
                  <a:pt x="5144" y="21"/>
                </a:lnTo>
                <a:cubicBezTo>
                  <a:pt x="5115" y="9"/>
                  <a:pt x="5081" y="22"/>
                  <a:pt x="5068" y="51"/>
                </a:cubicBezTo>
                <a:lnTo>
                  <a:pt x="5005" y="199"/>
                </a:lnTo>
                <a:cubicBezTo>
                  <a:pt x="4851" y="164"/>
                  <a:pt x="4693" y="163"/>
                  <a:pt x="4540" y="194"/>
                </a:cubicBezTo>
                <a:lnTo>
                  <a:pt x="4480" y="44"/>
                </a:lnTo>
                <a:cubicBezTo>
                  <a:pt x="4468" y="15"/>
                  <a:pt x="4435" y="0"/>
                  <a:pt x="4405" y="12"/>
                </a:cubicBezTo>
                <a:lnTo>
                  <a:pt x="4152" y="113"/>
                </a:lnTo>
                <a:cubicBezTo>
                  <a:pt x="4123" y="125"/>
                  <a:pt x="4108" y="158"/>
                  <a:pt x="4120" y="187"/>
                </a:cubicBezTo>
                <a:lnTo>
                  <a:pt x="4180" y="337"/>
                </a:lnTo>
                <a:cubicBezTo>
                  <a:pt x="4046" y="420"/>
                  <a:pt x="3931" y="532"/>
                  <a:pt x="3843" y="663"/>
                </a:cubicBezTo>
                <a:lnTo>
                  <a:pt x="3699" y="601"/>
                </a:lnTo>
                <a:cubicBezTo>
                  <a:pt x="3670" y="589"/>
                  <a:pt x="3636" y="602"/>
                  <a:pt x="3624" y="631"/>
                </a:cubicBezTo>
                <a:lnTo>
                  <a:pt x="3516" y="881"/>
                </a:lnTo>
                <a:cubicBezTo>
                  <a:pt x="3510" y="896"/>
                  <a:pt x="3510" y="911"/>
                  <a:pt x="3515" y="925"/>
                </a:cubicBezTo>
                <a:cubicBezTo>
                  <a:pt x="3521" y="940"/>
                  <a:pt x="3532" y="951"/>
                  <a:pt x="3546" y="957"/>
                </a:cubicBezTo>
                <a:lnTo>
                  <a:pt x="3687" y="1017"/>
                </a:lnTo>
                <a:cubicBezTo>
                  <a:pt x="3649" y="1173"/>
                  <a:pt x="3645" y="1334"/>
                  <a:pt x="3675" y="1491"/>
                </a:cubicBezTo>
                <a:lnTo>
                  <a:pt x="3541" y="1545"/>
                </a:lnTo>
                <a:cubicBezTo>
                  <a:pt x="3512" y="1556"/>
                  <a:pt x="3497" y="1590"/>
                  <a:pt x="3509" y="1619"/>
                </a:cubicBezTo>
                <a:lnTo>
                  <a:pt x="3610" y="1872"/>
                </a:lnTo>
                <a:cubicBezTo>
                  <a:pt x="3621" y="1902"/>
                  <a:pt x="3655" y="1916"/>
                  <a:pt x="3684" y="1904"/>
                </a:cubicBezTo>
                <a:lnTo>
                  <a:pt x="3814" y="1853"/>
                </a:lnTo>
                <a:cubicBezTo>
                  <a:pt x="3897" y="1990"/>
                  <a:pt x="4009" y="2108"/>
                  <a:pt x="4143" y="2198"/>
                </a:cubicBezTo>
                <a:lnTo>
                  <a:pt x="4087" y="2330"/>
                </a:lnTo>
                <a:cubicBezTo>
                  <a:pt x="4074" y="2359"/>
                  <a:pt x="4087" y="2393"/>
                  <a:pt x="4117" y="2405"/>
                </a:cubicBezTo>
                <a:lnTo>
                  <a:pt x="4367" y="2513"/>
                </a:lnTo>
                <a:cubicBezTo>
                  <a:pt x="4381" y="2519"/>
                  <a:pt x="4397" y="2519"/>
                  <a:pt x="4411" y="2514"/>
                </a:cubicBezTo>
                <a:cubicBezTo>
                  <a:pt x="4425" y="2508"/>
                  <a:pt x="4436" y="2497"/>
                  <a:pt x="4442" y="2483"/>
                </a:cubicBezTo>
                <a:lnTo>
                  <a:pt x="4497" y="2355"/>
                </a:lnTo>
                <a:cubicBezTo>
                  <a:pt x="4658" y="2395"/>
                  <a:pt x="4825" y="2398"/>
                  <a:pt x="4986" y="2365"/>
                </a:cubicBezTo>
                <a:lnTo>
                  <a:pt x="5037" y="2493"/>
                </a:lnTo>
                <a:cubicBezTo>
                  <a:pt x="5049" y="2522"/>
                  <a:pt x="5082" y="2537"/>
                  <a:pt x="5112" y="2525"/>
                </a:cubicBezTo>
                <a:lnTo>
                  <a:pt x="5365" y="2424"/>
                </a:lnTo>
                <a:cubicBezTo>
                  <a:pt x="5394" y="2413"/>
                  <a:pt x="5409" y="2379"/>
                  <a:pt x="5397" y="2350"/>
                </a:cubicBezTo>
                <a:lnTo>
                  <a:pt x="5346" y="2222"/>
                </a:lnTo>
                <a:cubicBezTo>
                  <a:pt x="5485" y="2136"/>
                  <a:pt x="5604" y="2020"/>
                  <a:pt x="5693" y="1882"/>
                </a:cubicBezTo>
                <a:lnTo>
                  <a:pt x="5825" y="1939"/>
                </a:lnTo>
                <a:cubicBezTo>
                  <a:pt x="5852" y="1951"/>
                  <a:pt x="5888" y="1937"/>
                  <a:pt x="5900" y="1909"/>
                </a:cubicBezTo>
                <a:lnTo>
                  <a:pt x="6008" y="1658"/>
                </a:lnTo>
                <a:cubicBezTo>
                  <a:pt x="6020" y="1629"/>
                  <a:pt x="6007" y="1595"/>
                  <a:pt x="5978" y="1583"/>
                </a:cubicBezTo>
                <a:close/>
                <a:moveTo>
                  <a:pt x="4989" y="1828"/>
                </a:moveTo>
                <a:cubicBezTo>
                  <a:pt x="4678" y="1951"/>
                  <a:pt x="4327" y="1800"/>
                  <a:pt x="4203" y="1489"/>
                </a:cubicBezTo>
                <a:cubicBezTo>
                  <a:pt x="4080" y="1179"/>
                  <a:pt x="4231" y="828"/>
                  <a:pt x="4542" y="704"/>
                </a:cubicBezTo>
                <a:cubicBezTo>
                  <a:pt x="4852" y="581"/>
                  <a:pt x="5204" y="732"/>
                  <a:pt x="5327" y="1042"/>
                </a:cubicBezTo>
                <a:cubicBezTo>
                  <a:pt x="5451" y="1353"/>
                  <a:pt x="5299" y="1704"/>
                  <a:pt x="4989" y="1828"/>
                </a:cubicBezTo>
                <a:close/>
                <a:moveTo>
                  <a:pt x="4979" y="1181"/>
                </a:moveTo>
                <a:cubicBezTo>
                  <a:pt x="5025" y="1299"/>
                  <a:pt x="4968" y="1432"/>
                  <a:pt x="4850" y="1479"/>
                </a:cubicBezTo>
                <a:cubicBezTo>
                  <a:pt x="4732" y="1526"/>
                  <a:pt x="4599" y="1468"/>
                  <a:pt x="4552" y="1351"/>
                </a:cubicBezTo>
                <a:cubicBezTo>
                  <a:pt x="4505" y="1233"/>
                  <a:pt x="4563" y="1099"/>
                  <a:pt x="4680" y="1053"/>
                </a:cubicBezTo>
                <a:cubicBezTo>
                  <a:pt x="4798" y="1006"/>
                  <a:pt x="4932" y="1063"/>
                  <a:pt x="4979" y="1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6" name="gearwheels-couple_31785"/>
          <p:cNvSpPr>
            <a:spLocks noChangeAspect="1"/>
          </p:cNvSpPr>
          <p:nvPr/>
        </p:nvSpPr>
        <p:spPr bwMode="auto">
          <a:xfrm>
            <a:off x="4336579" y="3687309"/>
            <a:ext cx="399226" cy="396957"/>
          </a:xfrm>
          <a:custGeom>
            <a:avLst/>
            <a:gdLst>
              <a:gd name="T0" fmla="*/ 3682 w 4808"/>
              <a:gd name="T1" fmla="*/ 2763 h 4789"/>
              <a:gd name="T2" fmla="*/ 3420 w 4808"/>
              <a:gd name="T3" fmla="*/ 2703 h 4789"/>
              <a:gd name="T4" fmla="*/ 3026 w 4808"/>
              <a:gd name="T5" fmla="*/ 2392 h 4789"/>
              <a:gd name="T6" fmla="*/ 2818 w 4808"/>
              <a:gd name="T7" fmla="*/ 2517 h 4789"/>
              <a:gd name="T8" fmla="*/ 3219 w 4808"/>
              <a:gd name="T9" fmla="*/ 1876 h 4789"/>
              <a:gd name="T10" fmla="*/ 3609 w 4808"/>
              <a:gd name="T11" fmla="*/ 1953 h 4789"/>
              <a:gd name="T12" fmla="*/ 4553 w 4808"/>
              <a:gd name="T13" fmla="*/ 720 h 4789"/>
              <a:gd name="T14" fmla="*/ 4388 w 4808"/>
              <a:gd name="T15" fmla="*/ 680 h 4789"/>
              <a:gd name="T16" fmla="*/ 3872 w 4808"/>
              <a:gd name="T17" fmla="*/ 1161 h 4789"/>
              <a:gd name="T18" fmla="*/ 3859 w 4808"/>
              <a:gd name="T19" fmla="*/ 1160 h 4789"/>
              <a:gd name="T20" fmla="*/ 3491 w 4808"/>
              <a:gd name="T21" fmla="*/ 1099 h 4789"/>
              <a:gd name="T22" fmla="*/ 3432 w 4808"/>
              <a:gd name="T23" fmla="*/ 731 h 4789"/>
              <a:gd name="T24" fmla="*/ 3454 w 4808"/>
              <a:gd name="T25" fmla="*/ 658 h 4789"/>
              <a:gd name="T26" fmla="*/ 3938 w 4808"/>
              <a:gd name="T27" fmla="*/ 104 h 4789"/>
              <a:gd name="T28" fmla="*/ 3609 w 4808"/>
              <a:gd name="T29" fmla="*/ 0 h 4789"/>
              <a:gd name="T30" fmla="*/ 2710 w 4808"/>
              <a:gd name="T31" fmla="*/ 1369 h 4789"/>
              <a:gd name="T32" fmla="*/ 1300 w 4808"/>
              <a:gd name="T33" fmla="*/ 999 h 4789"/>
              <a:gd name="T34" fmla="*/ 1309 w 4808"/>
              <a:gd name="T35" fmla="*/ 892 h 4789"/>
              <a:gd name="T36" fmla="*/ 865 w 4808"/>
              <a:gd name="T37" fmla="*/ 294 h 4789"/>
              <a:gd name="T38" fmla="*/ 665 w 4808"/>
              <a:gd name="T39" fmla="*/ 298 h 4789"/>
              <a:gd name="T40" fmla="*/ 278 w 4808"/>
              <a:gd name="T41" fmla="*/ 787 h 4789"/>
              <a:gd name="T42" fmla="*/ 630 w 4808"/>
              <a:gd name="T43" fmla="*/ 1163 h 4789"/>
              <a:gd name="T44" fmla="*/ 926 w 4808"/>
              <a:gd name="T45" fmla="*/ 1291 h 4789"/>
              <a:gd name="T46" fmla="*/ 1018 w 4808"/>
              <a:gd name="T47" fmla="*/ 1282 h 4789"/>
              <a:gd name="T48" fmla="*/ 1485 w 4808"/>
              <a:gd name="T49" fmla="*/ 2594 h 4789"/>
              <a:gd name="T50" fmla="*/ 1037 w 4808"/>
              <a:gd name="T51" fmla="*/ 2572 h 4789"/>
              <a:gd name="T52" fmla="*/ 92 w 4808"/>
              <a:gd name="T53" fmla="*/ 3809 h 4789"/>
              <a:gd name="T54" fmla="*/ 186 w 4808"/>
              <a:gd name="T55" fmla="*/ 3882 h 4789"/>
              <a:gd name="T56" fmla="*/ 727 w 4808"/>
              <a:gd name="T57" fmla="*/ 3384 h 4789"/>
              <a:gd name="T58" fmla="*/ 789 w 4808"/>
              <a:gd name="T59" fmla="*/ 3371 h 4789"/>
              <a:gd name="T60" fmla="*/ 796 w 4808"/>
              <a:gd name="T61" fmla="*/ 3372 h 4789"/>
              <a:gd name="T62" fmla="*/ 1218 w 4808"/>
              <a:gd name="T63" fmla="*/ 3798 h 4789"/>
              <a:gd name="T64" fmla="*/ 1192 w 4808"/>
              <a:gd name="T65" fmla="*/ 3873 h 4789"/>
              <a:gd name="T66" fmla="*/ 707 w 4808"/>
              <a:gd name="T67" fmla="*/ 4427 h 4789"/>
              <a:gd name="T68" fmla="*/ 1037 w 4808"/>
              <a:gd name="T69" fmla="*/ 4531 h 4789"/>
              <a:gd name="T70" fmla="*/ 2016 w 4808"/>
              <a:gd name="T71" fmla="*/ 3551 h 4789"/>
              <a:gd name="T72" fmla="*/ 1994 w 4808"/>
              <a:gd name="T73" fmla="*/ 3103 h 4789"/>
              <a:gd name="T74" fmla="*/ 2535 w 4808"/>
              <a:gd name="T75" fmla="*/ 2799 h 4789"/>
              <a:gd name="T76" fmla="*/ 2410 w 4808"/>
              <a:gd name="T77" fmla="*/ 3007 h 4789"/>
              <a:gd name="T78" fmla="*/ 2721 w 4808"/>
              <a:gd name="T79" fmla="*/ 3401 h 4789"/>
              <a:gd name="T80" fmla="*/ 2781 w 4808"/>
              <a:gd name="T81" fmla="*/ 3663 h 4789"/>
              <a:gd name="T82" fmla="*/ 4013 w 4808"/>
              <a:gd name="T83" fmla="*/ 4789 h 4789"/>
              <a:gd name="T84" fmla="*/ 4734 w 4808"/>
              <a:gd name="T85" fmla="*/ 4173 h 4789"/>
              <a:gd name="T86" fmla="*/ 4734 w 4808"/>
              <a:gd name="T87" fmla="*/ 3815 h 4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08" h="4789">
                <a:moveTo>
                  <a:pt x="4734" y="3815"/>
                </a:moveTo>
                <a:lnTo>
                  <a:pt x="3682" y="2763"/>
                </a:lnTo>
                <a:cubicBezTo>
                  <a:pt x="3634" y="2715"/>
                  <a:pt x="3570" y="2689"/>
                  <a:pt x="3502" y="2689"/>
                </a:cubicBezTo>
                <a:cubicBezTo>
                  <a:pt x="3474" y="2689"/>
                  <a:pt x="3446" y="2694"/>
                  <a:pt x="3420" y="2703"/>
                </a:cubicBezTo>
                <a:lnTo>
                  <a:pt x="3167" y="2450"/>
                </a:lnTo>
                <a:cubicBezTo>
                  <a:pt x="3130" y="2413"/>
                  <a:pt x="3079" y="2392"/>
                  <a:pt x="3026" y="2392"/>
                </a:cubicBezTo>
                <a:cubicBezTo>
                  <a:pt x="2972" y="2392"/>
                  <a:pt x="2922" y="2413"/>
                  <a:pt x="2884" y="2450"/>
                </a:cubicBezTo>
                <a:lnTo>
                  <a:pt x="2818" y="2517"/>
                </a:lnTo>
                <a:lnTo>
                  <a:pt x="2699" y="2398"/>
                </a:lnTo>
                <a:lnTo>
                  <a:pt x="3219" y="1876"/>
                </a:lnTo>
                <a:cubicBezTo>
                  <a:pt x="3340" y="1928"/>
                  <a:pt x="3472" y="1953"/>
                  <a:pt x="3609" y="1953"/>
                </a:cubicBezTo>
                <a:lnTo>
                  <a:pt x="3609" y="1953"/>
                </a:lnTo>
                <a:cubicBezTo>
                  <a:pt x="3870" y="1953"/>
                  <a:pt x="4116" y="1854"/>
                  <a:pt x="4301" y="1669"/>
                </a:cubicBezTo>
                <a:cubicBezTo>
                  <a:pt x="4549" y="1421"/>
                  <a:pt x="4646" y="1059"/>
                  <a:pt x="4553" y="720"/>
                </a:cubicBezTo>
                <a:cubicBezTo>
                  <a:pt x="4542" y="678"/>
                  <a:pt x="4502" y="648"/>
                  <a:pt x="4459" y="648"/>
                </a:cubicBezTo>
                <a:cubicBezTo>
                  <a:pt x="4441" y="648"/>
                  <a:pt x="4413" y="654"/>
                  <a:pt x="4388" y="680"/>
                </a:cubicBezTo>
                <a:cubicBezTo>
                  <a:pt x="4384" y="683"/>
                  <a:pt x="4034" y="1030"/>
                  <a:pt x="3918" y="1146"/>
                </a:cubicBezTo>
                <a:cubicBezTo>
                  <a:pt x="3906" y="1159"/>
                  <a:pt x="3885" y="1161"/>
                  <a:pt x="3872" y="1161"/>
                </a:cubicBezTo>
                <a:cubicBezTo>
                  <a:pt x="3864" y="1161"/>
                  <a:pt x="3859" y="1160"/>
                  <a:pt x="3859" y="1160"/>
                </a:cubicBezTo>
                <a:lnTo>
                  <a:pt x="3859" y="1160"/>
                </a:lnTo>
                <a:lnTo>
                  <a:pt x="3851" y="1159"/>
                </a:lnTo>
                <a:cubicBezTo>
                  <a:pt x="3707" y="1146"/>
                  <a:pt x="3535" y="1119"/>
                  <a:pt x="3491" y="1099"/>
                </a:cubicBezTo>
                <a:cubicBezTo>
                  <a:pt x="3470" y="1055"/>
                  <a:pt x="3445" y="879"/>
                  <a:pt x="3432" y="733"/>
                </a:cubicBezTo>
                <a:lnTo>
                  <a:pt x="3432" y="731"/>
                </a:lnTo>
                <a:lnTo>
                  <a:pt x="3429" y="727"/>
                </a:lnTo>
                <a:cubicBezTo>
                  <a:pt x="3428" y="720"/>
                  <a:pt x="3425" y="687"/>
                  <a:pt x="3454" y="658"/>
                </a:cubicBezTo>
                <a:cubicBezTo>
                  <a:pt x="3574" y="538"/>
                  <a:pt x="3905" y="204"/>
                  <a:pt x="3908" y="201"/>
                </a:cubicBezTo>
                <a:cubicBezTo>
                  <a:pt x="3936" y="173"/>
                  <a:pt x="3947" y="138"/>
                  <a:pt x="3938" y="104"/>
                </a:cubicBezTo>
                <a:cubicBezTo>
                  <a:pt x="3927" y="64"/>
                  <a:pt x="3893" y="42"/>
                  <a:pt x="3865" y="34"/>
                </a:cubicBezTo>
                <a:cubicBezTo>
                  <a:pt x="3782" y="11"/>
                  <a:pt x="3695" y="0"/>
                  <a:pt x="3609" y="0"/>
                </a:cubicBezTo>
                <a:cubicBezTo>
                  <a:pt x="3347" y="0"/>
                  <a:pt x="3101" y="102"/>
                  <a:pt x="2916" y="287"/>
                </a:cubicBezTo>
                <a:cubicBezTo>
                  <a:pt x="2624" y="579"/>
                  <a:pt x="2555" y="1011"/>
                  <a:pt x="2710" y="1369"/>
                </a:cubicBezTo>
                <a:lnTo>
                  <a:pt x="2190" y="1889"/>
                </a:lnTo>
                <a:lnTo>
                  <a:pt x="1300" y="999"/>
                </a:lnTo>
                <a:cubicBezTo>
                  <a:pt x="1300" y="998"/>
                  <a:pt x="1299" y="998"/>
                  <a:pt x="1299" y="997"/>
                </a:cubicBezTo>
                <a:cubicBezTo>
                  <a:pt x="1307" y="963"/>
                  <a:pt x="1311" y="928"/>
                  <a:pt x="1309" y="892"/>
                </a:cubicBezTo>
                <a:cubicBezTo>
                  <a:pt x="1305" y="788"/>
                  <a:pt x="1260" y="689"/>
                  <a:pt x="1182" y="611"/>
                </a:cubicBezTo>
                <a:lnTo>
                  <a:pt x="865" y="294"/>
                </a:lnTo>
                <a:cubicBezTo>
                  <a:pt x="858" y="288"/>
                  <a:pt x="821" y="253"/>
                  <a:pt x="766" y="253"/>
                </a:cubicBezTo>
                <a:cubicBezTo>
                  <a:pt x="740" y="253"/>
                  <a:pt x="702" y="261"/>
                  <a:pt x="665" y="298"/>
                </a:cubicBezTo>
                <a:lnTo>
                  <a:pt x="318" y="645"/>
                </a:lnTo>
                <a:cubicBezTo>
                  <a:pt x="277" y="685"/>
                  <a:pt x="263" y="737"/>
                  <a:pt x="278" y="787"/>
                </a:cubicBezTo>
                <a:cubicBezTo>
                  <a:pt x="288" y="820"/>
                  <a:pt x="308" y="842"/>
                  <a:pt x="314" y="848"/>
                </a:cubicBezTo>
                <a:lnTo>
                  <a:pt x="630" y="1163"/>
                </a:lnTo>
                <a:cubicBezTo>
                  <a:pt x="712" y="1246"/>
                  <a:pt x="817" y="1291"/>
                  <a:pt x="926" y="1291"/>
                </a:cubicBezTo>
                <a:lnTo>
                  <a:pt x="926" y="1291"/>
                </a:lnTo>
                <a:cubicBezTo>
                  <a:pt x="957" y="1291"/>
                  <a:pt x="987" y="1287"/>
                  <a:pt x="1016" y="1280"/>
                </a:cubicBezTo>
                <a:cubicBezTo>
                  <a:pt x="1017" y="1281"/>
                  <a:pt x="1017" y="1281"/>
                  <a:pt x="1018" y="1282"/>
                </a:cubicBezTo>
                <a:lnTo>
                  <a:pt x="1907" y="2171"/>
                </a:lnTo>
                <a:lnTo>
                  <a:pt x="1485" y="2594"/>
                </a:lnTo>
                <a:cubicBezTo>
                  <a:pt x="1466" y="2613"/>
                  <a:pt x="1449" y="2634"/>
                  <a:pt x="1435" y="2656"/>
                </a:cubicBezTo>
                <a:cubicBezTo>
                  <a:pt x="1311" y="2601"/>
                  <a:pt x="1176" y="2572"/>
                  <a:pt x="1037" y="2572"/>
                </a:cubicBezTo>
                <a:cubicBezTo>
                  <a:pt x="775" y="2572"/>
                  <a:pt x="529" y="2674"/>
                  <a:pt x="344" y="2859"/>
                </a:cubicBezTo>
                <a:cubicBezTo>
                  <a:pt x="96" y="3106"/>
                  <a:pt x="0" y="3471"/>
                  <a:pt x="92" y="3809"/>
                </a:cubicBezTo>
                <a:cubicBezTo>
                  <a:pt x="103" y="3852"/>
                  <a:pt x="143" y="3882"/>
                  <a:pt x="186" y="3882"/>
                </a:cubicBezTo>
                <a:lnTo>
                  <a:pt x="186" y="3882"/>
                </a:lnTo>
                <a:cubicBezTo>
                  <a:pt x="204" y="3882"/>
                  <a:pt x="232" y="3877"/>
                  <a:pt x="258" y="3851"/>
                </a:cubicBezTo>
                <a:cubicBezTo>
                  <a:pt x="261" y="3847"/>
                  <a:pt x="611" y="3500"/>
                  <a:pt x="727" y="3384"/>
                </a:cubicBezTo>
                <a:cubicBezTo>
                  <a:pt x="740" y="3372"/>
                  <a:pt x="762" y="3370"/>
                  <a:pt x="774" y="3370"/>
                </a:cubicBezTo>
                <a:cubicBezTo>
                  <a:pt x="783" y="3370"/>
                  <a:pt x="789" y="3371"/>
                  <a:pt x="789" y="3371"/>
                </a:cubicBezTo>
                <a:lnTo>
                  <a:pt x="789" y="3371"/>
                </a:lnTo>
                <a:lnTo>
                  <a:pt x="796" y="3372"/>
                </a:lnTo>
                <a:cubicBezTo>
                  <a:pt x="940" y="3385"/>
                  <a:pt x="1113" y="3411"/>
                  <a:pt x="1157" y="3431"/>
                </a:cubicBezTo>
                <a:cubicBezTo>
                  <a:pt x="1178" y="3475"/>
                  <a:pt x="1205" y="3652"/>
                  <a:pt x="1218" y="3798"/>
                </a:cubicBezTo>
                <a:lnTo>
                  <a:pt x="1219" y="3805"/>
                </a:lnTo>
                <a:cubicBezTo>
                  <a:pt x="1219" y="3805"/>
                  <a:pt x="1223" y="3842"/>
                  <a:pt x="1192" y="3873"/>
                </a:cubicBezTo>
                <a:cubicBezTo>
                  <a:pt x="1072" y="3993"/>
                  <a:pt x="741" y="4327"/>
                  <a:pt x="738" y="4330"/>
                </a:cubicBezTo>
                <a:cubicBezTo>
                  <a:pt x="710" y="4358"/>
                  <a:pt x="699" y="4393"/>
                  <a:pt x="707" y="4427"/>
                </a:cubicBezTo>
                <a:cubicBezTo>
                  <a:pt x="718" y="4467"/>
                  <a:pt x="752" y="4489"/>
                  <a:pt x="780" y="4497"/>
                </a:cubicBezTo>
                <a:cubicBezTo>
                  <a:pt x="864" y="4519"/>
                  <a:pt x="950" y="4531"/>
                  <a:pt x="1037" y="4531"/>
                </a:cubicBezTo>
                <a:cubicBezTo>
                  <a:pt x="1298" y="4531"/>
                  <a:pt x="1544" y="4429"/>
                  <a:pt x="1729" y="4244"/>
                </a:cubicBezTo>
                <a:cubicBezTo>
                  <a:pt x="1914" y="4059"/>
                  <a:pt x="2016" y="3813"/>
                  <a:pt x="2016" y="3551"/>
                </a:cubicBezTo>
                <a:cubicBezTo>
                  <a:pt x="2016" y="3412"/>
                  <a:pt x="1987" y="3277"/>
                  <a:pt x="1932" y="3153"/>
                </a:cubicBezTo>
                <a:cubicBezTo>
                  <a:pt x="1954" y="3139"/>
                  <a:pt x="1975" y="3122"/>
                  <a:pt x="1994" y="3103"/>
                </a:cubicBezTo>
                <a:lnTo>
                  <a:pt x="2417" y="2681"/>
                </a:lnTo>
                <a:lnTo>
                  <a:pt x="2535" y="2799"/>
                </a:lnTo>
                <a:lnTo>
                  <a:pt x="2469" y="2866"/>
                </a:lnTo>
                <a:cubicBezTo>
                  <a:pt x="2431" y="2904"/>
                  <a:pt x="2410" y="2954"/>
                  <a:pt x="2410" y="3007"/>
                </a:cubicBezTo>
                <a:cubicBezTo>
                  <a:pt x="2410" y="3061"/>
                  <a:pt x="2431" y="3111"/>
                  <a:pt x="2469" y="3149"/>
                </a:cubicBezTo>
                <a:lnTo>
                  <a:pt x="2721" y="3401"/>
                </a:lnTo>
                <a:cubicBezTo>
                  <a:pt x="2712" y="3427"/>
                  <a:pt x="2707" y="3455"/>
                  <a:pt x="2707" y="3484"/>
                </a:cubicBezTo>
                <a:cubicBezTo>
                  <a:pt x="2707" y="3552"/>
                  <a:pt x="2734" y="3615"/>
                  <a:pt x="2781" y="3663"/>
                </a:cubicBezTo>
                <a:lnTo>
                  <a:pt x="3834" y="4715"/>
                </a:lnTo>
                <a:cubicBezTo>
                  <a:pt x="3881" y="4763"/>
                  <a:pt x="3945" y="4789"/>
                  <a:pt x="4013" y="4789"/>
                </a:cubicBezTo>
                <a:cubicBezTo>
                  <a:pt x="4081" y="4789"/>
                  <a:pt x="4144" y="4763"/>
                  <a:pt x="4192" y="4715"/>
                </a:cubicBezTo>
                <a:lnTo>
                  <a:pt x="4734" y="4173"/>
                </a:lnTo>
                <a:cubicBezTo>
                  <a:pt x="4782" y="4126"/>
                  <a:pt x="4808" y="4062"/>
                  <a:pt x="4808" y="3994"/>
                </a:cubicBezTo>
                <a:cubicBezTo>
                  <a:pt x="4808" y="3926"/>
                  <a:pt x="4782" y="3863"/>
                  <a:pt x="4734" y="38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gearwheels-couple_31785"/>
          <p:cNvSpPr>
            <a:spLocks noChangeAspect="1"/>
          </p:cNvSpPr>
          <p:nvPr/>
        </p:nvSpPr>
        <p:spPr bwMode="auto">
          <a:xfrm>
            <a:off x="6905389" y="3686175"/>
            <a:ext cx="365775" cy="399226"/>
          </a:xfrm>
          <a:custGeom>
            <a:avLst/>
            <a:gdLst>
              <a:gd name="connsiteX0" fmla="*/ 243589 w 557114"/>
              <a:gd name="connsiteY0" fmla="*/ 355438 h 608062"/>
              <a:gd name="connsiteX1" fmla="*/ 277656 w 557114"/>
              <a:gd name="connsiteY1" fmla="*/ 355438 h 608062"/>
              <a:gd name="connsiteX2" fmla="*/ 277940 w 557114"/>
              <a:gd name="connsiteY2" fmla="*/ 355438 h 608062"/>
              <a:gd name="connsiteX3" fmla="*/ 278604 w 557114"/>
              <a:gd name="connsiteY3" fmla="*/ 355438 h 608062"/>
              <a:gd name="connsiteX4" fmla="*/ 279174 w 557114"/>
              <a:gd name="connsiteY4" fmla="*/ 355438 h 608062"/>
              <a:gd name="connsiteX5" fmla="*/ 279458 w 557114"/>
              <a:gd name="connsiteY5" fmla="*/ 355438 h 608062"/>
              <a:gd name="connsiteX6" fmla="*/ 279553 w 557114"/>
              <a:gd name="connsiteY6" fmla="*/ 355438 h 608062"/>
              <a:gd name="connsiteX7" fmla="*/ 313620 w 557114"/>
              <a:gd name="connsiteY7" fmla="*/ 355438 h 608062"/>
              <a:gd name="connsiteX8" fmla="*/ 324438 w 557114"/>
              <a:gd name="connsiteY8" fmla="*/ 375432 h 608062"/>
              <a:gd name="connsiteX9" fmla="*/ 298152 w 557114"/>
              <a:gd name="connsiteY9" fmla="*/ 430202 h 608062"/>
              <a:gd name="connsiteX10" fmla="*/ 301948 w 557114"/>
              <a:gd name="connsiteY10" fmla="*/ 510272 h 608062"/>
              <a:gd name="connsiteX11" fmla="*/ 356891 w 557114"/>
              <a:gd name="connsiteY11" fmla="*/ 389172 h 608062"/>
              <a:gd name="connsiteX12" fmla="*/ 356986 w 557114"/>
              <a:gd name="connsiteY12" fmla="*/ 389172 h 608062"/>
              <a:gd name="connsiteX13" fmla="*/ 376628 w 557114"/>
              <a:gd name="connsiteY13" fmla="*/ 375337 h 608062"/>
              <a:gd name="connsiteX14" fmla="*/ 383556 w 557114"/>
              <a:gd name="connsiteY14" fmla="*/ 376474 h 608062"/>
              <a:gd name="connsiteX15" fmla="*/ 383745 w 557114"/>
              <a:gd name="connsiteY15" fmla="*/ 376569 h 608062"/>
              <a:gd name="connsiteX16" fmla="*/ 518588 w 557114"/>
              <a:gd name="connsiteY16" fmla="*/ 438920 h 608062"/>
              <a:gd name="connsiteX17" fmla="*/ 557114 w 557114"/>
              <a:gd name="connsiteY17" fmla="*/ 482224 h 608062"/>
              <a:gd name="connsiteX18" fmla="*/ 557114 w 557114"/>
              <a:gd name="connsiteY18" fmla="*/ 608062 h 608062"/>
              <a:gd name="connsiteX19" fmla="*/ 279743 w 557114"/>
              <a:gd name="connsiteY19" fmla="*/ 608062 h 608062"/>
              <a:gd name="connsiteX20" fmla="*/ 279458 w 557114"/>
              <a:gd name="connsiteY20" fmla="*/ 608062 h 608062"/>
              <a:gd name="connsiteX21" fmla="*/ 279364 w 557114"/>
              <a:gd name="connsiteY21" fmla="*/ 608062 h 608062"/>
              <a:gd name="connsiteX22" fmla="*/ 279174 w 557114"/>
              <a:gd name="connsiteY22" fmla="*/ 608062 h 608062"/>
              <a:gd name="connsiteX23" fmla="*/ 278984 w 557114"/>
              <a:gd name="connsiteY23" fmla="*/ 608062 h 608062"/>
              <a:gd name="connsiteX24" fmla="*/ 278604 w 557114"/>
              <a:gd name="connsiteY24" fmla="*/ 608062 h 608062"/>
              <a:gd name="connsiteX25" fmla="*/ 278130 w 557114"/>
              <a:gd name="connsiteY25" fmla="*/ 608062 h 608062"/>
              <a:gd name="connsiteX26" fmla="*/ 277940 w 557114"/>
              <a:gd name="connsiteY26" fmla="*/ 608062 h 608062"/>
              <a:gd name="connsiteX27" fmla="*/ 277845 w 557114"/>
              <a:gd name="connsiteY27" fmla="*/ 608062 h 608062"/>
              <a:gd name="connsiteX28" fmla="*/ 277750 w 557114"/>
              <a:gd name="connsiteY28" fmla="*/ 608062 h 608062"/>
              <a:gd name="connsiteX29" fmla="*/ 277656 w 557114"/>
              <a:gd name="connsiteY29" fmla="*/ 608062 h 608062"/>
              <a:gd name="connsiteX30" fmla="*/ 277371 w 557114"/>
              <a:gd name="connsiteY30" fmla="*/ 608062 h 608062"/>
              <a:gd name="connsiteX31" fmla="*/ 0 w 557114"/>
              <a:gd name="connsiteY31" fmla="*/ 608062 h 608062"/>
              <a:gd name="connsiteX32" fmla="*/ 0 w 557114"/>
              <a:gd name="connsiteY32" fmla="*/ 482224 h 608062"/>
              <a:gd name="connsiteX33" fmla="*/ 38621 w 557114"/>
              <a:gd name="connsiteY33" fmla="*/ 438920 h 608062"/>
              <a:gd name="connsiteX34" fmla="*/ 173464 w 557114"/>
              <a:gd name="connsiteY34" fmla="*/ 376569 h 608062"/>
              <a:gd name="connsiteX35" fmla="*/ 173558 w 557114"/>
              <a:gd name="connsiteY35" fmla="*/ 376474 h 608062"/>
              <a:gd name="connsiteX36" fmla="*/ 180486 w 557114"/>
              <a:gd name="connsiteY36" fmla="*/ 375337 h 608062"/>
              <a:gd name="connsiteX37" fmla="*/ 200223 w 557114"/>
              <a:gd name="connsiteY37" fmla="*/ 389172 h 608062"/>
              <a:gd name="connsiteX38" fmla="*/ 255166 w 557114"/>
              <a:gd name="connsiteY38" fmla="*/ 510272 h 608062"/>
              <a:gd name="connsiteX39" fmla="*/ 258962 w 557114"/>
              <a:gd name="connsiteY39" fmla="*/ 430202 h 608062"/>
              <a:gd name="connsiteX40" fmla="*/ 232676 w 557114"/>
              <a:gd name="connsiteY40" fmla="*/ 375432 h 608062"/>
              <a:gd name="connsiteX41" fmla="*/ 243589 w 557114"/>
              <a:gd name="connsiteY41" fmla="*/ 355438 h 608062"/>
              <a:gd name="connsiteX42" fmla="*/ 276250 w 557114"/>
              <a:gd name="connsiteY42" fmla="*/ 0 h 608062"/>
              <a:gd name="connsiteX43" fmla="*/ 277674 w 557114"/>
              <a:gd name="connsiteY43" fmla="*/ 0 h 608062"/>
              <a:gd name="connsiteX44" fmla="*/ 277863 w 557114"/>
              <a:gd name="connsiteY44" fmla="*/ 0 h 608062"/>
              <a:gd name="connsiteX45" fmla="*/ 277958 w 557114"/>
              <a:gd name="connsiteY45" fmla="*/ 0 h 608062"/>
              <a:gd name="connsiteX46" fmla="*/ 279382 w 557114"/>
              <a:gd name="connsiteY46" fmla="*/ 0 h 608062"/>
              <a:gd name="connsiteX47" fmla="*/ 402570 w 557114"/>
              <a:gd name="connsiteY47" fmla="*/ 104895 h 608062"/>
              <a:gd name="connsiteX48" fmla="*/ 394693 w 557114"/>
              <a:gd name="connsiteY48" fmla="*/ 159001 h 608062"/>
              <a:gd name="connsiteX49" fmla="*/ 405892 w 557114"/>
              <a:gd name="connsiteY49" fmla="*/ 184774 h 608062"/>
              <a:gd name="connsiteX50" fmla="*/ 377040 w 557114"/>
              <a:gd name="connsiteY50" fmla="*/ 236890 h 608062"/>
              <a:gd name="connsiteX51" fmla="*/ 315731 w 557114"/>
              <a:gd name="connsiteY51" fmla="*/ 311274 h 608062"/>
              <a:gd name="connsiteX52" fmla="*/ 277958 w 557114"/>
              <a:gd name="connsiteY52" fmla="*/ 319707 h 608062"/>
              <a:gd name="connsiteX53" fmla="*/ 277958 w 557114"/>
              <a:gd name="connsiteY53" fmla="*/ 319802 h 608062"/>
              <a:gd name="connsiteX54" fmla="*/ 277863 w 557114"/>
              <a:gd name="connsiteY54" fmla="*/ 319802 h 608062"/>
              <a:gd name="connsiteX55" fmla="*/ 277674 w 557114"/>
              <a:gd name="connsiteY55" fmla="*/ 319802 h 608062"/>
              <a:gd name="connsiteX56" fmla="*/ 277674 w 557114"/>
              <a:gd name="connsiteY56" fmla="*/ 319707 h 608062"/>
              <a:gd name="connsiteX57" fmla="*/ 239901 w 557114"/>
              <a:gd name="connsiteY57" fmla="*/ 311274 h 608062"/>
              <a:gd name="connsiteX58" fmla="*/ 178592 w 557114"/>
              <a:gd name="connsiteY58" fmla="*/ 236890 h 608062"/>
              <a:gd name="connsiteX59" fmla="*/ 149740 w 557114"/>
              <a:gd name="connsiteY59" fmla="*/ 184774 h 608062"/>
              <a:gd name="connsiteX60" fmla="*/ 161034 w 557114"/>
              <a:gd name="connsiteY60" fmla="*/ 159001 h 608062"/>
              <a:gd name="connsiteX61" fmla="*/ 153062 w 557114"/>
              <a:gd name="connsiteY61" fmla="*/ 104895 h 608062"/>
              <a:gd name="connsiteX62" fmla="*/ 276250 w 557114"/>
              <a:gd name="connsiteY62" fmla="*/ 0 h 608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57114" h="608062">
                <a:moveTo>
                  <a:pt x="243589" y="355438"/>
                </a:moveTo>
                <a:lnTo>
                  <a:pt x="277656" y="355438"/>
                </a:lnTo>
                <a:lnTo>
                  <a:pt x="277940" y="355438"/>
                </a:lnTo>
                <a:lnTo>
                  <a:pt x="278604" y="355438"/>
                </a:lnTo>
                <a:lnTo>
                  <a:pt x="279174" y="355438"/>
                </a:lnTo>
                <a:lnTo>
                  <a:pt x="279458" y="355438"/>
                </a:lnTo>
                <a:lnTo>
                  <a:pt x="279553" y="355438"/>
                </a:lnTo>
                <a:lnTo>
                  <a:pt x="313620" y="355438"/>
                </a:lnTo>
                <a:cubicBezTo>
                  <a:pt x="325007" y="355438"/>
                  <a:pt x="330511" y="364630"/>
                  <a:pt x="324438" y="375432"/>
                </a:cubicBezTo>
                <a:cubicBezTo>
                  <a:pt x="321781" y="379980"/>
                  <a:pt x="298152" y="430202"/>
                  <a:pt x="298152" y="430202"/>
                </a:cubicBezTo>
                <a:lnTo>
                  <a:pt x="301948" y="510272"/>
                </a:lnTo>
                <a:cubicBezTo>
                  <a:pt x="317700" y="481655"/>
                  <a:pt x="343131" y="422432"/>
                  <a:pt x="356891" y="389172"/>
                </a:cubicBezTo>
                <a:cubicBezTo>
                  <a:pt x="356891" y="389172"/>
                  <a:pt x="356891" y="389172"/>
                  <a:pt x="356986" y="389172"/>
                </a:cubicBezTo>
                <a:cubicBezTo>
                  <a:pt x="359832" y="381117"/>
                  <a:pt x="367519" y="375337"/>
                  <a:pt x="376628" y="375337"/>
                </a:cubicBezTo>
                <a:cubicBezTo>
                  <a:pt x="379096" y="375337"/>
                  <a:pt x="381373" y="375716"/>
                  <a:pt x="383556" y="376474"/>
                </a:cubicBezTo>
                <a:cubicBezTo>
                  <a:pt x="383650" y="376474"/>
                  <a:pt x="383650" y="376474"/>
                  <a:pt x="383745" y="376569"/>
                </a:cubicBezTo>
                <a:cubicBezTo>
                  <a:pt x="387446" y="377706"/>
                  <a:pt x="464973" y="411724"/>
                  <a:pt x="518588" y="438920"/>
                </a:cubicBezTo>
                <a:cubicBezTo>
                  <a:pt x="542595" y="451049"/>
                  <a:pt x="557114" y="466305"/>
                  <a:pt x="557114" y="482224"/>
                </a:cubicBezTo>
                <a:lnTo>
                  <a:pt x="557114" y="608062"/>
                </a:lnTo>
                <a:lnTo>
                  <a:pt x="279743" y="608062"/>
                </a:lnTo>
                <a:lnTo>
                  <a:pt x="279458" y="608062"/>
                </a:lnTo>
                <a:lnTo>
                  <a:pt x="279364" y="608062"/>
                </a:lnTo>
                <a:lnTo>
                  <a:pt x="279174" y="608062"/>
                </a:lnTo>
                <a:lnTo>
                  <a:pt x="278984" y="608062"/>
                </a:lnTo>
                <a:lnTo>
                  <a:pt x="278604" y="608062"/>
                </a:lnTo>
                <a:lnTo>
                  <a:pt x="278130" y="608062"/>
                </a:lnTo>
                <a:lnTo>
                  <a:pt x="277940" y="608062"/>
                </a:lnTo>
                <a:lnTo>
                  <a:pt x="277845" y="608062"/>
                </a:lnTo>
                <a:lnTo>
                  <a:pt x="277750" y="608062"/>
                </a:lnTo>
                <a:lnTo>
                  <a:pt x="277656" y="608062"/>
                </a:lnTo>
                <a:lnTo>
                  <a:pt x="277371" y="608062"/>
                </a:lnTo>
                <a:lnTo>
                  <a:pt x="0" y="608062"/>
                </a:lnTo>
                <a:lnTo>
                  <a:pt x="0" y="482224"/>
                </a:lnTo>
                <a:cubicBezTo>
                  <a:pt x="0" y="466305"/>
                  <a:pt x="14519" y="451049"/>
                  <a:pt x="38621" y="438920"/>
                </a:cubicBezTo>
                <a:cubicBezTo>
                  <a:pt x="92141" y="411724"/>
                  <a:pt x="169668" y="377706"/>
                  <a:pt x="173464" y="376569"/>
                </a:cubicBezTo>
                <a:cubicBezTo>
                  <a:pt x="173464" y="376474"/>
                  <a:pt x="173464" y="376474"/>
                  <a:pt x="173558" y="376474"/>
                </a:cubicBezTo>
                <a:cubicBezTo>
                  <a:pt x="175741" y="375716"/>
                  <a:pt x="178018" y="375337"/>
                  <a:pt x="180486" y="375337"/>
                </a:cubicBezTo>
                <a:cubicBezTo>
                  <a:pt x="189595" y="375337"/>
                  <a:pt x="197282" y="381117"/>
                  <a:pt x="200223" y="389172"/>
                </a:cubicBezTo>
                <a:cubicBezTo>
                  <a:pt x="214078" y="422432"/>
                  <a:pt x="239414" y="481655"/>
                  <a:pt x="255166" y="510272"/>
                </a:cubicBezTo>
                <a:lnTo>
                  <a:pt x="258962" y="430202"/>
                </a:lnTo>
                <a:cubicBezTo>
                  <a:pt x="258962" y="430202"/>
                  <a:pt x="235333" y="379980"/>
                  <a:pt x="232676" y="375432"/>
                </a:cubicBezTo>
                <a:cubicBezTo>
                  <a:pt x="226603" y="364630"/>
                  <a:pt x="232107" y="355438"/>
                  <a:pt x="243589" y="355438"/>
                </a:cubicBezTo>
                <a:close/>
                <a:moveTo>
                  <a:pt x="276250" y="0"/>
                </a:moveTo>
                <a:cubicBezTo>
                  <a:pt x="276725" y="0"/>
                  <a:pt x="277199" y="0"/>
                  <a:pt x="277674" y="0"/>
                </a:cubicBezTo>
                <a:cubicBezTo>
                  <a:pt x="277769" y="0"/>
                  <a:pt x="277769" y="0"/>
                  <a:pt x="277863" y="0"/>
                </a:cubicBezTo>
                <a:cubicBezTo>
                  <a:pt x="277863" y="0"/>
                  <a:pt x="277863" y="0"/>
                  <a:pt x="277958" y="0"/>
                </a:cubicBezTo>
                <a:cubicBezTo>
                  <a:pt x="278433" y="0"/>
                  <a:pt x="278907" y="0"/>
                  <a:pt x="279382" y="0"/>
                </a:cubicBezTo>
                <a:cubicBezTo>
                  <a:pt x="385487" y="0"/>
                  <a:pt x="405417" y="75615"/>
                  <a:pt x="402570" y="104895"/>
                </a:cubicBezTo>
                <a:cubicBezTo>
                  <a:pt x="400387" y="128395"/>
                  <a:pt x="394693" y="159001"/>
                  <a:pt x="394693" y="159001"/>
                </a:cubicBezTo>
                <a:cubicBezTo>
                  <a:pt x="394693" y="159001"/>
                  <a:pt x="405892" y="164118"/>
                  <a:pt x="405892" y="184774"/>
                </a:cubicBezTo>
                <a:cubicBezTo>
                  <a:pt x="402001" y="236511"/>
                  <a:pt x="381311" y="214149"/>
                  <a:pt x="377040" y="236890"/>
                </a:cubicBezTo>
                <a:cubicBezTo>
                  <a:pt x="370017" y="274603"/>
                  <a:pt x="336610" y="301893"/>
                  <a:pt x="315731" y="311274"/>
                </a:cubicBezTo>
                <a:cubicBezTo>
                  <a:pt x="303583" y="316770"/>
                  <a:pt x="291055" y="319518"/>
                  <a:pt x="277958" y="319707"/>
                </a:cubicBezTo>
                <a:lnTo>
                  <a:pt x="277958" y="319802"/>
                </a:lnTo>
                <a:cubicBezTo>
                  <a:pt x="277863" y="319802"/>
                  <a:pt x="277863" y="319802"/>
                  <a:pt x="277863" y="319802"/>
                </a:cubicBezTo>
                <a:cubicBezTo>
                  <a:pt x="277769" y="319802"/>
                  <a:pt x="277769" y="319802"/>
                  <a:pt x="277674" y="319802"/>
                </a:cubicBezTo>
                <a:lnTo>
                  <a:pt x="277674" y="319707"/>
                </a:lnTo>
                <a:cubicBezTo>
                  <a:pt x="264577" y="319518"/>
                  <a:pt x="252049" y="316770"/>
                  <a:pt x="239901" y="311274"/>
                </a:cubicBezTo>
                <a:cubicBezTo>
                  <a:pt x="219022" y="301893"/>
                  <a:pt x="185615" y="274603"/>
                  <a:pt x="178592" y="236890"/>
                </a:cubicBezTo>
                <a:cubicBezTo>
                  <a:pt x="174321" y="214149"/>
                  <a:pt x="153631" y="236511"/>
                  <a:pt x="149740" y="184774"/>
                </a:cubicBezTo>
                <a:cubicBezTo>
                  <a:pt x="149740" y="164118"/>
                  <a:pt x="161034" y="159001"/>
                  <a:pt x="161034" y="159001"/>
                </a:cubicBezTo>
                <a:cubicBezTo>
                  <a:pt x="161034" y="159001"/>
                  <a:pt x="155245" y="128395"/>
                  <a:pt x="153062" y="104895"/>
                </a:cubicBezTo>
                <a:cubicBezTo>
                  <a:pt x="150215" y="75615"/>
                  <a:pt x="170145" y="0"/>
                  <a:pt x="2762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gearwheels-couple_31785"/>
          <p:cNvSpPr>
            <a:spLocks noChangeAspect="1"/>
          </p:cNvSpPr>
          <p:nvPr/>
        </p:nvSpPr>
        <p:spPr bwMode="auto">
          <a:xfrm>
            <a:off x="9649540" y="3686175"/>
            <a:ext cx="397978" cy="399226"/>
          </a:xfrm>
          <a:custGeom>
            <a:avLst/>
            <a:gdLst>
              <a:gd name="connsiteX0" fmla="*/ 274005 w 606795"/>
              <a:gd name="connsiteY0" fmla="*/ 200265 h 608697"/>
              <a:gd name="connsiteX1" fmla="*/ 331102 w 606795"/>
              <a:gd name="connsiteY1" fmla="*/ 212914 h 608697"/>
              <a:gd name="connsiteX2" fmla="*/ 329998 w 606795"/>
              <a:gd name="connsiteY2" fmla="*/ 214016 h 608697"/>
              <a:gd name="connsiteX3" fmla="*/ 279379 w 606795"/>
              <a:gd name="connsiteY3" fmla="*/ 264565 h 608697"/>
              <a:gd name="connsiteX4" fmla="*/ 274005 w 606795"/>
              <a:gd name="connsiteY4" fmla="*/ 264373 h 608697"/>
              <a:gd name="connsiteX5" fmla="*/ 203186 w 606795"/>
              <a:gd name="connsiteY5" fmla="*/ 335093 h 608697"/>
              <a:gd name="connsiteX6" fmla="*/ 273957 w 606795"/>
              <a:gd name="connsiteY6" fmla="*/ 405813 h 608697"/>
              <a:gd name="connsiteX7" fmla="*/ 344776 w 606795"/>
              <a:gd name="connsiteY7" fmla="*/ 335093 h 608697"/>
              <a:gd name="connsiteX8" fmla="*/ 344584 w 606795"/>
              <a:gd name="connsiteY8" fmla="*/ 329727 h 608697"/>
              <a:gd name="connsiteX9" fmla="*/ 395204 w 606795"/>
              <a:gd name="connsiteY9" fmla="*/ 279178 h 608697"/>
              <a:gd name="connsiteX10" fmla="*/ 396259 w 606795"/>
              <a:gd name="connsiteY10" fmla="*/ 278076 h 608697"/>
              <a:gd name="connsiteX11" fmla="*/ 408926 w 606795"/>
              <a:gd name="connsiteY11" fmla="*/ 335093 h 608697"/>
              <a:gd name="connsiteX12" fmla="*/ 274005 w 606795"/>
              <a:gd name="connsiteY12" fmla="*/ 469825 h 608697"/>
              <a:gd name="connsiteX13" fmla="*/ 139084 w 606795"/>
              <a:gd name="connsiteY13" fmla="*/ 334997 h 608697"/>
              <a:gd name="connsiteX14" fmla="*/ 274005 w 606795"/>
              <a:gd name="connsiteY14" fmla="*/ 200265 h 608697"/>
              <a:gd name="connsiteX15" fmla="*/ 273958 w 606795"/>
              <a:gd name="connsiteY15" fmla="*/ 61462 h 608697"/>
              <a:gd name="connsiteX16" fmla="*/ 399831 w 606795"/>
              <a:gd name="connsiteY16" fmla="*/ 91976 h 608697"/>
              <a:gd name="connsiteX17" fmla="*/ 399687 w 606795"/>
              <a:gd name="connsiteY17" fmla="*/ 101508 h 608697"/>
              <a:gd name="connsiteX18" fmla="*/ 402757 w 606795"/>
              <a:gd name="connsiteY18" fmla="*/ 141411 h 608697"/>
              <a:gd name="connsiteX19" fmla="*/ 380068 w 606795"/>
              <a:gd name="connsiteY19" fmla="*/ 164069 h 608697"/>
              <a:gd name="connsiteX20" fmla="*/ 274006 w 606795"/>
              <a:gd name="connsiteY20" fmla="*/ 133938 h 608697"/>
              <a:gd name="connsiteX21" fmla="*/ 72627 w 606795"/>
              <a:gd name="connsiteY21" fmla="*/ 335079 h 608697"/>
              <a:gd name="connsiteX22" fmla="*/ 274101 w 606795"/>
              <a:gd name="connsiteY22" fmla="*/ 536173 h 608697"/>
              <a:gd name="connsiteX23" fmla="*/ 475480 w 606795"/>
              <a:gd name="connsiteY23" fmla="*/ 335079 h 608697"/>
              <a:gd name="connsiteX24" fmla="*/ 445307 w 606795"/>
              <a:gd name="connsiteY24" fmla="*/ 229168 h 608697"/>
              <a:gd name="connsiteX25" fmla="*/ 470395 w 606795"/>
              <a:gd name="connsiteY25" fmla="*/ 204115 h 608697"/>
              <a:gd name="connsiteX26" fmla="*/ 505222 w 606795"/>
              <a:gd name="connsiteY26" fmla="*/ 206797 h 608697"/>
              <a:gd name="connsiteX27" fmla="*/ 509203 w 606795"/>
              <a:gd name="connsiteY27" fmla="*/ 206941 h 608697"/>
              <a:gd name="connsiteX28" fmla="*/ 515967 w 606795"/>
              <a:gd name="connsiteY28" fmla="*/ 206510 h 608697"/>
              <a:gd name="connsiteX29" fmla="*/ 548011 w 606795"/>
              <a:gd name="connsiteY29" fmla="*/ 335079 h 608697"/>
              <a:gd name="connsiteX30" fmla="*/ 274006 w 606795"/>
              <a:gd name="connsiteY30" fmla="*/ 608697 h 608697"/>
              <a:gd name="connsiteX31" fmla="*/ 0 w 606795"/>
              <a:gd name="connsiteY31" fmla="*/ 335079 h 608697"/>
              <a:gd name="connsiteX32" fmla="*/ 273958 w 606795"/>
              <a:gd name="connsiteY32" fmla="*/ 61462 h 608697"/>
              <a:gd name="connsiteX33" fmla="*/ 505808 w 606795"/>
              <a:gd name="connsiteY33" fmla="*/ 0 h 608697"/>
              <a:gd name="connsiteX34" fmla="*/ 512237 w 606795"/>
              <a:gd name="connsiteY34" fmla="*/ 5893 h 608697"/>
              <a:gd name="connsiteX35" fmla="*/ 516075 w 606795"/>
              <a:gd name="connsiteY35" fmla="*/ 55382 h 608697"/>
              <a:gd name="connsiteX36" fmla="*/ 534691 w 606795"/>
              <a:gd name="connsiteY36" fmla="*/ 36794 h 608697"/>
              <a:gd name="connsiteX37" fmla="*/ 548028 w 606795"/>
              <a:gd name="connsiteY37" fmla="*/ 31236 h 608697"/>
              <a:gd name="connsiteX38" fmla="*/ 561414 w 606795"/>
              <a:gd name="connsiteY38" fmla="*/ 36794 h 608697"/>
              <a:gd name="connsiteX39" fmla="*/ 572689 w 606795"/>
              <a:gd name="connsiteY39" fmla="*/ 48100 h 608697"/>
              <a:gd name="connsiteX40" fmla="*/ 572689 w 606795"/>
              <a:gd name="connsiteY40" fmla="*/ 74881 h 608697"/>
              <a:gd name="connsiteX41" fmla="*/ 556424 w 606795"/>
              <a:gd name="connsiteY41" fmla="*/ 91074 h 608697"/>
              <a:gd name="connsiteX42" fmla="*/ 600900 w 606795"/>
              <a:gd name="connsiteY42" fmla="*/ 94523 h 608697"/>
              <a:gd name="connsiteX43" fmla="*/ 604930 w 606795"/>
              <a:gd name="connsiteY43" fmla="*/ 105398 h 608697"/>
              <a:gd name="connsiteX44" fmla="*/ 531716 w 606795"/>
              <a:gd name="connsiteY44" fmla="*/ 178458 h 608697"/>
              <a:gd name="connsiteX45" fmla="*/ 509070 w 606795"/>
              <a:gd name="connsiteY45" fmla="*/ 187800 h 608697"/>
              <a:gd name="connsiteX46" fmla="*/ 506672 w 606795"/>
              <a:gd name="connsiteY46" fmla="*/ 187752 h 608697"/>
              <a:gd name="connsiteX47" fmla="*/ 504800 w 606795"/>
              <a:gd name="connsiteY47" fmla="*/ 187609 h 608697"/>
              <a:gd name="connsiteX48" fmla="*/ 462964 w 606795"/>
              <a:gd name="connsiteY48" fmla="*/ 184399 h 608697"/>
              <a:gd name="connsiteX49" fmla="*/ 434177 w 606795"/>
              <a:gd name="connsiteY49" fmla="*/ 213144 h 608697"/>
              <a:gd name="connsiteX50" fmla="*/ 386536 w 606795"/>
              <a:gd name="connsiteY50" fmla="*/ 260765 h 608697"/>
              <a:gd name="connsiteX51" fmla="*/ 385432 w 606795"/>
              <a:gd name="connsiteY51" fmla="*/ 261819 h 608697"/>
              <a:gd name="connsiteX52" fmla="*/ 339326 w 606795"/>
              <a:gd name="connsiteY52" fmla="*/ 307906 h 608697"/>
              <a:gd name="connsiteX53" fmla="*/ 319031 w 606795"/>
              <a:gd name="connsiteY53" fmla="*/ 328124 h 608697"/>
              <a:gd name="connsiteX54" fmla="*/ 308524 w 606795"/>
              <a:gd name="connsiteY54" fmla="*/ 332819 h 608697"/>
              <a:gd name="connsiteX55" fmla="*/ 291588 w 606795"/>
              <a:gd name="connsiteY55" fmla="*/ 333633 h 608697"/>
              <a:gd name="connsiteX56" fmla="*/ 290772 w 606795"/>
              <a:gd name="connsiteY56" fmla="*/ 333633 h 608697"/>
              <a:gd name="connsiteX57" fmla="*/ 274844 w 606795"/>
              <a:gd name="connsiteY57" fmla="*/ 316386 h 608697"/>
              <a:gd name="connsiteX58" fmla="*/ 276091 w 606795"/>
              <a:gd name="connsiteY58" fmla="*/ 300337 h 608697"/>
              <a:gd name="connsiteX59" fmla="*/ 280697 w 606795"/>
              <a:gd name="connsiteY59" fmla="*/ 290324 h 608697"/>
              <a:gd name="connsiteX60" fmla="*/ 301183 w 606795"/>
              <a:gd name="connsiteY60" fmla="*/ 269867 h 608697"/>
              <a:gd name="connsiteX61" fmla="*/ 347290 w 606795"/>
              <a:gd name="connsiteY61" fmla="*/ 223827 h 608697"/>
              <a:gd name="connsiteX62" fmla="*/ 348393 w 606795"/>
              <a:gd name="connsiteY62" fmla="*/ 222725 h 608697"/>
              <a:gd name="connsiteX63" fmla="*/ 396035 w 606795"/>
              <a:gd name="connsiteY63" fmla="*/ 175153 h 608697"/>
              <a:gd name="connsiteX64" fmla="*/ 422519 w 606795"/>
              <a:gd name="connsiteY64" fmla="*/ 148707 h 608697"/>
              <a:gd name="connsiteX65" fmla="*/ 419016 w 606795"/>
              <a:gd name="connsiteY65" fmla="*/ 102907 h 608697"/>
              <a:gd name="connsiteX66" fmla="*/ 418825 w 606795"/>
              <a:gd name="connsiteY66" fmla="*/ 100032 h 608697"/>
              <a:gd name="connsiteX67" fmla="*/ 428084 w 606795"/>
              <a:gd name="connsiteY67" fmla="*/ 74976 h 608697"/>
              <a:gd name="connsiteX68" fmla="*/ 501346 w 606795"/>
              <a:gd name="connsiteY68" fmla="*/ 1868 h 608697"/>
              <a:gd name="connsiteX69" fmla="*/ 505808 w 606795"/>
              <a:gd name="connsiteY69" fmla="*/ 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6795" h="608697">
                <a:moveTo>
                  <a:pt x="274005" y="200265"/>
                </a:moveTo>
                <a:cubicBezTo>
                  <a:pt x="294445" y="200265"/>
                  <a:pt x="313733" y="204817"/>
                  <a:pt x="331102" y="212914"/>
                </a:cubicBezTo>
                <a:lnTo>
                  <a:pt x="329998" y="214016"/>
                </a:lnTo>
                <a:lnTo>
                  <a:pt x="279379" y="264565"/>
                </a:lnTo>
                <a:cubicBezTo>
                  <a:pt x="277604" y="264421"/>
                  <a:pt x="275828" y="264373"/>
                  <a:pt x="274005" y="264373"/>
                </a:cubicBezTo>
                <a:cubicBezTo>
                  <a:pt x="234949" y="264373"/>
                  <a:pt x="203186" y="296044"/>
                  <a:pt x="203186" y="335093"/>
                </a:cubicBezTo>
                <a:cubicBezTo>
                  <a:pt x="203186" y="374094"/>
                  <a:pt x="234805" y="405813"/>
                  <a:pt x="273957" y="405813"/>
                </a:cubicBezTo>
                <a:cubicBezTo>
                  <a:pt x="313109" y="405813"/>
                  <a:pt x="344776" y="374094"/>
                  <a:pt x="344776" y="335093"/>
                </a:cubicBezTo>
                <a:cubicBezTo>
                  <a:pt x="344776" y="333272"/>
                  <a:pt x="344728" y="331499"/>
                  <a:pt x="344584" y="329727"/>
                </a:cubicBezTo>
                <a:lnTo>
                  <a:pt x="395204" y="279178"/>
                </a:lnTo>
                <a:lnTo>
                  <a:pt x="396259" y="278076"/>
                </a:lnTo>
                <a:cubicBezTo>
                  <a:pt x="404368" y="295421"/>
                  <a:pt x="408926" y="314682"/>
                  <a:pt x="408926" y="335093"/>
                </a:cubicBezTo>
                <a:cubicBezTo>
                  <a:pt x="408926" y="409502"/>
                  <a:pt x="348567" y="469825"/>
                  <a:pt x="274005" y="469825"/>
                </a:cubicBezTo>
                <a:cubicBezTo>
                  <a:pt x="199491" y="469825"/>
                  <a:pt x="139084" y="409454"/>
                  <a:pt x="139084" y="334997"/>
                </a:cubicBezTo>
                <a:cubicBezTo>
                  <a:pt x="139084" y="260588"/>
                  <a:pt x="199491" y="200265"/>
                  <a:pt x="274005" y="200265"/>
                </a:cubicBezTo>
                <a:close/>
                <a:moveTo>
                  <a:pt x="273958" y="61462"/>
                </a:moveTo>
                <a:cubicBezTo>
                  <a:pt x="319385" y="61462"/>
                  <a:pt x="362127" y="72480"/>
                  <a:pt x="399831" y="91976"/>
                </a:cubicBezTo>
                <a:cubicBezTo>
                  <a:pt x="399495" y="95089"/>
                  <a:pt x="399447" y="98299"/>
                  <a:pt x="399687" y="101508"/>
                </a:cubicBezTo>
                <a:lnTo>
                  <a:pt x="402757" y="141411"/>
                </a:lnTo>
                <a:lnTo>
                  <a:pt x="380068" y="164069"/>
                </a:lnTo>
                <a:cubicBezTo>
                  <a:pt x="349319" y="145003"/>
                  <a:pt x="312957" y="133938"/>
                  <a:pt x="274006" y="133938"/>
                </a:cubicBezTo>
                <a:cubicBezTo>
                  <a:pt x="162811" y="133938"/>
                  <a:pt x="72627" y="223994"/>
                  <a:pt x="72627" y="335079"/>
                </a:cubicBezTo>
                <a:cubicBezTo>
                  <a:pt x="72627" y="446117"/>
                  <a:pt x="162859" y="536173"/>
                  <a:pt x="274101" y="536173"/>
                </a:cubicBezTo>
                <a:cubicBezTo>
                  <a:pt x="385296" y="536173"/>
                  <a:pt x="475480" y="446117"/>
                  <a:pt x="475480" y="335079"/>
                </a:cubicBezTo>
                <a:cubicBezTo>
                  <a:pt x="475480" y="296231"/>
                  <a:pt x="464447" y="259969"/>
                  <a:pt x="445307" y="229168"/>
                </a:cubicBezTo>
                <a:lnTo>
                  <a:pt x="470395" y="204115"/>
                </a:lnTo>
                <a:lnTo>
                  <a:pt x="505222" y="206797"/>
                </a:lnTo>
                <a:cubicBezTo>
                  <a:pt x="506565" y="206893"/>
                  <a:pt x="507908" y="206941"/>
                  <a:pt x="509203" y="206941"/>
                </a:cubicBezTo>
                <a:cubicBezTo>
                  <a:pt x="511458" y="206941"/>
                  <a:pt x="513760" y="206797"/>
                  <a:pt x="515967" y="206510"/>
                </a:cubicBezTo>
                <a:cubicBezTo>
                  <a:pt x="536450" y="244832"/>
                  <a:pt x="548011" y="288566"/>
                  <a:pt x="548011" y="335079"/>
                </a:cubicBezTo>
                <a:cubicBezTo>
                  <a:pt x="548011" y="486163"/>
                  <a:pt x="425351" y="608697"/>
                  <a:pt x="274006" y="608697"/>
                </a:cubicBezTo>
                <a:cubicBezTo>
                  <a:pt x="122708" y="608697"/>
                  <a:pt x="0" y="486163"/>
                  <a:pt x="0" y="335079"/>
                </a:cubicBezTo>
                <a:cubicBezTo>
                  <a:pt x="0" y="183948"/>
                  <a:pt x="122708" y="61462"/>
                  <a:pt x="273958" y="61462"/>
                </a:cubicBezTo>
                <a:close/>
                <a:moveTo>
                  <a:pt x="505808" y="0"/>
                </a:moveTo>
                <a:cubicBezTo>
                  <a:pt x="508927" y="0"/>
                  <a:pt x="511949" y="2252"/>
                  <a:pt x="512237" y="5893"/>
                </a:cubicBezTo>
                <a:lnTo>
                  <a:pt x="516075" y="55382"/>
                </a:lnTo>
                <a:lnTo>
                  <a:pt x="534691" y="36794"/>
                </a:lnTo>
                <a:cubicBezTo>
                  <a:pt x="538337" y="33105"/>
                  <a:pt x="543231" y="31236"/>
                  <a:pt x="548028" y="31236"/>
                </a:cubicBezTo>
                <a:cubicBezTo>
                  <a:pt x="552826" y="31236"/>
                  <a:pt x="557720" y="33105"/>
                  <a:pt x="561414" y="36794"/>
                </a:cubicBezTo>
                <a:lnTo>
                  <a:pt x="572689" y="48100"/>
                </a:lnTo>
                <a:cubicBezTo>
                  <a:pt x="580077" y="55526"/>
                  <a:pt x="580077" y="67455"/>
                  <a:pt x="572689" y="74881"/>
                </a:cubicBezTo>
                <a:lnTo>
                  <a:pt x="556424" y="91074"/>
                </a:lnTo>
                <a:lnTo>
                  <a:pt x="600900" y="94523"/>
                </a:lnTo>
                <a:cubicBezTo>
                  <a:pt x="606321" y="94906"/>
                  <a:pt x="608768" y="101565"/>
                  <a:pt x="604930" y="105398"/>
                </a:cubicBezTo>
                <a:lnTo>
                  <a:pt x="531716" y="178458"/>
                </a:lnTo>
                <a:cubicBezTo>
                  <a:pt x="525671" y="184495"/>
                  <a:pt x="517515" y="187800"/>
                  <a:pt x="509070" y="187800"/>
                </a:cubicBezTo>
                <a:cubicBezTo>
                  <a:pt x="508303" y="187800"/>
                  <a:pt x="507487" y="187800"/>
                  <a:pt x="506672" y="187752"/>
                </a:cubicBezTo>
                <a:lnTo>
                  <a:pt x="504800" y="187609"/>
                </a:lnTo>
                <a:lnTo>
                  <a:pt x="462964" y="184399"/>
                </a:lnTo>
                <a:lnTo>
                  <a:pt x="434177" y="213144"/>
                </a:lnTo>
                <a:lnTo>
                  <a:pt x="386536" y="260765"/>
                </a:lnTo>
                <a:lnTo>
                  <a:pt x="385432" y="261819"/>
                </a:lnTo>
                <a:lnTo>
                  <a:pt x="339326" y="307906"/>
                </a:lnTo>
                <a:lnTo>
                  <a:pt x="319031" y="328124"/>
                </a:lnTo>
                <a:cubicBezTo>
                  <a:pt x="316296" y="330950"/>
                  <a:pt x="312506" y="332627"/>
                  <a:pt x="308524" y="332819"/>
                </a:cubicBezTo>
                <a:lnTo>
                  <a:pt x="291588" y="333633"/>
                </a:lnTo>
                <a:lnTo>
                  <a:pt x="290772" y="333633"/>
                </a:lnTo>
                <a:cubicBezTo>
                  <a:pt x="281465" y="333633"/>
                  <a:pt x="274076" y="325728"/>
                  <a:pt x="274844" y="316386"/>
                </a:cubicBezTo>
                <a:lnTo>
                  <a:pt x="276091" y="300337"/>
                </a:lnTo>
                <a:cubicBezTo>
                  <a:pt x="276379" y="296600"/>
                  <a:pt x="278010" y="293007"/>
                  <a:pt x="280697" y="290324"/>
                </a:cubicBezTo>
                <a:lnTo>
                  <a:pt x="301183" y="269867"/>
                </a:lnTo>
                <a:lnTo>
                  <a:pt x="347290" y="223827"/>
                </a:lnTo>
                <a:lnTo>
                  <a:pt x="348393" y="222725"/>
                </a:lnTo>
                <a:lnTo>
                  <a:pt x="396035" y="175153"/>
                </a:lnTo>
                <a:lnTo>
                  <a:pt x="422519" y="148707"/>
                </a:lnTo>
                <a:lnTo>
                  <a:pt x="419016" y="102907"/>
                </a:lnTo>
                <a:lnTo>
                  <a:pt x="418825" y="100032"/>
                </a:lnTo>
                <a:cubicBezTo>
                  <a:pt x="418105" y="90690"/>
                  <a:pt x="421511" y="81588"/>
                  <a:pt x="428084" y="74976"/>
                </a:cubicBezTo>
                <a:lnTo>
                  <a:pt x="501346" y="1868"/>
                </a:lnTo>
                <a:cubicBezTo>
                  <a:pt x="502641" y="575"/>
                  <a:pt x="504225" y="0"/>
                  <a:pt x="5058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862813" y="4946060"/>
            <a:ext cx="2165493" cy="1359884"/>
            <a:chOff x="938143" y="4634536"/>
            <a:chExt cx="2165493" cy="1359884"/>
          </a:xfrm>
        </p:grpSpPr>
        <p:sp>
          <p:nvSpPr>
            <p:cNvPr id="30" name="矩形 29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38143" y="5204075"/>
              <a:ext cx="2119505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861849" y="5066373"/>
              <a:ext cx="272094" cy="45719"/>
            </a:xfrm>
            <a:prstGeom prst="rect">
              <a:avLst/>
            </a:prstGeom>
            <a:solidFill>
              <a:srgbClr val="CFE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466771" y="4969930"/>
            <a:ext cx="2165493" cy="1359884"/>
            <a:chOff x="938143" y="4634536"/>
            <a:chExt cx="2165493" cy="1359884"/>
          </a:xfrm>
        </p:grpSpPr>
        <p:sp>
          <p:nvSpPr>
            <p:cNvPr id="34" name="矩形 33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938143" y="5204075"/>
              <a:ext cx="2119505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861849" y="5066373"/>
              <a:ext cx="272094" cy="45719"/>
            </a:xfrm>
            <a:prstGeom prst="rect">
              <a:avLst/>
            </a:prstGeom>
            <a:solidFill>
              <a:srgbClr val="94B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070729" y="4993800"/>
            <a:ext cx="2165493" cy="1359884"/>
            <a:chOff x="938143" y="4634536"/>
            <a:chExt cx="2165493" cy="1359884"/>
          </a:xfrm>
        </p:grpSpPr>
        <p:sp>
          <p:nvSpPr>
            <p:cNvPr id="38" name="矩形 37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938143" y="5204075"/>
              <a:ext cx="2119505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861849" y="5066373"/>
              <a:ext cx="272094" cy="45719"/>
            </a:xfrm>
            <a:prstGeom prst="rect">
              <a:avLst/>
            </a:prstGeom>
            <a:solidFill>
              <a:srgbClr val="73A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787740" y="4999030"/>
            <a:ext cx="2165493" cy="1359884"/>
            <a:chOff x="938143" y="4634536"/>
            <a:chExt cx="2165493" cy="1359884"/>
          </a:xfrm>
        </p:grpSpPr>
        <p:sp>
          <p:nvSpPr>
            <p:cNvPr id="42" name="矩形 41"/>
            <p:cNvSpPr/>
            <p:nvPr/>
          </p:nvSpPr>
          <p:spPr>
            <a:xfrm>
              <a:off x="1226199" y="4634536"/>
              <a:ext cx="1877437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spc="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添加文本信息</a:t>
              </a:r>
              <a:endParaRPr lang="zh-CN" altLang="en-US" sz="1600" spc="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938143" y="5204075"/>
              <a:ext cx="2119505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181617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18161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861849" y="5066373"/>
              <a:ext cx="272094" cy="45719"/>
            </a:xfrm>
            <a:prstGeom prst="rect">
              <a:avLst/>
            </a:prstGeom>
            <a:solidFill>
              <a:srgbClr val="4D7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591678" y="450687"/>
            <a:ext cx="300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教学反思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271743" y="808614"/>
            <a:ext cx="1639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副标题信息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884817" y="1116391"/>
            <a:ext cx="352697" cy="45719"/>
          </a:xfrm>
          <a:prstGeom prst="rect">
            <a:avLst/>
          </a:prstGeom>
          <a:solidFill>
            <a:srgbClr val="73A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/>
          <p:cNvSpPr/>
          <p:nvPr/>
        </p:nvSpPr>
        <p:spPr>
          <a:xfrm>
            <a:off x="6578686" y="1764613"/>
            <a:ext cx="2771499" cy="4174946"/>
          </a:xfrm>
          <a:custGeom>
            <a:avLst/>
            <a:gdLst>
              <a:gd name="connsiteX0" fmla="*/ 0 w 2771499"/>
              <a:gd name="connsiteY0" fmla="*/ 0 h 4174946"/>
              <a:gd name="connsiteX1" fmla="*/ 719682 w 2771499"/>
              <a:gd name="connsiteY1" fmla="*/ 0 h 4174946"/>
              <a:gd name="connsiteX2" fmla="*/ 719682 w 2771499"/>
              <a:gd name="connsiteY2" fmla="*/ 53545 h 4174946"/>
              <a:gd name="connsiteX3" fmla="*/ 53545 w 2771499"/>
              <a:gd name="connsiteY3" fmla="*/ 53545 h 4174946"/>
              <a:gd name="connsiteX4" fmla="*/ 53545 w 2771499"/>
              <a:gd name="connsiteY4" fmla="*/ 4121401 h 4174946"/>
              <a:gd name="connsiteX5" fmla="*/ 2717954 w 2771499"/>
              <a:gd name="connsiteY5" fmla="*/ 4121401 h 4174946"/>
              <a:gd name="connsiteX6" fmla="*/ 2717954 w 2771499"/>
              <a:gd name="connsiteY6" fmla="*/ 2814067 h 4174946"/>
              <a:gd name="connsiteX7" fmla="*/ 2771499 w 2771499"/>
              <a:gd name="connsiteY7" fmla="*/ 2814067 h 4174946"/>
              <a:gd name="connsiteX8" fmla="*/ 2771499 w 2771499"/>
              <a:gd name="connsiteY8" fmla="*/ 4174946 h 4174946"/>
              <a:gd name="connsiteX9" fmla="*/ 0 w 2771499"/>
              <a:gd name="connsiteY9" fmla="*/ 4174946 h 417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71499" h="4174946">
                <a:moveTo>
                  <a:pt x="0" y="0"/>
                </a:moveTo>
                <a:lnTo>
                  <a:pt x="719682" y="0"/>
                </a:lnTo>
                <a:lnTo>
                  <a:pt x="719682" y="53545"/>
                </a:lnTo>
                <a:lnTo>
                  <a:pt x="53545" y="53545"/>
                </a:lnTo>
                <a:lnTo>
                  <a:pt x="53545" y="4121401"/>
                </a:lnTo>
                <a:lnTo>
                  <a:pt x="2717954" y="4121401"/>
                </a:lnTo>
                <a:lnTo>
                  <a:pt x="2717954" y="2814067"/>
                </a:lnTo>
                <a:lnTo>
                  <a:pt x="2771499" y="2814067"/>
                </a:lnTo>
                <a:lnTo>
                  <a:pt x="2771499" y="4174946"/>
                </a:lnTo>
                <a:lnTo>
                  <a:pt x="0" y="4174946"/>
                </a:lnTo>
                <a:close/>
              </a:path>
            </a:pathLst>
          </a:cu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" name="图片 4" descr="图片包含 鲜花, 植物, 餐桌&#10;&#10;已生成极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738"/>
            <a:ext cx="4031531" cy="6000262"/>
          </a:xfrm>
          <a:prstGeom prst="rect">
            <a:avLst/>
          </a:prstGeom>
        </p:spPr>
      </p:pic>
      <p:pic>
        <p:nvPicPr>
          <p:cNvPr id="23" name="图片 22" descr="图片包含 鲜花, 植物, 花束, 餐桌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135" y="857738"/>
            <a:ext cx="1676194" cy="2340539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7309475" y="2311049"/>
            <a:ext cx="32633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感谢</a:t>
            </a:r>
            <a:endParaRPr lang="en-US" altLang="zh-CN" sz="4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4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聆听</a:t>
            </a:r>
            <a:endParaRPr lang="zh-CN" altLang="en-US" sz="4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360443" y="3654332"/>
            <a:ext cx="2879441" cy="509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300" spc="100" dirty="0">
                <a:solidFill>
                  <a:srgbClr val="31353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下节课再见</a:t>
            </a:r>
            <a:endParaRPr lang="zh-CN" altLang="en-US" sz="2300" spc="100" dirty="0">
              <a:solidFill>
                <a:srgbClr val="31353D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421840" y="4187876"/>
            <a:ext cx="2647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SIMPLE DIURNAL FRESH WIND GENERAL-PURPOSE TEMPLATE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309475" y="1595376"/>
            <a:ext cx="153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NATURAL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348399" y="5110596"/>
            <a:ext cx="2073442" cy="493295"/>
          </a:xfrm>
          <a:prstGeom prst="rect">
            <a:avLst/>
          </a:prstGeom>
          <a:solidFill>
            <a:srgbClr val="CFE4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汇报人：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XXX</a:t>
            </a:r>
            <a:endParaRPr lang="en-US" alt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3253</Words>
  <Application>WPS 演示</Application>
  <PresentationFormat>宽屏</PresentationFormat>
  <Paragraphs>362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宋体</vt:lpstr>
      <vt:lpstr>Wingdings</vt:lpstr>
      <vt:lpstr>微软雅黑 Light</vt:lpstr>
      <vt:lpstr>Century Gothic</vt:lpstr>
      <vt:lpstr>方正报宋简体</vt:lpstr>
      <vt:lpstr>方正清刻本悦宋简体</vt:lpstr>
      <vt:lpstr>微软雅黑</vt:lpstr>
      <vt:lpstr>Calibri</vt:lpstr>
      <vt:lpstr>Arial Unicode MS</vt:lpstr>
      <vt:lpstr>Calibri Light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36</cp:revision>
  <dcterms:created xsi:type="dcterms:W3CDTF">2018-09-05T02:38:00Z</dcterms:created>
  <dcterms:modified xsi:type="dcterms:W3CDTF">2018-09-18T08:44:54Z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