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973" r:id="rId5"/>
    <p:sldId id="366" r:id="rId6"/>
    <p:sldId id="1009" r:id="rId7"/>
    <p:sldId id="260" r:id="rId8"/>
    <p:sldId id="988" r:id="rId9"/>
    <p:sldId id="399" r:id="rId10"/>
    <p:sldId id="1048" r:id="rId11"/>
    <p:sldId id="261" r:id="rId12"/>
    <p:sldId id="1019" r:id="rId13"/>
    <p:sldId id="382" r:id="rId14"/>
    <p:sldId id="1036" r:id="rId15"/>
    <p:sldId id="262" r:id="rId16"/>
    <p:sldId id="1037" r:id="rId17"/>
    <p:sldId id="991" r:id="rId18"/>
    <p:sldId id="999" r:id="rId19"/>
    <p:sldId id="1049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等线" panose="02010600030101010101" pitchFamily="2" charset="-122"/>
      <p:regular r:id="rId32"/>
      <p:bold r:id="rId33"/>
    </p:embeddedFont>
    <p:embeddedFont>
      <p:font typeface="方正清刻本悦宋简体" panose="02000000000000000000" pitchFamily="2" charset="-122"/>
      <p:regular r:id="rId34"/>
    </p:embeddedFont>
    <p:embeddedFont>
      <p:font typeface="汉仪特细等线简" panose="02010604000101010101" pitchFamily="2" charset="-122"/>
      <p:regular r:id="rId35"/>
    </p:embeddedFont>
    <p:embeddedFont>
      <p:font typeface="汉仪细等线简" panose="02010609000101010101" pitchFamily="49" charset="-122"/>
      <p:regular r:id="rId36"/>
    </p:embeddedFont>
    <p:embeddedFont>
      <p:font typeface="微软雅黑 Light" panose="020B0502040204020203" pitchFamily="34" charset="-122"/>
      <p:regular r:id="rId3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D0AE"/>
    <a:srgbClr val="F7D8A5"/>
    <a:srgbClr val="B53D46"/>
    <a:srgbClr val="FCF8C7"/>
    <a:srgbClr val="F3CBA6"/>
    <a:srgbClr val="FFFB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0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CB9AB-C517-48DD-B229-7784FA9F21AE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04B55-2DF1-4AD7-8EF5-B2240570BE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765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22BE2-93FC-4B02-90C9-42D8A5B87C1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216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C2893-9345-4346-A378-B3887662870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51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C2893-9345-4346-A378-B3887662870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910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8B5C19D-E99E-4173-AF66-65D1473AEE04}"/>
              </a:ext>
            </a:extLst>
          </p:cNvPr>
          <p:cNvGrpSpPr/>
          <p:nvPr userDrawn="1"/>
        </p:nvGrpSpPr>
        <p:grpSpPr>
          <a:xfrm>
            <a:off x="90616" y="92869"/>
            <a:ext cx="12010768" cy="6662158"/>
            <a:chOff x="90616" y="92869"/>
            <a:chExt cx="12010768" cy="666215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B0DAD32-884B-46EF-AC3D-E4EF589DDE40}"/>
                </a:ext>
              </a:extLst>
            </p:cNvPr>
            <p:cNvSpPr/>
            <p:nvPr/>
          </p:nvSpPr>
          <p:spPr>
            <a:xfrm>
              <a:off x="90616" y="92869"/>
              <a:ext cx="12010768" cy="6662158"/>
            </a:xfrm>
            <a:prstGeom prst="rect">
              <a:avLst/>
            </a:prstGeom>
            <a:noFill/>
            <a:ln w="28575">
              <a:solidFill>
                <a:srgbClr val="B53D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1FECF21-5696-4B88-8304-19DD84FBD6C1}"/>
                </a:ext>
              </a:extLst>
            </p:cNvPr>
            <p:cNvSpPr/>
            <p:nvPr/>
          </p:nvSpPr>
          <p:spPr>
            <a:xfrm>
              <a:off x="152656" y="148218"/>
              <a:ext cx="11877419" cy="6552000"/>
            </a:xfrm>
            <a:prstGeom prst="rect">
              <a:avLst/>
            </a:prstGeom>
            <a:noFill/>
            <a:ln w="9525">
              <a:solidFill>
                <a:srgbClr val="B53D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020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鲜花, 植物, 白色&#10;&#10;已生成极高可信度的说明">
            <a:extLst>
              <a:ext uri="{FF2B5EF4-FFF2-40B4-BE49-F238E27FC236}">
                <a16:creationId xmlns:a16="http://schemas.microsoft.com/office/drawing/2014/main" id="{15708470-3B11-4CFE-8FC5-66EE4A168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65556" flipH="1">
            <a:off x="7879343" y="471090"/>
            <a:ext cx="5418074" cy="4067167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3186670C-87C1-4193-8644-25B77FD86757}"/>
              </a:ext>
            </a:extLst>
          </p:cNvPr>
          <p:cNvGrpSpPr/>
          <p:nvPr/>
        </p:nvGrpSpPr>
        <p:grpSpPr>
          <a:xfrm>
            <a:off x="7026562" y="3825551"/>
            <a:ext cx="764382" cy="142490"/>
            <a:chOff x="8136731" y="3093244"/>
            <a:chExt cx="2529272" cy="471488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EA51E0EA-E5DA-4CDA-9507-D99A05AA11B4}"/>
                </a:ext>
              </a:extLst>
            </p:cNvPr>
            <p:cNvSpPr/>
            <p:nvPr/>
          </p:nvSpPr>
          <p:spPr>
            <a:xfrm>
              <a:off x="8136731" y="3093244"/>
              <a:ext cx="471488" cy="471488"/>
            </a:xfrm>
            <a:prstGeom prst="ellipse">
              <a:avLst/>
            </a:prstGeom>
            <a:solidFill>
              <a:srgbClr val="C7D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132ECA2-AF2E-45E6-A911-D58928E30554}"/>
                </a:ext>
              </a:extLst>
            </p:cNvPr>
            <p:cNvSpPr/>
            <p:nvPr/>
          </p:nvSpPr>
          <p:spPr>
            <a:xfrm>
              <a:off x="8822659" y="3093244"/>
              <a:ext cx="471488" cy="471488"/>
            </a:xfrm>
            <a:prstGeom prst="ellipse">
              <a:avLst/>
            </a:prstGeom>
            <a:solidFill>
              <a:srgbClr val="F7D8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E8EB8B3-C333-4065-9920-EABBEFEA6DFC}"/>
                </a:ext>
              </a:extLst>
            </p:cNvPr>
            <p:cNvSpPr/>
            <p:nvPr/>
          </p:nvSpPr>
          <p:spPr>
            <a:xfrm>
              <a:off x="9508587" y="3093244"/>
              <a:ext cx="471488" cy="471488"/>
            </a:xfrm>
            <a:prstGeom prst="ellipse">
              <a:avLst/>
            </a:prstGeom>
            <a:solidFill>
              <a:srgbClr val="F3CB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A5EE6AF7-5C2A-47E2-AA64-7771828FE2F4}"/>
                </a:ext>
              </a:extLst>
            </p:cNvPr>
            <p:cNvSpPr/>
            <p:nvPr/>
          </p:nvSpPr>
          <p:spPr>
            <a:xfrm>
              <a:off x="10194515" y="3093244"/>
              <a:ext cx="471488" cy="471488"/>
            </a:xfrm>
            <a:prstGeom prst="ellipse">
              <a:avLst/>
            </a:prstGeom>
            <a:solidFill>
              <a:srgbClr val="FCF8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 descr="图片包含 植物&#10;&#10;已生成高可信度的说明">
            <a:extLst>
              <a:ext uri="{FF2B5EF4-FFF2-40B4-BE49-F238E27FC236}">
                <a16:creationId xmlns:a16="http://schemas.microsoft.com/office/drawing/2014/main" id="{49C5578E-26CA-4118-9CE2-6B140E4A8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37" y="2757488"/>
            <a:ext cx="3536746" cy="4746119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CEC750D5-AB43-4F1C-A10B-496D3BD07B55}"/>
              </a:ext>
            </a:extLst>
          </p:cNvPr>
          <p:cNvSpPr txBox="1"/>
          <p:nvPr/>
        </p:nvSpPr>
        <p:spPr>
          <a:xfrm>
            <a:off x="6775281" y="1479810"/>
            <a:ext cx="1015663" cy="23457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dirty="0">
                <a:solidFill>
                  <a:srgbClr val="B53D46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小清新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9C11ACA-18EC-42BA-8D67-216AFD0F1F80}"/>
              </a:ext>
            </a:extLst>
          </p:cNvPr>
          <p:cNvSpPr/>
          <p:nvPr/>
        </p:nvSpPr>
        <p:spPr>
          <a:xfrm rot="5400000">
            <a:off x="6755326" y="2421527"/>
            <a:ext cx="229893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SIMPLE DIURNAL FRESH WIND GENERAL-PURPOSE TEMPLATE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635BA1E7-9CC3-454D-8A20-ACF215911238}"/>
              </a:ext>
            </a:extLst>
          </p:cNvPr>
          <p:cNvCxnSpPr>
            <a:cxnSpLocks/>
          </p:cNvCxnSpPr>
          <p:nvPr/>
        </p:nvCxnSpPr>
        <p:spPr>
          <a:xfrm>
            <a:off x="5580901" y="1514478"/>
            <a:ext cx="0" cy="407993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098108F0-C03A-4754-8968-9781034E62F6}"/>
              </a:ext>
            </a:extLst>
          </p:cNvPr>
          <p:cNvSpPr txBox="1"/>
          <p:nvPr/>
        </p:nvSpPr>
        <p:spPr>
          <a:xfrm>
            <a:off x="5546268" y="1514478"/>
            <a:ext cx="553998" cy="43151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简约日系教育教学通用模板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B9AA913-FEE4-4F19-B167-994F9A4AEAE4}"/>
              </a:ext>
            </a:extLst>
          </p:cNvPr>
          <p:cNvSpPr/>
          <p:nvPr/>
        </p:nvSpPr>
        <p:spPr>
          <a:xfrm>
            <a:off x="4770671" y="1514478"/>
            <a:ext cx="775597" cy="407993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我要那下午的暖阳，和一丝风 </a:t>
            </a:r>
          </a:p>
          <a:p>
            <a:pPr>
              <a:lnSpc>
                <a:spcPct val="120000"/>
              </a:lnSpc>
            </a:pPr>
            <a:r>
              <a:rPr lang="zh-CN" altLang="en-US" sz="16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吹皱水面，吹起枝条 </a:t>
            </a:r>
          </a:p>
        </p:txBody>
      </p:sp>
    </p:spTree>
    <p:extLst>
      <p:ext uri="{BB962C8B-B14F-4D97-AF65-F5344CB8AC3E}">
        <p14:creationId xmlns:p14="http://schemas.microsoft.com/office/powerpoint/2010/main" val="3110514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植物, 鲜花&#10;&#10;已生成极高可信度的说明">
            <a:extLst>
              <a:ext uri="{FF2B5EF4-FFF2-40B4-BE49-F238E27FC236}">
                <a16:creationId xmlns:a16="http://schemas.microsoft.com/office/drawing/2014/main" id="{735F3378-8885-45E4-87AC-A179CD144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919" y="100013"/>
            <a:ext cx="457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86A4CD5-98E9-49C4-BC2A-3B13D507C3C5}"/>
              </a:ext>
            </a:extLst>
          </p:cNvPr>
          <p:cNvSpPr txBox="1"/>
          <p:nvPr/>
        </p:nvSpPr>
        <p:spPr>
          <a:xfrm>
            <a:off x="8349314" y="2680213"/>
            <a:ext cx="690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87786A"/>
                </a:solidFill>
                <a:latin typeface="方正报宋简体" panose="03000509000000000000" pitchFamily="65" charset="-122"/>
                <a:ea typeface="方正报宋简体" panose="03000509000000000000" pitchFamily="65" charset="-122"/>
              </a:defRPr>
            </a:lvl1pPr>
          </a:lstStyle>
          <a:p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9579C06-83EF-4DAF-BAD5-B209B0F5511D}"/>
              </a:ext>
            </a:extLst>
          </p:cNvPr>
          <p:cNvSpPr txBox="1"/>
          <p:nvPr/>
        </p:nvSpPr>
        <p:spPr>
          <a:xfrm>
            <a:off x="8436972" y="3429000"/>
            <a:ext cx="1009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87786A"/>
                </a:solidFill>
                <a:latin typeface="方正报宋简体" panose="03000509000000000000" pitchFamily="65" charset="-122"/>
                <a:ea typeface="方正报宋简体" panose="03000509000000000000" pitchFamily="65" charset="-122"/>
              </a:defRPr>
            </a:lvl1pPr>
          </a:lstStyle>
          <a:p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录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A17F82D-9747-4F10-B36D-B0619423BD11}"/>
              </a:ext>
            </a:extLst>
          </p:cNvPr>
          <p:cNvSpPr/>
          <p:nvPr/>
        </p:nvSpPr>
        <p:spPr>
          <a:xfrm>
            <a:off x="9229976" y="3341594"/>
            <a:ext cx="174811" cy="174811"/>
          </a:xfrm>
          <a:prstGeom prst="ellipse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AD8FFB-6948-46B5-BC93-8BE3798037BB}"/>
              </a:ext>
            </a:extLst>
          </p:cNvPr>
          <p:cNvSpPr txBox="1"/>
          <p:nvPr/>
        </p:nvSpPr>
        <p:spPr>
          <a:xfrm>
            <a:off x="1974126" y="1607880"/>
            <a:ext cx="142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教学分析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0A6DCE3-E625-4E1A-B726-06A1A94C8C50}"/>
              </a:ext>
            </a:extLst>
          </p:cNvPr>
          <p:cNvSpPr/>
          <p:nvPr/>
        </p:nvSpPr>
        <p:spPr>
          <a:xfrm>
            <a:off x="1974126" y="2062280"/>
            <a:ext cx="3347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1A0DE06-77FC-4506-8ECE-28389B43D849}"/>
              </a:ext>
            </a:extLst>
          </p:cNvPr>
          <p:cNvSpPr txBox="1"/>
          <p:nvPr/>
        </p:nvSpPr>
        <p:spPr>
          <a:xfrm>
            <a:off x="1974126" y="2676201"/>
            <a:ext cx="142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87786A"/>
                </a:solidFill>
                <a:latin typeface="方正报宋简体" panose="03000509000000000000" pitchFamily="65" charset="-122"/>
                <a:ea typeface="方正报宋简体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教学设计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9A7AD29-5DE5-4218-823F-28A298F10F8D}"/>
              </a:ext>
            </a:extLst>
          </p:cNvPr>
          <p:cNvSpPr/>
          <p:nvPr/>
        </p:nvSpPr>
        <p:spPr>
          <a:xfrm>
            <a:off x="1974126" y="3112833"/>
            <a:ext cx="3347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A1FF607-A517-452F-AE03-E9F23ED38BE5}"/>
              </a:ext>
            </a:extLst>
          </p:cNvPr>
          <p:cNvSpPr txBox="1"/>
          <p:nvPr/>
        </p:nvSpPr>
        <p:spPr>
          <a:xfrm>
            <a:off x="1974126" y="3764534"/>
            <a:ext cx="142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87786A"/>
                </a:solidFill>
                <a:latin typeface="方正报宋简体" panose="03000509000000000000" pitchFamily="65" charset="-122"/>
                <a:ea typeface="方正报宋简体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教学过程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CB2B644-8A24-49A3-8B3C-E96B75F080F6}"/>
              </a:ext>
            </a:extLst>
          </p:cNvPr>
          <p:cNvSpPr/>
          <p:nvPr/>
        </p:nvSpPr>
        <p:spPr>
          <a:xfrm>
            <a:off x="1974126" y="4187903"/>
            <a:ext cx="3347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7915FE3-577C-48F3-AFC8-87BA9B5F142F}"/>
              </a:ext>
            </a:extLst>
          </p:cNvPr>
          <p:cNvSpPr txBox="1"/>
          <p:nvPr/>
        </p:nvSpPr>
        <p:spPr>
          <a:xfrm>
            <a:off x="1974126" y="4893577"/>
            <a:ext cx="142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87786A"/>
                </a:solidFill>
                <a:latin typeface="方正报宋简体" panose="03000509000000000000" pitchFamily="65" charset="-122"/>
                <a:ea typeface="方正报宋简体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教学反思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BB3939B-FFE1-461B-A501-290C7941A4C0}"/>
              </a:ext>
            </a:extLst>
          </p:cNvPr>
          <p:cNvSpPr/>
          <p:nvPr/>
        </p:nvSpPr>
        <p:spPr>
          <a:xfrm>
            <a:off x="1974126" y="5324211"/>
            <a:ext cx="3347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4BECC4F9-C1F1-4487-A95A-578E55855E2B}"/>
              </a:ext>
            </a:extLst>
          </p:cNvPr>
          <p:cNvSpPr/>
          <p:nvPr/>
        </p:nvSpPr>
        <p:spPr>
          <a:xfrm>
            <a:off x="1258747" y="1682380"/>
            <a:ext cx="617434" cy="617434"/>
          </a:xfrm>
          <a:prstGeom prst="ellipse">
            <a:avLst/>
          </a:prstGeom>
          <a:solidFill>
            <a:srgbClr val="C7D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B53D46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1</a:t>
            </a:r>
            <a:endParaRPr lang="zh-CN" altLang="en-US" sz="2000" dirty="0">
              <a:solidFill>
                <a:srgbClr val="B53D46"/>
              </a:solidFill>
              <a:latin typeface="汉仪细等线简" panose="02010609000101010101" pitchFamily="49" charset="-122"/>
              <a:ea typeface="汉仪细等线简" panose="02010609000101010101" pitchFamily="49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DA80B860-596A-4D08-93AD-1D8119A1A265}"/>
              </a:ext>
            </a:extLst>
          </p:cNvPr>
          <p:cNvSpPr/>
          <p:nvPr/>
        </p:nvSpPr>
        <p:spPr>
          <a:xfrm>
            <a:off x="1258747" y="2778781"/>
            <a:ext cx="617434" cy="617434"/>
          </a:xfrm>
          <a:prstGeom prst="ellipse">
            <a:avLst/>
          </a:prstGeom>
          <a:solidFill>
            <a:srgbClr val="F3C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B53D46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2</a:t>
            </a:r>
            <a:endParaRPr lang="zh-CN" altLang="en-US" sz="2000" dirty="0">
              <a:solidFill>
                <a:srgbClr val="B53D46"/>
              </a:solidFill>
              <a:latin typeface="汉仪细等线简" panose="02010609000101010101" pitchFamily="49" charset="-122"/>
              <a:ea typeface="汉仪细等线简" panose="02010609000101010101" pitchFamily="49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9D54BE3B-605B-482D-9E51-793E3A3AFA6A}"/>
              </a:ext>
            </a:extLst>
          </p:cNvPr>
          <p:cNvSpPr/>
          <p:nvPr/>
        </p:nvSpPr>
        <p:spPr>
          <a:xfrm>
            <a:off x="1258747" y="3875182"/>
            <a:ext cx="617434" cy="617434"/>
          </a:xfrm>
          <a:prstGeom prst="ellipse">
            <a:avLst/>
          </a:prstGeom>
          <a:solidFill>
            <a:srgbClr val="FCF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B53D46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3</a:t>
            </a:r>
            <a:endParaRPr lang="zh-CN" altLang="en-US" sz="2000" dirty="0">
              <a:solidFill>
                <a:srgbClr val="B53D46"/>
              </a:solidFill>
              <a:latin typeface="汉仪细等线简" panose="02010609000101010101" pitchFamily="49" charset="-122"/>
              <a:ea typeface="汉仪细等线简" panose="02010609000101010101" pitchFamily="49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C0FE52FB-2C04-475D-B129-845DC46FE2CE}"/>
              </a:ext>
            </a:extLst>
          </p:cNvPr>
          <p:cNvSpPr/>
          <p:nvPr/>
        </p:nvSpPr>
        <p:spPr>
          <a:xfrm>
            <a:off x="1258747" y="4971583"/>
            <a:ext cx="617434" cy="617434"/>
          </a:xfrm>
          <a:prstGeom prst="ellipse">
            <a:avLst/>
          </a:pr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B53D46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4</a:t>
            </a:r>
            <a:endParaRPr lang="zh-CN" altLang="en-US" sz="2000" dirty="0">
              <a:solidFill>
                <a:srgbClr val="B53D46"/>
              </a:solidFill>
              <a:latin typeface="汉仪细等线简" panose="02010609000101010101" pitchFamily="49" charset="-122"/>
              <a:ea typeface="汉仪细等线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94050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FF9A800-E833-45E4-9F58-C0DFDBDDEC9C}"/>
              </a:ext>
            </a:extLst>
          </p:cNvPr>
          <p:cNvSpPr txBox="1"/>
          <p:nvPr/>
        </p:nvSpPr>
        <p:spPr>
          <a:xfrm>
            <a:off x="4783858" y="2364284"/>
            <a:ext cx="3008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教学分析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552ABD2-1787-42FE-B101-66A8A9A4FF40}"/>
              </a:ext>
            </a:extLst>
          </p:cNvPr>
          <p:cNvSpPr/>
          <p:nvPr/>
        </p:nvSpPr>
        <p:spPr>
          <a:xfrm>
            <a:off x="3213096" y="3289711"/>
            <a:ext cx="549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29BF028-40F6-4332-BEDD-C72561E2CD2B}"/>
              </a:ext>
            </a:extLst>
          </p:cNvPr>
          <p:cNvSpPr/>
          <p:nvPr/>
        </p:nvSpPr>
        <p:spPr>
          <a:xfrm>
            <a:off x="2730679" y="3784251"/>
            <a:ext cx="6277590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F5D1FD6-68EF-40FA-9267-F0F388029E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9694" y="1832806"/>
            <a:ext cx="4144801" cy="306169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248C282-13B0-42E6-B00B-C7DD69E3EB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114" y="1832806"/>
            <a:ext cx="4144801" cy="306169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FB158EC-A87F-4883-991C-4B4A8E2FDA23}"/>
              </a:ext>
            </a:extLst>
          </p:cNvPr>
          <p:cNvSpPr txBox="1"/>
          <p:nvPr/>
        </p:nvSpPr>
        <p:spPr>
          <a:xfrm>
            <a:off x="5661660" y="1594843"/>
            <a:ext cx="868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C7D0AE"/>
                </a:solidFill>
                <a:latin typeface="Century Gothic" panose="020B0502020202020204" pitchFamily="34" charset="0"/>
              </a:rPr>
              <a:t>01.</a:t>
            </a:r>
            <a:endParaRPr lang="zh-CN" altLang="en-US" sz="4400" b="1" dirty="0">
              <a:solidFill>
                <a:srgbClr val="C7D0A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0691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6EE3BC48-D45F-4019-A29C-796989C3DC8B}"/>
              </a:ext>
            </a:extLst>
          </p:cNvPr>
          <p:cNvSpPr/>
          <p:nvPr/>
        </p:nvSpPr>
        <p:spPr>
          <a:xfrm>
            <a:off x="2144062" y="5725531"/>
            <a:ext cx="8722764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CE8AA0A-1214-41AD-88B9-D061148BEE07}"/>
              </a:ext>
            </a:extLst>
          </p:cNvPr>
          <p:cNvSpPr/>
          <p:nvPr/>
        </p:nvSpPr>
        <p:spPr>
          <a:xfrm>
            <a:off x="1008797" y="1901416"/>
            <a:ext cx="5020528" cy="3442110"/>
          </a:xfrm>
          <a:prstGeom prst="rect">
            <a:avLst/>
          </a:prstGeom>
          <a:solidFill>
            <a:srgbClr val="C7D0A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0992100-D17F-4D2F-9AAE-61F67A73E605}"/>
              </a:ext>
            </a:extLst>
          </p:cNvPr>
          <p:cNvSpPr/>
          <p:nvPr/>
        </p:nvSpPr>
        <p:spPr>
          <a:xfrm>
            <a:off x="6029325" y="1901415"/>
            <a:ext cx="5271103" cy="3442111"/>
          </a:xfrm>
          <a:prstGeom prst="rect">
            <a:avLst/>
          </a:prstGeom>
          <a:solidFill>
            <a:srgbClr val="C7D0A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314" name="Picture 2" descr="http://img.hb.aicdn.com/c3ef25aa8485cca200b1dd2a468064cb00b38789ead0-MZLegh">
            <a:extLst>
              <a:ext uri="{FF2B5EF4-FFF2-40B4-BE49-F238E27FC236}">
                <a16:creationId xmlns:a16="http://schemas.microsoft.com/office/drawing/2014/main" id="{9AD413BF-C8B9-44F6-AA10-43533C064D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" b="7594"/>
          <a:stretch/>
        </p:blipFill>
        <p:spPr bwMode="auto">
          <a:xfrm>
            <a:off x="3812858" y="2348651"/>
            <a:ext cx="4564934" cy="2547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51F356B3-5C4F-433F-A974-3E338FB9A7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5"/>
          <a:stretch/>
        </p:blipFill>
        <p:spPr>
          <a:xfrm>
            <a:off x="8599132" y="2668871"/>
            <a:ext cx="3592868" cy="2015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316" name="Picture 4" descr="http://img.hb.aicdn.com/7f45fb75d5bdeb166844677fabe348a362e081ea79e0d-0Xb07O">
            <a:extLst>
              <a:ext uri="{FF2B5EF4-FFF2-40B4-BE49-F238E27FC236}">
                <a16:creationId xmlns:a16="http://schemas.microsoft.com/office/drawing/2014/main" id="{06EA7F02-12B0-4B9E-A30F-C8F66F883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8" b="8852"/>
          <a:stretch/>
        </p:blipFill>
        <p:spPr bwMode="auto">
          <a:xfrm>
            <a:off x="0" y="2614735"/>
            <a:ext cx="3592868" cy="2015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8638A2A8-0007-49E3-83F6-7F3144484844}"/>
              </a:ext>
            </a:extLst>
          </p:cNvPr>
          <p:cNvGrpSpPr/>
          <p:nvPr/>
        </p:nvGrpSpPr>
        <p:grpSpPr>
          <a:xfrm>
            <a:off x="4611985" y="105245"/>
            <a:ext cx="3239490" cy="916638"/>
            <a:chOff x="4611985" y="105245"/>
            <a:chExt cx="3239490" cy="916638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608C4E8F-AF99-449A-B7AC-65561FBDCF2D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D401E7F-DB40-4131-8469-D55E4D2151B9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教学分析</a:t>
                </a: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132D5B9B-9B46-4DC8-B61B-BB2510EA2A7D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4" name="图片 3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DC716549-2332-45F0-A941-58125A73C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02092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>
            <a:extLst>
              <a:ext uri="{FF2B5EF4-FFF2-40B4-BE49-F238E27FC236}">
                <a16:creationId xmlns:a16="http://schemas.microsoft.com/office/drawing/2014/main" id="{7C16BF23-95BA-4E56-8D00-574A8B5839B4}"/>
              </a:ext>
            </a:extLst>
          </p:cNvPr>
          <p:cNvSpPr/>
          <p:nvPr/>
        </p:nvSpPr>
        <p:spPr>
          <a:xfrm>
            <a:off x="881948" y="2564677"/>
            <a:ext cx="3118993" cy="3118993"/>
          </a:xfrm>
          <a:prstGeom prst="ellipse">
            <a:avLst/>
          </a:prstGeom>
          <a:solidFill>
            <a:srgbClr val="C7D0A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89AC259-84A6-4A78-A04E-CA5E9B1EAD48}"/>
              </a:ext>
            </a:extLst>
          </p:cNvPr>
          <p:cNvSpPr/>
          <p:nvPr/>
        </p:nvSpPr>
        <p:spPr>
          <a:xfrm>
            <a:off x="3278341" y="2366168"/>
            <a:ext cx="2071947" cy="2071946"/>
          </a:xfrm>
          <a:prstGeom prst="ellipse">
            <a:avLst/>
          </a:pr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72E4358-DD12-48C5-85F6-6165AF2289BA}"/>
              </a:ext>
            </a:extLst>
          </p:cNvPr>
          <p:cNvSpPr/>
          <p:nvPr/>
        </p:nvSpPr>
        <p:spPr>
          <a:xfrm>
            <a:off x="4863403" y="1509724"/>
            <a:ext cx="2614449" cy="2614449"/>
          </a:xfrm>
          <a:prstGeom prst="ellipse">
            <a:avLst/>
          </a:prstGeom>
          <a:solidFill>
            <a:srgbClr val="FCF8C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5422FFA-8E06-4A46-B1B6-14A32B659424}"/>
              </a:ext>
            </a:extLst>
          </p:cNvPr>
          <p:cNvSpPr/>
          <p:nvPr/>
        </p:nvSpPr>
        <p:spPr>
          <a:xfrm>
            <a:off x="6589869" y="2851684"/>
            <a:ext cx="3118992" cy="3118992"/>
          </a:xfrm>
          <a:prstGeom prst="ellipse">
            <a:avLst/>
          </a:prstGeom>
          <a:solidFill>
            <a:srgbClr val="C7D0A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AF03B36C-0E15-4A9D-9ED4-4C3301785A54}"/>
              </a:ext>
            </a:extLst>
          </p:cNvPr>
          <p:cNvSpPr/>
          <p:nvPr/>
        </p:nvSpPr>
        <p:spPr>
          <a:xfrm>
            <a:off x="9062914" y="1621759"/>
            <a:ext cx="2563234" cy="2563234"/>
          </a:xfrm>
          <a:prstGeom prst="ellipse">
            <a:avLst/>
          </a:prstGeom>
          <a:solidFill>
            <a:srgbClr val="F3CBA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1C5DB165-4CEA-4904-88E9-CECEF419CBA8}"/>
              </a:ext>
            </a:extLst>
          </p:cNvPr>
          <p:cNvSpPr/>
          <p:nvPr/>
        </p:nvSpPr>
        <p:spPr>
          <a:xfrm>
            <a:off x="958804" y="2222586"/>
            <a:ext cx="418947" cy="418947"/>
          </a:xfrm>
          <a:prstGeom prst="ellipse">
            <a:avLst/>
          </a:prstGeom>
          <a:solidFill>
            <a:srgbClr val="C7D0A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7DD437CC-1066-488C-BFE2-AFCBAAEB06B9}"/>
              </a:ext>
            </a:extLst>
          </p:cNvPr>
          <p:cNvSpPr/>
          <p:nvPr/>
        </p:nvSpPr>
        <p:spPr>
          <a:xfrm>
            <a:off x="946240" y="5606814"/>
            <a:ext cx="495803" cy="495803"/>
          </a:xfrm>
          <a:prstGeom prst="ellipse">
            <a:avLst/>
          </a:prstGeom>
          <a:solidFill>
            <a:srgbClr val="C7D0A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0359D2F-63F3-4C9E-A1CD-261718602DBA}"/>
              </a:ext>
            </a:extLst>
          </p:cNvPr>
          <p:cNvSpPr/>
          <p:nvPr/>
        </p:nvSpPr>
        <p:spPr>
          <a:xfrm>
            <a:off x="3749409" y="5161284"/>
            <a:ext cx="266547" cy="266547"/>
          </a:xfrm>
          <a:prstGeom prst="ellipse">
            <a:avLst/>
          </a:pr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6543C2AB-323E-464D-A8B6-C161FB75895F}"/>
              </a:ext>
            </a:extLst>
          </p:cNvPr>
          <p:cNvSpPr/>
          <p:nvPr/>
        </p:nvSpPr>
        <p:spPr>
          <a:xfrm>
            <a:off x="4788201" y="4347541"/>
            <a:ext cx="475567" cy="475567"/>
          </a:xfrm>
          <a:prstGeom prst="ellipse">
            <a:avLst/>
          </a:pr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0C40DA32-866F-4308-B48F-88C14D51ECF6}"/>
              </a:ext>
            </a:extLst>
          </p:cNvPr>
          <p:cNvSpPr/>
          <p:nvPr/>
        </p:nvSpPr>
        <p:spPr>
          <a:xfrm>
            <a:off x="3681220" y="2128384"/>
            <a:ext cx="475567" cy="475567"/>
          </a:xfrm>
          <a:prstGeom prst="ellipse">
            <a:avLst/>
          </a:prstGeom>
          <a:solidFill>
            <a:srgbClr val="F3CBA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3068E958-6E2F-40FE-AAB2-8CE5D1AEA362}"/>
              </a:ext>
            </a:extLst>
          </p:cNvPr>
          <p:cNvSpPr/>
          <p:nvPr/>
        </p:nvSpPr>
        <p:spPr>
          <a:xfrm>
            <a:off x="7002285" y="1652817"/>
            <a:ext cx="475567" cy="475567"/>
          </a:xfrm>
          <a:prstGeom prst="ellipse">
            <a:avLst/>
          </a:prstGeom>
          <a:solidFill>
            <a:srgbClr val="FCF8C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679CFACD-22CB-4EF9-844A-666D6F747AA0}"/>
              </a:ext>
            </a:extLst>
          </p:cNvPr>
          <p:cNvSpPr/>
          <p:nvPr/>
        </p:nvSpPr>
        <p:spPr>
          <a:xfrm>
            <a:off x="6418123" y="5332451"/>
            <a:ext cx="313462" cy="313462"/>
          </a:xfrm>
          <a:prstGeom prst="ellipse">
            <a:avLst/>
          </a:pr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F74661EC-F8CB-4CBF-83EA-4B644FD4FC6B}"/>
              </a:ext>
            </a:extLst>
          </p:cNvPr>
          <p:cNvSpPr/>
          <p:nvPr/>
        </p:nvSpPr>
        <p:spPr>
          <a:xfrm>
            <a:off x="9794972" y="4737473"/>
            <a:ext cx="171269" cy="171269"/>
          </a:xfrm>
          <a:prstGeom prst="ellipse">
            <a:avLst/>
          </a:prstGeom>
          <a:solidFill>
            <a:srgbClr val="C7D0A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484E27A8-80AC-4437-8F73-76C4787972E2}"/>
              </a:ext>
            </a:extLst>
          </p:cNvPr>
          <p:cNvSpPr/>
          <p:nvPr/>
        </p:nvSpPr>
        <p:spPr>
          <a:xfrm>
            <a:off x="11303128" y="3385107"/>
            <a:ext cx="455368" cy="455368"/>
          </a:xfrm>
          <a:prstGeom prst="ellipse">
            <a:avLst/>
          </a:prstGeom>
          <a:solidFill>
            <a:srgbClr val="F3CBA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arget_60481">
            <a:extLst>
              <a:ext uri="{FF2B5EF4-FFF2-40B4-BE49-F238E27FC236}">
                <a16:creationId xmlns:a16="http://schemas.microsoft.com/office/drawing/2014/main" id="{69EF876C-9EF4-4FD6-ACCB-16C62FFDA204}"/>
              </a:ext>
            </a:extLst>
          </p:cNvPr>
          <p:cNvSpPr>
            <a:spLocks noChangeAspect="1"/>
          </p:cNvSpPr>
          <p:nvPr/>
        </p:nvSpPr>
        <p:spPr bwMode="auto">
          <a:xfrm>
            <a:off x="2219995" y="3408374"/>
            <a:ext cx="458081" cy="400979"/>
          </a:xfrm>
          <a:custGeom>
            <a:avLst/>
            <a:gdLst>
              <a:gd name="T0" fmla="*/ 215 w 406"/>
              <a:gd name="T1" fmla="*/ 162 h 356"/>
              <a:gd name="T2" fmla="*/ 157 w 406"/>
              <a:gd name="T3" fmla="*/ 102 h 356"/>
              <a:gd name="T4" fmla="*/ 19 w 406"/>
              <a:gd name="T5" fmla="*/ 242 h 356"/>
              <a:gd name="T6" fmla="*/ 0 w 406"/>
              <a:gd name="T7" fmla="*/ 224 h 356"/>
              <a:gd name="T8" fmla="*/ 157 w 406"/>
              <a:gd name="T9" fmla="*/ 64 h 356"/>
              <a:gd name="T10" fmla="*/ 216 w 406"/>
              <a:gd name="T11" fmla="*/ 124 h 356"/>
              <a:gd name="T12" fmla="*/ 315 w 406"/>
              <a:gd name="T13" fmla="*/ 28 h 356"/>
              <a:gd name="T14" fmla="*/ 287 w 406"/>
              <a:gd name="T15" fmla="*/ 0 h 356"/>
              <a:gd name="T16" fmla="*/ 362 w 406"/>
              <a:gd name="T17" fmla="*/ 0 h 356"/>
              <a:gd name="T18" fmla="*/ 362 w 406"/>
              <a:gd name="T19" fmla="*/ 74 h 356"/>
              <a:gd name="T20" fmla="*/ 334 w 406"/>
              <a:gd name="T21" fmla="*/ 47 h 356"/>
              <a:gd name="T22" fmla="*/ 215 w 406"/>
              <a:gd name="T23" fmla="*/ 162 h 356"/>
              <a:gd name="T24" fmla="*/ 66 w 406"/>
              <a:gd name="T25" fmla="*/ 356 h 356"/>
              <a:gd name="T26" fmla="*/ 156 w 406"/>
              <a:gd name="T27" fmla="*/ 356 h 356"/>
              <a:gd name="T28" fmla="*/ 156 w 406"/>
              <a:gd name="T29" fmla="*/ 230 h 356"/>
              <a:gd name="T30" fmla="*/ 66 w 406"/>
              <a:gd name="T31" fmla="*/ 230 h 356"/>
              <a:gd name="T32" fmla="*/ 66 w 406"/>
              <a:gd name="T33" fmla="*/ 356 h 356"/>
              <a:gd name="T34" fmla="*/ 191 w 406"/>
              <a:gd name="T35" fmla="*/ 356 h 356"/>
              <a:gd name="T36" fmla="*/ 281 w 406"/>
              <a:gd name="T37" fmla="*/ 356 h 356"/>
              <a:gd name="T38" fmla="*/ 281 w 406"/>
              <a:gd name="T39" fmla="*/ 190 h 356"/>
              <a:gd name="T40" fmla="*/ 191 w 406"/>
              <a:gd name="T41" fmla="*/ 190 h 356"/>
              <a:gd name="T42" fmla="*/ 191 w 406"/>
              <a:gd name="T43" fmla="*/ 356 h 356"/>
              <a:gd name="T44" fmla="*/ 316 w 406"/>
              <a:gd name="T45" fmla="*/ 106 h 356"/>
              <a:gd name="T46" fmla="*/ 316 w 406"/>
              <a:gd name="T47" fmla="*/ 356 h 356"/>
              <a:gd name="T48" fmla="*/ 406 w 406"/>
              <a:gd name="T49" fmla="*/ 356 h 356"/>
              <a:gd name="T50" fmla="*/ 406 w 406"/>
              <a:gd name="T51" fmla="*/ 106 h 356"/>
              <a:gd name="T52" fmla="*/ 316 w 406"/>
              <a:gd name="T53" fmla="*/ 10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6" h="356">
                <a:moveTo>
                  <a:pt x="215" y="162"/>
                </a:moveTo>
                <a:lnTo>
                  <a:pt x="157" y="102"/>
                </a:lnTo>
                <a:lnTo>
                  <a:pt x="19" y="242"/>
                </a:lnTo>
                <a:lnTo>
                  <a:pt x="0" y="224"/>
                </a:lnTo>
                <a:lnTo>
                  <a:pt x="157" y="64"/>
                </a:lnTo>
                <a:lnTo>
                  <a:pt x="216" y="124"/>
                </a:lnTo>
                <a:lnTo>
                  <a:pt x="315" y="28"/>
                </a:lnTo>
                <a:lnTo>
                  <a:pt x="287" y="0"/>
                </a:lnTo>
                <a:lnTo>
                  <a:pt x="362" y="0"/>
                </a:lnTo>
                <a:lnTo>
                  <a:pt x="362" y="74"/>
                </a:lnTo>
                <a:lnTo>
                  <a:pt x="334" y="47"/>
                </a:lnTo>
                <a:lnTo>
                  <a:pt x="215" y="162"/>
                </a:lnTo>
                <a:close/>
                <a:moveTo>
                  <a:pt x="66" y="356"/>
                </a:moveTo>
                <a:lnTo>
                  <a:pt x="156" y="356"/>
                </a:lnTo>
                <a:lnTo>
                  <a:pt x="156" y="230"/>
                </a:lnTo>
                <a:lnTo>
                  <a:pt x="66" y="230"/>
                </a:lnTo>
                <a:lnTo>
                  <a:pt x="66" y="356"/>
                </a:lnTo>
                <a:close/>
                <a:moveTo>
                  <a:pt x="191" y="356"/>
                </a:moveTo>
                <a:lnTo>
                  <a:pt x="281" y="356"/>
                </a:lnTo>
                <a:lnTo>
                  <a:pt x="281" y="190"/>
                </a:lnTo>
                <a:lnTo>
                  <a:pt x="191" y="190"/>
                </a:lnTo>
                <a:lnTo>
                  <a:pt x="191" y="356"/>
                </a:lnTo>
                <a:close/>
                <a:moveTo>
                  <a:pt x="316" y="106"/>
                </a:moveTo>
                <a:lnTo>
                  <a:pt x="316" y="356"/>
                </a:lnTo>
                <a:lnTo>
                  <a:pt x="406" y="356"/>
                </a:lnTo>
                <a:lnTo>
                  <a:pt x="406" y="106"/>
                </a:lnTo>
                <a:lnTo>
                  <a:pt x="316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E5F17B1-344A-4C55-8FC9-12836B6E9EBD}"/>
              </a:ext>
            </a:extLst>
          </p:cNvPr>
          <p:cNvSpPr/>
          <p:nvPr/>
        </p:nvSpPr>
        <p:spPr>
          <a:xfrm>
            <a:off x="1319779" y="4352231"/>
            <a:ext cx="2351111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91FFB34-720C-4C9A-9EE1-46D171CC7CE3}"/>
              </a:ext>
            </a:extLst>
          </p:cNvPr>
          <p:cNvSpPr txBox="1"/>
          <p:nvPr/>
        </p:nvSpPr>
        <p:spPr>
          <a:xfrm>
            <a:off x="1592223" y="3903443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添加文本信息</a:t>
            </a:r>
          </a:p>
        </p:txBody>
      </p:sp>
      <p:sp>
        <p:nvSpPr>
          <p:cNvPr id="31" name="target_60481">
            <a:extLst>
              <a:ext uri="{FF2B5EF4-FFF2-40B4-BE49-F238E27FC236}">
                <a16:creationId xmlns:a16="http://schemas.microsoft.com/office/drawing/2014/main" id="{AD2AC5F7-3269-4184-BD48-75A1EC35118D}"/>
              </a:ext>
            </a:extLst>
          </p:cNvPr>
          <p:cNvSpPr>
            <a:spLocks noChangeAspect="1"/>
          </p:cNvSpPr>
          <p:nvPr/>
        </p:nvSpPr>
        <p:spPr bwMode="auto">
          <a:xfrm>
            <a:off x="7888155" y="3643843"/>
            <a:ext cx="456649" cy="458081"/>
          </a:xfrm>
          <a:custGeom>
            <a:avLst/>
            <a:gdLst>
              <a:gd name="connsiteX0" fmla="*/ 274005 w 606795"/>
              <a:gd name="connsiteY0" fmla="*/ 200265 h 608697"/>
              <a:gd name="connsiteX1" fmla="*/ 331102 w 606795"/>
              <a:gd name="connsiteY1" fmla="*/ 212914 h 608697"/>
              <a:gd name="connsiteX2" fmla="*/ 329998 w 606795"/>
              <a:gd name="connsiteY2" fmla="*/ 214016 h 608697"/>
              <a:gd name="connsiteX3" fmla="*/ 279379 w 606795"/>
              <a:gd name="connsiteY3" fmla="*/ 264565 h 608697"/>
              <a:gd name="connsiteX4" fmla="*/ 274005 w 606795"/>
              <a:gd name="connsiteY4" fmla="*/ 264373 h 608697"/>
              <a:gd name="connsiteX5" fmla="*/ 203186 w 606795"/>
              <a:gd name="connsiteY5" fmla="*/ 335093 h 608697"/>
              <a:gd name="connsiteX6" fmla="*/ 273957 w 606795"/>
              <a:gd name="connsiteY6" fmla="*/ 405813 h 608697"/>
              <a:gd name="connsiteX7" fmla="*/ 344776 w 606795"/>
              <a:gd name="connsiteY7" fmla="*/ 335093 h 608697"/>
              <a:gd name="connsiteX8" fmla="*/ 344584 w 606795"/>
              <a:gd name="connsiteY8" fmla="*/ 329727 h 608697"/>
              <a:gd name="connsiteX9" fmla="*/ 395204 w 606795"/>
              <a:gd name="connsiteY9" fmla="*/ 279178 h 608697"/>
              <a:gd name="connsiteX10" fmla="*/ 396259 w 606795"/>
              <a:gd name="connsiteY10" fmla="*/ 278076 h 608697"/>
              <a:gd name="connsiteX11" fmla="*/ 408926 w 606795"/>
              <a:gd name="connsiteY11" fmla="*/ 335093 h 608697"/>
              <a:gd name="connsiteX12" fmla="*/ 274005 w 606795"/>
              <a:gd name="connsiteY12" fmla="*/ 469825 h 608697"/>
              <a:gd name="connsiteX13" fmla="*/ 139084 w 606795"/>
              <a:gd name="connsiteY13" fmla="*/ 334997 h 608697"/>
              <a:gd name="connsiteX14" fmla="*/ 274005 w 606795"/>
              <a:gd name="connsiteY14" fmla="*/ 200265 h 608697"/>
              <a:gd name="connsiteX15" fmla="*/ 273958 w 606795"/>
              <a:gd name="connsiteY15" fmla="*/ 61462 h 608697"/>
              <a:gd name="connsiteX16" fmla="*/ 399831 w 606795"/>
              <a:gd name="connsiteY16" fmla="*/ 91976 h 608697"/>
              <a:gd name="connsiteX17" fmla="*/ 399687 w 606795"/>
              <a:gd name="connsiteY17" fmla="*/ 101508 h 608697"/>
              <a:gd name="connsiteX18" fmla="*/ 402757 w 606795"/>
              <a:gd name="connsiteY18" fmla="*/ 141411 h 608697"/>
              <a:gd name="connsiteX19" fmla="*/ 380068 w 606795"/>
              <a:gd name="connsiteY19" fmla="*/ 164069 h 608697"/>
              <a:gd name="connsiteX20" fmla="*/ 274006 w 606795"/>
              <a:gd name="connsiteY20" fmla="*/ 133938 h 608697"/>
              <a:gd name="connsiteX21" fmla="*/ 72627 w 606795"/>
              <a:gd name="connsiteY21" fmla="*/ 335079 h 608697"/>
              <a:gd name="connsiteX22" fmla="*/ 274101 w 606795"/>
              <a:gd name="connsiteY22" fmla="*/ 536173 h 608697"/>
              <a:gd name="connsiteX23" fmla="*/ 475480 w 606795"/>
              <a:gd name="connsiteY23" fmla="*/ 335079 h 608697"/>
              <a:gd name="connsiteX24" fmla="*/ 445307 w 606795"/>
              <a:gd name="connsiteY24" fmla="*/ 229168 h 608697"/>
              <a:gd name="connsiteX25" fmla="*/ 470395 w 606795"/>
              <a:gd name="connsiteY25" fmla="*/ 204115 h 608697"/>
              <a:gd name="connsiteX26" fmla="*/ 505222 w 606795"/>
              <a:gd name="connsiteY26" fmla="*/ 206797 h 608697"/>
              <a:gd name="connsiteX27" fmla="*/ 509203 w 606795"/>
              <a:gd name="connsiteY27" fmla="*/ 206941 h 608697"/>
              <a:gd name="connsiteX28" fmla="*/ 515967 w 606795"/>
              <a:gd name="connsiteY28" fmla="*/ 206510 h 608697"/>
              <a:gd name="connsiteX29" fmla="*/ 548011 w 606795"/>
              <a:gd name="connsiteY29" fmla="*/ 335079 h 608697"/>
              <a:gd name="connsiteX30" fmla="*/ 274006 w 606795"/>
              <a:gd name="connsiteY30" fmla="*/ 608697 h 608697"/>
              <a:gd name="connsiteX31" fmla="*/ 0 w 606795"/>
              <a:gd name="connsiteY31" fmla="*/ 335079 h 608697"/>
              <a:gd name="connsiteX32" fmla="*/ 273958 w 606795"/>
              <a:gd name="connsiteY32" fmla="*/ 61462 h 608697"/>
              <a:gd name="connsiteX33" fmla="*/ 505808 w 606795"/>
              <a:gd name="connsiteY33" fmla="*/ 0 h 608697"/>
              <a:gd name="connsiteX34" fmla="*/ 512237 w 606795"/>
              <a:gd name="connsiteY34" fmla="*/ 5893 h 608697"/>
              <a:gd name="connsiteX35" fmla="*/ 516075 w 606795"/>
              <a:gd name="connsiteY35" fmla="*/ 55382 h 608697"/>
              <a:gd name="connsiteX36" fmla="*/ 534691 w 606795"/>
              <a:gd name="connsiteY36" fmla="*/ 36794 h 608697"/>
              <a:gd name="connsiteX37" fmla="*/ 548028 w 606795"/>
              <a:gd name="connsiteY37" fmla="*/ 31236 h 608697"/>
              <a:gd name="connsiteX38" fmla="*/ 561414 w 606795"/>
              <a:gd name="connsiteY38" fmla="*/ 36794 h 608697"/>
              <a:gd name="connsiteX39" fmla="*/ 572689 w 606795"/>
              <a:gd name="connsiteY39" fmla="*/ 48100 h 608697"/>
              <a:gd name="connsiteX40" fmla="*/ 572689 w 606795"/>
              <a:gd name="connsiteY40" fmla="*/ 74881 h 608697"/>
              <a:gd name="connsiteX41" fmla="*/ 556424 w 606795"/>
              <a:gd name="connsiteY41" fmla="*/ 91074 h 608697"/>
              <a:gd name="connsiteX42" fmla="*/ 600900 w 606795"/>
              <a:gd name="connsiteY42" fmla="*/ 94523 h 608697"/>
              <a:gd name="connsiteX43" fmla="*/ 604930 w 606795"/>
              <a:gd name="connsiteY43" fmla="*/ 105398 h 608697"/>
              <a:gd name="connsiteX44" fmla="*/ 531716 w 606795"/>
              <a:gd name="connsiteY44" fmla="*/ 178458 h 608697"/>
              <a:gd name="connsiteX45" fmla="*/ 509070 w 606795"/>
              <a:gd name="connsiteY45" fmla="*/ 187800 h 608697"/>
              <a:gd name="connsiteX46" fmla="*/ 506672 w 606795"/>
              <a:gd name="connsiteY46" fmla="*/ 187752 h 608697"/>
              <a:gd name="connsiteX47" fmla="*/ 504800 w 606795"/>
              <a:gd name="connsiteY47" fmla="*/ 187609 h 608697"/>
              <a:gd name="connsiteX48" fmla="*/ 462964 w 606795"/>
              <a:gd name="connsiteY48" fmla="*/ 184399 h 608697"/>
              <a:gd name="connsiteX49" fmla="*/ 434177 w 606795"/>
              <a:gd name="connsiteY49" fmla="*/ 213144 h 608697"/>
              <a:gd name="connsiteX50" fmla="*/ 386536 w 606795"/>
              <a:gd name="connsiteY50" fmla="*/ 260765 h 608697"/>
              <a:gd name="connsiteX51" fmla="*/ 385432 w 606795"/>
              <a:gd name="connsiteY51" fmla="*/ 261819 h 608697"/>
              <a:gd name="connsiteX52" fmla="*/ 339326 w 606795"/>
              <a:gd name="connsiteY52" fmla="*/ 307906 h 608697"/>
              <a:gd name="connsiteX53" fmla="*/ 319031 w 606795"/>
              <a:gd name="connsiteY53" fmla="*/ 328124 h 608697"/>
              <a:gd name="connsiteX54" fmla="*/ 308524 w 606795"/>
              <a:gd name="connsiteY54" fmla="*/ 332819 h 608697"/>
              <a:gd name="connsiteX55" fmla="*/ 291588 w 606795"/>
              <a:gd name="connsiteY55" fmla="*/ 333633 h 608697"/>
              <a:gd name="connsiteX56" fmla="*/ 290772 w 606795"/>
              <a:gd name="connsiteY56" fmla="*/ 333633 h 608697"/>
              <a:gd name="connsiteX57" fmla="*/ 274844 w 606795"/>
              <a:gd name="connsiteY57" fmla="*/ 316386 h 608697"/>
              <a:gd name="connsiteX58" fmla="*/ 276091 w 606795"/>
              <a:gd name="connsiteY58" fmla="*/ 300337 h 608697"/>
              <a:gd name="connsiteX59" fmla="*/ 280697 w 606795"/>
              <a:gd name="connsiteY59" fmla="*/ 290324 h 608697"/>
              <a:gd name="connsiteX60" fmla="*/ 301183 w 606795"/>
              <a:gd name="connsiteY60" fmla="*/ 269867 h 608697"/>
              <a:gd name="connsiteX61" fmla="*/ 347290 w 606795"/>
              <a:gd name="connsiteY61" fmla="*/ 223827 h 608697"/>
              <a:gd name="connsiteX62" fmla="*/ 348393 w 606795"/>
              <a:gd name="connsiteY62" fmla="*/ 222725 h 608697"/>
              <a:gd name="connsiteX63" fmla="*/ 396035 w 606795"/>
              <a:gd name="connsiteY63" fmla="*/ 175153 h 608697"/>
              <a:gd name="connsiteX64" fmla="*/ 422519 w 606795"/>
              <a:gd name="connsiteY64" fmla="*/ 148707 h 608697"/>
              <a:gd name="connsiteX65" fmla="*/ 419016 w 606795"/>
              <a:gd name="connsiteY65" fmla="*/ 102907 h 608697"/>
              <a:gd name="connsiteX66" fmla="*/ 418825 w 606795"/>
              <a:gd name="connsiteY66" fmla="*/ 100032 h 608697"/>
              <a:gd name="connsiteX67" fmla="*/ 428084 w 606795"/>
              <a:gd name="connsiteY67" fmla="*/ 74976 h 608697"/>
              <a:gd name="connsiteX68" fmla="*/ 501346 w 606795"/>
              <a:gd name="connsiteY68" fmla="*/ 1868 h 608697"/>
              <a:gd name="connsiteX69" fmla="*/ 505808 w 606795"/>
              <a:gd name="connsiteY69" fmla="*/ 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6795" h="608697">
                <a:moveTo>
                  <a:pt x="274005" y="200265"/>
                </a:moveTo>
                <a:cubicBezTo>
                  <a:pt x="294445" y="200265"/>
                  <a:pt x="313733" y="204817"/>
                  <a:pt x="331102" y="212914"/>
                </a:cubicBezTo>
                <a:lnTo>
                  <a:pt x="329998" y="214016"/>
                </a:lnTo>
                <a:lnTo>
                  <a:pt x="279379" y="264565"/>
                </a:lnTo>
                <a:cubicBezTo>
                  <a:pt x="277604" y="264421"/>
                  <a:pt x="275828" y="264373"/>
                  <a:pt x="274005" y="264373"/>
                </a:cubicBezTo>
                <a:cubicBezTo>
                  <a:pt x="234949" y="264373"/>
                  <a:pt x="203186" y="296044"/>
                  <a:pt x="203186" y="335093"/>
                </a:cubicBezTo>
                <a:cubicBezTo>
                  <a:pt x="203186" y="374094"/>
                  <a:pt x="234805" y="405813"/>
                  <a:pt x="273957" y="405813"/>
                </a:cubicBezTo>
                <a:cubicBezTo>
                  <a:pt x="313109" y="405813"/>
                  <a:pt x="344776" y="374094"/>
                  <a:pt x="344776" y="335093"/>
                </a:cubicBezTo>
                <a:cubicBezTo>
                  <a:pt x="344776" y="333272"/>
                  <a:pt x="344728" y="331499"/>
                  <a:pt x="344584" y="329727"/>
                </a:cubicBezTo>
                <a:lnTo>
                  <a:pt x="395204" y="279178"/>
                </a:lnTo>
                <a:lnTo>
                  <a:pt x="396259" y="278076"/>
                </a:lnTo>
                <a:cubicBezTo>
                  <a:pt x="404368" y="295421"/>
                  <a:pt x="408926" y="314682"/>
                  <a:pt x="408926" y="335093"/>
                </a:cubicBezTo>
                <a:cubicBezTo>
                  <a:pt x="408926" y="409502"/>
                  <a:pt x="348567" y="469825"/>
                  <a:pt x="274005" y="469825"/>
                </a:cubicBezTo>
                <a:cubicBezTo>
                  <a:pt x="199491" y="469825"/>
                  <a:pt x="139084" y="409454"/>
                  <a:pt x="139084" y="334997"/>
                </a:cubicBezTo>
                <a:cubicBezTo>
                  <a:pt x="139084" y="260588"/>
                  <a:pt x="199491" y="200265"/>
                  <a:pt x="274005" y="200265"/>
                </a:cubicBezTo>
                <a:close/>
                <a:moveTo>
                  <a:pt x="273958" y="61462"/>
                </a:moveTo>
                <a:cubicBezTo>
                  <a:pt x="319385" y="61462"/>
                  <a:pt x="362127" y="72480"/>
                  <a:pt x="399831" y="91976"/>
                </a:cubicBezTo>
                <a:cubicBezTo>
                  <a:pt x="399495" y="95089"/>
                  <a:pt x="399447" y="98299"/>
                  <a:pt x="399687" y="101508"/>
                </a:cubicBezTo>
                <a:lnTo>
                  <a:pt x="402757" y="141411"/>
                </a:lnTo>
                <a:lnTo>
                  <a:pt x="380068" y="164069"/>
                </a:lnTo>
                <a:cubicBezTo>
                  <a:pt x="349319" y="145003"/>
                  <a:pt x="312957" y="133938"/>
                  <a:pt x="274006" y="133938"/>
                </a:cubicBezTo>
                <a:cubicBezTo>
                  <a:pt x="162811" y="133938"/>
                  <a:pt x="72627" y="223994"/>
                  <a:pt x="72627" y="335079"/>
                </a:cubicBezTo>
                <a:cubicBezTo>
                  <a:pt x="72627" y="446117"/>
                  <a:pt x="162859" y="536173"/>
                  <a:pt x="274101" y="536173"/>
                </a:cubicBezTo>
                <a:cubicBezTo>
                  <a:pt x="385296" y="536173"/>
                  <a:pt x="475480" y="446117"/>
                  <a:pt x="475480" y="335079"/>
                </a:cubicBezTo>
                <a:cubicBezTo>
                  <a:pt x="475480" y="296231"/>
                  <a:pt x="464447" y="259969"/>
                  <a:pt x="445307" y="229168"/>
                </a:cubicBezTo>
                <a:lnTo>
                  <a:pt x="470395" y="204115"/>
                </a:lnTo>
                <a:lnTo>
                  <a:pt x="505222" y="206797"/>
                </a:lnTo>
                <a:cubicBezTo>
                  <a:pt x="506565" y="206893"/>
                  <a:pt x="507908" y="206941"/>
                  <a:pt x="509203" y="206941"/>
                </a:cubicBezTo>
                <a:cubicBezTo>
                  <a:pt x="511458" y="206941"/>
                  <a:pt x="513760" y="206797"/>
                  <a:pt x="515967" y="206510"/>
                </a:cubicBezTo>
                <a:cubicBezTo>
                  <a:pt x="536450" y="244832"/>
                  <a:pt x="548011" y="288566"/>
                  <a:pt x="548011" y="335079"/>
                </a:cubicBezTo>
                <a:cubicBezTo>
                  <a:pt x="548011" y="486163"/>
                  <a:pt x="425351" y="608697"/>
                  <a:pt x="274006" y="608697"/>
                </a:cubicBezTo>
                <a:cubicBezTo>
                  <a:pt x="122708" y="608697"/>
                  <a:pt x="0" y="486163"/>
                  <a:pt x="0" y="335079"/>
                </a:cubicBezTo>
                <a:cubicBezTo>
                  <a:pt x="0" y="183948"/>
                  <a:pt x="122708" y="61462"/>
                  <a:pt x="273958" y="61462"/>
                </a:cubicBezTo>
                <a:close/>
                <a:moveTo>
                  <a:pt x="505808" y="0"/>
                </a:moveTo>
                <a:cubicBezTo>
                  <a:pt x="508927" y="0"/>
                  <a:pt x="511949" y="2252"/>
                  <a:pt x="512237" y="5893"/>
                </a:cubicBezTo>
                <a:lnTo>
                  <a:pt x="516075" y="55382"/>
                </a:lnTo>
                <a:lnTo>
                  <a:pt x="534691" y="36794"/>
                </a:lnTo>
                <a:cubicBezTo>
                  <a:pt x="538337" y="33105"/>
                  <a:pt x="543231" y="31236"/>
                  <a:pt x="548028" y="31236"/>
                </a:cubicBezTo>
                <a:cubicBezTo>
                  <a:pt x="552826" y="31236"/>
                  <a:pt x="557720" y="33105"/>
                  <a:pt x="561414" y="36794"/>
                </a:cubicBezTo>
                <a:lnTo>
                  <a:pt x="572689" y="48100"/>
                </a:lnTo>
                <a:cubicBezTo>
                  <a:pt x="580077" y="55526"/>
                  <a:pt x="580077" y="67455"/>
                  <a:pt x="572689" y="74881"/>
                </a:cubicBezTo>
                <a:lnTo>
                  <a:pt x="556424" y="91074"/>
                </a:lnTo>
                <a:lnTo>
                  <a:pt x="600900" y="94523"/>
                </a:lnTo>
                <a:cubicBezTo>
                  <a:pt x="606321" y="94906"/>
                  <a:pt x="608768" y="101565"/>
                  <a:pt x="604930" y="105398"/>
                </a:cubicBezTo>
                <a:lnTo>
                  <a:pt x="531716" y="178458"/>
                </a:lnTo>
                <a:cubicBezTo>
                  <a:pt x="525671" y="184495"/>
                  <a:pt x="517515" y="187800"/>
                  <a:pt x="509070" y="187800"/>
                </a:cubicBezTo>
                <a:cubicBezTo>
                  <a:pt x="508303" y="187800"/>
                  <a:pt x="507487" y="187800"/>
                  <a:pt x="506672" y="187752"/>
                </a:cubicBezTo>
                <a:lnTo>
                  <a:pt x="504800" y="187609"/>
                </a:lnTo>
                <a:lnTo>
                  <a:pt x="462964" y="184399"/>
                </a:lnTo>
                <a:lnTo>
                  <a:pt x="434177" y="213144"/>
                </a:lnTo>
                <a:lnTo>
                  <a:pt x="386536" y="260765"/>
                </a:lnTo>
                <a:lnTo>
                  <a:pt x="385432" y="261819"/>
                </a:lnTo>
                <a:lnTo>
                  <a:pt x="339326" y="307906"/>
                </a:lnTo>
                <a:lnTo>
                  <a:pt x="319031" y="328124"/>
                </a:lnTo>
                <a:cubicBezTo>
                  <a:pt x="316296" y="330950"/>
                  <a:pt x="312506" y="332627"/>
                  <a:pt x="308524" y="332819"/>
                </a:cubicBezTo>
                <a:lnTo>
                  <a:pt x="291588" y="333633"/>
                </a:lnTo>
                <a:lnTo>
                  <a:pt x="290772" y="333633"/>
                </a:lnTo>
                <a:cubicBezTo>
                  <a:pt x="281465" y="333633"/>
                  <a:pt x="274076" y="325728"/>
                  <a:pt x="274844" y="316386"/>
                </a:cubicBezTo>
                <a:lnTo>
                  <a:pt x="276091" y="300337"/>
                </a:lnTo>
                <a:cubicBezTo>
                  <a:pt x="276379" y="296600"/>
                  <a:pt x="278010" y="293007"/>
                  <a:pt x="280697" y="290324"/>
                </a:cubicBezTo>
                <a:lnTo>
                  <a:pt x="301183" y="269867"/>
                </a:lnTo>
                <a:lnTo>
                  <a:pt x="347290" y="223827"/>
                </a:lnTo>
                <a:lnTo>
                  <a:pt x="348393" y="222725"/>
                </a:lnTo>
                <a:lnTo>
                  <a:pt x="396035" y="175153"/>
                </a:lnTo>
                <a:lnTo>
                  <a:pt x="422519" y="148707"/>
                </a:lnTo>
                <a:lnTo>
                  <a:pt x="419016" y="102907"/>
                </a:lnTo>
                <a:lnTo>
                  <a:pt x="418825" y="100032"/>
                </a:lnTo>
                <a:cubicBezTo>
                  <a:pt x="418105" y="90690"/>
                  <a:pt x="421511" y="81588"/>
                  <a:pt x="428084" y="74976"/>
                </a:cubicBezTo>
                <a:lnTo>
                  <a:pt x="501346" y="1868"/>
                </a:lnTo>
                <a:cubicBezTo>
                  <a:pt x="502641" y="575"/>
                  <a:pt x="504225" y="0"/>
                  <a:pt x="5058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CD6FFAB-751C-4504-882F-9662CC1E8ED4}"/>
              </a:ext>
            </a:extLst>
          </p:cNvPr>
          <p:cNvSpPr/>
          <p:nvPr/>
        </p:nvSpPr>
        <p:spPr>
          <a:xfrm>
            <a:off x="6987224" y="4616251"/>
            <a:ext cx="2351111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432A106-41CC-47D2-B86E-1F29BF33366F}"/>
              </a:ext>
            </a:extLst>
          </p:cNvPr>
          <p:cNvSpPr txBox="1"/>
          <p:nvPr/>
        </p:nvSpPr>
        <p:spPr>
          <a:xfrm>
            <a:off x="7259668" y="4167463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添加文本信息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2094A0C-A8E2-4BB6-973F-7CC09E59FC16}"/>
              </a:ext>
            </a:extLst>
          </p:cNvPr>
          <p:cNvSpPr/>
          <p:nvPr/>
        </p:nvSpPr>
        <p:spPr>
          <a:xfrm>
            <a:off x="5060732" y="2642043"/>
            <a:ext cx="2351111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B388A69-C26A-417B-B6CF-468C81CDF528}"/>
              </a:ext>
            </a:extLst>
          </p:cNvPr>
          <p:cNvSpPr txBox="1"/>
          <p:nvPr/>
        </p:nvSpPr>
        <p:spPr>
          <a:xfrm>
            <a:off x="5333176" y="2193255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添加文本信息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932512B-B66B-4EAF-BCA2-970985EC36BA}"/>
              </a:ext>
            </a:extLst>
          </p:cNvPr>
          <p:cNvSpPr/>
          <p:nvPr/>
        </p:nvSpPr>
        <p:spPr>
          <a:xfrm>
            <a:off x="3555447" y="3282499"/>
            <a:ext cx="1510984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E0BDECA-C6B6-49BA-81E1-ECC9464E8B1C}"/>
              </a:ext>
            </a:extLst>
          </p:cNvPr>
          <p:cNvSpPr txBox="1"/>
          <p:nvPr/>
        </p:nvSpPr>
        <p:spPr>
          <a:xfrm>
            <a:off x="3634767" y="2906374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文本信息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17DA0B4-3411-42AA-8246-6E608E22A162}"/>
              </a:ext>
            </a:extLst>
          </p:cNvPr>
          <p:cNvSpPr/>
          <p:nvPr/>
        </p:nvSpPr>
        <p:spPr>
          <a:xfrm>
            <a:off x="9596867" y="2639838"/>
            <a:ext cx="1510984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66A3DED-FB37-4613-984C-C280986491E8}"/>
              </a:ext>
            </a:extLst>
          </p:cNvPr>
          <p:cNvSpPr txBox="1"/>
          <p:nvPr/>
        </p:nvSpPr>
        <p:spPr>
          <a:xfrm>
            <a:off x="9676187" y="2263713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文本信息</a:t>
            </a:r>
          </a:p>
        </p:txBody>
      </p:sp>
      <p:sp>
        <p:nvSpPr>
          <p:cNvPr id="38" name="write-board_103340">
            <a:extLst>
              <a:ext uri="{FF2B5EF4-FFF2-40B4-BE49-F238E27FC236}">
                <a16:creationId xmlns:a16="http://schemas.microsoft.com/office/drawing/2014/main" id="{EE26FDE1-F1D8-4EDE-8CDC-36461DA0EE9C}"/>
              </a:ext>
            </a:extLst>
          </p:cNvPr>
          <p:cNvSpPr>
            <a:spLocks noChangeAspect="1"/>
          </p:cNvSpPr>
          <p:nvPr/>
        </p:nvSpPr>
        <p:spPr bwMode="auto">
          <a:xfrm>
            <a:off x="3774746" y="2233269"/>
            <a:ext cx="288513" cy="288111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9" name="write-board_103340">
            <a:extLst>
              <a:ext uri="{FF2B5EF4-FFF2-40B4-BE49-F238E27FC236}">
                <a16:creationId xmlns:a16="http://schemas.microsoft.com/office/drawing/2014/main" id="{5EF1F515-8AB6-4DBC-BEE3-79CDD88A71F0}"/>
              </a:ext>
            </a:extLst>
          </p:cNvPr>
          <p:cNvSpPr>
            <a:spLocks noChangeAspect="1"/>
          </p:cNvSpPr>
          <p:nvPr/>
        </p:nvSpPr>
        <p:spPr bwMode="auto">
          <a:xfrm>
            <a:off x="7123331" y="1786559"/>
            <a:ext cx="236176" cy="235847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</p:sp>
      <p:sp>
        <p:nvSpPr>
          <p:cNvPr id="41" name="write-board_103340">
            <a:extLst>
              <a:ext uri="{FF2B5EF4-FFF2-40B4-BE49-F238E27FC236}">
                <a16:creationId xmlns:a16="http://schemas.microsoft.com/office/drawing/2014/main" id="{A332BA39-AE6A-4B82-BB50-39911736D75E}"/>
              </a:ext>
            </a:extLst>
          </p:cNvPr>
          <p:cNvSpPr>
            <a:spLocks noChangeAspect="1"/>
          </p:cNvSpPr>
          <p:nvPr/>
        </p:nvSpPr>
        <p:spPr bwMode="auto">
          <a:xfrm>
            <a:off x="11432082" y="3495973"/>
            <a:ext cx="236176" cy="235831"/>
          </a:xfrm>
          <a:custGeom>
            <a:avLst/>
            <a:gdLst>
              <a:gd name="connsiteX0" fmla="*/ 351512 w 608453"/>
              <a:gd name="connsiteY0" fmla="*/ 527474 h 607566"/>
              <a:gd name="connsiteX1" fmla="*/ 365947 w 608453"/>
              <a:gd name="connsiteY1" fmla="*/ 533451 h 607566"/>
              <a:gd name="connsiteX2" fmla="*/ 371935 w 608453"/>
              <a:gd name="connsiteY2" fmla="*/ 548009 h 607566"/>
              <a:gd name="connsiteX3" fmla="*/ 365947 w 608453"/>
              <a:gd name="connsiteY3" fmla="*/ 562567 h 607566"/>
              <a:gd name="connsiteX4" fmla="*/ 351512 w 608453"/>
              <a:gd name="connsiteY4" fmla="*/ 568543 h 607566"/>
              <a:gd name="connsiteX5" fmla="*/ 336925 w 608453"/>
              <a:gd name="connsiteY5" fmla="*/ 562567 h 607566"/>
              <a:gd name="connsiteX6" fmla="*/ 330936 w 608453"/>
              <a:gd name="connsiteY6" fmla="*/ 548009 h 607566"/>
              <a:gd name="connsiteX7" fmla="*/ 336925 w 608453"/>
              <a:gd name="connsiteY7" fmla="*/ 533451 h 607566"/>
              <a:gd name="connsiteX8" fmla="*/ 351512 w 608453"/>
              <a:gd name="connsiteY8" fmla="*/ 527474 h 607566"/>
              <a:gd name="connsiteX9" fmla="*/ 96651 w 608453"/>
              <a:gd name="connsiteY9" fmla="*/ 340302 h 607566"/>
              <a:gd name="connsiteX10" fmla="*/ 59316 w 608453"/>
              <a:gd name="connsiteY10" fmla="*/ 414406 h 607566"/>
              <a:gd name="connsiteX11" fmla="*/ 59008 w 608453"/>
              <a:gd name="connsiteY11" fmla="*/ 548652 h 607566"/>
              <a:gd name="connsiteX12" fmla="*/ 193448 w 608453"/>
              <a:gd name="connsiteY12" fmla="*/ 548345 h 607566"/>
              <a:gd name="connsiteX13" fmla="*/ 267659 w 608453"/>
              <a:gd name="connsiteY13" fmla="*/ 511063 h 607566"/>
              <a:gd name="connsiteX14" fmla="*/ 176086 w 608453"/>
              <a:gd name="connsiteY14" fmla="*/ 431743 h 607566"/>
              <a:gd name="connsiteX15" fmla="*/ 96651 w 608453"/>
              <a:gd name="connsiteY15" fmla="*/ 340302 h 607566"/>
              <a:gd name="connsiteX16" fmla="*/ 304192 w 608453"/>
              <a:gd name="connsiteY16" fmla="*/ 257606 h 607566"/>
              <a:gd name="connsiteX17" fmla="*/ 257941 w 608453"/>
              <a:gd name="connsiteY17" fmla="*/ 303782 h 607566"/>
              <a:gd name="connsiteX18" fmla="*/ 304192 w 608453"/>
              <a:gd name="connsiteY18" fmla="*/ 349958 h 607566"/>
              <a:gd name="connsiteX19" fmla="*/ 350442 w 608453"/>
              <a:gd name="connsiteY19" fmla="*/ 303782 h 607566"/>
              <a:gd name="connsiteX20" fmla="*/ 304192 w 608453"/>
              <a:gd name="connsiteY20" fmla="*/ 257606 h 607566"/>
              <a:gd name="connsiteX21" fmla="*/ 545278 w 608453"/>
              <a:gd name="connsiteY21" fmla="*/ 234698 h 607566"/>
              <a:gd name="connsiteX22" fmla="*/ 559861 w 608453"/>
              <a:gd name="connsiteY22" fmla="*/ 240687 h 607566"/>
              <a:gd name="connsiteX23" fmla="*/ 565848 w 608453"/>
              <a:gd name="connsiteY23" fmla="*/ 255121 h 607566"/>
              <a:gd name="connsiteX24" fmla="*/ 559861 w 608453"/>
              <a:gd name="connsiteY24" fmla="*/ 269709 h 607566"/>
              <a:gd name="connsiteX25" fmla="*/ 545278 w 608453"/>
              <a:gd name="connsiteY25" fmla="*/ 275697 h 607566"/>
              <a:gd name="connsiteX26" fmla="*/ 530848 w 608453"/>
              <a:gd name="connsiteY26" fmla="*/ 269709 h 607566"/>
              <a:gd name="connsiteX27" fmla="*/ 524708 w 608453"/>
              <a:gd name="connsiteY27" fmla="*/ 255121 h 607566"/>
              <a:gd name="connsiteX28" fmla="*/ 530848 w 608453"/>
              <a:gd name="connsiteY28" fmla="*/ 240687 h 607566"/>
              <a:gd name="connsiteX29" fmla="*/ 545278 w 608453"/>
              <a:gd name="connsiteY29" fmla="*/ 234698 h 607566"/>
              <a:gd name="connsiteX30" fmla="*/ 304192 w 608453"/>
              <a:gd name="connsiteY30" fmla="*/ 216492 h 607566"/>
              <a:gd name="connsiteX31" fmla="*/ 391622 w 608453"/>
              <a:gd name="connsiteY31" fmla="*/ 303782 h 607566"/>
              <a:gd name="connsiteX32" fmla="*/ 304192 w 608453"/>
              <a:gd name="connsiteY32" fmla="*/ 391071 h 607566"/>
              <a:gd name="connsiteX33" fmla="*/ 216761 w 608453"/>
              <a:gd name="connsiteY33" fmla="*/ 303782 h 607566"/>
              <a:gd name="connsiteX34" fmla="*/ 304192 w 608453"/>
              <a:gd name="connsiteY34" fmla="*/ 216492 h 607566"/>
              <a:gd name="connsiteX35" fmla="*/ 304227 w 608453"/>
              <a:gd name="connsiteY35" fmla="*/ 120599 h 607566"/>
              <a:gd name="connsiteX36" fmla="*/ 205125 w 608453"/>
              <a:gd name="connsiteY36" fmla="*/ 204829 h 607566"/>
              <a:gd name="connsiteX37" fmla="*/ 120774 w 608453"/>
              <a:gd name="connsiteY37" fmla="*/ 303787 h 607566"/>
              <a:gd name="connsiteX38" fmla="*/ 205125 w 608453"/>
              <a:gd name="connsiteY38" fmla="*/ 402746 h 607566"/>
              <a:gd name="connsiteX39" fmla="*/ 304227 w 608453"/>
              <a:gd name="connsiteY39" fmla="*/ 486822 h 607566"/>
              <a:gd name="connsiteX40" fmla="*/ 403328 w 608453"/>
              <a:gd name="connsiteY40" fmla="*/ 402746 h 607566"/>
              <a:gd name="connsiteX41" fmla="*/ 487526 w 608453"/>
              <a:gd name="connsiteY41" fmla="*/ 303787 h 607566"/>
              <a:gd name="connsiteX42" fmla="*/ 403328 w 608453"/>
              <a:gd name="connsiteY42" fmla="*/ 204829 h 607566"/>
              <a:gd name="connsiteX43" fmla="*/ 304227 w 608453"/>
              <a:gd name="connsiteY43" fmla="*/ 120599 h 607566"/>
              <a:gd name="connsiteX44" fmla="*/ 112054 w 608453"/>
              <a:gd name="connsiteY44" fmla="*/ 41068 h 607566"/>
              <a:gd name="connsiteX45" fmla="*/ 59008 w 608453"/>
              <a:gd name="connsiteY45" fmla="*/ 58923 h 607566"/>
              <a:gd name="connsiteX46" fmla="*/ 59316 w 608453"/>
              <a:gd name="connsiteY46" fmla="*/ 193169 h 607566"/>
              <a:gd name="connsiteX47" fmla="*/ 96651 w 608453"/>
              <a:gd name="connsiteY47" fmla="*/ 267272 h 607566"/>
              <a:gd name="connsiteX48" fmla="*/ 176086 w 608453"/>
              <a:gd name="connsiteY48" fmla="*/ 175832 h 607566"/>
              <a:gd name="connsiteX49" fmla="*/ 267659 w 608453"/>
              <a:gd name="connsiteY49" fmla="*/ 96512 h 607566"/>
              <a:gd name="connsiteX50" fmla="*/ 193448 w 608453"/>
              <a:gd name="connsiteY50" fmla="*/ 59230 h 607566"/>
              <a:gd name="connsiteX51" fmla="*/ 112054 w 608453"/>
              <a:gd name="connsiteY51" fmla="*/ 41068 h 607566"/>
              <a:gd name="connsiteX52" fmla="*/ 103297 w 608453"/>
              <a:gd name="connsiteY52" fmla="*/ 200 h 607566"/>
              <a:gd name="connsiteX53" fmla="*/ 208352 w 608453"/>
              <a:gd name="connsiteY53" fmla="*/ 21027 h 607566"/>
              <a:gd name="connsiteX54" fmla="*/ 304227 w 608453"/>
              <a:gd name="connsiteY54" fmla="*/ 71044 h 607566"/>
              <a:gd name="connsiteX55" fmla="*/ 400101 w 608453"/>
              <a:gd name="connsiteY55" fmla="*/ 21027 h 607566"/>
              <a:gd name="connsiteX56" fmla="*/ 505080 w 608453"/>
              <a:gd name="connsiteY56" fmla="*/ 200 h 607566"/>
              <a:gd name="connsiteX57" fmla="*/ 578484 w 608453"/>
              <a:gd name="connsiteY57" fmla="*/ 29773 h 607566"/>
              <a:gd name="connsiteX58" fmla="*/ 586166 w 608453"/>
              <a:gd name="connsiteY58" fmla="*/ 211273 h 607566"/>
              <a:gd name="connsiteX59" fmla="*/ 559432 w 608453"/>
              <a:gd name="connsiteY59" fmla="*/ 222626 h 607566"/>
              <a:gd name="connsiteX60" fmla="*/ 548062 w 608453"/>
              <a:gd name="connsiteY60" fmla="*/ 195930 h 607566"/>
              <a:gd name="connsiteX61" fmla="*/ 549445 w 608453"/>
              <a:gd name="connsiteY61" fmla="*/ 58923 h 607566"/>
              <a:gd name="connsiteX62" fmla="*/ 415005 w 608453"/>
              <a:gd name="connsiteY62" fmla="*/ 59230 h 607566"/>
              <a:gd name="connsiteX63" fmla="*/ 340794 w 608453"/>
              <a:gd name="connsiteY63" fmla="*/ 96512 h 607566"/>
              <a:gd name="connsiteX64" fmla="*/ 432367 w 608453"/>
              <a:gd name="connsiteY64" fmla="*/ 175832 h 607566"/>
              <a:gd name="connsiteX65" fmla="*/ 587395 w 608453"/>
              <a:gd name="connsiteY65" fmla="*/ 399524 h 607566"/>
              <a:gd name="connsiteX66" fmla="*/ 578484 w 608453"/>
              <a:gd name="connsiteY66" fmla="*/ 577649 h 607566"/>
              <a:gd name="connsiteX67" fmla="*/ 496898 w 608453"/>
              <a:gd name="connsiteY67" fmla="*/ 607566 h 607566"/>
              <a:gd name="connsiteX68" fmla="*/ 396875 w 608453"/>
              <a:gd name="connsiteY68" fmla="*/ 585320 h 607566"/>
              <a:gd name="connsiteX69" fmla="*/ 385505 w 608453"/>
              <a:gd name="connsiteY69" fmla="*/ 558624 h 607566"/>
              <a:gd name="connsiteX70" fmla="*/ 412086 w 608453"/>
              <a:gd name="connsiteY70" fmla="*/ 547271 h 607566"/>
              <a:gd name="connsiteX71" fmla="*/ 549445 w 608453"/>
              <a:gd name="connsiteY71" fmla="*/ 548652 h 607566"/>
              <a:gd name="connsiteX72" fmla="*/ 549138 w 608453"/>
              <a:gd name="connsiteY72" fmla="*/ 414406 h 607566"/>
              <a:gd name="connsiteX73" fmla="*/ 511802 w 608453"/>
              <a:gd name="connsiteY73" fmla="*/ 340302 h 607566"/>
              <a:gd name="connsiteX74" fmla="*/ 432367 w 608453"/>
              <a:gd name="connsiteY74" fmla="*/ 431743 h 607566"/>
              <a:gd name="connsiteX75" fmla="*/ 208352 w 608453"/>
              <a:gd name="connsiteY75" fmla="*/ 586547 h 607566"/>
              <a:gd name="connsiteX76" fmla="*/ 111555 w 608453"/>
              <a:gd name="connsiteY76" fmla="*/ 607566 h 607566"/>
              <a:gd name="connsiteX77" fmla="*/ 29816 w 608453"/>
              <a:gd name="connsiteY77" fmla="*/ 577649 h 607566"/>
              <a:gd name="connsiteX78" fmla="*/ 21058 w 608453"/>
              <a:gd name="connsiteY78" fmla="*/ 399524 h 607566"/>
              <a:gd name="connsiteX79" fmla="*/ 71146 w 608453"/>
              <a:gd name="connsiteY79" fmla="*/ 303787 h 607566"/>
              <a:gd name="connsiteX80" fmla="*/ 21058 w 608453"/>
              <a:gd name="connsiteY80" fmla="*/ 208051 h 607566"/>
              <a:gd name="connsiteX81" fmla="*/ 29816 w 608453"/>
              <a:gd name="connsiteY81" fmla="*/ 29773 h 607566"/>
              <a:gd name="connsiteX82" fmla="*/ 103297 w 608453"/>
              <a:gd name="connsiteY82" fmla="*/ 200 h 60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608453" h="607566">
                <a:moveTo>
                  <a:pt x="351512" y="527474"/>
                </a:moveTo>
                <a:cubicBezTo>
                  <a:pt x="356887" y="527474"/>
                  <a:pt x="362108" y="529620"/>
                  <a:pt x="365947" y="533451"/>
                </a:cubicBezTo>
                <a:cubicBezTo>
                  <a:pt x="369785" y="537282"/>
                  <a:pt x="371935" y="542645"/>
                  <a:pt x="371935" y="548009"/>
                </a:cubicBezTo>
                <a:cubicBezTo>
                  <a:pt x="371935" y="553372"/>
                  <a:pt x="369785" y="558736"/>
                  <a:pt x="365947" y="562567"/>
                </a:cubicBezTo>
                <a:cubicBezTo>
                  <a:pt x="362108" y="566398"/>
                  <a:pt x="356887" y="568543"/>
                  <a:pt x="351512" y="568543"/>
                </a:cubicBezTo>
                <a:cubicBezTo>
                  <a:pt x="345984" y="568543"/>
                  <a:pt x="340764" y="566398"/>
                  <a:pt x="336925" y="562567"/>
                </a:cubicBezTo>
                <a:cubicBezTo>
                  <a:pt x="333086" y="558736"/>
                  <a:pt x="330936" y="553372"/>
                  <a:pt x="330936" y="548009"/>
                </a:cubicBezTo>
                <a:cubicBezTo>
                  <a:pt x="330936" y="542645"/>
                  <a:pt x="333086" y="537282"/>
                  <a:pt x="336925" y="533451"/>
                </a:cubicBezTo>
                <a:cubicBezTo>
                  <a:pt x="340764" y="529620"/>
                  <a:pt x="345984" y="527474"/>
                  <a:pt x="351512" y="527474"/>
                </a:cubicBezTo>
                <a:close/>
                <a:moveTo>
                  <a:pt x="96651" y="340302"/>
                </a:moveTo>
                <a:cubicBezTo>
                  <a:pt x="81287" y="365464"/>
                  <a:pt x="68688" y="390318"/>
                  <a:pt x="59316" y="414406"/>
                </a:cubicBezTo>
                <a:cubicBezTo>
                  <a:pt x="35193" y="475929"/>
                  <a:pt x="35040" y="524871"/>
                  <a:pt x="59008" y="548652"/>
                </a:cubicBezTo>
                <a:cubicBezTo>
                  <a:pt x="82823" y="572586"/>
                  <a:pt x="131836" y="572432"/>
                  <a:pt x="193448" y="548345"/>
                </a:cubicBezTo>
                <a:cubicBezTo>
                  <a:pt x="217571" y="538986"/>
                  <a:pt x="242461" y="526405"/>
                  <a:pt x="267659" y="511063"/>
                </a:cubicBezTo>
                <a:cubicBezTo>
                  <a:pt x="236162" y="487742"/>
                  <a:pt x="205433" y="461200"/>
                  <a:pt x="176086" y="431743"/>
                </a:cubicBezTo>
                <a:cubicBezTo>
                  <a:pt x="146586" y="402439"/>
                  <a:pt x="119852" y="371601"/>
                  <a:pt x="96651" y="340302"/>
                </a:cubicBezTo>
                <a:close/>
                <a:moveTo>
                  <a:pt x="304192" y="257606"/>
                </a:moveTo>
                <a:cubicBezTo>
                  <a:pt x="278685" y="257606"/>
                  <a:pt x="257941" y="278316"/>
                  <a:pt x="257941" y="303782"/>
                </a:cubicBezTo>
                <a:cubicBezTo>
                  <a:pt x="257941" y="329248"/>
                  <a:pt x="278685" y="349958"/>
                  <a:pt x="304192" y="349958"/>
                </a:cubicBezTo>
                <a:cubicBezTo>
                  <a:pt x="329699" y="349958"/>
                  <a:pt x="350442" y="329248"/>
                  <a:pt x="350442" y="303782"/>
                </a:cubicBezTo>
                <a:cubicBezTo>
                  <a:pt x="350442" y="278316"/>
                  <a:pt x="329699" y="257606"/>
                  <a:pt x="304192" y="257606"/>
                </a:cubicBezTo>
                <a:close/>
                <a:moveTo>
                  <a:pt x="545278" y="234698"/>
                </a:moveTo>
                <a:cubicBezTo>
                  <a:pt x="550651" y="234698"/>
                  <a:pt x="556024" y="236848"/>
                  <a:pt x="559861" y="240687"/>
                </a:cubicBezTo>
                <a:cubicBezTo>
                  <a:pt x="563699" y="244526"/>
                  <a:pt x="565848" y="249747"/>
                  <a:pt x="565848" y="255121"/>
                </a:cubicBezTo>
                <a:cubicBezTo>
                  <a:pt x="565848" y="260649"/>
                  <a:pt x="563699" y="265870"/>
                  <a:pt x="559861" y="269709"/>
                </a:cubicBezTo>
                <a:cubicBezTo>
                  <a:pt x="556024" y="273547"/>
                  <a:pt x="550651" y="275697"/>
                  <a:pt x="545278" y="275697"/>
                </a:cubicBezTo>
                <a:cubicBezTo>
                  <a:pt x="539905" y="275697"/>
                  <a:pt x="534686" y="273547"/>
                  <a:pt x="530848" y="269709"/>
                </a:cubicBezTo>
                <a:cubicBezTo>
                  <a:pt x="527011" y="265870"/>
                  <a:pt x="524708" y="260649"/>
                  <a:pt x="524708" y="255121"/>
                </a:cubicBezTo>
                <a:cubicBezTo>
                  <a:pt x="524708" y="249747"/>
                  <a:pt x="527011" y="244526"/>
                  <a:pt x="530848" y="240687"/>
                </a:cubicBezTo>
                <a:cubicBezTo>
                  <a:pt x="534533" y="236848"/>
                  <a:pt x="539905" y="234698"/>
                  <a:pt x="545278" y="234698"/>
                </a:cubicBezTo>
                <a:close/>
                <a:moveTo>
                  <a:pt x="304192" y="216492"/>
                </a:moveTo>
                <a:cubicBezTo>
                  <a:pt x="352440" y="216492"/>
                  <a:pt x="391622" y="255611"/>
                  <a:pt x="391622" y="303782"/>
                </a:cubicBezTo>
                <a:cubicBezTo>
                  <a:pt x="391622" y="351952"/>
                  <a:pt x="352440" y="391071"/>
                  <a:pt x="304192" y="391071"/>
                </a:cubicBezTo>
                <a:cubicBezTo>
                  <a:pt x="255944" y="391071"/>
                  <a:pt x="216761" y="351952"/>
                  <a:pt x="216761" y="303782"/>
                </a:cubicBezTo>
                <a:cubicBezTo>
                  <a:pt x="216761" y="255611"/>
                  <a:pt x="255944" y="216492"/>
                  <a:pt x="304192" y="216492"/>
                </a:cubicBezTo>
                <a:close/>
                <a:moveTo>
                  <a:pt x="304227" y="120599"/>
                </a:moveTo>
                <a:cubicBezTo>
                  <a:pt x="270578" y="144533"/>
                  <a:pt x="237084" y="172917"/>
                  <a:pt x="205125" y="204829"/>
                </a:cubicBezTo>
                <a:cubicBezTo>
                  <a:pt x="173167" y="236741"/>
                  <a:pt x="144743" y="270188"/>
                  <a:pt x="120774" y="303787"/>
                </a:cubicBezTo>
                <a:cubicBezTo>
                  <a:pt x="144743" y="337387"/>
                  <a:pt x="173167" y="370833"/>
                  <a:pt x="205125" y="402746"/>
                </a:cubicBezTo>
                <a:cubicBezTo>
                  <a:pt x="236776" y="434504"/>
                  <a:pt x="270117" y="462734"/>
                  <a:pt x="304227" y="486822"/>
                </a:cubicBezTo>
                <a:cubicBezTo>
                  <a:pt x="337875" y="463041"/>
                  <a:pt x="371370" y="434658"/>
                  <a:pt x="403328" y="402746"/>
                </a:cubicBezTo>
                <a:cubicBezTo>
                  <a:pt x="435133" y="370987"/>
                  <a:pt x="463403" y="337847"/>
                  <a:pt x="487526" y="303787"/>
                </a:cubicBezTo>
                <a:cubicBezTo>
                  <a:pt x="463711" y="270188"/>
                  <a:pt x="435286" y="236588"/>
                  <a:pt x="403328" y="204829"/>
                </a:cubicBezTo>
                <a:cubicBezTo>
                  <a:pt x="371370" y="172917"/>
                  <a:pt x="337875" y="144533"/>
                  <a:pt x="304227" y="120599"/>
                </a:cubicBezTo>
                <a:close/>
                <a:moveTo>
                  <a:pt x="112054" y="41068"/>
                </a:moveTo>
                <a:cubicBezTo>
                  <a:pt x="89123" y="41011"/>
                  <a:pt x="70916" y="46956"/>
                  <a:pt x="59008" y="58923"/>
                </a:cubicBezTo>
                <a:cubicBezTo>
                  <a:pt x="35040" y="82704"/>
                  <a:pt x="35193" y="131646"/>
                  <a:pt x="59316" y="193169"/>
                </a:cubicBezTo>
                <a:cubicBezTo>
                  <a:pt x="68688" y="217256"/>
                  <a:pt x="81287" y="242111"/>
                  <a:pt x="96651" y="267272"/>
                </a:cubicBezTo>
                <a:cubicBezTo>
                  <a:pt x="119852" y="235974"/>
                  <a:pt x="146586" y="205136"/>
                  <a:pt x="176086" y="175832"/>
                </a:cubicBezTo>
                <a:cubicBezTo>
                  <a:pt x="205433" y="146375"/>
                  <a:pt x="236315" y="119679"/>
                  <a:pt x="267659" y="96512"/>
                </a:cubicBezTo>
                <a:cubicBezTo>
                  <a:pt x="242461" y="81170"/>
                  <a:pt x="217417" y="68589"/>
                  <a:pt x="193448" y="59230"/>
                </a:cubicBezTo>
                <a:cubicBezTo>
                  <a:pt x="162642" y="47186"/>
                  <a:pt x="134986" y="41126"/>
                  <a:pt x="112054" y="41068"/>
                </a:cubicBezTo>
                <a:close/>
                <a:moveTo>
                  <a:pt x="103297" y="200"/>
                </a:moveTo>
                <a:cubicBezTo>
                  <a:pt x="133527" y="-1296"/>
                  <a:pt x="169019" y="5608"/>
                  <a:pt x="208352" y="21027"/>
                </a:cubicBezTo>
                <a:cubicBezTo>
                  <a:pt x="239542" y="33148"/>
                  <a:pt x="271807" y="50178"/>
                  <a:pt x="304227" y="71044"/>
                </a:cubicBezTo>
                <a:cubicBezTo>
                  <a:pt x="336646" y="50178"/>
                  <a:pt x="368911" y="33148"/>
                  <a:pt x="400101" y="21027"/>
                </a:cubicBezTo>
                <a:cubicBezTo>
                  <a:pt x="439358" y="5608"/>
                  <a:pt x="474850" y="-1296"/>
                  <a:pt x="505080" y="200"/>
                </a:cubicBezTo>
                <a:cubicBezTo>
                  <a:pt x="535309" y="1696"/>
                  <a:pt x="560277" y="11592"/>
                  <a:pt x="578484" y="29773"/>
                </a:cubicBezTo>
                <a:cubicBezTo>
                  <a:pt x="615666" y="66748"/>
                  <a:pt x="618278" y="131186"/>
                  <a:pt x="586166" y="211273"/>
                </a:cubicBezTo>
                <a:cubicBezTo>
                  <a:pt x="582018" y="221859"/>
                  <a:pt x="570033" y="226922"/>
                  <a:pt x="559432" y="222626"/>
                </a:cubicBezTo>
                <a:cubicBezTo>
                  <a:pt x="548830" y="218484"/>
                  <a:pt x="543760" y="206517"/>
                  <a:pt x="548062" y="195930"/>
                </a:cubicBezTo>
                <a:cubicBezTo>
                  <a:pt x="573260" y="133180"/>
                  <a:pt x="573721" y="83164"/>
                  <a:pt x="549445" y="58923"/>
                </a:cubicBezTo>
                <a:cubicBezTo>
                  <a:pt x="525630" y="34989"/>
                  <a:pt x="476617" y="35142"/>
                  <a:pt x="415005" y="59230"/>
                </a:cubicBezTo>
                <a:cubicBezTo>
                  <a:pt x="390883" y="68589"/>
                  <a:pt x="365992" y="81170"/>
                  <a:pt x="340794" y="96512"/>
                </a:cubicBezTo>
                <a:cubicBezTo>
                  <a:pt x="372138" y="119679"/>
                  <a:pt x="403021" y="146375"/>
                  <a:pt x="432367" y="175832"/>
                </a:cubicBezTo>
                <a:cubicBezTo>
                  <a:pt x="503812" y="247021"/>
                  <a:pt x="558817" y="326494"/>
                  <a:pt x="587395" y="399524"/>
                </a:cubicBezTo>
                <a:cubicBezTo>
                  <a:pt x="618278" y="477923"/>
                  <a:pt x="615052" y="541287"/>
                  <a:pt x="578484" y="577649"/>
                </a:cubicBezTo>
                <a:cubicBezTo>
                  <a:pt x="558664" y="597594"/>
                  <a:pt x="530854" y="607566"/>
                  <a:pt x="496898" y="607566"/>
                </a:cubicBezTo>
                <a:cubicBezTo>
                  <a:pt x="467706" y="607566"/>
                  <a:pt x="433903" y="600202"/>
                  <a:pt x="396875" y="585320"/>
                </a:cubicBezTo>
                <a:cubicBezTo>
                  <a:pt x="386273" y="581177"/>
                  <a:pt x="381203" y="569210"/>
                  <a:pt x="385505" y="558624"/>
                </a:cubicBezTo>
                <a:cubicBezTo>
                  <a:pt x="389654" y="548191"/>
                  <a:pt x="401638" y="542975"/>
                  <a:pt x="412086" y="547271"/>
                </a:cubicBezTo>
                <a:cubicBezTo>
                  <a:pt x="475080" y="572432"/>
                  <a:pt x="525169" y="572892"/>
                  <a:pt x="549445" y="548652"/>
                </a:cubicBezTo>
                <a:cubicBezTo>
                  <a:pt x="573414" y="524871"/>
                  <a:pt x="573260" y="475929"/>
                  <a:pt x="549138" y="414406"/>
                </a:cubicBezTo>
                <a:cubicBezTo>
                  <a:pt x="539765" y="390318"/>
                  <a:pt x="527166" y="365464"/>
                  <a:pt x="511802" y="340302"/>
                </a:cubicBezTo>
                <a:cubicBezTo>
                  <a:pt x="488448" y="371754"/>
                  <a:pt x="461867" y="402439"/>
                  <a:pt x="432367" y="431743"/>
                </a:cubicBezTo>
                <a:cubicBezTo>
                  <a:pt x="361075" y="503085"/>
                  <a:pt x="281487" y="558010"/>
                  <a:pt x="208352" y="586547"/>
                </a:cubicBezTo>
                <a:cubicBezTo>
                  <a:pt x="172552" y="600509"/>
                  <a:pt x="139980" y="607566"/>
                  <a:pt x="111555" y="607566"/>
                </a:cubicBezTo>
                <a:cubicBezTo>
                  <a:pt x="77599" y="607566"/>
                  <a:pt x="49790" y="597594"/>
                  <a:pt x="29816" y="577649"/>
                </a:cubicBezTo>
                <a:cubicBezTo>
                  <a:pt x="-6598" y="541287"/>
                  <a:pt x="-9825" y="477923"/>
                  <a:pt x="21058" y="399524"/>
                </a:cubicBezTo>
                <a:cubicBezTo>
                  <a:pt x="33196" y="368379"/>
                  <a:pt x="50251" y="336160"/>
                  <a:pt x="71146" y="303787"/>
                </a:cubicBezTo>
                <a:cubicBezTo>
                  <a:pt x="50251" y="271415"/>
                  <a:pt x="33196" y="239196"/>
                  <a:pt x="21058" y="208051"/>
                </a:cubicBezTo>
                <a:cubicBezTo>
                  <a:pt x="-9825" y="129498"/>
                  <a:pt x="-6598" y="66287"/>
                  <a:pt x="29816" y="29773"/>
                </a:cubicBezTo>
                <a:cubicBezTo>
                  <a:pt x="48100" y="11592"/>
                  <a:pt x="73067" y="1696"/>
                  <a:pt x="10329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91C003E-EBA7-44BB-ACB6-ADAD0227C54B}"/>
              </a:ext>
            </a:extLst>
          </p:cNvPr>
          <p:cNvGrpSpPr/>
          <p:nvPr/>
        </p:nvGrpSpPr>
        <p:grpSpPr>
          <a:xfrm>
            <a:off x="4611985" y="105245"/>
            <a:ext cx="3239490" cy="916638"/>
            <a:chOff x="4611985" y="105245"/>
            <a:chExt cx="3239490" cy="916638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C8A71E3A-86F2-44E2-8800-DBC863388E22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C24BE8AA-C79C-42A6-BFFA-C65C00BA5DAF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教学分析</a:t>
                </a: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B655A252-344A-4C22-A9F2-2DFD677C6463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43" name="图片 42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AF682981-1B8A-427F-A71C-5A0A9E316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21482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îṥliḓé">
            <a:extLst>
              <a:ext uri="{FF2B5EF4-FFF2-40B4-BE49-F238E27FC236}">
                <a16:creationId xmlns:a16="http://schemas.microsoft.com/office/drawing/2014/main" id="{FD8B001B-2729-47C6-BD1C-04C86BF4B489}"/>
              </a:ext>
            </a:extLst>
          </p:cNvPr>
          <p:cNvSpPr>
            <a:spLocks/>
          </p:cNvSpPr>
          <p:nvPr/>
        </p:nvSpPr>
        <p:spPr bwMode="auto">
          <a:xfrm>
            <a:off x="4028783" y="1526662"/>
            <a:ext cx="2851898" cy="1893070"/>
          </a:xfrm>
          <a:custGeom>
            <a:avLst/>
            <a:gdLst/>
            <a:ahLst/>
            <a:cxnLst>
              <a:cxn ang="0">
                <a:pos x="121" y="436"/>
              </a:cxn>
              <a:cxn ang="0">
                <a:pos x="159" y="111"/>
              </a:cxn>
              <a:cxn ang="0">
                <a:pos x="657" y="249"/>
              </a:cxn>
              <a:cxn ang="0">
                <a:pos x="304" y="234"/>
              </a:cxn>
              <a:cxn ang="0">
                <a:pos x="121" y="436"/>
              </a:cxn>
            </a:cxnLst>
            <a:rect l="0" t="0" r="r" b="b"/>
            <a:pathLst>
              <a:path w="657" h="436">
                <a:moveTo>
                  <a:pt x="121" y="436"/>
                </a:moveTo>
                <a:cubicBezTo>
                  <a:pt x="121" y="436"/>
                  <a:pt x="0" y="202"/>
                  <a:pt x="159" y="111"/>
                </a:cubicBezTo>
                <a:cubicBezTo>
                  <a:pt x="352" y="0"/>
                  <a:pt x="657" y="249"/>
                  <a:pt x="657" y="249"/>
                </a:cubicBezTo>
                <a:cubicBezTo>
                  <a:pt x="657" y="249"/>
                  <a:pt x="475" y="167"/>
                  <a:pt x="304" y="234"/>
                </a:cubicBezTo>
                <a:cubicBezTo>
                  <a:pt x="185" y="281"/>
                  <a:pt x="121" y="436"/>
                  <a:pt x="121" y="436"/>
                </a:cubicBezTo>
                <a:close/>
              </a:path>
            </a:pathLst>
          </a:custGeom>
          <a:solidFill>
            <a:srgbClr val="F3CBA6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ïşļïďê">
            <a:extLst>
              <a:ext uri="{FF2B5EF4-FFF2-40B4-BE49-F238E27FC236}">
                <a16:creationId xmlns:a16="http://schemas.microsoft.com/office/drawing/2014/main" id="{E0DA8A9D-0331-45BB-A47B-EA6AE46BA11F}"/>
              </a:ext>
            </a:extLst>
          </p:cNvPr>
          <p:cNvSpPr>
            <a:spLocks/>
          </p:cNvSpPr>
          <p:nvPr/>
        </p:nvSpPr>
        <p:spPr bwMode="auto">
          <a:xfrm>
            <a:off x="6307024" y="1567638"/>
            <a:ext cx="1893070" cy="2847801"/>
          </a:xfrm>
          <a:custGeom>
            <a:avLst/>
            <a:gdLst/>
            <a:ahLst/>
            <a:cxnLst>
              <a:cxn ang="0">
                <a:pos x="0" y="121"/>
              </a:cxn>
              <a:cxn ang="0">
                <a:pos x="325" y="159"/>
              </a:cxn>
              <a:cxn ang="0">
                <a:pos x="187" y="657"/>
              </a:cxn>
              <a:cxn ang="0">
                <a:pos x="202" y="305"/>
              </a:cxn>
              <a:cxn ang="0">
                <a:pos x="0" y="121"/>
              </a:cxn>
            </a:cxnLst>
            <a:rect l="0" t="0" r="r" b="b"/>
            <a:pathLst>
              <a:path w="436" h="657">
                <a:moveTo>
                  <a:pt x="0" y="121"/>
                </a:moveTo>
                <a:cubicBezTo>
                  <a:pt x="0" y="121"/>
                  <a:pt x="234" y="0"/>
                  <a:pt x="325" y="159"/>
                </a:cubicBezTo>
                <a:cubicBezTo>
                  <a:pt x="436" y="353"/>
                  <a:pt x="187" y="657"/>
                  <a:pt x="187" y="657"/>
                </a:cubicBezTo>
                <a:cubicBezTo>
                  <a:pt x="187" y="657"/>
                  <a:pt x="269" y="475"/>
                  <a:pt x="202" y="305"/>
                </a:cubicBezTo>
                <a:cubicBezTo>
                  <a:pt x="156" y="186"/>
                  <a:pt x="0" y="121"/>
                  <a:pt x="0" y="121"/>
                </a:cubicBezTo>
                <a:close/>
              </a:path>
            </a:pathLst>
          </a:custGeom>
          <a:solidFill>
            <a:srgbClr val="C7D0A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ïṣḷîḓê">
            <a:extLst>
              <a:ext uri="{FF2B5EF4-FFF2-40B4-BE49-F238E27FC236}">
                <a16:creationId xmlns:a16="http://schemas.microsoft.com/office/drawing/2014/main" id="{E6953201-65E4-4A4B-8031-8D7E02CDF0FB}"/>
              </a:ext>
            </a:extLst>
          </p:cNvPr>
          <p:cNvSpPr>
            <a:spLocks/>
          </p:cNvSpPr>
          <p:nvPr/>
        </p:nvSpPr>
        <p:spPr bwMode="auto">
          <a:xfrm>
            <a:off x="5311317" y="3849977"/>
            <a:ext cx="2847801" cy="1884875"/>
          </a:xfrm>
          <a:custGeom>
            <a:avLst/>
            <a:gdLst/>
            <a:ahLst/>
            <a:cxnLst>
              <a:cxn ang="0">
                <a:pos x="536" y="0"/>
              </a:cxn>
              <a:cxn ang="0">
                <a:pos x="498" y="324"/>
              </a:cxn>
              <a:cxn ang="0">
                <a:pos x="0" y="187"/>
              </a:cxn>
              <a:cxn ang="0">
                <a:pos x="353" y="202"/>
              </a:cxn>
              <a:cxn ang="0">
                <a:pos x="536" y="0"/>
              </a:cxn>
            </a:cxnLst>
            <a:rect l="0" t="0" r="r" b="b"/>
            <a:pathLst>
              <a:path w="657" h="435">
                <a:moveTo>
                  <a:pt x="536" y="0"/>
                </a:moveTo>
                <a:cubicBezTo>
                  <a:pt x="536" y="0"/>
                  <a:pt x="657" y="233"/>
                  <a:pt x="498" y="324"/>
                </a:cubicBezTo>
                <a:cubicBezTo>
                  <a:pt x="305" y="435"/>
                  <a:pt x="0" y="187"/>
                  <a:pt x="0" y="187"/>
                </a:cubicBezTo>
                <a:cubicBezTo>
                  <a:pt x="0" y="187"/>
                  <a:pt x="182" y="269"/>
                  <a:pt x="353" y="202"/>
                </a:cubicBezTo>
                <a:cubicBezTo>
                  <a:pt x="472" y="155"/>
                  <a:pt x="536" y="0"/>
                  <a:pt x="536" y="0"/>
                </a:cubicBezTo>
                <a:close/>
              </a:path>
            </a:pathLst>
          </a:custGeom>
          <a:solidFill>
            <a:srgbClr val="F7D8A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í$1îḓé">
            <a:extLst>
              <a:ext uri="{FF2B5EF4-FFF2-40B4-BE49-F238E27FC236}">
                <a16:creationId xmlns:a16="http://schemas.microsoft.com/office/drawing/2014/main" id="{409929FD-7740-4200-B187-3FC69B62F0D7}"/>
              </a:ext>
            </a:extLst>
          </p:cNvPr>
          <p:cNvSpPr>
            <a:spLocks/>
          </p:cNvSpPr>
          <p:nvPr/>
        </p:nvSpPr>
        <p:spPr bwMode="auto">
          <a:xfrm>
            <a:off x="3991904" y="2850173"/>
            <a:ext cx="1888973" cy="2851898"/>
          </a:xfrm>
          <a:custGeom>
            <a:avLst/>
            <a:gdLst/>
            <a:ahLst/>
            <a:cxnLst>
              <a:cxn ang="0">
                <a:pos x="436" y="536"/>
              </a:cxn>
              <a:cxn ang="0">
                <a:pos x="111" y="498"/>
              </a:cxn>
              <a:cxn ang="0">
                <a:pos x="249" y="0"/>
              </a:cxn>
              <a:cxn ang="0">
                <a:pos x="234" y="352"/>
              </a:cxn>
              <a:cxn ang="0">
                <a:pos x="436" y="536"/>
              </a:cxn>
            </a:cxnLst>
            <a:rect l="0" t="0" r="r" b="b"/>
            <a:pathLst>
              <a:path w="436" h="657">
                <a:moveTo>
                  <a:pt x="436" y="536"/>
                </a:moveTo>
                <a:cubicBezTo>
                  <a:pt x="436" y="536"/>
                  <a:pt x="202" y="657"/>
                  <a:pt x="111" y="498"/>
                </a:cubicBezTo>
                <a:cubicBezTo>
                  <a:pt x="0" y="304"/>
                  <a:pt x="249" y="0"/>
                  <a:pt x="249" y="0"/>
                </a:cubicBezTo>
                <a:cubicBezTo>
                  <a:pt x="249" y="0"/>
                  <a:pt x="167" y="182"/>
                  <a:pt x="234" y="352"/>
                </a:cubicBezTo>
                <a:cubicBezTo>
                  <a:pt x="280" y="471"/>
                  <a:pt x="436" y="536"/>
                  <a:pt x="436" y="536"/>
                </a:cubicBezTo>
                <a:close/>
              </a:path>
            </a:pathLst>
          </a:custGeom>
          <a:solidFill>
            <a:srgbClr val="FCF8C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7" name="target_126420">
            <a:extLst>
              <a:ext uri="{FF2B5EF4-FFF2-40B4-BE49-F238E27FC236}">
                <a16:creationId xmlns:a16="http://schemas.microsoft.com/office/drawing/2014/main" id="{569CA7F9-4DCE-4B17-ADD1-D755ACBCC8FD}"/>
              </a:ext>
            </a:extLst>
          </p:cNvPr>
          <p:cNvSpPr>
            <a:spLocks noChangeAspect="1"/>
          </p:cNvSpPr>
          <p:nvPr/>
        </p:nvSpPr>
        <p:spPr bwMode="auto">
          <a:xfrm>
            <a:off x="4739236" y="2129488"/>
            <a:ext cx="428667" cy="427864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9" name="target_126420">
            <a:extLst>
              <a:ext uri="{FF2B5EF4-FFF2-40B4-BE49-F238E27FC236}">
                <a16:creationId xmlns:a16="http://schemas.microsoft.com/office/drawing/2014/main" id="{BF7683E5-41C7-4149-834F-2B105584DFC7}"/>
              </a:ext>
            </a:extLst>
          </p:cNvPr>
          <p:cNvSpPr>
            <a:spLocks noChangeAspect="1"/>
          </p:cNvSpPr>
          <p:nvPr/>
        </p:nvSpPr>
        <p:spPr bwMode="auto">
          <a:xfrm>
            <a:off x="7221822" y="2129488"/>
            <a:ext cx="369312" cy="368711"/>
          </a:xfrm>
          <a:custGeom>
            <a:avLst/>
            <a:gdLst>
              <a:gd name="connsiteX0" fmla="*/ 140017 w 606581"/>
              <a:gd name="connsiteY0" fmla="*/ 411043 h 605592"/>
              <a:gd name="connsiteX1" fmla="*/ 178821 w 606581"/>
              <a:gd name="connsiteY1" fmla="*/ 427078 h 605592"/>
              <a:gd name="connsiteX2" fmla="*/ 178821 w 606581"/>
              <a:gd name="connsiteY2" fmla="*/ 504564 h 605592"/>
              <a:gd name="connsiteX3" fmla="*/ 93692 w 606581"/>
              <a:gd name="connsiteY3" fmla="*/ 589557 h 605592"/>
              <a:gd name="connsiteX4" fmla="*/ 54887 w 606581"/>
              <a:gd name="connsiteY4" fmla="*/ 605592 h 605592"/>
              <a:gd name="connsiteX5" fmla="*/ 16083 w 606581"/>
              <a:gd name="connsiteY5" fmla="*/ 589557 h 605592"/>
              <a:gd name="connsiteX6" fmla="*/ 16083 w 606581"/>
              <a:gd name="connsiteY6" fmla="*/ 511979 h 605592"/>
              <a:gd name="connsiteX7" fmla="*/ 101212 w 606581"/>
              <a:gd name="connsiteY7" fmla="*/ 427078 h 605592"/>
              <a:gd name="connsiteX8" fmla="*/ 140017 w 606581"/>
              <a:gd name="connsiteY8" fmla="*/ 411043 h 605592"/>
              <a:gd name="connsiteX9" fmla="*/ 382501 w 606581"/>
              <a:gd name="connsiteY9" fmla="*/ 49537 h 605592"/>
              <a:gd name="connsiteX10" fmla="*/ 557044 w 606581"/>
              <a:gd name="connsiteY10" fmla="*/ 223798 h 605592"/>
              <a:gd name="connsiteX11" fmla="*/ 382501 w 606581"/>
              <a:gd name="connsiteY11" fmla="*/ 398059 h 605592"/>
              <a:gd name="connsiteX12" fmla="*/ 207957 w 606581"/>
              <a:gd name="connsiteY12" fmla="*/ 223798 h 605592"/>
              <a:gd name="connsiteX13" fmla="*/ 382501 w 606581"/>
              <a:gd name="connsiteY13" fmla="*/ 49537 h 605592"/>
              <a:gd name="connsiteX14" fmla="*/ 382536 w 606581"/>
              <a:gd name="connsiteY14" fmla="*/ 24750 h 605592"/>
              <a:gd name="connsiteX15" fmla="*/ 304914 w 606581"/>
              <a:gd name="connsiteY15" fmla="*/ 40417 h 605592"/>
              <a:gd name="connsiteX16" fmla="*/ 241591 w 606581"/>
              <a:gd name="connsiteY16" fmla="*/ 83058 h 605592"/>
              <a:gd name="connsiteX17" fmla="*/ 198880 w 606581"/>
              <a:gd name="connsiteY17" fmla="*/ 146278 h 605592"/>
              <a:gd name="connsiteX18" fmla="*/ 183189 w 606581"/>
              <a:gd name="connsiteY18" fmla="*/ 223774 h 605592"/>
              <a:gd name="connsiteX19" fmla="*/ 198880 w 606581"/>
              <a:gd name="connsiteY19" fmla="*/ 301177 h 605592"/>
              <a:gd name="connsiteX20" fmla="*/ 241591 w 606581"/>
              <a:gd name="connsiteY20" fmla="*/ 364490 h 605592"/>
              <a:gd name="connsiteX21" fmla="*/ 304914 w 606581"/>
              <a:gd name="connsiteY21" fmla="*/ 407131 h 605592"/>
              <a:gd name="connsiteX22" fmla="*/ 382536 w 606581"/>
              <a:gd name="connsiteY22" fmla="*/ 422705 h 605592"/>
              <a:gd name="connsiteX23" fmla="*/ 460158 w 606581"/>
              <a:gd name="connsiteY23" fmla="*/ 407131 h 605592"/>
              <a:gd name="connsiteX24" fmla="*/ 523481 w 606581"/>
              <a:gd name="connsiteY24" fmla="*/ 364490 h 605592"/>
              <a:gd name="connsiteX25" fmla="*/ 566192 w 606581"/>
              <a:gd name="connsiteY25" fmla="*/ 301177 h 605592"/>
              <a:gd name="connsiteX26" fmla="*/ 581883 w 606581"/>
              <a:gd name="connsiteY26" fmla="*/ 223774 h 605592"/>
              <a:gd name="connsiteX27" fmla="*/ 566192 w 606581"/>
              <a:gd name="connsiteY27" fmla="*/ 146278 h 605592"/>
              <a:gd name="connsiteX28" fmla="*/ 523481 w 606581"/>
              <a:gd name="connsiteY28" fmla="*/ 83058 h 605592"/>
              <a:gd name="connsiteX29" fmla="*/ 460158 w 606581"/>
              <a:gd name="connsiteY29" fmla="*/ 40417 h 605592"/>
              <a:gd name="connsiteX30" fmla="*/ 382536 w 606581"/>
              <a:gd name="connsiteY30" fmla="*/ 24750 h 605592"/>
              <a:gd name="connsiteX31" fmla="*/ 382536 w 606581"/>
              <a:gd name="connsiteY31" fmla="*/ 0 h 605592"/>
              <a:gd name="connsiteX32" fmla="*/ 469721 w 606581"/>
              <a:gd name="connsiteY32" fmla="*/ 17613 h 605592"/>
              <a:gd name="connsiteX33" fmla="*/ 540937 w 606581"/>
              <a:gd name="connsiteY33" fmla="*/ 65538 h 605592"/>
              <a:gd name="connsiteX34" fmla="*/ 588940 w 606581"/>
              <a:gd name="connsiteY34" fmla="*/ 136637 h 605592"/>
              <a:gd name="connsiteX35" fmla="*/ 606581 w 606581"/>
              <a:gd name="connsiteY35" fmla="*/ 223774 h 605592"/>
              <a:gd name="connsiteX36" fmla="*/ 588940 w 606581"/>
              <a:gd name="connsiteY36" fmla="*/ 310818 h 605592"/>
              <a:gd name="connsiteX37" fmla="*/ 540937 w 606581"/>
              <a:gd name="connsiteY37" fmla="*/ 381917 h 605592"/>
              <a:gd name="connsiteX38" fmla="*/ 469721 w 606581"/>
              <a:gd name="connsiteY38" fmla="*/ 429842 h 605592"/>
              <a:gd name="connsiteX39" fmla="*/ 382536 w 606581"/>
              <a:gd name="connsiteY39" fmla="*/ 447455 h 605592"/>
              <a:gd name="connsiteX40" fmla="*/ 295258 w 606581"/>
              <a:gd name="connsiteY40" fmla="*/ 429842 h 605592"/>
              <a:gd name="connsiteX41" fmla="*/ 240105 w 606581"/>
              <a:gd name="connsiteY41" fmla="*/ 396471 h 605592"/>
              <a:gd name="connsiteX42" fmla="*/ 209558 w 606581"/>
              <a:gd name="connsiteY42" fmla="*/ 427061 h 605592"/>
              <a:gd name="connsiteX43" fmla="*/ 196373 w 606581"/>
              <a:gd name="connsiteY43" fmla="*/ 409541 h 605592"/>
              <a:gd name="connsiteX44" fmla="*/ 178918 w 606581"/>
              <a:gd name="connsiteY44" fmla="*/ 396378 h 605592"/>
              <a:gd name="connsiteX45" fmla="*/ 209465 w 606581"/>
              <a:gd name="connsiteY45" fmla="*/ 365880 h 605592"/>
              <a:gd name="connsiteX46" fmla="*/ 176040 w 606581"/>
              <a:gd name="connsiteY46" fmla="*/ 310818 h 605592"/>
              <a:gd name="connsiteX47" fmla="*/ 158491 w 606581"/>
              <a:gd name="connsiteY47" fmla="*/ 223774 h 605592"/>
              <a:gd name="connsiteX48" fmla="*/ 176040 w 606581"/>
              <a:gd name="connsiteY48" fmla="*/ 136637 h 605592"/>
              <a:gd name="connsiteX49" fmla="*/ 224043 w 606581"/>
              <a:gd name="connsiteY49" fmla="*/ 65538 h 605592"/>
              <a:gd name="connsiteX50" fmla="*/ 295258 w 606581"/>
              <a:gd name="connsiteY50" fmla="*/ 17613 h 605592"/>
              <a:gd name="connsiteX51" fmla="*/ 382536 w 606581"/>
              <a:gd name="connsiteY5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81" h="605592">
                <a:moveTo>
                  <a:pt x="140017" y="411043"/>
                </a:moveTo>
                <a:cubicBezTo>
                  <a:pt x="154035" y="411043"/>
                  <a:pt x="168053" y="416326"/>
                  <a:pt x="178821" y="427078"/>
                </a:cubicBezTo>
                <a:cubicBezTo>
                  <a:pt x="200266" y="448488"/>
                  <a:pt x="200266" y="483153"/>
                  <a:pt x="178821" y="504564"/>
                </a:cubicBezTo>
                <a:lnTo>
                  <a:pt x="93692" y="589557"/>
                </a:lnTo>
                <a:cubicBezTo>
                  <a:pt x="83016" y="600216"/>
                  <a:pt x="68905" y="605592"/>
                  <a:pt x="54887" y="605592"/>
                </a:cubicBezTo>
                <a:cubicBezTo>
                  <a:pt x="40870" y="605592"/>
                  <a:pt x="26759" y="600216"/>
                  <a:pt x="16083" y="589557"/>
                </a:cubicBezTo>
                <a:cubicBezTo>
                  <a:pt x="-5362" y="568147"/>
                  <a:pt x="-5362" y="533389"/>
                  <a:pt x="16083" y="511979"/>
                </a:cubicBezTo>
                <a:lnTo>
                  <a:pt x="101212" y="427078"/>
                </a:lnTo>
                <a:cubicBezTo>
                  <a:pt x="111888" y="416326"/>
                  <a:pt x="125999" y="411043"/>
                  <a:pt x="140017" y="411043"/>
                </a:cubicBezTo>
                <a:close/>
                <a:moveTo>
                  <a:pt x="382501" y="49537"/>
                </a:moveTo>
                <a:cubicBezTo>
                  <a:pt x="478871" y="49537"/>
                  <a:pt x="557044" y="127491"/>
                  <a:pt x="557044" y="223798"/>
                </a:cubicBezTo>
                <a:cubicBezTo>
                  <a:pt x="557044" y="320012"/>
                  <a:pt x="478871" y="398059"/>
                  <a:pt x="382501" y="398059"/>
                </a:cubicBezTo>
                <a:cubicBezTo>
                  <a:pt x="286130" y="398059"/>
                  <a:pt x="207957" y="320012"/>
                  <a:pt x="207957" y="223798"/>
                </a:cubicBezTo>
                <a:cubicBezTo>
                  <a:pt x="207957" y="127491"/>
                  <a:pt x="286130" y="49537"/>
                  <a:pt x="382501" y="49537"/>
                </a:cubicBezTo>
                <a:close/>
                <a:moveTo>
                  <a:pt x="382536" y="24750"/>
                </a:moveTo>
                <a:cubicBezTo>
                  <a:pt x="355610" y="24750"/>
                  <a:pt x="329519" y="30034"/>
                  <a:pt x="304914" y="40417"/>
                </a:cubicBezTo>
                <a:cubicBezTo>
                  <a:pt x="281238" y="50428"/>
                  <a:pt x="259882" y="64796"/>
                  <a:pt x="241591" y="83058"/>
                </a:cubicBezTo>
                <a:cubicBezTo>
                  <a:pt x="223300" y="101319"/>
                  <a:pt x="208908" y="122547"/>
                  <a:pt x="198880" y="146278"/>
                </a:cubicBezTo>
                <a:cubicBezTo>
                  <a:pt x="188481" y="170843"/>
                  <a:pt x="183189" y="196891"/>
                  <a:pt x="183189" y="223774"/>
                </a:cubicBezTo>
                <a:cubicBezTo>
                  <a:pt x="183189" y="250564"/>
                  <a:pt x="188481" y="276705"/>
                  <a:pt x="198880" y="301177"/>
                </a:cubicBezTo>
                <a:cubicBezTo>
                  <a:pt x="208908" y="324908"/>
                  <a:pt x="223300" y="346228"/>
                  <a:pt x="241591" y="364490"/>
                </a:cubicBezTo>
                <a:cubicBezTo>
                  <a:pt x="259882" y="382752"/>
                  <a:pt x="281238" y="397027"/>
                  <a:pt x="304914" y="407131"/>
                </a:cubicBezTo>
                <a:cubicBezTo>
                  <a:pt x="329519" y="417513"/>
                  <a:pt x="355610" y="422705"/>
                  <a:pt x="382536" y="422705"/>
                </a:cubicBezTo>
                <a:cubicBezTo>
                  <a:pt x="409462" y="422705"/>
                  <a:pt x="435553" y="417513"/>
                  <a:pt x="460158" y="407131"/>
                </a:cubicBezTo>
                <a:cubicBezTo>
                  <a:pt x="483834" y="397027"/>
                  <a:pt x="505190" y="382752"/>
                  <a:pt x="523481" y="364490"/>
                </a:cubicBezTo>
                <a:cubicBezTo>
                  <a:pt x="541772" y="346228"/>
                  <a:pt x="556164" y="324908"/>
                  <a:pt x="566192" y="301177"/>
                </a:cubicBezTo>
                <a:cubicBezTo>
                  <a:pt x="576591" y="276705"/>
                  <a:pt x="581883" y="250564"/>
                  <a:pt x="581883" y="223774"/>
                </a:cubicBezTo>
                <a:cubicBezTo>
                  <a:pt x="581883" y="196891"/>
                  <a:pt x="576591" y="170843"/>
                  <a:pt x="566192" y="146278"/>
                </a:cubicBezTo>
                <a:cubicBezTo>
                  <a:pt x="556164" y="122547"/>
                  <a:pt x="541772" y="101319"/>
                  <a:pt x="523481" y="83058"/>
                </a:cubicBezTo>
                <a:cubicBezTo>
                  <a:pt x="505190" y="64796"/>
                  <a:pt x="483834" y="50428"/>
                  <a:pt x="460158" y="40417"/>
                </a:cubicBezTo>
                <a:cubicBezTo>
                  <a:pt x="435553" y="30034"/>
                  <a:pt x="409462" y="24750"/>
                  <a:pt x="382536" y="24750"/>
                </a:cubicBezTo>
                <a:close/>
                <a:moveTo>
                  <a:pt x="382536" y="0"/>
                </a:moveTo>
                <a:cubicBezTo>
                  <a:pt x="412712" y="0"/>
                  <a:pt x="442145" y="5933"/>
                  <a:pt x="469721" y="17613"/>
                </a:cubicBezTo>
                <a:cubicBezTo>
                  <a:pt x="496462" y="28922"/>
                  <a:pt x="520417" y="45051"/>
                  <a:pt x="540937" y="65538"/>
                </a:cubicBezTo>
                <a:cubicBezTo>
                  <a:pt x="561549" y="86117"/>
                  <a:pt x="577705" y="110033"/>
                  <a:pt x="588940" y="136637"/>
                </a:cubicBezTo>
                <a:cubicBezTo>
                  <a:pt x="600639" y="164262"/>
                  <a:pt x="606581" y="193554"/>
                  <a:pt x="606581" y="223774"/>
                </a:cubicBezTo>
                <a:cubicBezTo>
                  <a:pt x="606581" y="253901"/>
                  <a:pt x="600639" y="283194"/>
                  <a:pt x="588940" y="310818"/>
                </a:cubicBezTo>
                <a:cubicBezTo>
                  <a:pt x="577705" y="337515"/>
                  <a:pt x="561549" y="361431"/>
                  <a:pt x="540937" y="381917"/>
                </a:cubicBezTo>
                <a:cubicBezTo>
                  <a:pt x="520417" y="402496"/>
                  <a:pt x="496462" y="418626"/>
                  <a:pt x="469721" y="429842"/>
                </a:cubicBezTo>
                <a:cubicBezTo>
                  <a:pt x="442145" y="441522"/>
                  <a:pt x="412805" y="447455"/>
                  <a:pt x="382536" y="447455"/>
                </a:cubicBezTo>
                <a:cubicBezTo>
                  <a:pt x="352267" y="447455"/>
                  <a:pt x="322927" y="441522"/>
                  <a:pt x="295258" y="429842"/>
                </a:cubicBezTo>
                <a:cubicBezTo>
                  <a:pt x="275295" y="421407"/>
                  <a:pt x="256818" y="410190"/>
                  <a:pt x="240105" y="396471"/>
                </a:cubicBezTo>
                <a:lnTo>
                  <a:pt x="209558" y="427061"/>
                </a:lnTo>
                <a:cubicBezTo>
                  <a:pt x="206030" y="420758"/>
                  <a:pt x="201666" y="414918"/>
                  <a:pt x="196373" y="409541"/>
                </a:cubicBezTo>
                <a:cubicBezTo>
                  <a:pt x="191081" y="404350"/>
                  <a:pt x="185232" y="399901"/>
                  <a:pt x="178918" y="396378"/>
                </a:cubicBezTo>
                <a:lnTo>
                  <a:pt x="209465" y="365880"/>
                </a:lnTo>
                <a:cubicBezTo>
                  <a:pt x="195724" y="349287"/>
                  <a:pt x="184582" y="330840"/>
                  <a:pt x="176040" y="310818"/>
                </a:cubicBezTo>
                <a:cubicBezTo>
                  <a:pt x="164341" y="283194"/>
                  <a:pt x="158491" y="253901"/>
                  <a:pt x="158491" y="223774"/>
                </a:cubicBezTo>
                <a:cubicBezTo>
                  <a:pt x="158491" y="193554"/>
                  <a:pt x="164341" y="164262"/>
                  <a:pt x="176040" y="136637"/>
                </a:cubicBezTo>
                <a:cubicBezTo>
                  <a:pt x="187367" y="110033"/>
                  <a:pt x="203523" y="86117"/>
                  <a:pt x="224043" y="65538"/>
                </a:cubicBezTo>
                <a:cubicBezTo>
                  <a:pt x="244655" y="45051"/>
                  <a:pt x="268610" y="28922"/>
                  <a:pt x="295258" y="17613"/>
                </a:cubicBezTo>
                <a:cubicBezTo>
                  <a:pt x="322927" y="5933"/>
                  <a:pt x="352267" y="0"/>
                  <a:pt x="3825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target_126420">
            <a:extLst>
              <a:ext uri="{FF2B5EF4-FFF2-40B4-BE49-F238E27FC236}">
                <a16:creationId xmlns:a16="http://schemas.microsoft.com/office/drawing/2014/main" id="{760F9990-911D-4B24-897E-89A11B41CC69}"/>
              </a:ext>
            </a:extLst>
          </p:cNvPr>
          <p:cNvSpPr>
            <a:spLocks noChangeAspect="1"/>
          </p:cNvSpPr>
          <p:nvPr/>
        </p:nvSpPr>
        <p:spPr bwMode="auto">
          <a:xfrm>
            <a:off x="4670837" y="4680360"/>
            <a:ext cx="428666" cy="428017"/>
          </a:xfrm>
          <a:custGeom>
            <a:avLst/>
            <a:gdLst>
              <a:gd name="connsiteX0" fmla="*/ 309263 w 606439"/>
              <a:gd name="connsiteY0" fmla="*/ 306068 h 605522"/>
              <a:gd name="connsiteX1" fmla="*/ 293894 w 606439"/>
              <a:gd name="connsiteY1" fmla="*/ 322586 h 605522"/>
              <a:gd name="connsiteX2" fmla="*/ 310436 w 606439"/>
              <a:gd name="connsiteY2" fmla="*/ 337933 h 605522"/>
              <a:gd name="connsiteX3" fmla="*/ 325805 w 606439"/>
              <a:gd name="connsiteY3" fmla="*/ 321415 h 605522"/>
              <a:gd name="connsiteX4" fmla="*/ 309263 w 606439"/>
              <a:gd name="connsiteY4" fmla="*/ 306068 h 605522"/>
              <a:gd name="connsiteX5" fmla="*/ 40594 w 606439"/>
              <a:gd name="connsiteY5" fmla="*/ 245205 h 605522"/>
              <a:gd name="connsiteX6" fmla="*/ 52669 w 606439"/>
              <a:gd name="connsiteY6" fmla="*/ 247005 h 605522"/>
              <a:gd name="connsiteX7" fmla="*/ 59935 w 606439"/>
              <a:gd name="connsiteY7" fmla="*/ 256605 h 605522"/>
              <a:gd name="connsiteX8" fmla="*/ 60069 w 606439"/>
              <a:gd name="connsiteY8" fmla="*/ 256782 h 605522"/>
              <a:gd name="connsiteX9" fmla="*/ 58353 w 606439"/>
              <a:gd name="connsiteY9" fmla="*/ 268980 h 605522"/>
              <a:gd name="connsiteX10" fmla="*/ 48456 w 606439"/>
              <a:gd name="connsiteY10" fmla="*/ 276344 h 605522"/>
              <a:gd name="connsiteX11" fmla="*/ 38313 w 606439"/>
              <a:gd name="connsiteY11" fmla="*/ 274843 h 605522"/>
              <a:gd name="connsiteX12" fmla="*/ 36297 w 606439"/>
              <a:gd name="connsiteY12" fmla="*/ 274544 h 605522"/>
              <a:gd name="connsiteX13" fmla="*/ 28979 w 606439"/>
              <a:gd name="connsiteY13" fmla="*/ 264748 h 605522"/>
              <a:gd name="connsiteX14" fmla="*/ 30692 w 606439"/>
              <a:gd name="connsiteY14" fmla="*/ 252608 h 605522"/>
              <a:gd name="connsiteX15" fmla="*/ 40594 w 606439"/>
              <a:gd name="connsiteY15" fmla="*/ 245185 h 605522"/>
              <a:gd name="connsiteX16" fmla="*/ 30695 w 606439"/>
              <a:gd name="connsiteY16" fmla="*/ 252594 h 605522"/>
              <a:gd name="connsiteX17" fmla="*/ 30692 w 606439"/>
              <a:gd name="connsiteY17" fmla="*/ 252608 h 605522"/>
              <a:gd name="connsiteX18" fmla="*/ 30691 w 606439"/>
              <a:gd name="connsiteY18" fmla="*/ 252610 h 605522"/>
              <a:gd name="connsiteX19" fmla="*/ 28974 w 606439"/>
              <a:gd name="connsiteY19" fmla="*/ 264755 h 605522"/>
              <a:gd name="connsiteX20" fmla="*/ 36296 w 606439"/>
              <a:gd name="connsiteY20" fmla="*/ 274544 h 605522"/>
              <a:gd name="connsiteX21" fmla="*/ 38313 w 606439"/>
              <a:gd name="connsiteY21" fmla="*/ 274843 h 605522"/>
              <a:gd name="connsiteX22" fmla="*/ 48454 w 606439"/>
              <a:gd name="connsiteY22" fmla="*/ 276345 h 605522"/>
              <a:gd name="connsiteX23" fmla="*/ 48456 w 606439"/>
              <a:gd name="connsiteY23" fmla="*/ 276344 h 605522"/>
              <a:gd name="connsiteX24" fmla="*/ 48459 w 606439"/>
              <a:gd name="connsiteY24" fmla="*/ 276344 h 605522"/>
              <a:gd name="connsiteX25" fmla="*/ 60079 w 606439"/>
              <a:gd name="connsiteY25" fmla="*/ 256795 h 605522"/>
              <a:gd name="connsiteX26" fmla="*/ 59935 w 606439"/>
              <a:gd name="connsiteY26" fmla="*/ 256605 h 605522"/>
              <a:gd name="connsiteX27" fmla="*/ 52663 w 606439"/>
              <a:gd name="connsiteY27" fmla="*/ 246986 h 605522"/>
              <a:gd name="connsiteX28" fmla="*/ 40594 w 606439"/>
              <a:gd name="connsiteY28" fmla="*/ 245185 h 605522"/>
              <a:gd name="connsiteX29" fmla="*/ 435733 w 606439"/>
              <a:gd name="connsiteY29" fmla="*/ 181800 h 605522"/>
              <a:gd name="connsiteX30" fmla="*/ 446058 w 606439"/>
              <a:gd name="connsiteY30" fmla="*/ 186106 h 605522"/>
              <a:gd name="connsiteX31" fmla="*/ 446058 w 606439"/>
              <a:gd name="connsiteY31" fmla="*/ 206607 h 605522"/>
              <a:gd name="connsiteX32" fmla="*/ 340705 w 606439"/>
              <a:gd name="connsiteY32" fmla="*/ 346251 h 605522"/>
              <a:gd name="connsiteX33" fmla="*/ 340470 w 606439"/>
              <a:gd name="connsiteY33" fmla="*/ 346016 h 605522"/>
              <a:gd name="connsiteX34" fmla="*/ 335895 w 606439"/>
              <a:gd name="connsiteY34" fmla="*/ 351640 h 605522"/>
              <a:gd name="connsiteX35" fmla="*/ 280285 w 606439"/>
              <a:gd name="connsiteY35" fmla="*/ 351640 h 605522"/>
              <a:gd name="connsiteX36" fmla="*/ 269492 w 606439"/>
              <a:gd name="connsiteY36" fmla="*/ 316846 h 605522"/>
              <a:gd name="connsiteX37" fmla="*/ 208251 w 606439"/>
              <a:gd name="connsiteY37" fmla="*/ 241401 h 605522"/>
              <a:gd name="connsiteX38" fmla="*/ 207665 w 606439"/>
              <a:gd name="connsiteY38" fmla="*/ 226874 h 605522"/>
              <a:gd name="connsiteX39" fmla="*/ 222212 w 606439"/>
              <a:gd name="connsiteY39" fmla="*/ 226405 h 605522"/>
              <a:gd name="connsiteX40" fmla="*/ 299878 w 606439"/>
              <a:gd name="connsiteY40" fmla="*/ 280529 h 605522"/>
              <a:gd name="connsiteX41" fmla="*/ 425409 w 606439"/>
              <a:gd name="connsiteY41" fmla="*/ 186106 h 605522"/>
              <a:gd name="connsiteX42" fmla="*/ 435733 w 606439"/>
              <a:gd name="connsiteY42" fmla="*/ 181800 h 605522"/>
              <a:gd name="connsiteX43" fmla="*/ 303278 w 606439"/>
              <a:gd name="connsiteY43" fmla="*/ 74972 h 605522"/>
              <a:gd name="connsiteX44" fmla="*/ 78841 w 606439"/>
              <a:gd name="connsiteY44" fmla="*/ 299071 h 605522"/>
              <a:gd name="connsiteX45" fmla="*/ 303278 w 606439"/>
              <a:gd name="connsiteY45" fmla="*/ 523169 h 605522"/>
              <a:gd name="connsiteX46" fmla="*/ 527598 w 606439"/>
              <a:gd name="connsiteY46" fmla="*/ 299071 h 605522"/>
              <a:gd name="connsiteX47" fmla="*/ 303278 w 606439"/>
              <a:gd name="connsiteY47" fmla="*/ 74972 h 605522"/>
              <a:gd name="connsiteX48" fmla="*/ 303278 w 606439"/>
              <a:gd name="connsiteY48" fmla="*/ 0 h 605522"/>
              <a:gd name="connsiteX49" fmla="*/ 496977 w 606439"/>
              <a:gd name="connsiteY49" fmla="*/ 70052 h 605522"/>
              <a:gd name="connsiteX50" fmla="*/ 510235 w 606439"/>
              <a:gd name="connsiteY50" fmla="*/ 56815 h 605522"/>
              <a:gd name="connsiteX51" fmla="*/ 505190 w 606439"/>
              <a:gd name="connsiteY51" fmla="*/ 51778 h 605522"/>
              <a:gd name="connsiteX52" fmla="*/ 505190 w 606439"/>
              <a:gd name="connsiteY52" fmla="*/ 36432 h 605522"/>
              <a:gd name="connsiteX53" fmla="*/ 524431 w 606439"/>
              <a:gd name="connsiteY53" fmla="*/ 17220 h 605522"/>
              <a:gd name="connsiteX54" fmla="*/ 539917 w 606439"/>
              <a:gd name="connsiteY54" fmla="*/ 17220 h 605522"/>
              <a:gd name="connsiteX55" fmla="*/ 585673 w 606439"/>
              <a:gd name="connsiteY55" fmla="*/ 63024 h 605522"/>
              <a:gd name="connsiteX56" fmla="*/ 585908 w 606439"/>
              <a:gd name="connsiteY56" fmla="*/ 63141 h 605522"/>
              <a:gd name="connsiteX57" fmla="*/ 585908 w 606439"/>
              <a:gd name="connsiteY57" fmla="*/ 78487 h 605522"/>
              <a:gd name="connsiteX58" fmla="*/ 566549 w 606439"/>
              <a:gd name="connsiteY58" fmla="*/ 97699 h 605522"/>
              <a:gd name="connsiteX59" fmla="*/ 551180 w 606439"/>
              <a:gd name="connsiteY59" fmla="*/ 97699 h 605522"/>
              <a:gd name="connsiteX60" fmla="*/ 546135 w 606439"/>
              <a:gd name="connsiteY60" fmla="*/ 92661 h 605522"/>
              <a:gd name="connsiteX61" fmla="*/ 533113 w 606439"/>
              <a:gd name="connsiteY61" fmla="*/ 105664 h 605522"/>
              <a:gd name="connsiteX62" fmla="*/ 606439 w 606439"/>
              <a:gd name="connsiteY62" fmla="*/ 302703 h 605522"/>
              <a:gd name="connsiteX63" fmla="*/ 303278 w 606439"/>
              <a:gd name="connsiteY63" fmla="*/ 605522 h 605522"/>
              <a:gd name="connsiteX64" fmla="*/ 0 w 606439"/>
              <a:gd name="connsiteY64" fmla="*/ 302703 h 605522"/>
              <a:gd name="connsiteX65" fmla="*/ 73326 w 606439"/>
              <a:gd name="connsiteY65" fmla="*/ 105664 h 605522"/>
              <a:gd name="connsiteX66" fmla="*/ 60304 w 606439"/>
              <a:gd name="connsiteY66" fmla="*/ 92544 h 605522"/>
              <a:gd name="connsiteX67" fmla="*/ 55259 w 606439"/>
              <a:gd name="connsiteY67" fmla="*/ 97699 h 605522"/>
              <a:gd name="connsiteX68" fmla="*/ 39890 w 606439"/>
              <a:gd name="connsiteY68" fmla="*/ 97699 h 605522"/>
              <a:gd name="connsiteX69" fmla="*/ 20649 w 606439"/>
              <a:gd name="connsiteY69" fmla="*/ 78487 h 605522"/>
              <a:gd name="connsiteX70" fmla="*/ 20649 w 606439"/>
              <a:gd name="connsiteY70" fmla="*/ 63141 h 605522"/>
              <a:gd name="connsiteX71" fmla="*/ 20766 w 606439"/>
              <a:gd name="connsiteY71" fmla="*/ 63024 h 605522"/>
              <a:gd name="connsiteX72" fmla="*/ 66522 w 606439"/>
              <a:gd name="connsiteY72" fmla="*/ 17220 h 605522"/>
              <a:gd name="connsiteX73" fmla="*/ 81891 w 606439"/>
              <a:gd name="connsiteY73" fmla="*/ 17220 h 605522"/>
              <a:gd name="connsiteX74" fmla="*/ 101249 w 606439"/>
              <a:gd name="connsiteY74" fmla="*/ 36432 h 605522"/>
              <a:gd name="connsiteX75" fmla="*/ 101249 w 606439"/>
              <a:gd name="connsiteY75" fmla="*/ 51778 h 605522"/>
              <a:gd name="connsiteX76" fmla="*/ 96204 w 606439"/>
              <a:gd name="connsiteY76" fmla="*/ 56815 h 605522"/>
              <a:gd name="connsiteX77" fmla="*/ 109462 w 606439"/>
              <a:gd name="connsiteY77" fmla="*/ 69935 h 605522"/>
              <a:gd name="connsiteX78" fmla="*/ 303278 w 606439"/>
              <a:gd name="connsiteY78" fmla="*/ 0 h 60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606439" h="605522">
                <a:moveTo>
                  <a:pt x="309263" y="306068"/>
                </a:moveTo>
                <a:cubicBezTo>
                  <a:pt x="300464" y="306302"/>
                  <a:pt x="293542" y="313683"/>
                  <a:pt x="293894" y="322586"/>
                </a:cubicBezTo>
                <a:cubicBezTo>
                  <a:pt x="294246" y="331373"/>
                  <a:pt x="301637" y="338284"/>
                  <a:pt x="310436" y="337933"/>
                </a:cubicBezTo>
                <a:cubicBezTo>
                  <a:pt x="319235" y="337582"/>
                  <a:pt x="326157" y="330201"/>
                  <a:pt x="325805" y="321415"/>
                </a:cubicBezTo>
                <a:cubicBezTo>
                  <a:pt x="325571" y="312628"/>
                  <a:pt x="318062" y="305717"/>
                  <a:pt x="309263" y="306068"/>
                </a:cubicBezTo>
                <a:close/>
                <a:moveTo>
                  <a:pt x="40594" y="245205"/>
                </a:moveTo>
                <a:cubicBezTo>
                  <a:pt x="44820" y="244152"/>
                  <a:pt x="49133" y="244913"/>
                  <a:pt x="52669" y="247005"/>
                </a:cubicBezTo>
                <a:lnTo>
                  <a:pt x="59935" y="256605"/>
                </a:lnTo>
                <a:lnTo>
                  <a:pt x="60069" y="256782"/>
                </a:lnTo>
                <a:cubicBezTo>
                  <a:pt x="61184" y="261116"/>
                  <a:pt x="60450" y="265451"/>
                  <a:pt x="58353" y="268980"/>
                </a:cubicBezTo>
                <a:lnTo>
                  <a:pt x="48456" y="276344"/>
                </a:lnTo>
                <a:lnTo>
                  <a:pt x="38313" y="274843"/>
                </a:lnTo>
                <a:lnTo>
                  <a:pt x="36297" y="274544"/>
                </a:lnTo>
                <a:cubicBezTo>
                  <a:pt x="32762" y="272450"/>
                  <a:pt x="30035" y="269024"/>
                  <a:pt x="28979" y="264748"/>
                </a:cubicBezTo>
                <a:lnTo>
                  <a:pt x="30692" y="252608"/>
                </a:lnTo>
                <a:close/>
                <a:moveTo>
                  <a:pt x="40594" y="245185"/>
                </a:moveTo>
                <a:cubicBezTo>
                  <a:pt x="36253" y="246298"/>
                  <a:pt x="32792" y="249050"/>
                  <a:pt x="30695" y="252594"/>
                </a:cubicBezTo>
                <a:lnTo>
                  <a:pt x="30692" y="252608"/>
                </a:lnTo>
                <a:lnTo>
                  <a:pt x="30691" y="252610"/>
                </a:lnTo>
                <a:cubicBezTo>
                  <a:pt x="28593" y="256151"/>
                  <a:pt x="27859" y="260482"/>
                  <a:pt x="28974" y="264755"/>
                </a:cubicBezTo>
                <a:cubicBezTo>
                  <a:pt x="30031" y="269028"/>
                  <a:pt x="32760" y="272452"/>
                  <a:pt x="36296" y="274544"/>
                </a:cubicBezTo>
                <a:lnTo>
                  <a:pt x="38313" y="274843"/>
                </a:lnTo>
                <a:lnTo>
                  <a:pt x="48454" y="276345"/>
                </a:lnTo>
                <a:lnTo>
                  <a:pt x="48456" y="276344"/>
                </a:lnTo>
                <a:lnTo>
                  <a:pt x="48459" y="276344"/>
                </a:lnTo>
                <a:cubicBezTo>
                  <a:pt x="57144" y="274120"/>
                  <a:pt x="62309" y="265457"/>
                  <a:pt x="60079" y="256795"/>
                </a:cubicBezTo>
                <a:lnTo>
                  <a:pt x="59935" y="256605"/>
                </a:lnTo>
                <a:lnTo>
                  <a:pt x="52663" y="246986"/>
                </a:lnTo>
                <a:cubicBezTo>
                  <a:pt x="49129" y="244892"/>
                  <a:pt x="44818" y="244130"/>
                  <a:pt x="40594" y="245185"/>
                </a:cubicBezTo>
                <a:close/>
                <a:moveTo>
                  <a:pt x="435733" y="181800"/>
                </a:moveTo>
                <a:cubicBezTo>
                  <a:pt x="439458" y="181800"/>
                  <a:pt x="443184" y="183236"/>
                  <a:pt x="446058" y="186106"/>
                </a:cubicBezTo>
                <a:cubicBezTo>
                  <a:pt x="451689" y="191729"/>
                  <a:pt x="451689" y="200984"/>
                  <a:pt x="446058" y="206607"/>
                </a:cubicBezTo>
                <a:lnTo>
                  <a:pt x="340705" y="346251"/>
                </a:lnTo>
                <a:lnTo>
                  <a:pt x="340470" y="346016"/>
                </a:lnTo>
                <a:cubicBezTo>
                  <a:pt x="339180" y="348008"/>
                  <a:pt x="337654" y="349882"/>
                  <a:pt x="335895" y="351640"/>
                </a:cubicBezTo>
                <a:cubicBezTo>
                  <a:pt x="320643" y="366869"/>
                  <a:pt x="295654" y="366869"/>
                  <a:pt x="280285" y="351640"/>
                </a:cubicBezTo>
                <a:cubicBezTo>
                  <a:pt x="270900" y="342150"/>
                  <a:pt x="267263" y="329030"/>
                  <a:pt x="269492" y="316846"/>
                </a:cubicBezTo>
                <a:lnTo>
                  <a:pt x="208251" y="241401"/>
                </a:lnTo>
                <a:cubicBezTo>
                  <a:pt x="204028" y="237535"/>
                  <a:pt x="203793" y="231092"/>
                  <a:pt x="207665" y="226874"/>
                </a:cubicBezTo>
                <a:cubicBezTo>
                  <a:pt x="211536" y="222657"/>
                  <a:pt x="218106" y="222422"/>
                  <a:pt x="222212" y="226405"/>
                </a:cubicBezTo>
                <a:lnTo>
                  <a:pt x="299878" y="280529"/>
                </a:lnTo>
                <a:lnTo>
                  <a:pt x="425409" y="186106"/>
                </a:lnTo>
                <a:cubicBezTo>
                  <a:pt x="428284" y="183236"/>
                  <a:pt x="432008" y="181800"/>
                  <a:pt x="435733" y="181800"/>
                </a:cubicBezTo>
                <a:close/>
                <a:moveTo>
                  <a:pt x="303278" y="74972"/>
                </a:moveTo>
                <a:cubicBezTo>
                  <a:pt x="179268" y="74972"/>
                  <a:pt x="78841" y="175366"/>
                  <a:pt x="78841" y="299071"/>
                </a:cubicBezTo>
                <a:cubicBezTo>
                  <a:pt x="78841" y="422893"/>
                  <a:pt x="179268" y="523169"/>
                  <a:pt x="303278" y="523169"/>
                </a:cubicBezTo>
                <a:cubicBezTo>
                  <a:pt x="427171" y="523169"/>
                  <a:pt x="527598" y="422893"/>
                  <a:pt x="527598" y="299071"/>
                </a:cubicBezTo>
                <a:cubicBezTo>
                  <a:pt x="527598" y="175366"/>
                  <a:pt x="427171" y="74972"/>
                  <a:pt x="303278" y="74972"/>
                </a:cubicBezTo>
                <a:close/>
                <a:moveTo>
                  <a:pt x="303278" y="0"/>
                </a:moveTo>
                <a:cubicBezTo>
                  <a:pt x="376957" y="0"/>
                  <a:pt x="444417" y="26357"/>
                  <a:pt x="496977" y="70052"/>
                </a:cubicBezTo>
                <a:lnTo>
                  <a:pt x="510235" y="56815"/>
                </a:lnTo>
                <a:lnTo>
                  <a:pt x="505190" y="51778"/>
                </a:lnTo>
                <a:cubicBezTo>
                  <a:pt x="500966" y="47561"/>
                  <a:pt x="500966" y="40649"/>
                  <a:pt x="505190" y="36432"/>
                </a:cubicBezTo>
                <a:lnTo>
                  <a:pt x="524431" y="17220"/>
                </a:lnTo>
                <a:cubicBezTo>
                  <a:pt x="528772" y="13003"/>
                  <a:pt x="535694" y="13003"/>
                  <a:pt x="539917" y="17220"/>
                </a:cubicBezTo>
                <a:lnTo>
                  <a:pt x="585673" y="63024"/>
                </a:lnTo>
                <a:lnTo>
                  <a:pt x="585908" y="63141"/>
                </a:lnTo>
                <a:cubicBezTo>
                  <a:pt x="590131" y="67358"/>
                  <a:pt x="590131" y="74270"/>
                  <a:pt x="585908" y="78487"/>
                </a:cubicBezTo>
                <a:lnTo>
                  <a:pt x="566549" y="97699"/>
                </a:lnTo>
                <a:cubicBezTo>
                  <a:pt x="562326" y="101916"/>
                  <a:pt x="555404" y="101916"/>
                  <a:pt x="551180" y="97699"/>
                </a:cubicBezTo>
                <a:lnTo>
                  <a:pt x="546135" y="92661"/>
                </a:lnTo>
                <a:lnTo>
                  <a:pt x="533113" y="105664"/>
                </a:lnTo>
                <a:cubicBezTo>
                  <a:pt x="578751" y="158614"/>
                  <a:pt x="606439" y="227378"/>
                  <a:pt x="606439" y="302703"/>
                </a:cubicBezTo>
                <a:cubicBezTo>
                  <a:pt x="606439" y="469986"/>
                  <a:pt x="470697" y="605522"/>
                  <a:pt x="303278" y="605522"/>
                </a:cubicBezTo>
                <a:cubicBezTo>
                  <a:pt x="135742" y="605522"/>
                  <a:pt x="0" y="469986"/>
                  <a:pt x="0" y="302703"/>
                </a:cubicBezTo>
                <a:cubicBezTo>
                  <a:pt x="0" y="227378"/>
                  <a:pt x="27688" y="158614"/>
                  <a:pt x="73326" y="105664"/>
                </a:cubicBezTo>
                <a:lnTo>
                  <a:pt x="60304" y="92544"/>
                </a:lnTo>
                <a:lnTo>
                  <a:pt x="55259" y="97699"/>
                </a:lnTo>
                <a:cubicBezTo>
                  <a:pt x="51035" y="101916"/>
                  <a:pt x="44113" y="101916"/>
                  <a:pt x="39890" y="97699"/>
                </a:cubicBezTo>
                <a:lnTo>
                  <a:pt x="20649" y="78487"/>
                </a:lnTo>
                <a:cubicBezTo>
                  <a:pt x="16308" y="74270"/>
                  <a:pt x="16308" y="67358"/>
                  <a:pt x="20649" y="63141"/>
                </a:cubicBezTo>
                <a:lnTo>
                  <a:pt x="20766" y="63024"/>
                </a:lnTo>
                <a:lnTo>
                  <a:pt x="66522" y="17220"/>
                </a:lnTo>
                <a:cubicBezTo>
                  <a:pt x="70863" y="13003"/>
                  <a:pt x="77667" y="13003"/>
                  <a:pt x="81891" y="17220"/>
                </a:cubicBezTo>
                <a:lnTo>
                  <a:pt x="101249" y="36432"/>
                </a:lnTo>
                <a:cubicBezTo>
                  <a:pt x="105355" y="40649"/>
                  <a:pt x="105355" y="47561"/>
                  <a:pt x="101249" y="51778"/>
                </a:cubicBezTo>
                <a:lnTo>
                  <a:pt x="96204" y="56815"/>
                </a:lnTo>
                <a:lnTo>
                  <a:pt x="109462" y="69935"/>
                </a:lnTo>
                <a:cubicBezTo>
                  <a:pt x="162022" y="26357"/>
                  <a:pt x="229482" y="0"/>
                  <a:pt x="3032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3" name="target_126420">
            <a:extLst>
              <a:ext uri="{FF2B5EF4-FFF2-40B4-BE49-F238E27FC236}">
                <a16:creationId xmlns:a16="http://schemas.microsoft.com/office/drawing/2014/main" id="{68030867-EACE-4674-9549-6F133254165A}"/>
              </a:ext>
            </a:extLst>
          </p:cNvPr>
          <p:cNvSpPr>
            <a:spLocks noChangeAspect="1"/>
          </p:cNvSpPr>
          <p:nvPr/>
        </p:nvSpPr>
        <p:spPr bwMode="auto">
          <a:xfrm>
            <a:off x="7179252" y="4662986"/>
            <a:ext cx="395097" cy="428666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EF8D7C2-7A06-451D-AEE4-D6797A405A5B}"/>
              </a:ext>
            </a:extLst>
          </p:cNvPr>
          <p:cNvSpPr txBox="1"/>
          <p:nvPr/>
        </p:nvSpPr>
        <p:spPr>
          <a:xfrm>
            <a:off x="7932275" y="1858863"/>
            <a:ext cx="3663345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404040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0EF64B1B-3E8A-421F-AEA3-F7F5D3A526C7}"/>
              </a:ext>
            </a:extLst>
          </p:cNvPr>
          <p:cNvSpPr/>
          <p:nvPr/>
        </p:nvSpPr>
        <p:spPr>
          <a:xfrm>
            <a:off x="7932276" y="2255446"/>
            <a:ext cx="3469150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8A9DCC9-662F-4AA8-8709-516F20E912CB}"/>
              </a:ext>
            </a:extLst>
          </p:cNvPr>
          <p:cNvSpPr txBox="1"/>
          <p:nvPr/>
        </p:nvSpPr>
        <p:spPr>
          <a:xfrm>
            <a:off x="7969088" y="4365239"/>
            <a:ext cx="3663345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404040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B70B097F-7E8E-481F-BB3F-92A6C365BE49}"/>
              </a:ext>
            </a:extLst>
          </p:cNvPr>
          <p:cNvSpPr/>
          <p:nvPr/>
        </p:nvSpPr>
        <p:spPr>
          <a:xfrm>
            <a:off x="7969089" y="4761822"/>
            <a:ext cx="3469150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2635A98-E05B-467E-BF59-55FA0E0B9E6E}"/>
              </a:ext>
            </a:extLst>
          </p:cNvPr>
          <p:cNvSpPr txBox="1"/>
          <p:nvPr/>
        </p:nvSpPr>
        <p:spPr>
          <a:xfrm>
            <a:off x="2625239" y="1954731"/>
            <a:ext cx="3663345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404040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5F65F658-A21C-4F2D-A661-97DE677CACBD}"/>
              </a:ext>
            </a:extLst>
          </p:cNvPr>
          <p:cNvSpPr/>
          <p:nvPr/>
        </p:nvSpPr>
        <p:spPr>
          <a:xfrm>
            <a:off x="792961" y="2330812"/>
            <a:ext cx="3469150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08B9069-85CD-4CCB-B8F7-A60D8A4CE4DD}"/>
              </a:ext>
            </a:extLst>
          </p:cNvPr>
          <p:cNvSpPr txBox="1"/>
          <p:nvPr/>
        </p:nvSpPr>
        <p:spPr>
          <a:xfrm>
            <a:off x="2585379" y="4351926"/>
            <a:ext cx="3663345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404040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16BA835B-4A95-455C-AB88-B7C47FD12568}"/>
              </a:ext>
            </a:extLst>
          </p:cNvPr>
          <p:cNvSpPr/>
          <p:nvPr/>
        </p:nvSpPr>
        <p:spPr>
          <a:xfrm>
            <a:off x="753101" y="4728007"/>
            <a:ext cx="3469150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DF514E4-6902-42F9-BF28-DBB2BC50001D}"/>
              </a:ext>
            </a:extLst>
          </p:cNvPr>
          <p:cNvGrpSpPr/>
          <p:nvPr/>
        </p:nvGrpSpPr>
        <p:grpSpPr>
          <a:xfrm>
            <a:off x="4611985" y="105245"/>
            <a:ext cx="3239490" cy="916638"/>
            <a:chOff x="4611985" y="105245"/>
            <a:chExt cx="3239490" cy="916638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6236660C-7C64-47B0-8128-9BB3300A9AAE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40A32AB-757C-4026-B740-02F04ABA0D94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教学分析</a:t>
                </a: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BF4D7ADE-935F-406F-B30C-4467379D0315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20" name="图片 19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F190D304-F990-4005-BF71-BB9371F36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21497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FF9A800-E833-45E4-9F58-C0DFDBDDEC9C}"/>
              </a:ext>
            </a:extLst>
          </p:cNvPr>
          <p:cNvSpPr txBox="1"/>
          <p:nvPr/>
        </p:nvSpPr>
        <p:spPr>
          <a:xfrm>
            <a:off x="4783858" y="2364284"/>
            <a:ext cx="3008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教学设计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552ABD2-1787-42FE-B101-66A8A9A4FF40}"/>
              </a:ext>
            </a:extLst>
          </p:cNvPr>
          <p:cNvSpPr/>
          <p:nvPr/>
        </p:nvSpPr>
        <p:spPr>
          <a:xfrm>
            <a:off x="3213096" y="3289711"/>
            <a:ext cx="549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29BF028-40F6-4332-BEDD-C72561E2CD2B}"/>
              </a:ext>
            </a:extLst>
          </p:cNvPr>
          <p:cNvSpPr/>
          <p:nvPr/>
        </p:nvSpPr>
        <p:spPr>
          <a:xfrm>
            <a:off x="2730679" y="3784251"/>
            <a:ext cx="6277590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F5D1FD6-68EF-40FA-9267-F0F388029E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9694" y="1832806"/>
            <a:ext cx="4144801" cy="306169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248C282-13B0-42E6-B00B-C7DD69E3EB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114" y="1832806"/>
            <a:ext cx="4144801" cy="306169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FB158EC-A87F-4883-991C-4B4A8E2FDA23}"/>
              </a:ext>
            </a:extLst>
          </p:cNvPr>
          <p:cNvSpPr txBox="1"/>
          <p:nvPr/>
        </p:nvSpPr>
        <p:spPr>
          <a:xfrm>
            <a:off x="5661660" y="1594843"/>
            <a:ext cx="868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3CBA6"/>
                </a:solidFill>
                <a:latin typeface="Century Gothic" panose="020B0502020202020204" pitchFamily="34" charset="0"/>
              </a:rPr>
              <a:t>02.</a:t>
            </a:r>
            <a:endParaRPr lang="zh-CN" altLang="en-US" sz="4400" b="1" dirty="0">
              <a:solidFill>
                <a:srgbClr val="F3CBA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5460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31">
            <a:extLst>
              <a:ext uri="{FF2B5EF4-FFF2-40B4-BE49-F238E27FC236}">
                <a16:creationId xmlns:a16="http://schemas.microsoft.com/office/drawing/2014/main" id="{3FBADF3F-01AF-422A-93A6-239761407BFE}"/>
              </a:ext>
            </a:extLst>
          </p:cNvPr>
          <p:cNvCxnSpPr/>
          <p:nvPr/>
        </p:nvCxnSpPr>
        <p:spPr>
          <a:xfrm>
            <a:off x="1368959" y="3140766"/>
            <a:ext cx="95182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任意多边形 82">
            <a:extLst>
              <a:ext uri="{FF2B5EF4-FFF2-40B4-BE49-F238E27FC236}">
                <a16:creationId xmlns:a16="http://schemas.microsoft.com/office/drawing/2014/main" id="{BCFDA098-26EB-4C4F-B3D5-3B7AA8788635}"/>
              </a:ext>
            </a:extLst>
          </p:cNvPr>
          <p:cNvSpPr/>
          <p:nvPr/>
        </p:nvSpPr>
        <p:spPr bwMode="auto">
          <a:xfrm rot="3738964">
            <a:off x="2135376" y="2232916"/>
            <a:ext cx="1871528" cy="1867499"/>
          </a:xfrm>
          <a:custGeom>
            <a:avLst/>
            <a:gdLst>
              <a:gd name="connsiteX0" fmla="*/ 0 w 1800200"/>
              <a:gd name="connsiteY0" fmla="*/ 900100 h 1800200"/>
              <a:gd name="connsiteX1" fmla="*/ 263634 w 1800200"/>
              <a:gd name="connsiteY1" fmla="*/ 263633 h 1800200"/>
              <a:gd name="connsiteX2" fmla="*/ 900101 w 1800200"/>
              <a:gd name="connsiteY2" fmla="*/ 1 h 1800200"/>
              <a:gd name="connsiteX3" fmla="*/ 1536568 w 1800200"/>
              <a:gd name="connsiteY3" fmla="*/ 263635 h 1800200"/>
              <a:gd name="connsiteX4" fmla="*/ 1800200 w 1800200"/>
              <a:gd name="connsiteY4" fmla="*/ 900102 h 1800200"/>
              <a:gd name="connsiteX5" fmla="*/ 1536567 w 1800200"/>
              <a:gd name="connsiteY5" fmla="*/ 1536569 h 1800200"/>
              <a:gd name="connsiteX6" fmla="*/ 900100 w 1800200"/>
              <a:gd name="connsiteY6" fmla="*/ 1800202 h 1800200"/>
              <a:gd name="connsiteX7" fmla="*/ 263633 w 1800200"/>
              <a:gd name="connsiteY7" fmla="*/ 1536568 h 1800200"/>
              <a:gd name="connsiteX8" fmla="*/ 0 w 1800200"/>
              <a:gd name="connsiteY8" fmla="*/ 900101 h 1800200"/>
              <a:gd name="connsiteX9" fmla="*/ 0 w 1800200"/>
              <a:gd name="connsiteY9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200" h="1800200">
                <a:moveTo>
                  <a:pt x="0" y="900100"/>
                </a:moveTo>
                <a:cubicBezTo>
                  <a:pt x="0" y="661379"/>
                  <a:pt x="94832" y="432435"/>
                  <a:pt x="263634" y="263633"/>
                </a:cubicBezTo>
                <a:cubicBezTo>
                  <a:pt x="432436" y="94832"/>
                  <a:pt x="661380" y="0"/>
                  <a:pt x="900101" y="1"/>
                </a:cubicBezTo>
                <a:cubicBezTo>
                  <a:pt x="1138822" y="1"/>
                  <a:pt x="1367766" y="94833"/>
                  <a:pt x="1536568" y="263635"/>
                </a:cubicBezTo>
                <a:cubicBezTo>
                  <a:pt x="1705369" y="432437"/>
                  <a:pt x="1800201" y="661381"/>
                  <a:pt x="1800200" y="900102"/>
                </a:cubicBezTo>
                <a:cubicBezTo>
                  <a:pt x="1800200" y="1138823"/>
                  <a:pt x="1705368" y="1367767"/>
                  <a:pt x="1536567" y="1536569"/>
                </a:cubicBezTo>
                <a:cubicBezTo>
                  <a:pt x="1367765" y="1705371"/>
                  <a:pt x="1138821" y="1800202"/>
                  <a:pt x="900100" y="1800202"/>
                </a:cubicBezTo>
                <a:cubicBezTo>
                  <a:pt x="661379" y="1800202"/>
                  <a:pt x="432435" y="1705370"/>
                  <a:pt x="263633" y="1536568"/>
                </a:cubicBezTo>
                <a:cubicBezTo>
                  <a:pt x="94832" y="1367766"/>
                  <a:pt x="0" y="1138822"/>
                  <a:pt x="0" y="900101"/>
                </a:cubicBezTo>
                <a:lnTo>
                  <a:pt x="0" y="900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48" name="椭圆 80">
            <a:extLst>
              <a:ext uri="{FF2B5EF4-FFF2-40B4-BE49-F238E27FC236}">
                <a16:creationId xmlns:a16="http://schemas.microsoft.com/office/drawing/2014/main" id="{EA60DCD1-F685-419E-A418-15159F3FC4B5}"/>
              </a:ext>
            </a:extLst>
          </p:cNvPr>
          <p:cNvSpPr/>
          <p:nvPr/>
        </p:nvSpPr>
        <p:spPr bwMode="auto">
          <a:xfrm>
            <a:off x="2411147" y="2495247"/>
            <a:ext cx="1349551" cy="1352468"/>
          </a:xfrm>
          <a:prstGeom prst="ellipse">
            <a:avLst/>
          </a:prstGeom>
          <a:solidFill>
            <a:srgbClr val="C7D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Freeform 11">
            <a:extLst>
              <a:ext uri="{FF2B5EF4-FFF2-40B4-BE49-F238E27FC236}">
                <a16:creationId xmlns:a16="http://schemas.microsoft.com/office/drawing/2014/main" id="{B2FAC0FD-7D18-47A6-A463-BAF56F4060E3}"/>
              </a:ext>
            </a:extLst>
          </p:cNvPr>
          <p:cNvSpPr>
            <a:spLocks noEditPoints="1"/>
          </p:cNvSpPr>
          <p:nvPr/>
        </p:nvSpPr>
        <p:spPr bwMode="auto">
          <a:xfrm>
            <a:off x="2714446" y="2823466"/>
            <a:ext cx="681489" cy="679768"/>
          </a:xfrm>
          <a:custGeom>
            <a:avLst/>
            <a:gdLst>
              <a:gd name="T0" fmla="*/ 7 w 319"/>
              <a:gd name="T1" fmla="*/ 291 h 318"/>
              <a:gd name="T2" fmla="*/ 26 w 319"/>
              <a:gd name="T3" fmla="*/ 310 h 318"/>
              <a:gd name="T4" fmla="*/ 53 w 319"/>
              <a:gd name="T5" fmla="*/ 310 h 318"/>
              <a:gd name="T6" fmla="*/ 129 w 319"/>
              <a:gd name="T7" fmla="*/ 234 h 318"/>
              <a:gd name="T8" fmla="*/ 191 w 319"/>
              <a:gd name="T9" fmla="*/ 251 h 318"/>
              <a:gd name="T10" fmla="*/ 319 w 319"/>
              <a:gd name="T11" fmla="*/ 124 h 318"/>
              <a:gd name="T12" fmla="*/ 195 w 319"/>
              <a:gd name="T13" fmla="*/ 0 h 318"/>
              <a:gd name="T14" fmla="*/ 67 w 319"/>
              <a:gd name="T15" fmla="*/ 127 h 318"/>
              <a:gd name="T16" fmla="*/ 85 w 319"/>
              <a:gd name="T17" fmla="*/ 192 h 318"/>
              <a:gd name="T18" fmla="*/ 10 w 319"/>
              <a:gd name="T19" fmla="*/ 267 h 318"/>
              <a:gd name="T20" fmla="*/ 7 w 319"/>
              <a:gd name="T21" fmla="*/ 291 h 318"/>
              <a:gd name="T22" fmla="*/ 191 w 319"/>
              <a:gd name="T23" fmla="*/ 213 h 318"/>
              <a:gd name="T24" fmla="*/ 106 w 319"/>
              <a:gd name="T25" fmla="*/ 127 h 318"/>
              <a:gd name="T26" fmla="*/ 195 w 319"/>
              <a:gd name="T27" fmla="*/ 38 h 318"/>
              <a:gd name="T28" fmla="*/ 281 w 319"/>
              <a:gd name="T29" fmla="*/ 124 h 318"/>
              <a:gd name="T30" fmla="*/ 191 w 319"/>
              <a:gd name="T31" fmla="*/ 213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7" y="291"/>
                </a:moveTo>
                <a:cubicBezTo>
                  <a:pt x="26" y="310"/>
                  <a:pt x="26" y="310"/>
                  <a:pt x="26" y="310"/>
                </a:cubicBezTo>
                <a:cubicBezTo>
                  <a:pt x="33" y="318"/>
                  <a:pt x="46" y="318"/>
                  <a:pt x="53" y="310"/>
                </a:cubicBezTo>
                <a:cubicBezTo>
                  <a:pt x="129" y="234"/>
                  <a:pt x="129" y="234"/>
                  <a:pt x="129" y="234"/>
                </a:cubicBezTo>
                <a:cubicBezTo>
                  <a:pt x="147" y="245"/>
                  <a:pt x="169" y="251"/>
                  <a:pt x="191" y="251"/>
                </a:cubicBezTo>
                <a:cubicBezTo>
                  <a:pt x="260" y="251"/>
                  <a:pt x="319" y="192"/>
                  <a:pt x="319" y="124"/>
                </a:cubicBezTo>
                <a:cubicBezTo>
                  <a:pt x="319" y="55"/>
                  <a:pt x="263" y="0"/>
                  <a:pt x="195" y="0"/>
                </a:cubicBezTo>
                <a:cubicBezTo>
                  <a:pt x="127" y="0"/>
                  <a:pt x="67" y="59"/>
                  <a:pt x="67" y="127"/>
                </a:cubicBezTo>
                <a:cubicBezTo>
                  <a:pt x="67" y="151"/>
                  <a:pt x="74" y="173"/>
                  <a:pt x="85" y="192"/>
                </a:cubicBezTo>
                <a:cubicBezTo>
                  <a:pt x="10" y="267"/>
                  <a:pt x="10" y="267"/>
                  <a:pt x="10" y="267"/>
                </a:cubicBezTo>
                <a:cubicBezTo>
                  <a:pt x="2" y="275"/>
                  <a:pt x="0" y="284"/>
                  <a:pt x="7" y="291"/>
                </a:cubicBezTo>
                <a:close/>
                <a:moveTo>
                  <a:pt x="191" y="213"/>
                </a:moveTo>
                <a:cubicBezTo>
                  <a:pt x="144" y="213"/>
                  <a:pt x="106" y="175"/>
                  <a:pt x="106" y="127"/>
                </a:cubicBezTo>
                <a:cubicBezTo>
                  <a:pt x="106" y="80"/>
                  <a:pt x="148" y="38"/>
                  <a:pt x="195" y="38"/>
                </a:cubicBezTo>
                <a:cubicBezTo>
                  <a:pt x="242" y="38"/>
                  <a:pt x="281" y="76"/>
                  <a:pt x="281" y="124"/>
                </a:cubicBezTo>
                <a:cubicBezTo>
                  <a:pt x="281" y="171"/>
                  <a:pt x="239" y="213"/>
                  <a:pt x="191" y="2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62560" tIns="81280" rIns="162560" bIns="8128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56" name="任意多边形 82">
            <a:extLst>
              <a:ext uri="{FF2B5EF4-FFF2-40B4-BE49-F238E27FC236}">
                <a16:creationId xmlns:a16="http://schemas.microsoft.com/office/drawing/2014/main" id="{3C95F84B-0C1D-49B1-99C3-F52E2C75E675}"/>
              </a:ext>
            </a:extLst>
          </p:cNvPr>
          <p:cNvSpPr/>
          <p:nvPr/>
        </p:nvSpPr>
        <p:spPr bwMode="auto">
          <a:xfrm rot="3738964">
            <a:off x="4883828" y="1872718"/>
            <a:ext cx="2424346" cy="2419128"/>
          </a:xfrm>
          <a:custGeom>
            <a:avLst/>
            <a:gdLst>
              <a:gd name="connsiteX0" fmla="*/ 0 w 1800200"/>
              <a:gd name="connsiteY0" fmla="*/ 900100 h 1800200"/>
              <a:gd name="connsiteX1" fmla="*/ 263634 w 1800200"/>
              <a:gd name="connsiteY1" fmla="*/ 263633 h 1800200"/>
              <a:gd name="connsiteX2" fmla="*/ 900101 w 1800200"/>
              <a:gd name="connsiteY2" fmla="*/ 1 h 1800200"/>
              <a:gd name="connsiteX3" fmla="*/ 1536568 w 1800200"/>
              <a:gd name="connsiteY3" fmla="*/ 263635 h 1800200"/>
              <a:gd name="connsiteX4" fmla="*/ 1800200 w 1800200"/>
              <a:gd name="connsiteY4" fmla="*/ 900102 h 1800200"/>
              <a:gd name="connsiteX5" fmla="*/ 1536567 w 1800200"/>
              <a:gd name="connsiteY5" fmla="*/ 1536569 h 1800200"/>
              <a:gd name="connsiteX6" fmla="*/ 900100 w 1800200"/>
              <a:gd name="connsiteY6" fmla="*/ 1800202 h 1800200"/>
              <a:gd name="connsiteX7" fmla="*/ 263633 w 1800200"/>
              <a:gd name="connsiteY7" fmla="*/ 1536568 h 1800200"/>
              <a:gd name="connsiteX8" fmla="*/ 0 w 1800200"/>
              <a:gd name="connsiteY8" fmla="*/ 900101 h 1800200"/>
              <a:gd name="connsiteX9" fmla="*/ 0 w 1800200"/>
              <a:gd name="connsiteY9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200" h="1800200">
                <a:moveTo>
                  <a:pt x="0" y="900100"/>
                </a:moveTo>
                <a:cubicBezTo>
                  <a:pt x="0" y="661379"/>
                  <a:pt x="94832" y="432435"/>
                  <a:pt x="263634" y="263633"/>
                </a:cubicBezTo>
                <a:cubicBezTo>
                  <a:pt x="432436" y="94832"/>
                  <a:pt x="661380" y="0"/>
                  <a:pt x="900101" y="1"/>
                </a:cubicBezTo>
                <a:cubicBezTo>
                  <a:pt x="1138822" y="1"/>
                  <a:pt x="1367766" y="94833"/>
                  <a:pt x="1536568" y="263635"/>
                </a:cubicBezTo>
                <a:cubicBezTo>
                  <a:pt x="1705369" y="432437"/>
                  <a:pt x="1800201" y="661381"/>
                  <a:pt x="1800200" y="900102"/>
                </a:cubicBezTo>
                <a:cubicBezTo>
                  <a:pt x="1800200" y="1138823"/>
                  <a:pt x="1705368" y="1367767"/>
                  <a:pt x="1536567" y="1536569"/>
                </a:cubicBezTo>
                <a:cubicBezTo>
                  <a:pt x="1367765" y="1705371"/>
                  <a:pt x="1138821" y="1800202"/>
                  <a:pt x="900100" y="1800202"/>
                </a:cubicBezTo>
                <a:cubicBezTo>
                  <a:pt x="661379" y="1800202"/>
                  <a:pt x="432435" y="1705370"/>
                  <a:pt x="263633" y="1536568"/>
                </a:cubicBezTo>
                <a:cubicBezTo>
                  <a:pt x="94832" y="1367766"/>
                  <a:pt x="0" y="1138822"/>
                  <a:pt x="0" y="900101"/>
                </a:cubicBezTo>
                <a:lnTo>
                  <a:pt x="0" y="900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55" name="椭圆 80">
            <a:extLst>
              <a:ext uri="{FF2B5EF4-FFF2-40B4-BE49-F238E27FC236}">
                <a16:creationId xmlns:a16="http://schemas.microsoft.com/office/drawing/2014/main" id="{AF526809-3E10-4D84-AD4D-FB921344BCC4}"/>
              </a:ext>
            </a:extLst>
          </p:cNvPr>
          <p:cNvSpPr/>
          <p:nvPr/>
        </p:nvSpPr>
        <p:spPr bwMode="auto">
          <a:xfrm>
            <a:off x="5241058" y="2212538"/>
            <a:ext cx="1748186" cy="1751965"/>
          </a:xfrm>
          <a:prstGeom prst="ellipse">
            <a:avLst/>
          </a:pr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Freeform 6">
            <a:extLst>
              <a:ext uri="{FF2B5EF4-FFF2-40B4-BE49-F238E27FC236}">
                <a16:creationId xmlns:a16="http://schemas.microsoft.com/office/drawing/2014/main" id="{D8976D64-C7E1-4257-88E0-D733703D6904}"/>
              </a:ext>
            </a:extLst>
          </p:cNvPr>
          <p:cNvSpPr>
            <a:spLocks noEditPoints="1"/>
          </p:cNvSpPr>
          <p:nvPr/>
        </p:nvSpPr>
        <p:spPr bwMode="auto">
          <a:xfrm>
            <a:off x="5627108" y="2667936"/>
            <a:ext cx="960280" cy="981878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62560" tIns="81280" rIns="162560" bIns="8128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63" name="任意多边形 82">
            <a:extLst>
              <a:ext uri="{FF2B5EF4-FFF2-40B4-BE49-F238E27FC236}">
                <a16:creationId xmlns:a16="http://schemas.microsoft.com/office/drawing/2014/main" id="{6B7BC5BD-B3B1-42CB-8A82-16AC9343F101}"/>
              </a:ext>
            </a:extLst>
          </p:cNvPr>
          <p:cNvSpPr/>
          <p:nvPr/>
        </p:nvSpPr>
        <p:spPr bwMode="auto">
          <a:xfrm rot="3738964">
            <a:off x="8269321" y="2228001"/>
            <a:ext cx="1871528" cy="1867499"/>
          </a:xfrm>
          <a:custGeom>
            <a:avLst/>
            <a:gdLst>
              <a:gd name="connsiteX0" fmla="*/ 0 w 1800200"/>
              <a:gd name="connsiteY0" fmla="*/ 900100 h 1800200"/>
              <a:gd name="connsiteX1" fmla="*/ 263634 w 1800200"/>
              <a:gd name="connsiteY1" fmla="*/ 263633 h 1800200"/>
              <a:gd name="connsiteX2" fmla="*/ 900101 w 1800200"/>
              <a:gd name="connsiteY2" fmla="*/ 1 h 1800200"/>
              <a:gd name="connsiteX3" fmla="*/ 1536568 w 1800200"/>
              <a:gd name="connsiteY3" fmla="*/ 263635 h 1800200"/>
              <a:gd name="connsiteX4" fmla="*/ 1800200 w 1800200"/>
              <a:gd name="connsiteY4" fmla="*/ 900102 h 1800200"/>
              <a:gd name="connsiteX5" fmla="*/ 1536567 w 1800200"/>
              <a:gd name="connsiteY5" fmla="*/ 1536569 h 1800200"/>
              <a:gd name="connsiteX6" fmla="*/ 900100 w 1800200"/>
              <a:gd name="connsiteY6" fmla="*/ 1800202 h 1800200"/>
              <a:gd name="connsiteX7" fmla="*/ 263633 w 1800200"/>
              <a:gd name="connsiteY7" fmla="*/ 1536568 h 1800200"/>
              <a:gd name="connsiteX8" fmla="*/ 0 w 1800200"/>
              <a:gd name="connsiteY8" fmla="*/ 900101 h 1800200"/>
              <a:gd name="connsiteX9" fmla="*/ 0 w 1800200"/>
              <a:gd name="connsiteY9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200" h="1800200">
                <a:moveTo>
                  <a:pt x="0" y="900100"/>
                </a:moveTo>
                <a:cubicBezTo>
                  <a:pt x="0" y="661379"/>
                  <a:pt x="94832" y="432435"/>
                  <a:pt x="263634" y="263633"/>
                </a:cubicBezTo>
                <a:cubicBezTo>
                  <a:pt x="432436" y="94832"/>
                  <a:pt x="661380" y="0"/>
                  <a:pt x="900101" y="1"/>
                </a:cubicBezTo>
                <a:cubicBezTo>
                  <a:pt x="1138822" y="1"/>
                  <a:pt x="1367766" y="94833"/>
                  <a:pt x="1536568" y="263635"/>
                </a:cubicBezTo>
                <a:cubicBezTo>
                  <a:pt x="1705369" y="432437"/>
                  <a:pt x="1800201" y="661381"/>
                  <a:pt x="1800200" y="900102"/>
                </a:cubicBezTo>
                <a:cubicBezTo>
                  <a:pt x="1800200" y="1138823"/>
                  <a:pt x="1705368" y="1367767"/>
                  <a:pt x="1536567" y="1536569"/>
                </a:cubicBezTo>
                <a:cubicBezTo>
                  <a:pt x="1367765" y="1705371"/>
                  <a:pt x="1138821" y="1800202"/>
                  <a:pt x="900100" y="1800202"/>
                </a:cubicBezTo>
                <a:cubicBezTo>
                  <a:pt x="661379" y="1800202"/>
                  <a:pt x="432435" y="1705370"/>
                  <a:pt x="263633" y="1536568"/>
                </a:cubicBezTo>
                <a:cubicBezTo>
                  <a:pt x="94832" y="1367766"/>
                  <a:pt x="0" y="1138822"/>
                  <a:pt x="0" y="900101"/>
                </a:cubicBezTo>
                <a:lnTo>
                  <a:pt x="0" y="900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62" name="椭圆 80">
            <a:extLst>
              <a:ext uri="{FF2B5EF4-FFF2-40B4-BE49-F238E27FC236}">
                <a16:creationId xmlns:a16="http://schemas.microsoft.com/office/drawing/2014/main" id="{CD11832D-D08C-4B81-835F-07214A241BAA}"/>
              </a:ext>
            </a:extLst>
          </p:cNvPr>
          <p:cNvSpPr/>
          <p:nvPr/>
        </p:nvSpPr>
        <p:spPr bwMode="auto">
          <a:xfrm>
            <a:off x="8545092" y="2490332"/>
            <a:ext cx="1349551" cy="1352468"/>
          </a:xfrm>
          <a:prstGeom prst="ellipse">
            <a:avLst/>
          </a:prstGeom>
          <a:solidFill>
            <a:srgbClr val="F3C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Freeform 16">
            <a:extLst>
              <a:ext uri="{FF2B5EF4-FFF2-40B4-BE49-F238E27FC236}">
                <a16:creationId xmlns:a16="http://schemas.microsoft.com/office/drawing/2014/main" id="{AF9D8993-679A-4A38-9C23-4A7B5A515EA5}"/>
              </a:ext>
            </a:extLst>
          </p:cNvPr>
          <p:cNvSpPr>
            <a:spLocks noEditPoints="1"/>
          </p:cNvSpPr>
          <p:nvPr/>
        </p:nvSpPr>
        <p:spPr bwMode="auto">
          <a:xfrm>
            <a:off x="8938746" y="2866073"/>
            <a:ext cx="591272" cy="591352"/>
          </a:xfrm>
          <a:custGeom>
            <a:avLst/>
            <a:gdLst>
              <a:gd name="T0" fmla="*/ 320 w 360"/>
              <a:gd name="T1" fmla="*/ 40 h 360"/>
              <a:gd name="T2" fmla="*/ 302 w 360"/>
              <a:gd name="T3" fmla="*/ 40 h 360"/>
              <a:gd name="T4" fmla="*/ 302 w 360"/>
              <a:gd name="T5" fmla="*/ 80 h 360"/>
              <a:gd name="T6" fmla="*/ 238 w 360"/>
              <a:gd name="T7" fmla="*/ 80 h 360"/>
              <a:gd name="T8" fmla="*/ 238 w 360"/>
              <a:gd name="T9" fmla="*/ 40 h 360"/>
              <a:gd name="T10" fmla="*/ 122 w 360"/>
              <a:gd name="T11" fmla="*/ 40 h 360"/>
              <a:gd name="T12" fmla="*/ 122 w 360"/>
              <a:gd name="T13" fmla="*/ 80 h 360"/>
              <a:gd name="T14" fmla="*/ 58 w 360"/>
              <a:gd name="T15" fmla="*/ 80 h 360"/>
              <a:gd name="T16" fmla="*/ 58 w 360"/>
              <a:gd name="T17" fmla="*/ 40 h 360"/>
              <a:gd name="T18" fmla="*/ 40 w 360"/>
              <a:gd name="T19" fmla="*/ 40 h 360"/>
              <a:gd name="T20" fmla="*/ 0 w 360"/>
              <a:gd name="T21" fmla="*/ 80 h 360"/>
              <a:gd name="T22" fmla="*/ 0 w 360"/>
              <a:gd name="T23" fmla="*/ 320 h 360"/>
              <a:gd name="T24" fmla="*/ 40 w 360"/>
              <a:gd name="T25" fmla="*/ 360 h 360"/>
              <a:gd name="T26" fmla="*/ 320 w 360"/>
              <a:gd name="T27" fmla="*/ 360 h 360"/>
              <a:gd name="T28" fmla="*/ 360 w 360"/>
              <a:gd name="T29" fmla="*/ 320 h 360"/>
              <a:gd name="T30" fmla="*/ 360 w 360"/>
              <a:gd name="T31" fmla="*/ 80 h 360"/>
              <a:gd name="T32" fmla="*/ 320 w 360"/>
              <a:gd name="T33" fmla="*/ 40 h 360"/>
              <a:gd name="T34" fmla="*/ 320 w 360"/>
              <a:gd name="T35" fmla="*/ 320 h 360"/>
              <a:gd name="T36" fmla="*/ 40 w 360"/>
              <a:gd name="T37" fmla="*/ 320 h 360"/>
              <a:gd name="T38" fmla="*/ 40 w 360"/>
              <a:gd name="T39" fmla="*/ 160 h 360"/>
              <a:gd name="T40" fmla="*/ 320 w 360"/>
              <a:gd name="T41" fmla="*/ 160 h 360"/>
              <a:gd name="T42" fmla="*/ 320 w 360"/>
              <a:gd name="T43" fmla="*/ 320 h 360"/>
              <a:gd name="T44" fmla="*/ 104 w 360"/>
              <a:gd name="T45" fmla="*/ 0 h 360"/>
              <a:gd name="T46" fmla="*/ 76 w 360"/>
              <a:gd name="T47" fmla="*/ 0 h 360"/>
              <a:gd name="T48" fmla="*/ 76 w 360"/>
              <a:gd name="T49" fmla="*/ 68 h 360"/>
              <a:gd name="T50" fmla="*/ 104 w 360"/>
              <a:gd name="T51" fmla="*/ 68 h 360"/>
              <a:gd name="T52" fmla="*/ 104 w 360"/>
              <a:gd name="T53" fmla="*/ 0 h 360"/>
              <a:gd name="T54" fmla="*/ 284 w 360"/>
              <a:gd name="T55" fmla="*/ 0 h 360"/>
              <a:gd name="T56" fmla="*/ 256 w 360"/>
              <a:gd name="T57" fmla="*/ 0 h 360"/>
              <a:gd name="T58" fmla="*/ 256 w 360"/>
              <a:gd name="T59" fmla="*/ 68 h 360"/>
              <a:gd name="T60" fmla="*/ 284 w 360"/>
              <a:gd name="T61" fmla="*/ 68 h 360"/>
              <a:gd name="T62" fmla="*/ 284 w 360"/>
              <a:gd name="T63" fmla="*/ 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60" h="360">
                <a:moveTo>
                  <a:pt x="320" y="40"/>
                </a:moveTo>
                <a:cubicBezTo>
                  <a:pt x="302" y="40"/>
                  <a:pt x="302" y="40"/>
                  <a:pt x="302" y="40"/>
                </a:cubicBezTo>
                <a:cubicBezTo>
                  <a:pt x="302" y="80"/>
                  <a:pt x="302" y="80"/>
                  <a:pt x="302" y="80"/>
                </a:cubicBezTo>
                <a:cubicBezTo>
                  <a:pt x="238" y="80"/>
                  <a:pt x="238" y="80"/>
                  <a:pt x="238" y="80"/>
                </a:cubicBezTo>
                <a:cubicBezTo>
                  <a:pt x="238" y="40"/>
                  <a:pt x="238" y="40"/>
                  <a:pt x="238" y="40"/>
                </a:cubicBezTo>
                <a:cubicBezTo>
                  <a:pt x="122" y="40"/>
                  <a:pt x="122" y="40"/>
                  <a:pt x="122" y="4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58" y="80"/>
                  <a:pt x="58" y="80"/>
                  <a:pt x="58" y="80"/>
                </a:cubicBezTo>
                <a:cubicBezTo>
                  <a:pt x="58" y="40"/>
                  <a:pt x="58" y="40"/>
                  <a:pt x="58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18" y="40"/>
                  <a:pt x="0" y="58"/>
                  <a:pt x="0" y="80"/>
                </a:cubicBezTo>
                <a:cubicBezTo>
                  <a:pt x="0" y="320"/>
                  <a:pt x="0" y="320"/>
                  <a:pt x="0" y="320"/>
                </a:cubicBezTo>
                <a:cubicBezTo>
                  <a:pt x="0" y="342"/>
                  <a:pt x="18" y="360"/>
                  <a:pt x="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42" y="360"/>
                  <a:pt x="360" y="342"/>
                  <a:pt x="360" y="320"/>
                </a:cubicBezTo>
                <a:cubicBezTo>
                  <a:pt x="360" y="80"/>
                  <a:pt x="360" y="80"/>
                  <a:pt x="360" y="80"/>
                </a:cubicBezTo>
                <a:cubicBezTo>
                  <a:pt x="360" y="58"/>
                  <a:pt x="342" y="40"/>
                  <a:pt x="320" y="40"/>
                </a:cubicBezTo>
                <a:close/>
                <a:moveTo>
                  <a:pt x="320" y="320"/>
                </a:moveTo>
                <a:cubicBezTo>
                  <a:pt x="40" y="320"/>
                  <a:pt x="40" y="320"/>
                  <a:pt x="40" y="3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320" y="160"/>
                  <a:pt x="320" y="160"/>
                  <a:pt x="320" y="160"/>
                </a:cubicBezTo>
                <a:lnTo>
                  <a:pt x="320" y="320"/>
                </a:lnTo>
                <a:close/>
                <a:moveTo>
                  <a:pt x="104" y="0"/>
                </a:moveTo>
                <a:cubicBezTo>
                  <a:pt x="76" y="0"/>
                  <a:pt x="76" y="0"/>
                  <a:pt x="76" y="0"/>
                </a:cubicBezTo>
                <a:cubicBezTo>
                  <a:pt x="76" y="68"/>
                  <a:pt x="76" y="68"/>
                  <a:pt x="76" y="68"/>
                </a:cubicBezTo>
                <a:cubicBezTo>
                  <a:pt x="104" y="68"/>
                  <a:pt x="104" y="68"/>
                  <a:pt x="104" y="68"/>
                </a:cubicBezTo>
                <a:lnTo>
                  <a:pt x="104" y="0"/>
                </a:lnTo>
                <a:close/>
                <a:moveTo>
                  <a:pt x="284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56" y="68"/>
                  <a:pt x="256" y="68"/>
                  <a:pt x="256" y="68"/>
                </a:cubicBezTo>
                <a:cubicBezTo>
                  <a:pt x="284" y="68"/>
                  <a:pt x="284" y="68"/>
                  <a:pt x="284" y="68"/>
                </a:cubicBezTo>
                <a:lnTo>
                  <a:pt x="2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62560" tIns="81280" rIns="162560" bIns="8128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1671C720-5E9D-45ED-8BA7-E398334E64A9}"/>
              </a:ext>
            </a:extLst>
          </p:cNvPr>
          <p:cNvSpPr/>
          <p:nvPr/>
        </p:nvSpPr>
        <p:spPr>
          <a:xfrm>
            <a:off x="4781860" y="4937365"/>
            <a:ext cx="2804271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标题数字等都可以通过点击和重新输入进行更改建议正文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rgbClr val="26262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DDC629D7-EA87-4391-A824-8E4F7530153C}"/>
              </a:ext>
            </a:extLst>
          </p:cNvPr>
          <p:cNvSpPr/>
          <p:nvPr/>
        </p:nvSpPr>
        <p:spPr>
          <a:xfrm>
            <a:off x="4956172" y="4533415"/>
            <a:ext cx="326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点击此处添加文本信息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D5AC4077-88A5-473D-9222-D69BD7F5C248}"/>
              </a:ext>
            </a:extLst>
          </p:cNvPr>
          <p:cNvSpPr/>
          <p:nvPr/>
        </p:nvSpPr>
        <p:spPr>
          <a:xfrm>
            <a:off x="7943477" y="4886371"/>
            <a:ext cx="2804271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标题数字等都可以通过点击和重新输入进行更改建议正文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rgbClr val="26262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7020BCD4-8B9E-41AF-B123-E031BCCFE9F5}"/>
              </a:ext>
            </a:extLst>
          </p:cNvPr>
          <p:cNvSpPr/>
          <p:nvPr/>
        </p:nvSpPr>
        <p:spPr>
          <a:xfrm>
            <a:off x="8130760" y="4496102"/>
            <a:ext cx="326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点击此处添加文本信息</a:t>
            </a: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958C9B86-6F4C-4D61-BBF6-C95D72AF638A}"/>
              </a:ext>
            </a:extLst>
          </p:cNvPr>
          <p:cNvSpPr/>
          <p:nvPr/>
        </p:nvSpPr>
        <p:spPr>
          <a:xfrm>
            <a:off x="1577436" y="4940993"/>
            <a:ext cx="2804271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标题数字等都可以通过点击和重新输入进行更改建议正文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rgbClr val="26262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31EA8984-E38A-4156-844C-AEE4F9A0B381}"/>
              </a:ext>
            </a:extLst>
          </p:cNvPr>
          <p:cNvSpPr/>
          <p:nvPr/>
        </p:nvSpPr>
        <p:spPr>
          <a:xfrm>
            <a:off x="1764719" y="4550724"/>
            <a:ext cx="326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点击此处添加文本信息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D12C2D5-98A4-4219-9D62-A0A03C36D000}"/>
              </a:ext>
            </a:extLst>
          </p:cNvPr>
          <p:cNvGrpSpPr/>
          <p:nvPr/>
        </p:nvGrpSpPr>
        <p:grpSpPr>
          <a:xfrm>
            <a:off x="4611985" y="105245"/>
            <a:ext cx="3239490" cy="916638"/>
            <a:chOff x="4611985" y="105245"/>
            <a:chExt cx="3239490" cy="916638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7848A576-33CA-4B50-810D-FC6344A61654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0B60996B-A750-4D84-A20D-51D2527BE4C4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教学设计</a:t>
                </a: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E42D8AE8-4E98-4285-BC9C-7B6F5FD055EF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20" name="图片 19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0121B867-8FF3-49E0-89D7-9C72E7A0F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83928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1">
            <a:extLst>
              <a:ext uri="{FF2B5EF4-FFF2-40B4-BE49-F238E27FC236}">
                <a16:creationId xmlns:a16="http://schemas.microsoft.com/office/drawing/2014/main" id="{AFFB661F-517A-48C1-ABBE-9ECAFCBD02CD}"/>
              </a:ext>
            </a:extLst>
          </p:cNvPr>
          <p:cNvCxnSpPr/>
          <p:nvPr/>
        </p:nvCxnSpPr>
        <p:spPr>
          <a:xfrm flipH="1" flipV="1">
            <a:off x="3176051" y="3894107"/>
            <a:ext cx="1386291" cy="0"/>
          </a:xfrm>
          <a:prstGeom prst="line">
            <a:avLst/>
          </a:prstGeom>
          <a:ln>
            <a:solidFill>
              <a:srgbClr val="C7D0AE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16">
            <a:extLst>
              <a:ext uri="{FF2B5EF4-FFF2-40B4-BE49-F238E27FC236}">
                <a16:creationId xmlns:a16="http://schemas.microsoft.com/office/drawing/2014/main" id="{461B0DFF-ED8C-479A-A39D-5CBA403BA3D7}"/>
              </a:ext>
            </a:extLst>
          </p:cNvPr>
          <p:cNvSpPr/>
          <p:nvPr/>
        </p:nvSpPr>
        <p:spPr bwMode="auto">
          <a:xfrm>
            <a:off x="6504532" y="2579106"/>
            <a:ext cx="1347747" cy="1547920"/>
          </a:xfrm>
          <a:custGeom>
            <a:avLst/>
            <a:gdLst/>
            <a:ahLst/>
            <a:cxnLst>
              <a:cxn ang="0">
                <a:pos x="90" y="42"/>
              </a:cxn>
              <a:cxn ang="0">
                <a:pos x="16" y="171"/>
              </a:cxn>
              <a:cxn ang="0">
                <a:pos x="15" y="174"/>
              </a:cxn>
              <a:cxn ang="0">
                <a:pos x="4" y="267"/>
              </a:cxn>
              <a:cxn ang="0">
                <a:pos x="40" y="375"/>
              </a:cxn>
              <a:cxn ang="0">
                <a:pos x="44" y="375"/>
              </a:cxn>
              <a:cxn ang="0">
                <a:pos x="112" y="379"/>
              </a:cxn>
              <a:cxn ang="0">
                <a:pos x="149" y="332"/>
              </a:cxn>
              <a:cxn ang="0">
                <a:pos x="149" y="331"/>
              </a:cxn>
              <a:cxn ang="0">
                <a:pos x="148" y="330"/>
              </a:cxn>
              <a:cxn ang="0">
                <a:pos x="131" y="312"/>
              </a:cxn>
              <a:cxn ang="0">
                <a:pos x="134" y="301"/>
              </a:cxn>
              <a:cxn ang="0">
                <a:pos x="145" y="304"/>
              </a:cxn>
              <a:cxn ang="0">
                <a:pos x="192" y="323"/>
              </a:cxn>
              <a:cxn ang="0">
                <a:pos x="202" y="327"/>
              </a:cxn>
              <a:cxn ang="0">
                <a:pos x="197" y="337"/>
              </a:cxn>
              <a:cxn ang="0">
                <a:pos x="171" y="340"/>
              </a:cxn>
              <a:cxn ang="0">
                <a:pos x="137" y="391"/>
              </a:cxn>
              <a:cxn ang="0">
                <a:pos x="254" y="416"/>
              </a:cxn>
              <a:cxn ang="0">
                <a:pos x="319" y="366"/>
              </a:cxn>
              <a:cxn ang="0">
                <a:pos x="320" y="365"/>
              </a:cxn>
              <a:cxn ang="0">
                <a:pos x="312" y="237"/>
              </a:cxn>
              <a:cxn ang="0">
                <a:pos x="306" y="232"/>
              </a:cxn>
              <a:cxn ang="0">
                <a:pos x="307" y="226"/>
              </a:cxn>
              <a:cxn ang="0">
                <a:pos x="247" y="115"/>
              </a:cxn>
              <a:cxn ang="0">
                <a:pos x="227" y="149"/>
              </a:cxn>
              <a:cxn ang="0">
                <a:pos x="180" y="179"/>
              </a:cxn>
              <a:cxn ang="0">
                <a:pos x="108" y="171"/>
              </a:cxn>
              <a:cxn ang="0">
                <a:pos x="106" y="171"/>
              </a:cxn>
              <a:cxn ang="0">
                <a:pos x="104" y="169"/>
              </a:cxn>
              <a:cxn ang="0">
                <a:pos x="85" y="182"/>
              </a:cxn>
              <a:cxn ang="0">
                <a:pos x="78" y="181"/>
              </a:cxn>
              <a:cxn ang="0">
                <a:pos x="75" y="178"/>
              </a:cxn>
              <a:cxn ang="0">
                <a:pos x="79" y="168"/>
              </a:cxn>
              <a:cxn ang="0">
                <a:pos x="106" y="126"/>
              </a:cxn>
              <a:cxn ang="0">
                <a:pos x="114" y="118"/>
              </a:cxn>
              <a:cxn ang="0">
                <a:pos x="122" y="125"/>
              </a:cxn>
              <a:cxn ang="0">
                <a:pos x="118" y="150"/>
              </a:cxn>
              <a:cxn ang="0">
                <a:pos x="210" y="134"/>
              </a:cxn>
              <a:cxn ang="0">
                <a:pos x="229" y="96"/>
              </a:cxn>
              <a:cxn ang="0">
                <a:pos x="192" y="14"/>
              </a:cxn>
              <a:cxn ang="0">
                <a:pos x="164" y="4"/>
              </a:cxn>
              <a:cxn ang="0">
                <a:pos x="110" y="18"/>
              </a:cxn>
              <a:cxn ang="0">
                <a:pos x="90" y="42"/>
              </a:cxn>
            </a:cxnLst>
            <a:rect l="0" t="0" r="r" b="b"/>
            <a:pathLst>
              <a:path w="372" h="428">
                <a:moveTo>
                  <a:pt x="90" y="42"/>
                </a:moveTo>
                <a:cubicBezTo>
                  <a:pt x="16" y="171"/>
                  <a:pt x="16" y="171"/>
                  <a:pt x="16" y="171"/>
                </a:cubicBezTo>
                <a:cubicBezTo>
                  <a:pt x="16" y="172"/>
                  <a:pt x="16" y="173"/>
                  <a:pt x="15" y="174"/>
                </a:cubicBezTo>
                <a:cubicBezTo>
                  <a:pt x="15" y="175"/>
                  <a:pt x="0" y="215"/>
                  <a:pt x="4" y="267"/>
                </a:cubicBezTo>
                <a:cubicBezTo>
                  <a:pt x="6" y="307"/>
                  <a:pt x="19" y="343"/>
                  <a:pt x="40" y="375"/>
                </a:cubicBezTo>
                <a:cubicBezTo>
                  <a:pt x="42" y="375"/>
                  <a:pt x="43" y="375"/>
                  <a:pt x="44" y="375"/>
                </a:cubicBezTo>
                <a:cubicBezTo>
                  <a:pt x="71" y="387"/>
                  <a:pt x="93" y="388"/>
                  <a:pt x="112" y="379"/>
                </a:cubicBezTo>
                <a:cubicBezTo>
                  <a:pt x="139" y="366"/>
                  <a:pt x="149" y="333"/>
                  <a:pt x="149" y="332"/>
                </a:cubicBezTo>
                <a:cubicBezTo>
                  <a:pt x="149" y="332"/>
                  <a:pt x="149" y="332"/>
                  <a:pt x="149" y="331"/>
                </a:cubicBezTo>
                <a:cubicBezTo>
                  <a:pt x="149" y="331"/>
                  <a:pt x="148" y="331"/>
                  <a:pt x="148" y="330"/>
                </a:cubicBezTo>
                <a:cubicBezTo>
                  <a:pt x="137" y="322"/>
                  <a:pt x="131" y="312"/>
                  <a:pt x="131" y="312"/>
                </a:cubicBezTo>
                <a:cubicBezTo>
                  <a:pt x="129" y="308"/>
                  <a:pt x="130" y="303"/>
                  <a:pt x="134" y="301"/>
                </a:cubicBezTo>
                <a:cubicBezTo>
                  <a:pt x="138" y="299"/>
                  <a:pt x="142" y="300"/>
                  <a:pt x="145" y="304"/>
                </a:cubicBezTo>
                <a:cubicBezTo>
                  <a:pt x="145" y="305"/>
                  <a:pt x="162" y="334"/>
                  <a:pt x="192" y="323"/>
                </a:cubicBezTo>
                <a:cubicBezTo>
                  <a:pt x="196" y="321"/>
                  <a:pt x="200" y="323"/>
                  <a:pt x="202" y="327"/>
                </a:cubicBezTo>
                <a:cubicBezTo>
                  <a:pt x="203" y="331"/>
                  <a:pt x="201" y="336"/>
                  <a:pt x="197" y="337"/>
                </a:cubicBezTo>
                <a:cubicBezTo>
                  <a:pt x="188" y="341"/>
                  <a:pt x="179" y="342"/>
                  <a:pt x="171" y="340"/>
                </a:cubicBezTo>
                <a:cubicBezTo>
                  <a:pt x="168" y="348"/>
                  <a:pt x="159" y="373"/>
                  <a:pt x="137" y="391"/>
                </a:cubicBezTo>
                <a:cubicBezTo>
                  <a:pt x="171" y="421"/>
                  <a:pt x="223" y="428"/>
                  <a:pt x="254" y="416"/>
                </a:cubicBezTo>
                <a:cubicBezTo>
                  <a:pt x="298" y="400"/>
                  <a:pt x="319" y="366"/>
                  <a:pt x="319" y="366"/>
                </a:cubicBezTo>
                <a:cubicBezTo>
                  <a:pt x="320" y="365"/>
                  <a:pt x="320" y="365"/>
                  <a:pt x="320" y="365"/>
                </a:cubicBezTo>
                <a:cubicBezTo>
                  <a:pt x="372" y="283"/>
                  <a:pt x="314" y="238"/>
                  <a:pt x="312" y="237"/>
                </a:cubicBezTo>
                <a:cubicBezTo>
                  <a:pt x="306" y="232"/>
                  <a:pt x="306" y="232"/>
                  <a:pt x="306" y="232"/>
                </a:cubicBezTo>
                <a:cubicBezTo>
                  <a:pt x="307" y="226"/>
                  <a:pt x="307" y="226"/>
                  <a:pt x="307" y="226"/>
                </a:cubicBezTo>
                <a:cubicBezTo>
                  <a:pt x="316" y="167"/>
                  <a:pt x="272" y="131"/>
                  <a:pt x="247" y="115"/>
                </a:cubicBezTo>
                <a:cubicBezTo>
                  <a:pt x="244" y="125"/>
                  <a:pt x="237" y="137"/>
                  <a:pt x="227" y="149"/>
                </a:cubicBezTo>
                <a:cubicBezTo>
                  <a:pt x="214" y="164"/>
                  <a:pt x="198" y="174"/>
                  <a:pt x="180" y="179"/>
                </a:cubicBezTo>
                <a:cubicBezTo>
                  <a:pt x="158" y="185"/>
                  <a:pt x="133" y="182"/>
                  <a:pt x="108" y="171"/>
                </a:cubicBezTo>
                <a:cubicBezTo>
                  <a:pt x="107" y="171"/>
                  <a:pt x="107" y="171"/>
                  <a:pt x="106" y="171"/>
                </a:cubicBezTo>
                <a:cubicBezTo>
                  <a:pt x="106" y="170"/>
                  <a:pt x="105" y="170"/>
                  <a:pt x="104" y="169"/>
                </a:cubicBezTo>
                <a:cubicBezTo>
                  <a:pt x="95" y="178"/>
                  <a:pt x="86" y="182"/>
                  <a:pt x="85" y="182"/>
                </a:cubicBezTo>
                <a:cubicBezTo>
                  <a:pt x="83" y="183"/>
                  <a:pt x="81" y="183"/>
                  <a:pt x="78" y="181"/>
                </a:cubicBezTo>
                <a:cubicBezTo>
                  <a:pt x="77" y="181"/>
                  <a:pt x="76" y="179"/>
                  <a:pt x="75" y="178"/>
                </a:cubicBezTo>
                <a:cubicBezTo>
                  <a:pt x="74" y="174"/>
                  <a:pt x="75" y="169"/>
                  <a:pt x="79" y="168"/>
                </a:cubicBezTo>
                <a:cubicBezTo>
                  <a:pt x="81" y="167"/>
                  <a:pt x="108" y="155"/>
                  <a:pt x="106" y="126"/>
                </a:cubicBezTo>
                <a:cubicBezTo>
                  <a:pt x="106" y="122"/>
                  <a:pt x="109" y="118"/>
                  <a:pt x="114" y="118"/>
                </a:cubicBezTo>
                <a:cubicBezTo>
                  <a:pt x="118" y="118"/>
                  <a:pt x="122" y="121"/>
                  <a:pt x="122" y="125"/>
                </a:cubicBezTo>
                <a:cubicBezTo>
                  <a:pt x="123" y="135"/>
                  <a:pt x="121" y="143"/>
                  <a:pt x="118" y="150"/>
                </a:cubicBezTo>
                <a:cubicBezTo>
                  <a:pt x="167" y="171"/>
                  <a:pt x="196" y="149"/>
                  <a:pt x="210" y="134"/>
                </a:cubicBezTo>
                <a:cubicBezTo>
                  <a:pt x="224" y="117"/>
                  <a:pt x="229" y="97"/>
                  <a:pt x="229" y="96"/>
                </a:cubicBezTo>
                <a:cubicBezTo>
                  <a:pt x="236" y="63"/>
                  <a:pt x="221" y="31"/>
                  <a:pt x="192" y="14"/>
                </a:cubicBezTo>
                <a:cubicBezTo>
                  <a:pt x="183" y="10"/>
                  <a:pt x="174" y="6"/>
                  <a:pt x="164" y="4"/>
                </a:cubicBezTo>
                <a:cubicBezTo>
                  <a:pt x="145" y="0"/>
                  <a:pt x="127" y="5"/>
                  <a:pt x="110" y="18"/>
                </a:cubicBezTo>
                <a:cubicBezTo>
                  <a:pt x="97" y="29"/>
                  <a:pt x="90" y="42"/>
                  <a:pt x="90" y="42"/>
                </a:cubicBezTo>
                <a:close/>
              </a:path>
            </a:pathLst>
          </a:custGeom>
          <a:solidFill>
            <a:srgbClr val="F7D8A5"/>
          </a:solidFill>
          <a:ln w="19050" cap="flat">
            <a:noFill/>
            <a:prstDash val="solid"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2EFD277B-897D-45C2-983D-6B7442B71DEF}"/>
              </a:ext>
            </a:extLst>
          </p:cNvPr>
          <p:cNvSpPr/>
          <p:nvPr/>
        </p:nvSpPr>
        <p:spPr bwMode="auto">
          <a:xfrm>
            <a:off x="5686561" y="3418798"/>
            <a:ext cx="2021620" cy="1865986"/>
          </a:xfrm>
          <a:custGeom>
            <a:avLst/>
            <a:gdLst/>
            <a:ahLst/>
            <a:cxnLst>
              <a:cxn ang="0">
                <a:pos x="362" y="381"/>
              </a:cxn>
              <a:cxn ang="0">
                <a:pos x="272" y="324"/>
              </a:cxn>
              <a:cxn ang="0">
                <a:pos x="187" y="270"/>
              </a:cxn>
              <a:cxn ang="0">
                <a:pos x="206" y="257"/>
              </a:cxn>
              <a:cxn ang="0">
                <a:pos x="310" y="296"/>
              </a:cxn>
              <a:cxn ang="0">
                <a:pos x="325" y="302"/>
              </a:cxn>
              <a:cxn ang="0">
                <a:pos x="409" y="373"/>
              </a:cxn>
              <a:cxn ang="0">
                <a:pos x="464" y="367"/>
              </a:cxn>
              <a:cxn ang="0">
                <a:pos x="513" y="267"/>
              </a:cxn>
              <a:cxn ang="0">
                <a:pos x="518" y="254"/>
              </a:cxn>
              <a:cxn ang="0">
                <a:pos x="488" y="206"/>
              </a:cxn>
              <a:cxn ang="0">
                <a:pos x="370" y="192"/>
              </a:cxn>
              <a:cxn ang="0">
                <a:pos x="294" y="175"/>
              </a:cxn>
              <a:cxn ang="0">
                <a:pos x="330" y="218"/>
              </a:cxn>
              <a:cxn ang="0">
                <a:pos x="313" y="221"/>
              </a:cxn>
              <a:cxn ang="0">
                <a:pos x="206" y="36"/>
              </a:cxn>
              <a:cxn ang="0">
                <a:pos x="34" y="300"/>
              </a:cxn>
              <a:cxn ang="0">
                <a:pos x="24" y="452"/>
              </a:cxn>
              <a:cxn ang="0">
                <a:pos x="67" y="488"/>
              </a:cxn>
              <a:cxn ang="0">
                <a:pos x="182" y="495"/>
              </a:cxn>
              <a:cxn ang="0">
                <a:pos x="188" y="492"/>
              </a:cxn>
              <a:cxn ang="0">
                <a:pos x="251" y="369"/>
              </a:cxn>
              <a:cxn ang="0">
                <a:pos x="208" y="383"/>
              </a:cxn>
              <a:cxn ang="0">
                <a:pos x="202" y="374"/>
              </a:cxn>
              <a:cxn ang="0">
                <a:pos x="227" y="366"/>
              </a:cxn>
              <a:cxn ang="0">
                <a:pos x="258" y="336"/>
              </a:cxn>
              <a:cxn ang="0">
                <a:pos x="270" y="346"/>
              </a:cxn>
              <a:cxn ang="0">
                <a:pos x="215" y="502"/>
              </a:cxn>
              <a:cxn ang="0">
                <a:pos x="345" y="463"/>
              </a:cxn>
              <a:cxn ang="0">
                <a:pos x="365" y="414"/>
              </a:cxn>
              <a:cxn ang="0">
                <a:pos x="388" y="414"/>
              </a:cxn>
              <a:cxn ang="0">
                <a:pos x="426" y="416"/>
              </a:cxn>
              <a:cxn ang="0">
                <a:pos x="406" y="396"/>
              </a:cxn>
            </a:cxnLst>
            <a:rect l="0" t="0" r="r" b="b"/>
            <a:pathLst>
              <a:path w="559" h="516">
                <a:moveTo>
                  <a:pt x="406" y="396"/>
                </a:moveTo>
                <a:cubicBezTo>
                  <a:pt x="393" y="394"/>
                  <a:pt x="377" y="390"/>
                  <a:pt x="362" y="381"/>
                </a:cubicBezTo>
                <a:cubicBezTo>
                  <a:pt x="342" y="370"/>
                  <a:pt x="323" y="351"/>
                  <a:pt x="308" y="321"/>
                </a:cubicBezTo>
                <a:cubicBezTo>
                  <a:pt x="300" y="323"/>
                  <a:pt x="287" y="325"/>
                  <a:pt x="272" y="324"/>
                </a:cubicBezTo>
                <a:cubicBezTo>
                  <a:pt x="260" y="323"/>
                  <a:pt x="244" y="320"/>
                  <a:pt x="228" y="311"/>
                </a:cubicBezTo>
                <a:cubicBezTo>
                  <a:pt x="214" y="303"/>
                  <a:pt x="199" y="290"/>
                  <a:pt x="187" y="270"/>
                </a:cubicBezTo>
                <a:cubicBezTo>
                  <a:pt x="183" y="264"/>
                  <a:pt x="185" y="257"/>
                  <a:pt x="190" y="254"/>
                </a:cubicBezTo>
                <a:cubicBezTo>
                  <a:pt x="196" y="250"/>
                  <a:pt x="203" y="252"/>
                  <a:pt x="206" y="257"/>
                </a:cubicBezTo>
                <a:cubicBezTo>
                  <a:pt x="243" y="315"/>
                  <a:pt x="295" y="301"/>
                  <a:pt x="308" y="297"/>
                </a:cubicBezTo>
                <a:cubicBezTo>
                  <a:pt x="308" y="296"/>
                  <a:pt x="309" y="296"/>
                  <a:pt x="310" y="296"/>
                </a:cubicBezTo>
                <a:cubicBezTo>
                  <a:pt x="313" y="294"/>
                  <a:pt x="316" y="294"/>
                  <a:pt x="319" y="296"/>
                </a:cubicBezTo>
                <a:cubicBezTo>
                  <a:pt x="322" y="297"/>
                  <a:pt x="324" y="299"/>
                  <a:pt x="325" y="302"/>
                </a:cubicBezTo>
                <a:cubicBezTo>
                  <a:pt x="326" y="303"/>
                  <a:pt x="326" y="303"/>
                  <a:pt x="326" y="304"/>
                </a:cubicBezTo>
                <a:cubicBezTo>
                  <a:pt x="344" y="345"/>
                  <a:pt x="372" y="368"/>
                  <a:pt x="409" y="373"/>
                </a:cubicBezTo>
                <a:cubicBezTo>
                  <a:pt x="438" y="376"/>
                  <a:pt x="461" y="368"/>
                  <a:pt x="462" y="368"/>
                </a:cubicBezTo>
                <a:cubicBezTo>
                  <a:pt x="462" y="367"/>
                  <a:pt x="463" y="367"/>
                  <a:pt x="464" y="367"/>
                </a:cubicBezTo>
                <a:cubicBezTo>
                  <a:pt x="490" y="353"/>
                  <a:pt x="506" y="333"/>
                  <a:pt x="512" y="308"/>
                </a:cubicBezTo>
                <a:cubicBezTo>
                  <a:pt x="517" y="285"/>
                  <a:pt x="513" y="267"/>
                  <a:pt x="513" y="267"/>
                </a:cubicBezTo>
                <a:cubicBezTo>
                  <a:pt x="511" y="259"/>
                  <a:pt x="511" y="259"/>
                  <a:pt x="511" y="259"/>
                </a:cubicBezTo>
                <a:cubicBezTo>
                  <a:pt x="518" y="254"/>
                  <a:pt x="518" y="254"/>
                  <a:pt x="518" y="254"/>
                </a:cubicBezTo>
                <a:cubicBezTo>
                  <a:pt x="559" y="224"/>
                  <a:pt x="557" y="186"/>
                  <a:pt x="551" y="163"/>
                </a:cubicBezTo>
                <a:cubicBezTo>
                  <a:pt x="539" y="177"/>
                  <a:pt x="518" y="195"/>
                  <a:pt x="488" y="206"/>
                </a:cubicBezTo>
                <a:cubicBezTo>
                  <a:pt x="465" y="214"/>
                  <a:pt x="438" y="215"/>
                  <a:pt x="410" y="208"/>
                </a:cubicBezTo>
                <a:cubicBezTo>
                  <a:pt x="396" y="205"/>
                  <a:pt x="382" y="199"/>
                  <a:pt x="370" y="192"/>
                </a:cubicBezTo>
                <a:cubicBezTo>
                  <a:pt x="359" y="186"/>
                  <a:pt x="350" y="179"/>
                  <a:pt x="342" y="171"/>
                </a:cubicBezTo>
                <a:cubicBezTo>
                  <a:pt x="327" y="176"/>
                  <a:pt x="311" y="178"/>
                  <a:pt x="294" y="175"/>
                </a:cubicBezTo>
                <a:cubicBezTo>
                  <a:pt x="304" y="184"/>
                  <a:pt x="315" y="193"/>
                  <a:pt x="327" y="202"/>
                </a:cubicBezTo>
                <a:cubicBezTo>
                  <a:pt x="332" y="205"/>
                  <a:pt x="333" y="213"/>
                  <a:pt x="330" y="218"/>
                </a:cubicBezTo>
                <a:cubicBezTo>
                  <a:pt x="326" y="223"/>
                  <a:pt x="319" y="224"/>
                  <a:pt x="314" y="221"/>
                </a:cubicBezTo>
                <a:cubicBezTo>
                  <a:pt x="314" y="221"/>
                  <a:pt x="314" y="221"/>
                  <a:pt x="313" y="221"/>
                </a:cubicBezTo>
                <a:cubicBezTo>
                  <a:pt x="277" y="195"/>
                  <a:pt x="249" y="165"/>
                  <a:pt x="231" y="129"/>
                </a:cubicBezTo>
                <a:cubicBezTo>
                  <a:pt x="217" y="101"/>
                  <a:pt x="209" y="69"/>
                  <a:pt x="206" y="36"/>
                </a:cubicBezTo>
                <a:cubicBezTo>
                  <a:pt x="206" y="23"/>
                  <a:pt x="206" y="11"/>
                  <a:pt x="207" y="0"/>
                </a:cubicBezTo>
                <a:cubicBezTo>
                  <a:pt x="34" y="300"/>
                  <a:pt x="34" y="300"/>
                  <a:pt x="34" y="300"/>
                </a:cubicBezTo>
                <a:cubicBezTo>
                  <a:pt x="17" y="329"/>
                  <a:pt x="2" y="357"/>
                  <a:pt x="1" y="389"/>
                </a:cubicBezTo>
                <a:cubicBezTo>
                  <a:pt x="0" y="427"/>
                  <a:pt x="24" y="452"/>
                  <a:pt x="24" y="452"/>
                </a:cubicBezTo>
                <a:cubicBezTo>
                  <a:pt x="24" y="453"/>
                  <a:pt x="24" y="453"/>
                  <a:pt x="24" y="453"/>
                </a:cubicBezTo>
                <a:cubicBezTo>
                  <a:pt x="38" y="467"/>
                  <a:pt x="52" y="479"/>
                  <a:pt x="67" y="488"/>
                </a:cubicBezTo>
                <a:cubicBezTo>
                  <a:pt x="93" y="502"/>
                  <a:pt x="120" y="508"/>
                  <a:pt x="148" y="505"/>
                </a:cubicBezTo>
                <a:cubicBezTo>
                  <a:pt x="169" y="502"/>
                  <a:pt x="182" y="495"/>
                  <a:pt x="182" y="495"/>
                </a:cubicBezTo>
                <a:cubicBezTo>
                  <a:pt x="187" y="492"/>
                  <a:pt x="187" y="492"/>
                  <a:pt x="187" y="492"/>
                </a:cubicBezTo>
                <a:cubicBezTo>
                  <a:pt x="188" y="492"/>
                  <a:pt x="188" y="492"/>
                  <a:pt x="188" y="492"/>
                </a:cubicBezTo>
                <a:cubicBezTo>
                  <a:pt x="193" y="489"/>
                  <a:pt x="202" y="484"/>
                  <a:pt x="210" y="476"/>
                </a:cubicBezTo>
                <a:cubicBezTo>
                  <a:pt x="225" y="462"/>
                  <a:pt x="257" y="424"/>
                  <a:pt x="251" y="369"/>
                </a:cubicBezTo>
                <a:cubicBezTo>
                  <a:pt x="244" y="375"/>
                  <a:pt x="237" y="379"/>
                  <a:pt x="231" y="381"/>
                </a:cubicBezTo>
                <a:cubicBezTo>
                  <a:pt x="219" y="384"/>
                  <a:pt x="209" y="383"/>
                  <a:pt x="208" y="383"/>
                </a:cubicBezTo>
                <a:cubicBezTo>
                  <a:pt x="207" y="382"/>
                  <a:pt x="206" y="382"/>
                  <a:pt x="205" y="382"/>
                </a:cubicBezTo>
                <a:cubicBezTo>
                  <a:pt x="203" y="380"/>
                  <a:pt x="201" y="377"/>
                  <a:pt x="202" y="374"/>
                </a:cubicBezTo>
                <a:cubicBezTo>
                  <a:pt x="202" y="369"/>
                  <a:pt x="206" y="367"/>
                  <a:pt x="211" y="367"/>
                </a:cubicBezTo>
                <a:cubicBezTo>
                  <a:pt x="211" y="367"/>
                  <a:pt x="218" y="368"/>
                  <a:pt x="227" y="366"/>
                </a:cubicBezTo>
                <a:cubicBezTo>
                  <a:pt x="237" y="362"/>
                  <a:pt x="245" y="354"/>
                  <a:pt x="248" y="341"/>
                </a:cubicBezTo>
                <a:cubicBezTo>
                  <a:pt x="249" y="337"/>
                  <a:pt x="254" y="335"/>
                  <a:pt x="258" y="336"/>
                </a:cubicBezTo>
                <a:cubicBezTo>
                  <a:pt x="259" y="336"/>
                  <a:pt x="259" y="337"/>
                  <a:pt x="260" y="337"/>
                </a:cubicBezTo>
                <a:cubicBezTo>
                  <a:pt x="265" y="338"/>
                  <a:pt x="269" y="341"/>
                  <a:pt x="270" y="346"/>
                </a:cubicBezTo>
                <a:cubicBezTo>
                  <a:pt x="289" y="422"/>
                  <a:pt x="246" y="474"/>
                  <a:pt x="226" y="493"/>
                </a:cubicBezTo>
                <a:cubicBezTo>
                  <a:pt x="222" y="497"/>
                  <a:pt x="218" y="500"/>
                  <a:pt x="215" y="502"/>
                </a:cubicBezTo>
                <a:cubicBezTo>
                  <a:pt x="262" y="516"/>
                  <a:pt x="306" y="503"/>
                  <a:pt x="343" y="465"/>
                </a:cubicBezTo>
                <a:cubicBezTo>
                  <a:pt x="343" y="464"/>
                  <a:pt x="344" y="463"/>
                  <a:pt x="345" y="463"/>
                </a:cubicBezTo>
                <a:cubicBezTo>
                  <a:pt x="345" y="462"/>
                  <a:pt x="346" y="461"/>
                  <a:pt x="346" y="461"/>
                </a:cubicBezTo>
                <a:cubicBezTo>
                  <a:pt x="351" y="456"/>
                  <a:pt x="365" y="436"/>
                  <a:pt x="365" y="414"/>
                </a:cubicBezTo>
                <a:cubicBezTo>
                  <a:pt x="365" y="408"/>
                  <a:pt x="370" y="403"/>
                  <a:pt x="377" y="403"/>
                </a:cubicBezTo>
                <a:cubicBezTo>
                  <a:pt x="383" y="402"/>
                  <a:pt x="388" y="408"/>
                  <a:pt x="388" y="414"/>
                </a:cubicBezTo>
                <a:cubicBezTo>
                  <a:pt x="389" y="428"/>
                  <a:pt x="385" y="441"/>
                  <a:pt x="380" y="451"/>
                </a:cubicBezTo>
                <a:cubicBezTo>
                  <a:pt x="398" y="444"/>
                  <a:pt x="413" y="433"/>
                  <a:pt x="426" y="416"/>
                </a:cubicBezTo>
                <a:cubicBezTo>
                  <a:pt x="432" y="409"/>
                  <a:pt x="436" y="402"/>
                  <a:pt x="439" y="396"/>
                </a:cubicBezTo>
                <a:cubicBezTo>
                  <a:pt x="430" y="397"/>
                  <a:pt x="418" y="397"/>
                  <a:pt x="406" y="396"/>
                </a:cubicBezTo>
                <a:close/>
              </a:path>
            </a:pathLst>
          </a:custGeom>
          <a:solidFill>
            <a:srgbClr val="F3CBA6"/>
          </a:solidFill>
          <a:ln w="19050" cap="flat">
            <a:noFill/>
            <a:prstDash val="solid"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reeform 18">
            <a:extLst>
              <a:ext uri="{FF2B5EF4-FFF2-40B4-BE49-F238E27FC236}">
                <a16:creationId xmlns:a16="http://schemas.microsoft.com/office/drawing/2014/main" id="{174A7325-87DB-4792-9002-517D10C60025}"/>
              </a:ext>
            </a:extLst>
          </p:cNvPr>
          <p:cNvSpPr/>
          <p:nvPr/>
        </p:nvSpPr>
        <p:spPr bwMode="auto">
          <a:xfrm>
            <a:off x="4631250" y="2256801"/>
            <a:ext cx="2169957" cy="2510596"/>
          </a:xfrm>
          <a:custGeom>
            <a:avLst/>
            <a:gdLst/>
            <a:ahLst/>
            <a:cxnLst>
              <a:cxn ang="0">
                <a:pos x="234" y="325"/>
              </a:cxn>
              <a:cxn ang="0">
                <a:pos x="132" y="258"/>
              </a:cxn>
              <a:cxn ang="0">
                <a:pos x="171" y="259"/>
              </a:cxn>
              <a:cxn ang="0">
                <a:pos x="457" y="297"/>
              </a:cxn>
              <a:cxn ang="0">
                <a:pos x="511" y="248"/>
              </a:cxn>
              <a:cxn ang="0">
                <a:pos x="588" y="117"/>
              </a:cxn>
              <a:cxn ang="0">
                <a:pos x="593" y="106"/>
              </a:cxn>
              <a:cxn ang="0">
                <a:pos x="562" y="16"/>
              </a:cxn>
              <a:cxn ang="0">
                <a:pos x="471" y="25"/>
              </a:cxn>
              <a:cxn ang="0">
                <a:pos x="449" y="107"/>
              </a:cxn>
              <a:cxn ang="0">
                <a:pos x="509" y="138"/>
              </a:cxn>
              <a:cxn ang="0">
                <a:pos x="485" y="180"/>
              </a:cxn>
              <a:cxn ang="0">
                <a:pos x="470" y="191"/>
              </a:cxn>
              <a:cxn ang="0">
                <a:pos x="423" y="100"/>
              </a:cxn>
              <a:cxn ang="0">
                <a:pos x="431" y="10"/>
              </a:cxn>
              <a:cxn ang="0">
                <a:pos x="316" y="25"/>
              </a:cxn>
              <a:cxn ang="0">
                <a:pos x="310" y="23"/>
              </a:cxn>
              <a:cxn ang="0">
                <a:pos x="260" y="21"/>
              </a:cxn>
              <a:cxn ang="0">
                <a:pos x="196" y="83"/>
              </a:cxn>
              <a:cxn ang="0">
                <a:pos x="224" y="164"/>
              </a:cxn>
              <a:cxn ang="0">
                <a:pos x="301" y="139"/>
              </a:cxn>
              <a:cxn ang="0">
                <a:pos x="308" y="109"/>
              </a:cxn>
              <a:cxn ang="0">
                <a:pos x="350" y="139"/>
              </a:cxn>
              <a:cxn ang="0">
                <a:pos x="324" y="149"/>
              </a:cxn>
              <a:cxn ang="0">
                <a:pos x="322" y="151"/>
              </a:cxn>
              <a:cxn ang="0">
                <a:pos x="302" y="213"/>
              </a:cxn>
              <a:cxn ang="0">
                <a:pos x="294" y="251"/>
              </a:cxn>
              <a:cxn ang="0">
                <a:pos x="175" y="131"/>
              </a:cxn>
              <a:cxn ang="0">
                <a:pos x="113" y="134"/>
              </a:cxn>
              <a:cxn ang="0">
                <a:pos x="95" y="175"/>
              </a:cxn>
              <a:cxn ang="0">
                <a:pos x="92" y="176"/>
              </a:cxn>
              <a:cxn ang="0">
                <a:pos x="32" y="268"/>
              </a:cxn>
              <a:cxn ang="0">
                <a:pos x="33" y="274"/>
              </a:cxn>
              <a:cxn ang="0">
                <a:pos x="108" y="350"/>
              </a:cxn>
              <a:cxn ang="0">
                <a:pos x="185" y="332"/>
              </a:cxn>
              <a:cxn ang="0">
                <a:pos x="181" y="386"/>
              </a:cxn>
              <a:cxn ang="0">
                <a:pos x="180" y="400"/>
              </a:cxn>
              <a:cxn ang="0">
                <a:pos x="103" y="373"/>
              </a:cxn>
              <a:cxn ang="0">
                <a:pos x="1" y="357"/>
              </a:cxn>
              <a:cxn ang="0">
                <a:pos x="45" y="361"/>
              </a:cxn>
              <a:cxn ang="0">
                <a:pos x="10" y="417"/>
              </a:cxn>
              <a:cxn ang="0">
                <a:pos x="8" y="421"/>
              </a:cxn>
              <a:cxn ang="0">
                <a:pos x="39" y="551"/>
              </a:cxn>
              <a:cxn ang="0">
                <a:pos x="147" y="425"/>
              </a:cxn>
              <a:cxn ang="0">
                <a:pos x="220" y="424"/>
              </a:cxn>
              <a:cxn ang="0">
                <a:pos x="289" y="498"/>
              </a:cxn>
              <a:cxn ang="0">
                <a:pos x="154" y="448"/>
              </a:cxn>
              <a:cxn ang="0">
                <a:pos x="79" y="505"/>
              </a:cxn>
              <a:cxn ang="0">
                <a:pos x="62" y="576"/>
              </a:cxn>
              <a:cxn ang="0">
                <a:pos x="62" y="576"/>
              </a:cxn>
              <a:cxn ang="0">
                <a:pos x="63" y="578"/>
              </a:cxn>
              <a:cxn ang="0">
                <a:pos x="177" y="692"/>
              </a:cxn>
              <a:cxn ang="0">
                <a:pos x="241" y="681"/>
              </a:cxn>
              <a:cxn ang="0">
                <a:pos x="306" y="607"/>
              </a:cxn>
            </a:cxnLst>
            <a:rect l="0" t="0" r="r" b="b"/>
            <a:pathLst>
              <a:path w="600" h="693">
                <a:moveTo>
                  <a:pt x="475" y="312"/>
                </a:moveTo>
                <a:cubicBezTo>
                  <a:pt x="469" y="317"/>
                  <a:pt x="462" y="321"/>
                  <a:pt x="455" y="325"/>
                </a:cubicBezTo>
                <a:cubicBezTo>
                  <a:pt x="439" y="334"/>
                  <a:pt x="420" y="341"/>
                  <a:pt x="398" y="346"/>
                </a:cubicBezTo>
                <a:cubicBezTo>
                  <a:pt x="370" y="353"/>
                  <a:pt x="337" y="354"/>
                  <a:pt x="300" y="347"/>
                </a:cubicBezTo>
                <a:cubicBezTo>
                  <a:pt x="279" y="343"/>
                  <a:pt x="257" y="336"/>
                  <a:pt x="234" y="325"/>
                </a:cubicBezTo>
                <a:cubicBezTo>
                  <a:pt x="234" y="325"/>
                  <a:pt x="234" y="325"/>
                  <a:pt x="234" y="325"/>
                </a:cubicBezTo>
                <a:cubicBezTo>
                  <a:pt x="234" y="325"/>
                  <a:pt x="234" y="325"/>
                  <a:pt x="234" y="325"/>
                </a:cubicBezTo>
                <a:cubicBezTo>
                  <a:pt x="234" y="325"/>
                  <a:pt x="222" y="319"/>
                  <a:pt x="206" y="310"/>
                </a:cubicBezTo>
                <a:cubicBezTo>
                  <a:pt x="195" y="304"/>
                  <a:pt x="183" y="296"/>
                  <a:pt x="170" y="287"/>
                </a:cubicBezTo>
                <a:cubicBezTo>
                  <a:pt x="157" y="279"/>
                  <a:pt x="144" y="269"/>
                  <a:pt x="132" y="258"/>
                </a:cubicBezTo>
                <a:cubicBezTo>
                  <a:pt x="124" y="251"/>
                  <a:pt x="116" y="244"/>
                  <a:pt x="110" y="237"/>
                </a:cubicBezTo>
                <a:cubicBezTo>
                  <a:pt x="106" y="232"/>
                  <a:pt x="107" y="224"/>
                  <a:pt x="111" y="220"/>
                </a:cubicBezTo>
                <a:cubicBezTo>
                  <a:pt x="116" y="216"/>
                  <a:pt x="124" y="217"/>
                  <a:pt x="128" y="222"/>
                </a:cubicBezTo>
                <a:cubicBezTo>
                  <a:pt x="133" y="228"/>
                  <a:pt x="140" y="235"/>
                  <a:pt x="147" y="241"/>
                </a:cubicBezTo>
                <a:cubicBezTo>
                  <a:pt x="154" y="247"/>
                  <a:pt x="162" y="254"/>
                  <a:pt x="171" y="259"/>
                </a:cubicBezTo>
                <a:cubicBezTo>
                  <a:pt x="187" y="271"/>
                  <a:pt x="204" y="282"/>
                  <a:pt x="217" y="290"/>
                </a:cubicBezTo>
                <a:cubicBezTo>
                  <a:pt x="232" y="298"/>
                  <a:pt x="243" y="303"/>
                  <a:pt x="244" y="304"/>
                </a:cubicBezTo>
                <a:cubicBezTo>
                  <a:pt x="280" y="321"/>
                  <a:pt x="313" y="328"/>
                  <a:pt x="342" y="328"/>
                </a:cubicBezTo>
                <a:cubicBezTo>
                  <a:pt x="371" y="329"/>
                  <a:pt x="396" y="324"/>
                  <a:pt x="418" y="316"/>
                </a:cubicBezTo>
                <a:cubicBezTo>
                  <a:pt x="432" y="311"/>
                  <a:pt x="445" y="304"/>
                  <a:pt x="457" y="297"/>
                </a:cubicBezTo>
                <a:cubicBezTo>
                  <a:pt x="472" y="287"/>
                  <a:pt x="484" y="277"/>
                  <a:pt x="493" y="269"/>
                </a:cubicBezTo>
                <a:cubicBezTo>
                  <a:pt x="505" y="257"/>
                  <a:pt x="511" y="249"/>
                  <a:pt x="511" y="248"/>
                </a:cubicBezTo>
                <a:cubicBezTo>
                  <a:pt x="511" y="248"/>
                  <a:pt x="511" y="248"/>
                  <a:pt x="511" y="248"/>
                </a:cubicBezTo>
                <a:cubicBezTo>
                  <a:pt x="511" y="248"/>
                  <a:pt x="511" y="248"/>
                  <a:pt x="511" y="248"/>
                </a:cubicBezTo>
                <a:cubicBezTo>
                  <a:pt x="511" y="248"/>
                  <a:pt x="511" y="248"/>
                  <a:pt x="511" y="248"/>
                </a:cubicBezTo>
                <a:cubicBezTo>
                  <a:pt x="511" y="248"/>
                  <a:pt x="511" y="248"/>
                  <a:pt x="511" y="248"/>
                </a:cubicBezTo>
                <a:cubicBezTo>
                  <a:pt x="511" y="248"/>
                  <a:pt x="511" y="248"/>
                  <a:pt x="511" y="248"/>
                </a:cubicBezTo>
                <a:cubicBezTo>
                  <a:pt x="512" y="247"/>
                  <a:pt x="513" y="247"/>
                  <a:pt x="514" y="246"/>
                </a:cubicBezTo>
                <a:cubicBezTo>
                  <a:pt x="588" y="117"/>
                  <a:pt x="588" y="117"/>
                  <a:pt x="588" y="117"/>
                </a:cubicBezTo>
                <a:cubicBezTo>
                  <a:pt x="588" y="117"/>
                  <a:pt x="588" y="117"/>
                  <a:pt x="588" y="117"/>
                </a:cubicBezTo>
                <a:cubicBezTo>
                  <a:pt x="588" y="117"/>
                  <a:pt x="588" y="117"/>
                  <a:pt x="588" y="117"/>
                </a:cubicBezTo>
                <a:cubicBezTo>
                  <a:pt x="588" y="117"/>
                  <a:pt x="588" y="117"/>
                  <a:pt x="588" y="117"/>
                </a:cubicBezTo>
                <a:cubicBezTo>
                  <a:pt x="588" y="117"/>
                  <a:pt x="588" y="117"/>
                  <a:pt x="588" y="117"/>
                </a:cubicBezTo>
                <a:cubicBezTo>
                  <a:pt x="588" y="117"/>
                  <a:pt x="588" y="117"/>
                  <a:pt x="588" y="117"/>
                </a:cubicBezTo>
                <a:cubicBezTo>
                  <a:pt x="589" y="115"/>
                  <a:pt x="591" y="112"/>
                  <a:pt x="593" y="106"/>
                </a:cubicBezTo>
                <a:cubicBezTo>
                  <a:pt x="596" y="101"/>
                  <a:pt x="598" y="94"/>
                  <a:pt x="599" y="86"/>
                </a:cubicBezTo>
                <a:cubicBezTo>
                  <a:pt x="600" y="81"/>
                  <a:pt x="600" y="75"/>
                  <a:pt x="600" y="70"/>
                </a:cubicBezTo>
                <a:cubicBezTo>
                  <a:pt x="599" y="62"/>
                  <a:pt x="597" y="55"/>
                  <a:pt x="593" y="47"/>
                </a:cubicBezTo>
                <a:cubicBezTo>
                  <a:pt x="591" y="43"/>
                  <a:pt x="588" y="38"/>
                  <a:pt x="584" y="34"/>
                </a:cubicBezTo>
                <a:cubicBezTo>
                  <a:pt x="577" y="26"/>
                  <a:pt x="570" y="20"/>
                  <a:pt x="562" y="16"/>
                </a:cubicBezTo>
                <a:cubicBezTo>
                  <a:pt x="551" y="9"/>
                  <a:pt x="539" y="6"/>
                  <a:pt x="527" y="5"/>
                </a:cubicBezTo>
                <a:cubicBezTo>
                  <a:pt x="515" y="4"/>
                  <a:pt x="504" y="6"/>
                  <a:pt x="493" y="11"/>
                </a:cubicBezTo>
                <a:cubicBezTo>
                  <a:pt x="486" y="14"/>
                  <a:pt x="479" y="18"/>
                  <a:pt x="472" y="24"/>
                </a:cubicBezTo>
                <a:cubicBezTo>
                  <a:pt x="472" y="24"/>
                  <a:pt x="472" y="24"/>
                  <a:pt x="472" y="24"/>
                </a:cubicBezTo>
                <a:cubicBezTo>
                  <a:pt x="472" y="24"/>
                  <a:pt x="472" y="24"/>
                  <a:pt x="471" y="25"/>
                </a:cubicBezTo>
                <a:cubicBezTo>
                  <a:pt x="470" y="26"/>
                  <a:pt x="469" y="27"/>
                  <a:pt x="467" y="29"/>
                </a:cubicBezTo>
                <a:cubicBezTo>
                  <a:pt x="464" y="32"/>
                  <a:pt x="460" y="37"/>
                  <a:pt x="456" y="44"/>
                </a:cubicBezTo>
                <a:cubicBezTo>
                  <a:pt x="454" y="49"/>
                  <a:pt x="451" y="54"/>
                  <a:pt x="449" y="60"/>
                </a:cubicBezTo>
                <a:cubicBezTo>
                  <a:pt x="447" y="67"/>
                  <a:pt x="445" y="74"/>
                  <a:pt x="445" y="82"/>
                </a:cubicBezTo>
                <a:cubicBezTo>
                  <a:pt x="445" y="90"/>
                  <a:pt x="446" y="99"/>
                  <a:pt x="449" y="107"/>
                </a:cubicBezTo>
                <a:cubicBezTo>
                  <a:pt x="452" y="113"/>
                  <a:pt x="454" y="119"/>
                  <a:pt x="459" y="125"/>
                </a:cubicBezTo>
                <a:cubicBezTo>
                  <a:pt x="464" y="132"/>
                  <a:pt x="471" y="140"/>
                  <a:pt x="481" y="148"/>
                </a:cubicBezTo>
                <a:cubicBezTo>
                  <a:pt x="482" y="146"/>
                  <a:pt x="484" y="144"/>
                  <a:pt x="486" y="143"/>
                </a:cubicBezTo>
                <a:cubicBezTo>
                  <a:pt x="489" y="139"/>
                  <a:pt x="494" y="136"/>
                  <a:pt x="499" y="134"/>
                </a:cubicBezTo>
                <a:cubicBezTo>
                  <a:pt x="503" y="132"/>
                  <a:pt x="508" y="134"/>
                  <a:pt x="509" y="138"/>
                </a:cubicBezTo>
                <a:cubicBezTo>
                  <a:pt x="511" y="142"/>
                  <a:pt x="509" y="146"/>
                  <a:pt x="505" y="148"/>
                </a:cubicBezTo>
                <a:cubicBezTo>
                  <a:pt x="502" y="150"/>
                  <a:pt x="499" y="152"/>
                  <a:pt x="496" y="154"/>
                </a:cubicBezTo>
                <a:cubicBezTo>
                  <a:pt x="494" y="156"/>
                  <a:pt x="492" y="159"/>
                  <a:pt x="490" y="161"/>
                </a:cubicBezTo>
                <a:cubicBezTo>
                  <a:pt x="489" y="164"/>
                  <a:pt x="487" y="168"/>
                  <a:pt x="486" y="171"/>
                </a:cubicBezTo>
                <a:cubicBezTo>
                  <a:pt x="486" y="174"/>
                  <a:pt x="485" y="177"/>
                  <a:pt x="485" y="180"/>
                </a:cubicBezTo>
                <a:cubicBezTo>
                  <a:pt x="484" y="185"/>
                  <a:pt x="485" y="189"/>
                  <a:pt x="485" y="189"/>
                </a:cubicBezTo>
                <a:cubicBezTo>
                  <a:pt x="485" y="189"/>
                  <a:pt x="485" y="189"/>
                  <a:pt x="485" y="189"/>
                </a:cubicBezTo>
                <a:cubicBezTo>
                  <a:pt x="485" y="189"/>
                  <a:pt x="485" y="189"/>
                  <a:pt x="485" y="189"/>
                </a:cubicBezTo>
                <a:cubicBezTo>
                  <a:pt x="486" y="194"/>
                  <a:pt x="483" y="197"/>
                  <a:pt x="478" y="198"/>
                </a:cubicBezTo>
                <a:cubicBezTo>
                  <a:pt x="474" y="199"/>
                  <a:pt x="470" y="196"/>
                  <a:pt x="470" y="191"/>
                </a:cubicBezTo>
                <a:cubicBezTo>
                  <a:pt x="470" y="191"/>
                  <a:pt x="469" y="188"/>
                  <a:pt x="469" y="184"/>
                </a:cubicBezTo>
                <a:cubicBezTo>
                  <a:pt x="469" y="180"/>
                  <a:pt x="470" y="174"/>
                  <a:pt x="471" y="169"/>
                </a:cubicBezTo>
                <a:cubicBezTo>
                  <a:pt x="470" y="168"/>
                  <a:pt x="469" y="168"/>
                  <a:pt x="468" y="167"/>
                </a:cubicBezTo>
                <a:cubicBezTo>
                  <a:pt x="454" y="157"/>
                  <a:pt x="444" y="146"/>
                  <a:pt x="437" y="135"/>
                </a:cubicBezTo>
                <a:cubicBezTo>
                  <a:pt x="430" y="123"/>
                  <a:pt x="425" y="112"/>
                  <a:pt x="423" y="100"/>
                </a:cubicBezTo>
                <a:cubicBezTo>
                  <a:pt x="422" y="93"/>
                  <a:pt x="422" y="85"/>
                  <a:pt x="422" y="78"/>
                </a:cubicBezTo>
                <a:cubicBezTo>
                  <a:pt x="423" y="69"/>
                  <a:pt x="425" y="60"/>
                  <a:pt x="427" y="52"/>
                </a:cubicBezTo>
                <a:cubicBezTo>
                  <a:pt x="430" y="45"/>
                  <a:pt x="433" y="38"/>
                  <a:pt x="436" y="32"/>
                </a:cubicBezTo>
                <a:cubicBezTo>
                  <a:pt x="440" y="27"/>
                  <a:pt x="443" y="22"/>
                  <a:pt x="446" y="18"/>
                </a:cubicBezTo>
                <a:cubicBezTo>
                  <a:pt x="442" y="15"/>
                  <a:pt x="437" y="13"/>
                  <a:pt x="431" y="10"/>
                </a:cubicBezTo>
                <a:cubicBezTo>
                  <a:pt x="421" y="7"/>
                  <a:pt x="410" y="3"/>
                  <a:pt x="399" y="2"/>
                </a:cubicBezTo>
                <a:cubicBezTo>
                  <a:pt x="391" y="0"/>
                  <a:pt x="383" y="0"/>
                  <a:pt x="374" y="1"/>
                </a:cubicBezTo>
                <a:cubicBezTo>
                  <a:pt x="363" y="1"/>
                  <a:pt x="352" y="4"/>
                  <a:pt x="340" y="9"/>
                </a:cubicBezTo>
                <a:cubicBezTo>
                  <a:pt x="334" y="12"/>
                  <a:pt x="327" y="16"/>
                  <a:pt x="321" y="21"/>
                </a:cubicBezTo>
                <a:cubicBezTo>
                  <a:pt x="316" y="25"/>
                  <a:pt x="316" y="25"/>
                  <a:pt x="316" y="25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0" y="23"/>
                  <a:pt x="309" y="23"/>
                  <a:pt x="308" y="23"/>
                </a:cubicBezTo>
                <a:cubicBezTo>
                  <a:pt x="307" y="22"/>
                  <a:pt x="305" y="22"/>
                  <a:pt x="302" y="21"/>
                </a:cubicBezTo>
                <a:cubicBezTo>
                  <a:pt x="296" y="20"/>
                  <a:pt x="288" y="19"/>
                  <a:pt x="279" y="19"/>
                </a:cubicBezTo>
                <a:cubicBezTo>
                  <a:pt x="273" y="19"/>
                  <a:pt x="267" y="20"/>
                  <a:pt x="260" y="21"/>
                </a:cubicBezTo>
                <a:cubicBezTo>
                  <a:pt x="252" y="22"/>
                  <a:pt x="243" y="25"/>
                  <a:pt x="235" y="30"/>
                </a:cubicBezTo>
                <a:cubicBezTo>
                  <a:pt x="230" y="33"/>
                  <a:pt x="225" y="36"/>
                  <a:pt x="221" y="41"/>
                </a:cubicBezTo>
                <a:cubicBezTo>
                  <a:pt x="216" y="45"/>
                  <a:pt x="211" y="51"/>
                  <a:pt x="207" y="59"/>
                </a:cubicBezTo>
                <a:cubicBezTo>
                  <a:pt x="203" y="65"/>
                  <a:pt x="200" y="72"/>
                  <a:pt x="197" y="81"/>
                </a:cubicBezTo>
                <a:cubicBezTo>
                  <a:pt x="196" y="83"/>
                  <a:pt x="196" y="83"/>
                  <a:pt x="196" y="83"/>
                </a:cubicBezTo>
                <a:cubicBezTo>
                  <a:pt x="196" y="83"/>
                  <a:pt x="196" y="83"/>
                  <a:pt x="196" y="83"/>
                </a:cubicBezTo>
                <a:cubicBezTo>
                  <a:pt x="196" y="85"/>
                  <a:pt x="195" y="87"/>
                  <a:pt x="195" y="90"/>
                </a:cubicBezTo>
                <a:cubicBezTo>
                  <a:pt x="194" y="96"/>
                  <a:pt x="193" y="104"/>
                  <a:pt x="195" y="114"/>
                </a:cubicBezTo>
                <a:cubicBezTo>
                  <a:pt x="196" y="120"/>
                  <a:pt x="198" y="127"/>
                  <a:pt x="201" y="134"/>
                </a:cubicBezTo>
                <a:cubicBezTo>
                  <a:pt x="206" y="144"/>
                  <a:pt x="213" y="154"/>
                  <a:pt x="224" y="164"/>
                </a:cubicBezTo>
                <a:cubicBezTo>
                  <a:pt x="231" y="169"/>
                  <a:pt x="238" y="175"/>
                  <a:pt x="248" y="181"/>
                </a:cubicBezTo>
                <a:cubicBezTo>
                  <a:pt x="256" y="185"/>
                  <a:pt x="266" y="190"/>
                  <a:pt x="278" y="195"/>
                </a:cubicBezTo>
                <a:cubicBezTo>
                  <a:pt x="278" y="189"/>
                  <a:pt x="279" y="183"/>
                  <a:pt x="280" y="178"/>
                </a:cubicBezTo>
                <a:cubicBezTo>
                  <a:pt x="283" y="169"/>
                  <a:pt x="287" y="161"/>
                  <a:pt x="291" y="154"/>
                </a:cubicBezTo>
                <a:cubicBezTo>
                  <a:pt x="294" y="148"/>
                  <a:pt x="298" y="143"/>
                  <a:pt x="301" y="139"/>
                </a:cubicBezTo>
                <a:cubicBezTo>
                  <a:pt x="302" y="137"/>
                  <a:pt x="304" y="136"/>
                  <a:pt x="304" y="135"/>
                </a:cubicBezTo>
                <a:cubicBezTo>
                  <a:pt x="304" y="134"/>
                  <a:pt x="303" y="134"/>
                  <a:pt x="303" y="133"/>
                </a:cubicBezTo>
                <a:cubicBezTo>
                  <a:pt x="298" y="128"/>
                  <a:pt x="295" y="121"/>
                  <a:pt x="293" y="113"/>
                </a:cubicBezTo>
                <a:cubicBezTo>
                  <a:pt x="292" y="109"/>
                  <a:pt x="295" y="104"/>
                  <a:pt x="299" y="103"/>
                </a:cubicBezTo>
                <a:cubicBezTo>
                  <a:pt x="303" y="103"/>
                  <a:pt x="307" y="105"/>
                  <a:pt x="308" y="109"/>
                </a:cubicBezTo>
                <a:cubicBezTo>
                  <a:pt x="310" y="115"/>
                  <a:pt x="312" y="120"/>
                  <a:pt x="315" y="123"/>
                </a:cubicBezTo>
                <a:cubicBezTo>
                  <a:pt x="318" y="127"/>
                  <a:pt x="321" y="130"/>
                  <a:pt x="325" y="132"/>
                </a:cubicBezTo>
                <a:cubicBezTo>
                  <a:pt x="331" y="135"/>
                  <a:pt x="337" y="137"/>
                  <a:pt x="342" y="138"/>
                </a:cubicBezTo>
                <a:cubicBezTo>
                  <a:pt x="346" y="139"/>
                  <a:pt x="350" y="139"/>
                  <a:pt x="350" y="139"/>
                </a:cubicBezTo>
                <a:cubicBezTo>
                  <a:pt x="350" y="139"/>
                  <a:pt x="350" y="139"/>
                  <a:pt x="350" y="139"/>
                </a:cubicBezTo>
                <a:cubicBezTo>
                  <a:pt x="350" y="139"/>
                  <a:pt x="350" y="139"/>
                  <a:pt x="350" y="139"/>
                </a:cubicBezTo>
                <a:cubicBezTo>
                  <a:pt x="354" y="139"/>
                  <a:pt x="357" y="143"/>
                  <a:pt x="357" y="147"/>
                </a:cubicBezTo>
                <a:cubicBezTo>
                  <a:pt x="357" y="151"/>
                  <a:pt x="354" y="155"/>
                  <a:pt x="349" y="155"/>
                </a:cubicBezTo>
                <a:cubicBezTo>
                  <a:pt x="349" y="155"/>
                  <a:pt x="345" y="154"/>
                  <a:pt x="339" y="153"/>
                </a:cubicBezTo>
                <a:cubicBezTo>
                  <a:pt x="335" y="152"/>
                  <a:pt x="329" y="151"/>
                  <a:pt x="324" y="149"/>
                </a:cubicBezTo>
                <a:cubicBezTo>
                  <a:pt x="323" y="149"/>
                  <a:pt x="323" y="149"/>
                  <a:pt x="323" y="150"/>
                </a:cubicBezTo>
                <a:cubicBezTo>
                  <a:pt x="323" y="150"/>
                  <a:pt x="323" y="150"/>
                  <a:pt x="323" y="150"/>
                </a:cubicBezTo>
                <a:cubicBezTo>
                  <a:pt x="323" y="150"/>
                  <a:pt x="323" y="150"/>
                  <a:pt x="323" y="150"/>
                </a:cubicBezTo>
                <a:cubicBezTo>
                  <a:pt x="323" y="150"/>
                  <a:pt x="323" y="150"/>
                  <a:pt x="322" y="150"/>
                </a:cubicBezTo>
                <a:cubicBezTo>
                  <a:pt x="322" y="150"/>
                  <a:pt x="322" y="150"/>
                  <a:pt x="322" y="151"/>
                </a:cubicBezTo>
                <a:cubicBezTo>
                  <a:pt x="321" y="151"/>
                  <a:pt x="320" y="152"/>
                  <a:pt x="319" y="154"/>
                </a:cubicBezTo>
                <a:cubicBezTo>
                  <a:pt x="317" y="156"/>
                  <a:pt x="314" y="161"/>
                  <a:pt x="311" y="166"/>
                </a:cubicBezTo>
                <a:cubicBezTo>
                  <a:pt x="308" y="170"/>
                  <a:pt x="306" y="175"/>
                  <a:pt x="304" y="181"/>
                </a:cubicBezTo>
                <a:cubicBezTo>
                  <a:pt x="302" y="187"/>
                  <a:pt x="301" y="193"/>
                  <a:pt x="301" y="200"/>
                </a:cubicBezTo>
                <a:cubicBezTo>
                  <a:pt x="301" y="204"/>
                  <a:pt x="301" y="209"/>
                  <a:pt x="302" y="213"/>
                </a:cubicBezTo>
                <a:cubicBezTo>
                  <a:pt x="303" y="220"/>
                  <a:pt x="306" y="226"/>
                  <a:pt x="310" y="233"/>
                </a:cubicBezTo>
                <a:cubicBezTo>
                  <a:pt x="316" y="242"/>
                  <a:pt x="325" y="252"/>
                  <a:pt x="338" y="262"/>
                </a:cubicBezTo>
                <a:cubicBezTo>
                  <a:pt x="343" y="266"/>
                  <a:pt x="344" y="273"/>
                  <a:pt x="340" y="278"/>
                </a:cubicBezTo>
                <a:cubicBezTo>
                  <a:pt x="336" y="283"/>
                  <a:pt x="329" y="284"/>
                  <a:pt x="324" y="280"/>
                </a:cubicBezTo>
                <a:cubicBezTo>
                  <a:pt x="311" y="271"/>
                  <a:pt x="301" y="261"/>
                  <a:pt x="294" y="251"/>
                </a:cubicBezTo>
                <a:cubicBezTo>
                  <a:pt x="287" y="241"/>
                  <a:pt x="282" y="231"/>
                  <a:pt x="280" y="221"/>
                </a:cubicBezTo>
                <a:cubicBezTo>
                  <a:pt x="280" y="221"/>
                  <a:pt x="280" y="220"/>
                  <a:pt x="280" y="220"/>
                </a:cubicBezTo>
                <a:cubicBezTo>
                  <a:pt x="263" y="214"/>
                  <a:pt x="248" y="208"/>
                  <a:pt x="236" y="201"/>
                </a:cubicBezTo>
                <a:cubicBezTo>
                  <a:pt x="218" y="190"/>
                  <a:pt x="205" y="179"/>
                  <a:pt x="195" y="167"/>
                </a:cubicBezTo>
                <a:cubicBezTo>
                  <a:pt x="185" y="155"/>
                  <a:pt x="179" y="142"/>
                  <a:pt x="175" y="131"/>
                </a:cubicBezTo>
                <a:cubicBezTo>
                  <a:pt x="173" y="123"/>
                  <a:pt x="172" y="116"/>
                  <a:pt x="171" y="109"/>
                </a:cubicBezTo>
                <a:cubicBezTo>
                  <a:pt x="171" y="103"/>
                  <a:pt x="171" y="97"/>
                  <a:pt x="171" y="92"/>
                </a:cubicBezTo>
                <a:cubicBezTo>
                  <a:pt x="166" y="94"/>
                  <a:pt x="159" y="96"/>
                  <a:pt x="153" y="99"/>
                </a:cubicBezTo>
                <a:cubicBezTo>
                  <a:pt x="146" y="102"/>
                  <a:pt x="140" y="106"/>
                  <a:pt x="134" y="110"/>
                </a:cubicBezTo>
                <a:cubicBezTo>
                  <a:pt x="126" y="117"/>
                  <a:pt x="119" y="124"/>
                  <a:pt x="113" y="134"/>
                </a:cubicBezTo>
                <a:cubicBezTo>
                  <a:pt x="108" y="143"/>
                  <a:pt x="104" y="153"/>
                  <a:pt x="103" y="165"/>
                </a:cubicBezTo>
                <a:cubicBezTo>
                  <a:pt x="102" y="173"/>
                  <a:pt x="102" y="173"/>
                  <a:pt x="102" y="173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4" y="175"/>
                  <a:pt x="94" y="175"/>
                  <a:pt x="94" y="175"/>
                </a:cubicBezTo>
                <a:cubicBezTo>
                  <a:pt x="94" y="175"/>
                  <a:pt x="94" y="175"/>
                  <a:pt x="94" y="175"/>
                </a:cubicBezTo>
                <a:cubicBezTo>
                  <a:pt x="94" y="175"/>
                  <a:pt x="93" y="176"/>
                  <a:pt x="92" y="176"/>
                </a:cubicBezTo>
                <a:cubicBezTo>
                  <a:pt x="90" y="177"/>
                  <a:pt x="87" y="178"/>
                  <a:pt x="84" y="180"/>
                </a:cubicBezTo>
                <a:cubicBezTo>
                  <a:pt x="77" y="183"/>
                  <a:pt x="68" y="188"/>
                  <a:pt x="59" y="196"/>
                </a:cubicBezTo>
                <a:cubicBezTo>
                  <a:pt x="54" y="202"/>
                  <a:pt x="48" y="208"/>
                  <a:pt x="44" y="216"/>
                </a:cubicBezTo>
                <a:cubicBezTo>
                  <a:pt x="39" y="224"/>
                  <a:pt x="36" y="232"/>
                  <a:pt x="34" y="243"/>
                </a:cubicBezTo>
                <a:cubicBezTo>
                  <a:pt x="32" y="250"/>
                  <a:pt x="32" y="258"/>
                  <a:pt x="32" y="268"/>
                </a:cubicBezTo>
                <a:cubicBezTo>
                  <a:pt x="33" y="269"/>
                  <a:pt x="33" y="271"/>
                  <a:pt x="33" y="272"/>
                </a:cubicBezTo>
                <a:cubicBezTo>
                  <a:pt x="33" y="272"/>
                  <a:pt x="33" y="272"/>
                  <a:pt x="33" y="272"/>
                </a:cubicBezTo>
                <a:cubicBezTo>
                  <a:pt x="33" y="272"/>
                  <a:pt x="33" y="272"/>
                  <a:pt x="33" y="272"/>
                </a:cubicBezTo>
                <a:cubicBezTo>
                  <a:pt x="33" y="272"/>
                  <a:pt x="33" y="273"/>
                  <a:pt x="33" y="273"/>
                </a:cubicBezTo>
                <a:cubicBezTo>
                  <a:pt x="33" y="273"/>
                  <a:pt x="33" y="273"/>
                  <a:pt x="33" y="274"/>
                </a:cubicBezTo>
                <a:cubicBezTo>
                  <a:pt x="33" y="275"/>
                  <a:pt x="33" y="277"/>
                  <a:pt x="33" y="280"/>
                </a:cubicBezTo>
                <a:cubicBezTo>
                  <a:pt x="34" y="285"/>
                  <a:pt x="36" y="292"/>
                  <a:pt x="39" y="300"/>
                </a:cubicBezTo>
                <a:cubicBezTo>
                  <a:pt x="42" y="305"/>
                  <a:pt x="45" y="311"/>
                  <a:pt x="49" y="316"/>
                </a:cubicBezTo>
                <a:cubicBezTo>
                  <a:pt x="55" y="323"/>
                  <a:pt x="62" y="330"/>
                  <a:pt x="73" y="337"/>
                </a:cubicBezTo>
                <a:cubicBezTo>
                  <a:pt x="82" y="342"/>
                  <a:pt x="94" y="347"/>
                  <a:pt x="108" y="350"/>
                </a:cubicBezTo>
                <a:cubicBezTo>
                  <a:pt x="122" y="353"/>
                  <a:pt x="139" y="355"/>
                  <a:pt x="160" y="355"/>
                </a:cubicBezTo>
                <a:cubicBezTo>
                  <a:pt x="161" y="355"/>
                  <a:pt x="162" y="356"/>
                  <a:pt x="163" y="356"/>
                </a:cubicBezTo>
                <a:cubicBezTo>
                  <a:pt x="164" y="351"/>
                  <a:pt x="166" y="346"/>
                  <a:pt x="168" y="341"/>
                </a:cubicBezTo>
                <a:cubicBezTo>
                  <a:pt x="170" y="338"/>
                  <a:pt x="172" y="336"/>
                  <a:pt x="174" y="333"/>
                </a:cubicBezTo>
                <a:cubicBezTo>
                  <a:pt x="177" y="330"/>
                  <a:pt x="182" y="329"/>
                  <a:pt x="185" y="332"/>
                </a:cubicBezTo>
                <a:cubicBezTo>
                  <a:pt x="188" y="335"/>
                  <a:pt x="189" y="340"/>
                  <a:pt x="186" y="343"/>
                </a:cubicBezTo>
                <a:cubicBezTo>
                  <a:pt x="184" y="345"/>
                  <a:pt x="183" y="347"/>
                  <a:pt x="182" y="349"/>
                </a:cubicBezTo>
                <a:cubicBezTo>
                  <a:pt x="180" y="353"/>
                  <a:pt x="178" y="356"/>
                  <a:pt x="178" y="360"/>
                </a:cubicBezTo>
                <a:cubicBezTo>
                  <a:pt x="177" y="363"/>
                  <a:pt x="177" y="367"/>
                  <a:pt x="177" y="370"/>
                </a:cubicBezTo>
                <a:cubicBezTo>
                  <a:pt x="177" y="377"/>
                  <a:pt x="179" y="382"/>
                  <a:pt x="181" y="386"/>
                </a:cubicBezTo>
                <a:cubicBezTo>
                  <a:pt x="182" y="388"/>
                  <a:pt x="183" y="390"/>
                  <a:pt x="183" y="390"/>
                </a:cubicBezTo>
                <a:cubicBezTo>
                  <a:pt x="183" y="390"/>
                  <a:pt x="183" y="390"/>
                  <a:pt x="183" y="390"/>
                </a:cubicBezTo>
                <a:cubicBezTo>
                  <a:pt x="183" y="390"/>
                  <a:pt x="183" y="390"/>
                  <a:pt x="183" y="390"/>
                </a:cubicBezTo>
                <a:cubicBezTo>
                  <a:pt x="183" y="390"/>
                  <a:pt x="183" y="390"/>
                  <a:pt x="183" y="390"/>
                </a:cubicBezTo>
                <a:cubicBezTo>
                  <a:pt x="185" y="393"/>
                  <a:pt x="184" y="398"/>
                  <a:pt x="180" y="400"/>
                </a:cubicBezTo>
                <a:cubicBezTo>
                  <a:pt x="177" y="403"/>
                  <a:pt x="172" y="402"/>
                  <a:pt x="170" y="398"/>
                </a:cubicBezTo>
                <a:cubicBezTo>
                  <a:pt x="169" y="398"/>
                  <a:pt x="168" y="395"/>
                  <a:pt x="166" y="392"/>
                </a:cubicBezTo>
                <a:cubicBezTo>
                  <a:pt x="165" y="388"/>
                  <a:pt x="163" y="384"/>
                  <a:pt x="162" y="378"/>
                </a:cubicBezTo>
                <a:cubicBezTo>
                  <a:pt x="162" y="379"/>
                  <a:pt x="161" y="379"/>
                  <a:pt x="160" y="379"/>
                </a:cubicBezTo>
                <a:cubicBezTo>
                  <a:pt x="138" y="379"/>
                  <a:pt x="119" y="376"/>
                  <a:pt x="103" y="373"/>
                </a:cubicBezTo>
                <a:cubicBezTo>
                  <a:pt x="86" y="369"/>
                  <a:pt x="73" y="363"/>
                  <a:pt x="62" y="357"/>
                </a:cubicBezTo>
                <a:cubicBezTo>
                  <a:pt x="47" y="348"/>
                  <a:pt x="36" y="338"/>
                  <a:pt x="28" y="327"/>
                </a:cubicBezTo>
                <a:cubicBezTo>
                  <a:pt x="23" y="320"/>
                  <a:pt x="20" y="314"/>
                  <a:pt x="17" y="307"/>
                </a:cubicBezTo>
                <a:cubicBezTo>
                  <a:pt x="14" y="313"/>
                  <a:pt x="10" y="321"/>
                  <a:pt x="7" y="329"/>
                </a:cubicBezTo>
                <a:cubicBezTo>
                  <a:pt x="4" y="337"/>
                  <a:pt x="2" y="347"/>
                  <a:pt x="1" y="357"/>
                </a:cubicBezTo>
                <a:cubicBezTo>
                  <a:pt x="0" y="363"/>
                  <a:pt x="0" y="370"/>
                  <a:pt x="1" y="377"/>
                </a:cubicBezTo>
                <a:cubicBezTo>
                  <a:pt x="1" y="379"/>
                  <a:pt x="1" y="380"/>
                  <a:pt x="1" y="382"/>
                </a:cubicBezTo>
                <a:cubicBezTo>
                  <a:pt x="4" y="379"/>
                  <a:pt x="6" y="376"/>
                  <a:pt x="9" y="373"/>
                </a:cubicBezTo>
                <a:cubicBezTo>
                  <a:pt x="14" y="367"/>
                  <a:pt x="21" y="361"/>
                  <a:pt x="29" y="357"/>
                </a:cubicBezTo>
                <a:cubicBezTo>
                  <a:pt x="35" y="354"/>
                  <a:pt x="42" y="356"/>
                  <a:pt x="45" y="361"/>
                </a:cubicBezTo>
                <a:cubicBezTo>
                  <a:pt x="48" y="367"/>
                  <a:pt x="46" y="374"/>
                  <a:pt x="41" y="377"/>
                </a:cubicBezTo>
                <a:cubicBezTo>
                  <a:pt x="35" y="380"/>
                  <a:pt x="30" y="384"/>
                  <a:pt x="26" y="389"/>
                </a:cubicBezTo>
                <a:cubicBezTo>
                  <a:pt x="22" y="393"/>
                  <a:pt x="19" y="398"/>
                  <a:pt x="16" y="402"/>
                </a:cubicBezTo>
                <a:cubicBezTo>
                  <a:pt x="13" y="407"/>
                  <a:pt x="11" y="412"/>
                  <a:pt x="10" y="415"/>
                </a:cubicBezTo>
                <a:cubicBezTo>
                  <a:pt x="10" y="416"/>
                  <a:pt x="10" y="416"/>
                  <a:pt x="10" y="417"/>
                </a:cubicBezTo>
                <a:cubicBezTo>
                  <a:pt x="9" y="418"/>
                  <a:pt x="9" y="418"/>
                  <a:pt x="9" y="419"/>
                </a:cubicBezTo>
                <a:cubicBezTo>
                  <a:pt x="9" y="419"/>
                  <a:pt x="9" y="419"/>
                  <a:pt x="9" y="419"/>
                </a:cubicBezTo>
                <a:cubicBezTo>
                  <a:pt x="9" y="420"/>
                  <a:pt x="9" y="420"/>
                  <a:pt x="8" y="420"/>
                </a:cubicBezTo>
                <a:cubicBezTo>
                  <a:pt x="8" y="420"/>
                  <a:pt x="8" y="420"/>
                  <a:pt x="8" y="421"/>
                </a:cubicBezTo>
                <a:cubicBezTo>
                  <a:pt x="8" y="421"/>
                  <a:pt x="8" y="421"/>
                  <a:pt x="8" y="421"/>
                </a:cubicBezTo>
                <a:cubicBezTo>
                  <a:pt x="7" y="425"/>
                  <a:pt x="5" y="430"/>
                  <a:pt x="4" y="436"/>
                </a:cubicBezTo>
                <a:cubicBezTo>
                  <a:pt x="2" y="448"/>
                  <a:pt x="0" y="465"/>
                  <a:pt x="3" y="483"/>
                </a:cubicBezTo>
                <a:cubicBezTo>
                  <a:pt x="5" y="495"/>
                  <a:pt x="9" y="508"/>
                  <a:pt x="16" y="520"/>
                </a:cubicBezTo>
                <a:cubicBezTo>
                  <a:pt x="19" y="528"/>
                  <a:pt x="24" y="535"/>
                  <a:pt x="31" y="542"/>
                </a:cubicBezTo>
                <a:cubicBezTo>
                  <a:pt x="33" y="545"/>
                  <a:pt x="36" y="548"/>
                  <a:pt x="39" y="551"/>
                </a:cubicBezTo>
                <a:cubicBezTo>
                  <a:pt x="40" y="547"/>
                  <a:pt x="41" y="542"/>
                  <a:pt x="42" y="537"/>
                </a:cubicBezTo>
                <a:cubicBezTo>
                  <a:pt x="45" y="524"/>
                  <a:pt x="51" y="508"/>
                  <a:pt x="59" y="493"/>
                </a:cubicBezTo>
                <a:cubicBezTo>
                  <a:pt x="67" y="479"/>
                  <a:pt x="78" y="465"/>
                  <a:pt x="93" y="453"/>
                </a:cubicBezTo>
                <a:cubicBezTo>
                  <a:pt x="107" y="441"/>
                  <a:pt x="125" y="431"/>
                  <a:pt x="147" y="425"/>
                </a:cubicBezTo>
                <a:cubicBezTo>
                  <a:pt x="147" y="425"/>
                  <a:pt x="147" y="425"/>
                  <a:pt x="147" y="425"/>
                </a:cubicBezTo>
                <a:cubicBezTo>
                  <a:pt x="147" y="425"/>
                  <a:pt x="147" y="425"/>
                  <a:pt x="147" y="425"/>
                </a:cubicBezTo>
                <a:cubicBezTo>
                  <a:pt x="147" y="425"/>
                  <a:pt x="147" y="425"/>
                  <a:pt x="147" y="425"/>
                </a:cubicBezTo>
                <a:cubicBezTo>
                  <a:pt x="147" y="425"/>
                  <a:pt x="147" y="425"/>
                  <a:pt x="147" y="425"/>
                </a:cubicBezTo>
                <a:cubicBezTo>
                  <a:pt x="149" y="425"/>
                  <a:pt x="157" y="423"/>
                  <a:pt x="169" y="421"/>
                </a:cubicBezTo>
                <a:cubicBezTo>
                  <a:pt x="182" y="420"/>
                  <a:pt x="200" y="420"/>
                  <a:pt x="220" y="424"/>
                </a:cubicBezTo>
                <a:cubicBezTo>
                  <a:pt x="233" y="426"/>
                  <a:pt x="247" y="431"/>
                  <a:pt x="260" y="439"/>
                </a:cubicBezTo>
                <a:cubicBezTo>
                  <a:pt x="269" y="444"/>
                  <a:pt x="278" y="450"/>
                  <a:pt x="286" y="458"/>
                </a:cubicBezTo>
                <a:cubicBezTo>
                  <a:pt x="294" y="466"/>
                  <a:pt x="301" y="475"/>
                  <a:pt x="308" y="486"/>
                </a:cubicBezTo>
                <a:cubicBezTo>
                  <a:pt x="312" y="491"/>
                  <a:pt x="310" y="499"/>
                  <a:pt x="305" y="502"/>
                </a:cubicBezTo>
                <a:cubicBezTo>
                  <a:pt x="299" y="505"/>
                  <a:pt x="292" y="504"/>
                  <a:pt x="289" y="498"/>
                </a:cubicBezTo>
                <a:cubicBezTo>
                  <a:pt x="283" y="489"/>
                  <a:pt x="276" y="481"/>
                  <a:pt x="270" y="475"/>
                </a:cubicBezTo>
                <a:cubicBezTo>
                  <a:pt x="263" y="468"/>
                  <a:pt x="256" y="463"/>
                  <a:pt x="249" y="459"/>
                </a:cubicBezTo>
                <a:cubicBezTo>
                  <a:pt x="238" y="453"/>
                  <a:pt x="226" y="449"/>
                  <a:pt x="215" y="447"/>
                </a:cubicBezTo>
                <a:cubicBezTo>
                  <a:pt x="205" y="444"/>
                  <a:pt x="194" y="444"/>
                  <a:pt x="185" y="444"/>
                </a:cubicBezTo>
                <a:cubicBezTo>
                  <a:pt x="167" y="444"/>
                  <a:pt x="154" y="448"/>
                  <a:pt x="154" y="448"/>
                </a:cubicBezTo>
                <a:cubicBezTo>
                  <a:pt x="154" y="448"/>
                  <a:pt x="154" y="448"/>
                  <a:pt x="154" y="448"/>
                </a:cubicBezTo>
                <a:cubicBezTo>
                  <a:pt x="154" y="448"/>
                  <a:pt x="154" y="448"/>
                  <a:pt x="154" y="448"/>
                </a:cubicBezTo>
                <a:cubicBezTo>
                  <a:pt x="154" y="448"/>
                  <a:pt x="154" y="448"/>
                  <a:pt x="154" y="448"/>
                </a:cubicBezTo>
                <a:cubicBezTo>
                  <a:pt x="135" y="453"/>
                  <a:pt x="120" y="461"/>
                  <a:pt x="108" y="471"/>
                </a:cubicBezTo>
                <a:cubicBezTo>
                  <a:pt x="96" y="481"/>
                  <a:pt x="86" y="493"/>
                  <a:pt x="79" y="505"/>
                </a:cubicBezTo>
                <a:cubicBezTo>
                  <a:pt x="72" y="518"/>
                  <a:pt x="67" y="531"/>
                  <a:pt x="65" y="542"/>
                </a:cubicBezTo>
                <a:cubicBezTo>
                  <a:pt x="62" y="551"/>
                  <a:pt x="62" y="559"/>
                  <a:pt x="62" y="565"/>
                </a:cubicBezTo>
                <a:cubicBezTo>
                  <a:pt x="62" y="566"/>
                  <a:pt x="62" y="568"/>
                  <a:pt x="62" y="569"/>
                </a:cubicBezTo>
                <a:cubicBezTo>
                  <a:pt x="62" y="570"/>
                  <a:pt x="62" y="570"/>
                  <a:pt x="62" y="570"/>
                </a:cubicBezTo>
                <a:cubicBezTo>
                  <a:pt x="62" y="576"/>
                  <a:pt x="62" y="576"/>
                  <a:pt x="62" y="576"/>
                </a:cubicBezTo>
                <a:cubicBezTo>
                  <a:pt x="62" y="576"/>
                  <a:pt x="62" y="576"/>
                  <a:pt x="62" y="576"/>
                </a:cubicBezTo>
                <a:cubicBezTo>
                  <a:pt x="62" y="576"/>
                  <a:pt x="62" y="576"/>
                  <a:pt x="62" y="576"/>
                </a:cubicBezTo>
                <a:cubicBezTo>
                  <a:pt x="62" y="576"/>
                  <a:pt x="62" y="576"/>
                  <a:pt x="62" y="576"/>
                </a:cubicBezTo>
                <a:cubicBezTo>
                  <a:pt x="62" y="576"/>
                  <a:pt x="62" y="576"/>
                  <a:pt x="62" y="576"/>
                </a:cubicBezTo>
                <a:cubicBezTo>
                  <a:pt x="62" y="576"/>
                  <a:pt x="62" y="576"/>
                  <a:pt x="62" y="576"/>
                </a:cubicBezTo>
                <a:cubicBezTo>
                  <a:pt x="62" y="576"/>
                  <a:pt x="62" y="576"/>
                  <a:pt x="62" y="576"/>
                </a:cubicBezTo>
                <a:cubicBezTo>
                  <a:pt x="62" y="576"/>
                  <a:pt x="62" y="576"/>
                  <a:pt x="62" y="576"/>
                </a:cubicBezTo>
                <a:cubicBezTo>
                  <a:pt x="62" y="576"/>
                  <a:pt x="62" y="576"/>
                  <a:pt x="62" y="576"/>
                </a:cubicBezTo>
                <a:cubicBezTo>
                  <a:pt x="62" y="576"/>
                  <a:pt x="62" y="576"/>
                  <a:pt x="62" y="576"/>
                </a:cubicBezTo>
                <a:cubicBezTo>
                  <a:pt x="62" y="577"/>
                  <a:pt x="63" y="577"/>
                  <a:pt x="63" y="578"/>
                </a:cubicBezTo>
                <a:cubicBezTo>
                  <a:pt x="63" y="581"/>
                  <a:pt x="63" y="584"/>
                  <a:pt x="64" y="588"/>
                </a:cubicBezTo>
                <a:cubicBezTo>
                  <a:pt x="65" y="595"/>
                  <a:pt x="68" y="606"/>
                  <a:pt x="74" y="618"/>
                </a:cubicBezTo>
                <a:cubicBezTo>
                  <a:pt x="78" y="626"/>
                  <a:pt x="83" y="634"/>
                  <a:pt x="89" y="642"/>
                </a:cubicBezTo>
                <a:cubicBezTo>
                  <a:pt x="98" y="653"/>
                  <a:pt x="110" y="664"/>
                  <a:pt x="126" y="673"/>
                </a:cubicBezTo>
                <a:cubicBezTo>
                  <a:pt x="139" y="681"/>
                  <a:pt x="156" y="688"/>
                  <a:pt x="177" y="692"/>
                </a:cubicBezTo>
                <a:cubicBezTo>
                  <a:pt x="177" y="692"/>
                  <a:pt x="177" y="692"/>
                  <a:pt x="177" y="692"/>
                </a:cubicBezTo>
                <a:cubicBezTo>
                  <a:pt x="178" y="692"/>
                  <a:pt x="178" y="693"/>
                  <a:pt x="180" y="693"/>
                </a:cubicBezTo>
                <a:cubicBezTo>
                  <a:pt x="182" y="693"/>
                  <a:pt x="185" y="693"/>
                  <a:pt x="189" y="693"/>
                </a:cubicBezTo>
                <a:cubicBezTo>
                  <a:pt x="197" y="693"/>
                  <a:pt x="208" y="693"/>
                  <a:pt x="219" y="690"/>
                </a:cubicBezTo>
                <a:cubicBezTo>
                  <a:pt x="227" y="688"/>
                  <a:pt x="234" y="685"/>
                  <a:pt x="241" y="681"/>
                </a:cubicBezTo>
                <a:cubicBezTo>
                  <a:pt x="247" y="678"/>
                  <a:pt x="252" y="675"/>
                  <a:pt x="256" y="672"/>
                </a:cubicBezTo>
                <a:cubicBezTo>
                  <a:pt x="260" y="669"/>
                  <a:pt x="263" y="666"/>
                  <a:pt x="267" y="662"/>
                </a:cubicBezTo>
                <a:cubicBezTo>
                  <a:pt x="270" y="660"/>
                  <a:pt x="272" y="657"/>
                  <a:pt x="275" y="654"/>
                </a:cubicBezTo>
                <a:cubicBezTo>
                  <a:pt x="278" y="650"/>
                  <a:pt x="282" y="645"/>
                  <a:pt x="286" y="638"/>
                </a:cubicBezTo>
                <a:cubicBezTo>
                  <a:pt x="292" y="630"/>
                  <a:pt x="298" y="620"/>
                  <a:pt x="306" y="607"/>
                </a:cubicBezTo>
                <a:cubicBezTo>
                  <a:pt x="306" y="607"/>
                  <a:pt x="306" y="607"/>
                  <a:pt x="306" y="607"/>
                </a:cubicBezTo>
                <a:lnTo>
                  <a:pt x="475" y="312"/>
                </a:lnTo>
                <a:close/>
              </a:path>
            </a:pathLst>
          </a:custGeom>
          <a:solidFill>
            <a:srgbClr val="C7D0AE"/>
          </a:solidFill>
          <a:ln w="19050" cap="flat">
            <a:noFill/>
            <a:prstDash val="solid"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B36BBDAA-4011-40E0-8C80-E66DABEA1F6F}"/>
              </a:ext>
            </a:extLst>
          </p:cNvPr>
          <p:cNvSpPr/>
          <p:nvPr/>
        </p:nvSpPr>
        <p:spPr bwMode="auto">
          <a:xfrm>
            <a:off x="4809253" y="4708024"/>
            <a:ext cx="406868" cy="737912"/>
          </a:xfrm>
          <a:custGeom>
            <a:avLst/>
            <a:gdLst/>
            <a:ahLst/>
            <a:cxnLst>
              <a:cxn ang="0">
                <a:pos x="18" y="197"/>
              </a:cxn>
              <a:cxn ang="0">
                <a:pos x="14" y="195"/>
              </a:cxn>
              <a:cxn ang="0">
                <a:pos x="9" y="156"/>
              </a:cxn>
              <a:cxn ang="0">
                <a:pos x="44" y="35"/>
              </a:cxn>
              <a:cxn ang="0">
                <a:pos x="67" y="3"/>
              </a:cxn>
              <a:cxn ang="0">
                <a:pos x="99" y="26"/>
              </a:cxn>
              <a:cxn ang="0">
                <a:pos x="54" y="190"/>
              </a:cxn>
              <a:cxn ang="0">
                <a:pos x="18" y="197"/>
              </a:cxn>
            </a:cxnLst>
            <a:rect l="0" t="0" r="r" b="b"/>
            <a:pathLst>
              <a:path w="113" h="204">
                <a:moveTo>
                  <a:pt x="18" y="197"/>
                </a:moveTo>
                <a:cubicBezTo>
                  <a:pt x="17" y="197"/>
                  <a:pt x="16" y="196"/>
                  <a:pt x="14" y="195"/>
                </a:cubicBezTo>
                <a:cubicBezTo>
                  <a:pt x="2" y="186"/>
                  <a:pt x="0" y="168"/>
                  <a:pt x="9" y="156"/>
                </a:cubicBezTo>
                <a:cubicBezTo>
                  <a:pt x="10" y="155"/>
                  <a:pt x="54" y="97"/>
                  <a:pt x="44" y="35"/>
                </a:cubicBezTo>
                <a:cubicBezTo>
                  <a:pt x="41" y="20"/>
                  <a:pt x="52" y="5"/>
                  <a:pt x="67" y="3"/>
                </a:cubicBezTo>
                <a:cubicBezTo>
                  <a:pt x="83" y="0"/>
                  <a:pt x="97" y="11"/>
                  <a:pt x="99" y="26"/>
                </a:cubicBezTo>
                <a:cubicBezTo>
                  <a:pt x="113" y="112"/>
                  <a:pt x="56" y="187"/>
                  <a:pt x="54" y="190"/>
                </a:cubicBezTo>
                <a:cubicBezTo>
                  <a:pt x="45" y="202"/>
                  <a:pt x="30" y="204"/>
                  <a:pt x="18" y="19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9050" cap="flat">
            <a:noFill/>
            <a:prstDash val="solid"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Freeform 20">
            <a:extLst>
              <a:ext uri="{FF2B5EF4-FFF2-40B4-BE49-F238E27FC236}">
                <a16:creationId xmlns:a16="http://schemas.microsoft.com/office/drawing/2014/main" id="{53EA5053-3A17-43F7-B873-8631A8BACDDA}"/>
              </a:ext>
            </a:extLst>
          </p:cNvPr>
          <p:cNvSpPr/>
          <p:nvPr/>
        </p:nvSpPr>
        <p:spPr bwMode="auto">
          <a:xfrm>
            <a:off x="5339027" y="5144834"/>
            <a:ext cx="606062" cy="614926"/>
          </a:xfrm>
          <a:custGeom>
            <a:avLst/>
            <a:gdLst/>
            <a:ahLst/>
            <a:cxnLst>
              <a:cxn ang="0">
                <a:pos x="18" y="162"/>
              </a:cxn>
              <a:cxn ang="0">
                <a:pos x="6" y="127"/>
              </a:cxn>
              <a:cxn ang="0">
                <a:pos x="125" y="6"/>
              </a:cxn>
              <a:cxn ang="0">
                <a:pos x="161" y="22"/>
              </a:cxn>
              <a:cxn ang="0">
                <a:pos x="145" y="58"/>
              </a:cxn>
              <a:cxn ang="0">
                <a:pos x="58" y="149"/>
              </a:cxn>
              <a:cxn ang="0">
                <a:pos x="21" y="164"/>
              </a:cxn>
              <a:cxn ang="0">
                <a:pos x="18" y="162"/>
              </a:cxn>
            </a:cxnLst>
            <a:rect l="0" t="0" r="r" b="b"/>
            <a:pathLst>
              <a:path w="167" h="170">
                <a:moveTo>
                  <a:pt x="18" y="162"/>
                </a:moveTo>
                <a:cubicBezTo>
                  <a:pt x="6" y="155"/>
                  <a:pt x="0" y="140"/>
                  <a:pt x="6" y="127"/>
                </a:cubicBezTo>
                <a:cubicBezTo>
                  <a:pt x="7" y="124"/>
                  <a:pt x="44" y="37"/>
                  <a:pt x="125" y="6"/>
                </a:cubicBezTo>
                <a:cubicBezTo>
                  <a:pt x="140" y="0"/>
                  <a:pt x="156" y="8"/>
                  <a:pt x="161" y="22"/>
                </a:cubicBezTo>
                <a:cubicBezTo>
                  <a:pt x="167" y="37"/>
                  <a:pt x="160" y="53"/>
                  <a:pt x="145" y="58"/>
                </a:cubicBezTo>
                <a:cubicBezTo>
                  <a:pt x="87" y="81"/>
                  <a:pt x="58" y="148"/>
                  <a:pt x="58" y="149"/>
                </a:cubicBezTo>
                <a:cubicBezTo>
                  <a:pt x="52" y="163"/>
                  <a:pt x="35" y="170"/>
                  <a:pt x="21" y="164"/>
                </a:cubicBezTo>
                <a:cubicBezTo>
                  <a:pt x="20" y="163"/>
                  <a:pt x="19" y="163"/>
                  <a:pt x="18" y="16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9050" cap="flat">
            <a:noFill/>
            <a:prstDash val="solid"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0" name="Group 13">
            <a:extLst>
              <a:ext uri="{FF2B5EF4-FFF2-40B4-BE49-F238E27FC236}">
                <a16:creationId xmlns:a16="http://schemas.microsoft.com/office/drawing/2014/main" id="{ECC07DE0-C30F-4BC2-B516-9B050D69EA02}"/>
              </a:ext>
            </a:extLst>
          </p:cNvPr>
          <p:cNvGrpSpPr/>
          <p:nvPr/>
        </p:nvGrpSpPr>
        <p:grpSpPr>
          <a:xfrm>
            <a:off x="6919301" y="2127214"/>
            <a:ext cx="1374692" cy="440697"/>
            <a:chOff x="7794624" y="2150772"/>
            <a:chExt cx="1606953" cy="515155"/>
          </a:xfrm>
        </p:grpSpPr>
        <p:cxnSp>
          <p:nvCxnSpPr>
            <p:cNvPr id="11" name="Straight Connector 15">
              <a:extLst>
                <a:ext uri="{FF2B5EF4-FFF2-40B4-BE49-F238E27FC236}">
                  <a16:creationId xmlns:a16="http://schemas.microsoft.com/office/drawing/2014/main" id="{21825C90-B816-4C32-BF72-ABBB23CBEC3D}"/>
                </a:ext>
              </a:extLst>
            </p:cNvPr>
            <p:cNvCxnSpPr/>
            <p:nvPr/>
          </p:nvCxnSpPr>
          <p:spPr>
            <a:xfrm flipV="1">
              <a:off x="7794624" y="2150772"/>
              <a:ext cx="220663" cy="515155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6">
              <a:extLst>
                <a:ext uri="{FF2B5EF4-FFF2-40B4-BE49-F238E27FC236}">
                  <a16:creationId xmlns:a16="http://schemas.microsoft.com/office/drawing/2014/main" id="{AC98DABE-A006-40EC-92E6-EB962A534651}"/>
                </a:ext>
              </a:extLst>
            </p:cNvPr>
            <p:cNvCxnSpPr/>
            <p:nvPr/>
          </p:nvCxnSpPr>
          <p:spPr>
            <a:xfrm>
              <a:off x="8015287" y="2154363"/>
              <a:ext cx="138629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8">
            <a:extLst>
              <a:ext uri="{FF2B5EF4-FFF2-40B4-BE49-F238E27FC236}">
                <a16:creationId xmlns:a16="http://schemas.microsoft.com/office/drawing/2014/main" id="{8909800A-D02F-4F11-B190-F4E074AC1C67}"/>
              </a:ext>
            </a:extLst>
          </p:cNvPr>
          <p:cNvCxnSpPr/>
          <p:nvPr/>
        </p:nvCxnSpPr>
        <p:spPr>
          <a:xfrm flipV="1">
            <a:off x="7271647" y="3684371"/>
            <a:ext cx="118592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1">
            <a:extLst>
              <a:ext uri="{FF2B5EF4-FFF2-40B4-BE49-F238E27FC236}">
                <a16:creationId xmlns:a16="http://schemas.microsoft.com/office/drawing/2014/main" id="{8E9FFEF7-1B37-49BE-8A13-B8F8FD5A8619}"/>
              </a:ext>
            </a:extLst>
          </p:cNvPr>
          <p:cNvGrpSpPr/>
          <p:nvPr/>
        </p:nvGrpSpPr>
        <p:grpSpPr>
          <a:xfrm>
            <a:off x="7004954" y="4734746"/>
            <a:ext cx="1374692" cy="460732"/>
            <a:chOff x="7794624" y="1615788"/>
            <a:chExt cx="1606953" cy="538575"/>
          </a:xfrm>
        </p:grpSpPr>
        <p:cxnSp>
          <p:nvCxnSpPr>
            <p:cNvPr id="15" name="Straight Connector 23">
              <a:extLst>
                <a:ext uri="{FF2B5EF4-FFF2-40B4-BE49-F238E27FC236}">
                  <a16:creationId xmlns:a16="http://schemas.microsoft.com/office/drawing/2014/main" id="{D50EBCE2-177A-43E4-A15D-7BEB90D8D338}"/>
                </a:ext>
              </a:extLst>
            </p:cNvPr>
            <p:cNvCxnSpPr/>
            <p:nvPr/>
          </p:nvCxnSpPr>
          <p:spPr>
            <a:xfrm flipH="1" flipV="1">
              <a:off x="7794624" y="1615788"/>
              <a:ext cx="220663" cy="515155"/>
            </a:xfrm>
            <a:prstGeom prst="line">
              <a:avLst/>
            </a:prstGeom>
            <a:ln>
              <a:solidFill>
                <a:srgbClr val="F3CBA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F2347A56-0861-444B-A79C-76B2E1CB780D}"/>
                </a:ext>
              </a:extLst>
            </p:cNvPr>
            <p:cNvCxnSpPr/>
            <p:nvPr/>
          </p:nvCxnSpPr>
          <p:spPr>
            <a:xfrm>
              <a:off x="8015287" y="2154363"/>
              <a:ext cx="1386290" cy="0"/>
            </a:xfrm>
            <a:prstGeom prst="line">
              <a:avLst/>
            </a:prstGeom>
            <a:ln>
              <a:solidFill>
                <a:srgbClr val="F3CBA6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26">
            <a:extLst>
              <a:ext uri="{FF2B5EF4-FFF2-40B4-BE49-F238E27FC236}">
                <a16:creationId xmlns:a16="http://schemas.microsoft.com/office/drawing/2014/main" id="{60628147-32E6-45B0-A361-C9DD74E944B3}"/>
              </a:ext>
            </a:extLst>
          </p:cNvPr>
          <p:cNvGrpSpPr/>
          <p:nvPr/>
        </p:nvGrpSpPr>
        <p:grpSpPr>
          <a:xfrm flipH="1">
            <a:off x="4021734" y="2514034"/>
            <a:ext cx="1153603" cy="440697"/>
            <a:chOff x="7794624" y="2150772"/>
            <a:chExt cx="1606953" cy="515155"/>
          </a:xfrm>
        </p:grpSpPr>
        <p:cxnSp>
          <p:nvCxnSpPr>
            <p:cNvPr id="18" name="Straight Connector 28">
              <a:extLst>
                <a:ext uri="{FF2B5EF4-FFF2-40B4-BE49-F238E27FC236}">
                  <a16:creationId xmlns:a16="http://schemas.microsoft.com/office/drawing/2014/main" id="{64AC5AD3-84B1-4FA5-BF32-930D8D1BCB58}"/>
                </a:ext>
              </a:extLst>
            </p:cNvPr>
            <p:cNvCxnSpPr/>
            <p:nvPr/>
          </p:nvCxnSpPr>
          <p:spPr>
            <a:xfrm flipV="1">
              <a:off x="7794624" y="2150772"/>
              <a:ext cx="220663" cy="515155"/>
            </a:xfrm>
            <a:prstGeom prst="line">
              <a:avLst/>
            </a:prstGeom>
            <a:ln>
              <a:solidFill>
                <a:srgbClr val="C7D0A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9">
              <a:extLst>
                <a:ext uri="{FF2B5EF4-FFF2-40B4-BE49-F238E27FC236}">
                  <a16:creationId xmlns:a16="http://schemas.microsoft.com/office/drawing/2014/main" id="{41716936-4980-48C1-A3A7-3F39B9E73867}"/>
                </a:ext>
              </a:extLst>
            </p:cNvPr>
            <p:cNvCxnSpPr/>
            <p:nvPr/>
          </p:nvCxnSpPr>
          <p:spPr>
            <a:xfrm>
              <a:off x="8015287" y="2154363"/>
              <a:ext cx="1386290" cy="0"/>
            </a:xfrm>
            <a:prstGeom prst="line">
              <a:avLst/>
            </a:prstGeom>
            <a:ln>
              <a:solidFill>
                <a:srgbClr val="C7D0AE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34">
            <a:extLst>
              <a:ext uri="{FF2B5EF4-FFF2-40B4-BE49-F238E27FC236}">
                <a16:creationId xmlns:a16="http://schemas.microsoft.com/office/drawing/2014/main" id="{865348F2-E619-4692-9C33-A4247DE386E4}"/>
              </a:ext>
            </a:extLst>
          </p:cNvPr>
          <p:cNvCxnSpPr/>
          <p:nvPr/>
        </p:nvCxnSpPr>
        <p:spPr>
          <a:xfrm flipH="1" flipV="1">
            <a:off x="3841442" y="5099665"/>
            <a:ext cx="118592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305EB60C-FD38-4D05-B3AC-E72E61B16141}"/>
              </a:ext>
            </a:extLst>
          </p:cNvPr>
          <p:cNvGrpSpPr/>
          <p:nvPr/>
        </p:nvGrpSpPr>
        <p:grpSpPr>
          <a:xfrm>
            <a:off x="8528655" y="1859755"/>
            <a:ext cx="3663345" cy="899246"/>
            <a:chOff x="8359359" y="2108369"/>
            <a:chExt cx="3663345" cy="899246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AAA343FE-1045-4784-9660-54F97534F060}"/>
                </a:ext>
              </a:extLst>
            </p:cNvPr>
            <p:cNvSpPr txBox="1"/>
            <p:nvPr/>
          </p:nvSpPr>
          <p:spPr>
            <a:xfrm>
              <a:off x="8359359" y="2108369"/>
              <a:ext cx="3663345" cy="432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 b="0" spc="2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2000" dirty="0">
                  <a:solidFill>
                    <a:srgbClr val="060018"/>
                  </a:solidFill>
                </a:rPr>
                <a:t>添加文本信息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9896F1C0-171D-48C3-A365-114427395AB1}"/>
                </a:ext>
              </a:extLst>
            </p:cNvPr>
            <p:cNvSpPr/>
            <p:nvPr/>
          </p:nvSpPr>
          <p:spPr>
            <a:xfrm>
              <a:off x="8359360" y="2457336"/>
              <a:ext cx="3020166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15BC7D57-704E-4969-BB0F-B3A08A5CE239}"/>
              </a:ext>
            </a:extLst>
          </p:cNvPr>
          <p:cNvGrpSpPr/>
          <p:nvPr/>
        </p:nvGrpSpPr>
        <p:grpSpPr>
          <a:xfrm>
            <a:off x="8528655" y="3408382"/>
            <a:ext cx="3663345" cy="899246"/>
            <a:chOff x="8359359" y="2108369"/>
            <a:chExt cx="3663345" cy="899246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88207660-E94D-4B46-ADD7-6ED99197941F}"/>
                </a:ext>
              </a:extLst>
            </p:cNvPr>
            <p:cNvSpPr txBox="1"/>
            <p:nvPr/>
          </p:nvSpPr>
          <p:spPr>
            <a:xfrm>
              <a:off x="8359359" y="2108369"/>
              <a:ext cx="3663345" cy="432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 b="0" spc="2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2000" dirty="0">
                  <a:solidFill>
                    <a:srgbClr val="060018"/>
                  </a:solidFill>
                </a:rPr>
                <a:t>添加文本信息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04D3784A-F2C1-49D0-A76A-F351121C435E}"/>
                </a:ext>
              </a:extLst>
            </p:cNvPr>
            <p:cNvSpPr/>
            <p:nvPr/>
          </p:nvSpPr>
          <p:spPr>
            <a:xfrm>
              <a:off x="8359359" y="2457336"/>
              <a:ext cx="3020167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D9D3BC37-BB59-4559-9BF7-58EAEC44A306}"/>
              </a:ext>
            </a:extLst>
          </p:cNvPr>
          <p:cNvGrpSpPr/>
          <p:nvPr/>
        </p:nvGrpSpPr>
        <p:grpSpPr>
          <a:xfrm>
            <a:off x="8528655" y="4913607"/>
            <a:ext cx="3663345" cy="899246"/>
            <a:chOff x="8359359" y="2108369"/>
            <a:chExt cx="3663345" cy="899246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FDF8286-A387-4789-A0EF-1B348BCA3F1A}"/>
                </a:ext>
              </a:extLst>
            </p:cNvPr>
            <p:cNvSpPr txBox="1"/>
            <p:nvPr/>
          </p:nvSpPr>
          <p:spPr>
            <a:xfrm>
              <a:off x="8359359" y="2108369"/>
              <a:ext cx="3663345" cy="432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 b="0" spc="2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2000" dirty="0">
                  <a:solidFill>
                    <a:srgbClr val="060018"/>
                  </a:solidFill>
                </a:rPr>
                <a:t>添加文本信息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AE8844ED-597F-46EF-8825-A29665F5C268}"/>
                </a:ext>
              </a:extLst>
            </p:cNvPr>
            <p:cNvSpPr/>
            <p:nvPr/>
          </p:nvSpPr>
          <p:spPr>
            <a:xfrm>
              <a:off x="8359359" y="2457336"/>
              <a:ext cx="3020167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80A4E045-1C12-4649-BC82-DF7FB6612473}"/>
              </a:ext>
            </a:extLst>
          </p:cNvPr>
          <p:cNvGrpSpPr/>
          <p:nvPr/>
        </p:nvGrpSpPr>
        <p:grpSpPr>
          <a:xfrm>
            <a:off x="303307" y="2080104"/>
            <a:ext cx="3663345" cy="899246"/>
            <a:chOff x="8359359" y="2108369"/>
            <a:chExt cx="3663345" cy="899246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C4E5E0DB-F7F5-442F-873A-43629E8DC0F8}"/>
                </a:ext>
              </a:extLst>
            </p:cNvPr>
            <p:cNvSpPr txBox="1"/>
            <p:nvPr/>
          </p:nvSpPr>
          <p:spPr>
            <a:xfrm>
              <a:off x="8359359" y="2108369"/>
              <a:ext cx="3663345" cy="432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 b="0" spc="2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pPr algn="r"/>
              <a:r>
                <a:rPr lang="zh-CN" altLang="en-US" sz="2000" dirty="0">
                  <a:solidFill>
                    <a:srgbClr val="060018"/>
                  </a:solidFill>
                </a:rPr>
                <a:t>添加文本信息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14B31866-8881-4DA0-A2C9-E1A8BF3E2CC2}"/>
                </a:ext>
              </a:extLst>
            </p:cNvPr>
            <p:cNvSpPr/>
            <p:nvPr/>
          </p:nvSpPr>
          <p:spPr>
            <a:xfrm>
              <a:off x="8904216" y="2457336"/>
              <a:ext cx="301564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DBCFB561-11C4-47A8-856A-FCB5C83CB563}"/>
              </a:ext>
            </a:extLst>
          </p:cNvPr>
          <p:cNvGrpSpPr/>
          <p:nvPr/>
        </p:nvGrpSpPr>
        <p:grpSpPr>
          <a:xfrm>
            <a:off x="-407139" y="3429000"/>
            <a:ext cx="3663345" cy="907290"/>
            <a:chOff x="8359359" y="2108369"/>
            <a:chExt cx="3663345" cy="907290"/>
          </a:xfrm>
        </p:grpSpPr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6B6C032-00FD-42B6-95E2-F68DF2BB486C}"/>
                </a:ext>
              </a:extLst>
            </p:cNvPr>
            <p:cNvSpPr txBox="1"/>
            <p:nvPr/>
          </p:nvSpPr>
          <p:spPr>
            <a:xfrm>
              <a:off x="8359359" y="2108369"/>
              <a:ext cx="3663345" cy="432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 b="0" spc="2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pPr algn="r"/>
              <a:r>
                <a:rPr lang="zh-CN" altLang="en-US" sz="2000" dirty="0">
                  <a:solidFill>
                    <a:srgbClr val="060018"/>
                  </a:solidFill>
                </a:rPr>
                <a:t>添加文本信息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83A82971-75D5-40B4-BA56-AFAC1AA26AF6}"/>
                </a:ext>
              </a:extLst>
            </p:cNvPr>
            <p:cNvSpPr/>
            <p:nvPr/>
          </p:nvSpPr>
          <p:spPr>
            <a:xfrm>
              <a:off x="8914851" y="2465380"/>
              <a:ext cx="3056428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7C85CC9A-27B8-4C09-B5A2-1107F3AA76B5}"/>
              </a:ext>
            </a:extLst>
          </p:cNvPr>
          <p:cNvGrpSpPr/>
          <p:nvPr/>
        </p:nvGrpSpPr>
        <p:grpSpPr>
          <a:xfrm>
            <a:off x="208020" y="4895730"/>
            <a:ext cx="3663345" cy="899246"/>
            <a:chOff x="8359359" y="2108369"/>
            <a:chExt cx="3663345" cy="899246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49FE256B-2FC8-48AA-9F75-3BB507D3CAE5}"/>
                </a:ext>
              </a:extLst>
            </p:cNvPr>
            <p:cNvSpPr txBox="1"/>
            <p:nvPr/>
          </p:nvSpPr>
          <p:spPr>
            <a:xfrm>
              <a:off x="8359359" y="2108369"/>
              <a:ext cx="3663345" cy="432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 b="0" spc="2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pPr algn="r"/>
              <a:r>
                <a:rPr lang="zh-CN" altLang="en-US" sz="2000" dirty="0">
                  <a:solidFill>
                    <a:srgbClr val="060018"/>
                  </a:solidFill>
                </a:rPr>
                <a:t>添加文本信息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689F3E1C-20FC-4688-961E-CFA39C793209}"/>
                </a:ext>
              </a:extLst>
            </p:cNvPr>
            <p:cNvSpPr/>
            <p:nvPr/>
          </p:nvSpPr>
          <p:spPr>
            <a:xfrm>
              <a:off x="8923303" y="2457336"/>
              <a:ext cx="2996553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793692C-E3F6-4E34-AF61-353216DC69BC}"/>
              </a:ext>
            </a:extLst>
          </p:cNvPr>
          <p:cNvGrpSpPr/>
          <p:nvPr/>
        </p:nvGrpSpPr>
        <p:grpSpPr>
          <a:xfrm>
            <a:off x="4611985" y="105245"/>
            <a:ext cx="3239490" cy="916638"/>
            <a:chOff x="4611985" y="105245"/>
            <a:chExt cx="3239490" cy="916638"/>
          </a:xfrm>
        </p:grpSpPr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8A096D92-530C-4FE3-B4E0-0FA59965F2C1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93DA613F-C9AA-4B07-B995-B015B004E50C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教学设计</a:t>
                </a:r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208961AE-E0B1-4145-B0D6-AD54F8E3D885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58" name="图片 57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B3C5E096-6E1C-4786-A26C-6AD13C83C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93674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27FD2136-5A37-493E-8D44-76CE47F61F39}"/>
              </a:ext>
            </a:extLst>
          </p:cNvPr>
          <p:cNvGrpSpPr/>
          <p:nvPr/>
        </p:nvGrpSpPr>
        <p:grpSpPr>
          <a:xfrm rot="18899374">
            <a:off x="3773699" y="1089626"/>
            <a:ext cx="3034250" cy="4839537"/>
            <a:chOff x="6164132" y="-623943"/>
            <a:chExt cx="4134522" cy="6594438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7236CEB8-391A-4620-B672-B154777E7039}"/>
                </a:ext>
              </a:extLst>
            </p:cNvPr>
            <p:cNvGrpSpPr/>
            <p:nvPr/>
          </p:nvGrpSpPr>
          <p:grpSpPr>
            <a:xfrm>
              <a:off x="6357769" y="2054711"/>
              <a:ext cx="3940885" cy="3915784"/>
              <a:chOff x="6357769" y="2054711"/>
              <a:chExt cx="3940885" cy="3915784"/>
            </a:xfrm>
          </p:grpSpPr>
          <p:sp>
            <p:nvSpPr>
              <p:cNvPr id="7" name="图文框 6">
                <a:extLst>
                  <a:ext uri="{FF2B5EF4-FFF2-40B4-BE49-F238E27FC236}">
                    <a16:creationId xmlns:a16="http://schemas.microsoft.com/office/drawing/2014/main" id="{69DDAD59-A3F7-4A43-8404-1F3442198831}"/>
                  </a:ext>
                </a:extLst>
              </p:cNvPr>
              <p:cNvSpPr/>
              <p:nvPr/>
            </p:nvSpPr>
            <p:spPr>
              <a:xfrm>
                <a:off x="6357769" y="2054711"/>
                <a:ext cx="1893346" cy="1893346"/>
              </a:xfrm>
              <a:prstGeom prst="frame">
                <a:avLst>
                  <a:gd name="adj1" fmla="val 2841"/>
                </a:avLst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图文框 7">
                <a:extLst>
                  <a:ext uri="{FF2B5EF4-FFF2-40B4-BE49-F238E27FC236}">
                    <a16:creationId xmlns:a16="http://schemas.microsoft.com/office/drawing/2014/main" id="{3F4CE669-49A1-4731-BEF7-6830D64B0B72}"/>
                  </a:ext>
                </a:extLst>
              </p:cNvPr>
              <p:cNvSpPr/>
              <p:nvPr/>
            </p:nvSpPr>
            <p:spPr>
              <a:xfrm>
                <a:off x="8405308" y="2054711"/>
                <a:ext cx="1893346" cy="1893346"/>
              </a:xfrm>
              <a:prstGeom prst="frame">
                <a:avLst>
                  <a:gd name="adj1" fmla="val 2841"/>
                </a:avLst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图文框 8">
                <a:extLst>
                  <a:ext uri="{FF2B5EF4-FFF2-40B4-BE49-F238E27FC236}">
                    <a16:creationId xmlns:a16="http://schemas.microsoft.com/office/drawing/2014/main" id="{9A05155F-53F6-4CFD-8DAC-21FB895B76E4}"/>
                  </a:ext>
                </a:extLst>
              </p:cNvPr>
              <p:cNvSpPr/>
              <p:nvPr/>
            </p:nvSpPr>
            <p:spPr>
              <a:xfrm>
                <a:off x="8405308" y="4077149"/>
                <a:ext cx="1893346" cy="1893346"/>
              </a:xfrm>
              <a:prstGeom prst="frame">
                <a:avLst>
                  <a:gd name="adj1" fmla="val 2841"/>
                </a:avLst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箭头: 上 10">
              <a:extLst>
                <a:ext uri="{FF2B5EF4-FFF2-40B4-BE49-F238E27FC236}">
                  <a16:creationId xmlns:a16="http://schemas.microsoft.com/office/drawing/2014/main" id="{9AF50863-DD39-47B4-9847-4FB74AFE349B}"/>
                </a:ext>
              </a:extLst>
            </p:cNvPr>
            <p:cNvSpPr/>
            <p:nvPr/>
          </p:nvSpPr>
          <p:spPr>
            <a:xfrm>
              <a:off x="6164132" y="-623943"/>
              <a:ext cx="2262692" cy="2614108"/>
            </a:xfrm>
            <a:prstGeom prst="upArrow">
              <a:avLst>
                <a:gd name="adj1" fmla="val 80691"/>
                <a:gd name="adj2" fmla="val 29081"/>
              </a:avLst>
            </a:prstGeom>
            <a:solidFill>
              <a:srgbClr val="C7D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649F05BA-1137-4AAE-8B59-1BC4C59C7158}"/>
              </a:ext>
            </a:extLst>
          </p:cNvPr>
          <p:cNvSpPr txBox="1"/>
          <p:nvPr/>
        </p:nvSpPr>
        <p:spPr>
          <a:xfrm>
            <a:off x="7764744" y="1885950"/>
            <a:ext cx="2541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b="0" spc="100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添加文本信息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9597CDD-FABA-485B-BE84-F3951E39B37B}"/>
              </a:ext>
            </a:extLst>
          </p:cNvPr>
          <p:cNvSpPr/>
          <p:nvPr/>
        </p:nvSpPr>
        <p:spPr>
          <a:xfrm>
            <a:off x="7764744" y="2331840"/>
            <a:ext cx="3757648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0B70B10-C4F8-49E7-A51A-D87FB6796CEF}"/>
              </a:ext>
            </a:extLst>
          </p:cNvPr>
          <p:cNvSpPr txBox="1"/>
          <p:nvPr/>
        </p:nvSpPr>
        <p:spPr>
          <a:xfrm>
            <a:off x="3205214" y="2608643"/>
            <a:ext cx="254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b="0" spc="100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添加</a:t>
            </a:r>
            <a:endParaRPr lang="en-US" altLang="zh-CN" sz="2000" b="0" spc="1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000" b="0" spc="100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文本信息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CAA7E45-7737-4E31-B5E7-02AFBA776475}"/>
              </a:ext>
            </a:extLst>
          </p:cNvPr>
          <p:cNvSpPr/>
          <p:nvPr/>
        </p:nvSpPr>
        <p:spPr>
          <a:xfrm>
            <a:off x="433199" y="3482497"/>
            <a:ext cx="3057143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rgbClr val="B53D4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rgbClr val="B53D4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B53D4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B53D4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B53D4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B53D4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6B29BBA-5915-402A-B785-393A4B35BE0C}"/>
              </a:ext>
            </a:extLst>
          </p:cNvPr>
          <p:cNvSpPr txBox="1"/>
          <p:nvPr/>
        </p:nvSpPr>
        <p:spPr>
          <a:xfrm>
            <a:off x="7764744" y="4610047"/>
            <a:ext cx="2541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b="0" spc="100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添加文本信息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375D926-9A70-4B86-93F5-AC99E56C0330}"/>
              </a:ext>
            </a:extLst>
          </p:cNvPr>
          <p:cNvSpPr/>
          <p:nvPr/>
        </p:nvSpPr>
        <p:spPr>
          <a:xfrm>
            <a:off x="7764744" y="5055937"/>
            <a:ext cx="375764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EA9662F-09C3-454E-A26A-73641380BC9F}"/>
              </a:ext>
            </a:extLst>
          </p:cNvPr>
          <p:cNvSpPr txBox="1"/>
          <p:nvPr/>
        </p:nvSpPr>
        <p:spPr>
          <a:xfrm>
            <a:off x="2554805" y="5147747"/>
            <a:ext cx="2541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b="0" spc="100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添加文本信息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F523C69-3B0E-4499-909C-9F50485FE02F}"/>
              </a:ext>
            </a:extLst>
          </p:cNvPr>
          <p:cNvSpPr/>
          <p:nvPr/>
        </p:nvSpPr>
        <p:spPr>
          <a:xfrm>
            <a:off x="2554805" y="5593637"/>
            <a:ext cx="375764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BBE8AD6-9032-49B0-A632-1407D71EFAB5}"/>
              </a:ext>
            </a:extLst>
          </p:cNvPr>
          <p:cNvSpPr txBox="1"/>
          <p:nvPr/>
        </p:nvSpPr>
        <p:spPr>
          <a:xfrm>
            <a:off x="3687992" y="3761856"/>
            <a:ext cx="254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0" spc="100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添加</a:t>
            </a:r>
            <a:endParaRPr lang="en-US" altLang="zh-CN" sz="2000" b="0" spc="1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2000" b="0" spc="100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文本信息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7AC440B-AD43-4605-83E7-0AB9ED1BFF1B}"/>
              </a:ext>
            </a:extLst>
          </p:cNvPr>
          <p:cNvSpPr txBox="1"/>
          <p:nvPr/>
        </p:nvSpPr>
        <p:spPr>
          <a:xfrm>
            <a:off x="4771872" y="2677137"/>
            <a:ext cx="254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0" spc="100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添加</a:t>
            </a:r>
            <a:endParaRPr lang="en-US" altLang="zh-CN" sz="2000" b="0" spc="1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2000" b="0" spc="100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文本信息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83ED19E-E9DE-478A-833A-F70BFA16F061}"/>
              </a:ext>
            </a:extLst>
          </p:cNvPr>
          <p:cNvSpPr txBox="1"/>
          <p:nvPr/>
        </p:nvSpPr>
        <p:spPr>
          <a:xfrm>
            <a:off x="5821572" y="3702703"/>
            <a:ext cx="254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0" spc="100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添加</a:t>
            </a:r>
            <a:endParaRPr lang="en-US" altLang="zh-CN" sz="2000" b="0" spc="1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2000" b="0" spc="100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文本信息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5EB5337-AAFB-4D21-9900-741F804B1FA8}"/>
              </a:ext>
            </a:extLst>
          </p:cNvPr>
          <p:cNvGrpSpPr/>
          <p:nvPr/>
        </p:nvGrpSpPr>
        <p:grpSpPr>
          <a:xfrm>
            <a:off x="4611985" y="105245"/>
            <a:ext cx="3239490" cy="916638"/>
            <a:chOff x="4611985" y="105245"/>
            <a:chExt cx="3239490" cy="916638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89427167-F3A4-45EA-AD4D-4CF2F122A865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05C7D05A-E8DD-43D0-952E-73DAF366E9E5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教学设计</a:t>
                </a: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5D95A344-7E54-4CCA-979F-601C6D57CE42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26" name="图片 25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14F4FE96-99A6-42D3-A641-0A10AFB64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52361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FF9A800-E833-45E4-9F58-C0DFDBDDEC9C}"/>
              </a:ext>
            </a:extLst>
          </p:cNvPr>
          <p:cNvSpPr txBox="1"/>
          <p:nvPr/>
        </p:nvSpPr>
        <p:spPr>
          <a:xfrm>
            <a:off x="4783858" y="2364284"/>
            <a:ext cx="3008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教学过程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552ABD2-1787-42FE-B101-66A8A9A4FF40}"/>
              </a:ext>
            </a:extLst>
          </p:cNvPr>
          <p:cNvSpPr/>
          <p:nvPr/>
        </p:nvSpPr>
        <p:spPr>
          <a:xfrm>
            <a:off x="3213096" y="3289711"/>
            <a:ext cx="549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29BF028-40F6-4332-BEDD-C72561E2CD2B}"/>
              </a:ext>
            </a:extLst>
          </p:cNvPr>
          <p:cNvSpPr/>
          <p:nvPr/>
        </p:nvSpPr>
        <p:spPr>
          <a:xfrm>
            <a:off x="2730679" y="3784251"/>
            <a:ext cx="6277590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F5D1FD6-68EF-40FA-9267-F0F388029E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9694" y="1832806"/>
            <a:ext cx="4144801" cy="306169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248C282-13B0-42E6-B00B-C7DD69E3EB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114" y="1832806"/>
            <a:ext cx="4144801" cy="306169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FB158EC-A87F-4883-991C-4B4A8E2FDA23}"/>
              </a:ext>
            </a:extLst>
          </p:cNvPr>
          <p:cNvSpPr txBox="1"/>
          <p:nvPr/>
        </p:nvSpPr>
        <p:spPr>
          <a:xfrm>
            <a:off x="5661660" y="1594843"/>
            <a:ext cx="868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CF8C7"/>
                </a:solidFill>
                <a:latin typeface="Century Gothic" panose="020B0502020202020204" pitchFamily="34" charset="0"/>
              </a:rPr>
              <a:t>03.</a:t>
            </a:r>
            <a:endParaRPr lang="zh-CN" altLang="en-US" sz="4400" b="1" dirty="0">
              <a:solidFill>
                <a:srgbClr val="FCF8C7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2050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1344EDD6-F490-4DB5-B79F-8322F67BF3B4}"/>
              </a:ext>
            </a:extLst>
          </p:cNvPr>
          <p:cNvCxnSpPr>
            <a:cxnSpLocks/>
          </p:cNvCxnSpPr>
          <p:nvPr/>
        </p:nvCxnSpPr>
        <p:spPr>
          <a:xfrm>
            <a:off x="142875" y="3124200"/>
            <a:ext cx="11887200" cy="0"/>
          </a:xfrm>
          <a:prstGeom prst="line">
            <a:avLst/>
          </a:prstGeom>
          <a:ln>
            <a:solidFill>
              <a:srgbClr val="B53D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箭头: 五边形 10">
            <a:extLst>
              <a:ext uri="{FF2B5EF4-FFF2-40B4-BE49-F238E27FC236}">
                <a16:creationId xmlns:a16="http://schemas.microsoft.com/office/drawing/2014/main" id="{576D0D3E-E087-4180-8E91-3268555D22E1}"/>
              </a:ext>
            </a:extLst>
          </p:cNvPr>
          <p:cNvSpPr/>
          <p:nvPr/>
        </p:nvSpPr>
        <p:spPr>
          <a:xfrm>
            <a:off x="1087851" y="2846696"/>
            <a:ext cx="1152525" cy="500053"/>
          </a:xfrm>
          <a:prstGeom prst="homePlate">
            <a:avLst>
              <a:gd name="adj" fmla="val 27193"/>
            </a:avLst>
          </a:prstGeom>
          <a:solidFill>
            <a:srgbClr val="C7D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箭头: 五边形 35">
            <a:extLst>
              <a:ext uri="{FF2B5EF4-FFF2-40B4-BE49-F238E27FC236}">
                <a16:creationId xmlns:a16="http://schemas.microsoft.com/office/drawing/2014/main" id="{10D3CA6B-FFBE-45B4-8A16-8C60E58FB0F5}"/>
              </a:ext>
            </a:extLst>
          </p:cNvPr>
          <p:cNvSpPr/>
          <p:nvPr/>
        </p:nvSpPr>
        <p:spPr>
          <a:xfrm>
            <a:off x="3780253" y="2846696"/>
            <a:ext cx="1152525" cy="500053"/>
          </a:xfrm>
          <a:prstGeom prst="homePlate">
            <a:avLst>
              <a:gd name="adj" fmla="val 27193"/>
            </a:avLst>
          </a:prstGeom>
          <a:solidFill>
            <a:srgbClr val="F3C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箭头: 五边形 36">
            <a:extLst>
              <a:ext uri="{FF2B5EF4-FFF2-40B4-BE49-F238E27FC236}">
                <a16:creationId xmlns:a16="http://schemas.microsoft.com/office/drawing/2014/main" id="{C00D124C-FACE-470F-8EE5-77A180B2964C}"/>
              </a:ext>
            </a:extLst>
          </p:cNvPr>
          <p:cNvSpPr/>
          <p:nvPr/>
        </p:nvSpPr>
        <p:spPr>
          <a:xfrm>
            <a:off x="6472655" y="2846696"/>
            <a:ext cx="1152525" cy="500053"/>
          </a:xfrm>
          <a:prstGeom prst="homePlate">
            <a:avLst>
              <a:gd name="adj" fmla="val 27193"/>
            </a:avLst>
          </a:pr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箭头: 五边形 37">
            <a:extLst>
              <a:ext uri="{FF2B5EF4-FFF2-40B4-BE49-F238E27FC236}">
                <a16:creationId xmlns:a16="http://schemas.microsoft.com/office/drawing/2014/main" id="{A5F3CFFF-76C3-45AD-A621-90509DB81206}"/>
              </a:ext>
            </a:extLst>
          </p:cNvPr>
          <p:cNvSpPr/>
          <p:nvPr/>
        </p:nvSpPr>
        <p:spPr>
          <a:xfrm>
            <a:off x="9165057" y="2846696"/>
            <a:ext cx="1152525" cy="500053"/>
          </a:xfrm>
          <a:prstGeom prst="homePlate">
            <a:avLst>
              <a:gd name="adj" fmla="val 27193"/>
            </a:avLst>
          </a:prstGeom>
          <a:solidFill>
            <a:srgbClr val="FCF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04358AC-9B5F-4F17-B4AD-3417572F8452}"/>
              </a:ext>
            </a:extLst>
          </p:cNvPr>
          <p:cNvSpPr/>
          <p:nvPr/>
        </p:nvSpPr>
        <p:spPr>
          <a:xfrm>
            <a:off x="1933305" y="1423774"/>
            <a:ext cx="8182516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F38E641-0E5D-4166-8DCF-BDC741241BFA}"/>
              </a:ext>
            </a:extLst>
          </p:cNvPr>
          <p:cNvSpPr/>
          <p:nvPr/>
        </p:nvSpPr>
        <p:spPr>
          <a:xfrm>
            <a:off x="980535" y="368488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6F0CF96F-32CD-4C5D-B7E3-BFDA4BBDFD06}"/>
              </a:ext>
            </a:extLst>
          </p:cNvPr>
          <p:cNvSpPr/>
          <p:nvPr/>
        </p:nvSpPr>
        <p:spPr>
          <a:xfrm>
            <a:off x="980534" y="4101845"/>
            <a:ext cx="2515253" cy="1030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</a:t>
            </a: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建议正文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1FF5565-B188-4145-A301-D11006B42073}"/>
              </a:ext>
            </a:extLst>
          </p:cNvPr>
          <p:cNvSpPr/>
          <p:nvPr/>
        </p:nvSpPr>
        <p:spPr>
          <a:xfrm>
            <a:off x="3695160" y="371346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110007D-3007-46A4-A9D8-335791230C0C}"/>
              </a:ext>
            </a:extLst>
          </p:cNvPr>
          <p:cNvSpPr/>
          <p:nvPr/>
        </p:nvSpPr>
        <p:spPr>
          <a:xfrm>
            <a:off x="3695159" y="4130421"/>
            <a:ext cx="2515253" cy="1030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</a:t>
            </a: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建议正文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343EB29-9EE4-403C-A4C4-505F912F2F9D}"/>
              </a:ext>
            </a:extLst>
          </p:cNvPr>
          <p:cNvSpPr/>
          <p:nvPr/>
        </p:nvSpPr>
        <p:spPr>
          <a:xfrm>
            <a:off x="6409785" y="3742039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996F1C9A-9630-46FC-A054-DAAAF020D784}"/>
              </a:ext>
            </a:extLst>
          </p:cNvPr>
          <p:cNvSpPr/>
          <p:nvPr/>
        </p:nvSpPr>
        <p:spPr>
          <a:xfrm>
            <a:off x="6409784" y="4158997"/>
            <a:ext cx="2515253" cy="1030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</a:t>
            </a: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建议正文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836A922D-7330-423C-B041-F2845CFAD44C}"/>
              </a:ext>
            </a:extLst>
          </p:cNvPr>
          <p:cNvSpPr/>
          <p:nvPr/>
        </p:nvSpPr>
        <p:spPr>
          <a:xfrm>
            <a:off x="9124410" y="377061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F05C1208-F90A-4C97-B30A-FCBAF1765EE5}"/>
              </a:ext>
            </a:extLst>
          </p:cNvPr>
          <p:cNvSpPr/>
          <p:nvPr/>
        </p:nvSpPr>
        <p:spPr>
          <a:xfrm>
            <a:off x="9124409" y="4187573"/>
            <a:ext cx="2515253" cy="1030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</a:t>
            </a: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建议正文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8645CE2-760A-455F-89F8-FD13373844EA}"/>
              </a:ext>
            </a:extLst>
          </p:cNvPr>
          <p:cNvGrpSpPr/>
          <p:nvPr/>
        </p:nvGrpSpPr>
        <p:grpSpPr>
          <a:xfrm>
            <a:off x="4676279" y="212505"/>
            <a:ext cx="3239490" cy="916638"/>
            <a:chOff x="4611985" y="105245"/>
            <a:chExt cx="3239490" cy="916638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CCDED7F0-C7E6-455F-8E41-4DE7E9AEF80E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739A668-C8DD-4818-94B9-25207BAAA641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教学过程</a:t>
                </a: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1A24A59A-6347-4D6E-B5A1-989185C34615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20" name="图片 19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8526BF43-D7A2-4BCA-B3E5-DC54E19BC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56705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B742EAB0-C561-4499-8C00-3D6C2D21483E}"/>
              </a:ext>
            </a:extLst>
          </p:cNvPr>
          <p:cNvGrpSpPr/>
          <p:nvPr/>
        </p:nvGrpSpPr>
        <p:grpSpPr>
          <a:xfrm>
            <a:off x="841470" y="1807486"/>
            <a:ext cx="3379323" cy="2299504"/>
            <a:chOff x="917670" y="2882913"/>
            <a:chExt cx="3379323" cy="2299504"/>
          </a:xfrm>
        </p:grpSpPr>
        <p:sp>
          <p:nvSpPr>
            <p:cNvPr id="32" name="矩形 12">
              <a:extLst>
                <a:ext uri="{FF2B5EF4-FFF2-40B4-BE49-F238E27FC236}">
                  <a16:creationId xmlns:a16="http://schemas.microsoft.com/office/drawing/2014/main" id="{E481636F-F27B-4248-A372-A11BA281EB47}"/>
                </a:ext>
              </a:extLst>
            </p:cNvPr>
            <p:cNvSpPr/>
            <p:nvPr/>
          </p:nvSpPr>
          <p:spPr>
            <a:xfrm>
              <a:off x="1556609" y="3069355"/>
              <a:ext cx="204396" cy="1061021"/>
            </a:xfrm>
            <a:custGeom>
              <a:avLst/>
              <a:gdLst>
                <a:gd name="connsiteX0" fmla="*/ 0 w 225911"/>
                <a:gd name="connsiteY0" fmla="*/ 0 h 947436"/>
                <a:gd name="connsiteX1" fmla="*/ 225911 w 225911"/>
                <a:gd name="connsiteY1" fmla="*/ 0 h 947436"/>
                <a:gd name="connsiteX2" fmla="*/ 225911 w 225911"/>
                <a:gd name="connsiteY2" fmla="*/ 947436 h 947436"/>
                <a:gd name="connsiteX3" fmla="*/ 0 w 225911"/>
                <a:gd name="connsiteY3" fmla="*/ 947436 h 947436"/>
                <a:gd name="connsiteX4" fmla="*/ 0 w 225911"/>
                <a:gd name="connsiteY4" fmla="*/ 0 h 947436"/>
                <a:gd name="connsiteX0" fmla="*/ 0 w 225911"/>
                <a:gd name="connsiteY0" fmla="*/ 0 h 947436"/>
                <a:gd name="connsiteX1" fmla="*/ 225911 w 225911"/>
                <a:gd name="connsiteY1" fmla="*/ 0 h 947436"/>
                <a:gd name="connsiteX2" fmla="*/ 225911 w 225911"/>
                <a:gd name="connsiteY2" fmla="*/ 452584 h 947436"/>
                <a:gd name="connsiteX3" fmla="*/ 225911 w 225911"/>
                <a:gd name="connsiteY3" fmla="*/ 947436 h 947436"/>
                <a:gd name="connsiteX4" fmla="*/ 0 w 225911"/>
                <a:gd name="connsiteY4" fmla="*/ 947436 h 947436"/>
                <a:gd name="connsiteX5" fmla="*/ 0 w 225911"/>
                <a:gd name="connsiteY5" fmla="*/ 0 h 947436"/>
                <a:gd name="connsiteX0" fmla="*/ 225911 w 317351"/>
                <a:gd name="connsiteY0" fmla="*/ 452584 h 947436"/>
                <a:gd name="connsiteX1" fmla="*/ 225911 w 317351"/>
                <a:gd name="connsiteY1" fmla="*/ 947436 h 947436"/>
                <a:gd name="connsiteX2" fmla="*/ 0 w 317351"/>
                <a:gd name="connsiteY2" fmla="*/ 947436 h 947436"/>
                <a:gd name="connsiteX3" fmla="*/ 0 w 317351"/>
                <a:gd name="connsiteY3" fmla="*/ 0 h 947436"/>
                <a:gd name="connsiteX4" fmla="*/ 225911 w 317351"/>
                <a:gd name="connsiteY4" fmla="*/ 0 h 947436"/>
                <a:gd name="connsiteX5" fmla="*/ 317351 w 317351"/>
                <a:gd name="connsiteY5" fmla="*/ 544024 h 947436"/>
                <a:gd name="connsiteX0" fmla="*/ 225911 w 225911"/>
                <a:gd name="connsiteY0" fmla="*/ 452584 h 947436"/>
                <a:gd name="connsiteX1" fmla="*/ 225911 w 225911"/>
                <a:gd name="connsiteY1" fmla="*/ 947436 h 947436"/>
                <a:gd name="connsiteX2" fmla="*/ 0 w 225911"/>
                <a:gd name="connsiteY2" fmla="*/ 947436 h 947436"/>
                <a:gd name="connsiteX3" fmla="*/ 0 w 225911"/>
                <a:gd name="connsiteY3" fmla="*/ 0 h 947436"/>
                <a:gd name="connsiteX4" fmla="*/ 225911 w 225911"/>
                <a:gd name="connsiteY4" fmla="*/ 0 h 947436"/>
                <a:gd name="connsiteX0" fmla="*/ 225911 w 225911"/>
                <a:gd name="connsiteY0" fmla="*/ 947436 h 947436"/>
                <a:gd name="connsiteX1" fmla="*/ 0 w 225911"/>
                <a:gd name="connsiteY1" fmla="*/ 947436 h 947436"/>
                <a:gd name="connsiteX2" fmla="*/ 0 w 225911"/>
                <a:gd name="connsiteY2" fmla="*/ 0 h 947436"/>
                <a:gd name="connsiteX3" fmla="*/ 225911 w 225911"/>
                <a:gd name="connsiteY3" fmla="*/ 0 h 947436"/>
                <a:gd name="connsiteX0" fmla="*/ 190241 w 225911"/>
                <a:gd name="connsiteY0" fmla="*/ 1104167 h 1104167"/>
                <a:gd name="connsiteX1" fmla="*/ 0 w 225911"/>
                <a:gd name="connsiteY1" fmla="*/ 947436 h 1104167"/>
                <a:gd name="connsiteX2" fmla="*/ 0 w 225911"/>
                <a:gd name="connsiteY2" fmla="*/ 0 h 1104167"/>
                <a:gd name="connsiteX3" fmla="*/ 225911 w 225911"/>
                <a:gd name="connsiteY3" fmla="*/ 0 h 1104167"/>
                <a:gd name="connsiteX0" fmla="*/ 190241 w 225911"/>
                <a:gd name="connsiteY0" fmla="*/ 1104167 h 1104167"/>
                <a:gd name="connsiteX1" fmla="*/ 0 w 225911"/>
                <a:gd name="connsiteY1" fmla="*/ 947436 h 1104167"/>
                <a:gd name="connsiteX2" fmla="*/ 0 w 225911"/>
                <a:gd name="connsiteY2" fmla="*/ 0 h 1104167"/>
                <a:gd name="connsiteX3" fmla="*/ 225911 w 225911"/>
                <a:gd name="connsiteY3" fmla="*/ 0 h 1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11" h="1104167">
                  <a:moveTo>
                    <a:pt x="190241" y="1104167"/>
                  </a:moveTo>
                  <a:cubicBezTo>
                    <a:pt x="138717" y="1040727"/>
                    <a:pt x="63414" y="999680"/>
                    <a:pt x="0" y="947436"/>
                  </a:cubicBezTo>
                  <a:lnTo>
                    <a:pt x="0" y="0"/>
                  </a:lnTo>
                  <a:lnTo>
                    <a:pt x="225911" y="0"/>
                  </a:lnTo>
                </a:path>
              </a:pathLst>
            </a:custGeom>
            <a:noFill/>
            <a:ln>
              <a:solidFill>
                <a:srgbClr val="F7D8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4B5EAC2D-B20E-4E1E-91CA-192929FF3872}"/>
                </a:ext>
              </a:extLst>
            </p:cNvPr>
            <p:cNvSpPr/>
            <p:nvPr/>
          </p:nvSpPr>
          <p:spPr>
            <a:xfrm>
              <a:off x="1930309" y="2882913"/>
              <a:ext cx="2366684" cy="1127792"/>
            </a:xfrm>
            <a:prstGeom prst="rect">
              <a:avLst/>
            </a:prstGeom>
            <a:solidFill>
              <a:srgbClr val="F7D8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8401DC8-A0A8-4657-BC5C-B3BBD25838D6}"/>
                </a:ext>
              </a:extLst>
            </p:cNvPr>
            <p:cNvSpPr txBox="1"/>
            <p:nvPr/>
          </p:nvSpPr>
          <p:spPr>
            <a:xfrm>
              <a:off x="917670" y="3612757"/>
              <a:ext cx="92798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9600">
                  <a:solidFill>
                    <a:srgbClr val="B1B0B1"/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F7D8A5"/>
                  </a:solidFill>
                </a:rPr>
                <a:t>“</a:t>
              </a:r>
              <a:endParaRPr lang="zh-CN" altLang="en-US" dirty="0">
                <a:solidFill>
                  <a:srgbClr val="F7D8A5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C5511C6-4601-43B1-8006-B4567DF3CCAB}"/>
              </a:ext>
            </a:extLst>
          </p:cNvPr>
          <p:cNvGrpSpPr/>
          <p:nvPr/>
        </p:nvGrpSpPr>
        <p:grpSpPr>
          <a:xfrm>
            <a:off x="4390097" y="1807486"/>
            <a:ext cx="3379323" cy="2299504"/>
            <a:chOff x="4466297" y="2845262"/>
            <a:chExt cx="3379323" cy="2299504"/>
          </a:xfrm>
        </p:grpSpPr>
        <p:sp>
          <p:nvSpPr>
            <p:cNvPr id="55" name="矩形 12">
              <a:extLst>
                <a:ext uri="{FF2B5EF4-FFF2-40B4-BE49-F238E27FC236}">
                  <a16:creationId xmlns:a16="http://schemas.microsoft.com/office/drawing/2014/main" id="{20A70141-A446-48B8-AD04-5F64D17272B6}"/>
                </a:ext>
              </a:extLst>
            </p:cNvPr>
            <p:cNvSpPr/>
            <p:nvPr/>
          </p:nvSpPr>
          <p:spPr>
            <a:xfrm>
              <a:off x="5105236" y="3031704"/>
              <a:ext cx="204396" cy="1061021"/>
            </a:xfrm>
            <a:custGeom>
              <a:avLst/>
              <a:gdLst>
                <a:gd name="connsiteX0" fmla="*/ 0 w 225911"/>
                <a:gd name="connsiteY0" fmla="*/ 0 h 947436"/>
                <a:gd name="connsiteX1" fmla="*/ 225911 w 225911"/>
                <a:gd name="connsiteY1" fmla="*/ 0 h 947436"/>
                <a:gd name="connsiteX2" fmla="*/ 225911 w 225911"/>
                <a:gd name="connsiteY2" fmla="*/ 947436 h 947436"/>
                <a:gd name="connsiteX3" fmla="*/ 0 w 225911"/>
                <a:gd name="connsiteY3" fmla="*/ 947436 h 947436"/>
                <a:gd name="connsiteX4" fmla="*/ 0 w 225911"/>
                <a:gd name="connsiteY4" fmla="*/ 0 h 947436"/>
                <a:gd name="connsiteX0" fmla="*/ 0 w 225911"/>
                <a:gd name="connsiteY0" fmla="*/ 0 h 947436"/>
                <a:gd name="connsiteX1" fmla="*/ 225911 w 225911"/>
                <a:gd name="connsiteY1" fmla="*/ 0 h 947436"/>
                <a:gd name="connsiteX2" fmla="*/ 225911 w 225911"/>
                <a:gd name="connsiteY2" fmla="*/ 452584 h 947436"/>
                <a:gd name="connsiteX3" fmla="*/ 225911 w 225911"/>
                <a:gd name="connsiteY3" fmla="*/ 947436 h 947436"/>
                <a:gd name="connsiteX4" fmla="*/ 0 w 225911"/>
                <a:gd name="connsiteY4" fmla="*/ 947436 h 947436"/>
                <a:gd name="connsiteX5" fmla="*/ 0 w 225911"/>
                <a:gd name="connsiteY5" fmla="*/ 0 h 947436"/>
                <a:gd name="connsiteX0" fmla="*/ 225911 w 317351"/>
                <a:gd name="connsiteY0" fmla="*/ 452584 h 947436"/>
                <a:gd name="connsiteX1" fmla="*/ 225911 w 317351"/>
                <a:gd name="connsiteY1" fmla="*/ 947436 h 947436"/>
                <a:gd name="connsiteX2" fmla="*/ 0 w 317351"/>
                <a:gd name="connsiteY2" fmla="*/ 947436 h 947436"/>
                <a:gd name="connsiteX3" fmla="*/ 0 w 317351"/>
                <a:gd name="connsiteY3" fmla="*/ 0 h 947436"/>
                <a:gd name="connsiteX4" fmla="*/ 225911 w 317351"/>
                <a:gd name="connsiteY4" fmla="*/ 0 h 947436"/>
                <a:gd name="connsiteX5" fmla="*/ 317351 w 317351"/>
                <a:gd name="connsiteY5" fmla="*/ 544024 h 947436"/>
                <a:gd name="connsiteX0" fmla="*/ 225911 w 225911"/>
                <a:gd name="connsiteY0" fmla="*/ 452584 h 947436"/>
                <a:gd name="connsiteX1" fmla="*/ 225911 w 225911"/>
                <a:gd name="connsiteY1" fmla="*/ 947436 h 947436"/>
                <a:gd name="connsiteX2" fmla="*/ 0 w 225911"/>
                <a:gd name="connsiteY2" fmla="*/ 947436 h 947436"/>
                <a:gd name="connsiteX3" fmla="*/ 0 w 225911"/>
                <a:gd name="connsiteY3" fmla="*/ 0 h 947436"/>
                <a:gd name="connsiteX4" fmla="*/ 225911 w 225911"/>
                <a:gd name="connsiteY4" fmla="*/ 0 h 947436"/>
                <a:gd name="connsiteX0" fmla="*/ 225911 w 225911"/>
                <a:gd name="connsiteY0" fmla="*/ 947436 h 947436"/>
                <a:gd name="connsiteX1" fmla="*/ 0 w 225911"/>
                <a:gd name="connsiteY1" fmla="*/ 947436 h 947436"/>
                <a:gd name="connsiteX2" fmla="*/ 0 w 225911"/>
                <a:gd name="connsiteY2" fmla="*/ 0 h 947436"/>
                <a:gd name="connsiteX3" fmla="*/ 225911 w 225911"/>
                <a:gd name="connsiteY3" fmla="*/ 0 h 947436"/>
                <a:gd name="connsiteX0" fmla="*/ 190241 w 225911"/>
                <a:gd name="connsiteY0" fmla="*/ 1104167 h 1104167"/>
                <a:gd name="connsiteX1" fmla="*/ 0 w 225911"/>
                <a:gd name="connsiteY1" fmla="*/ 947436 h 1104167"/>
                <a:gd name="connsiteX2" fmla="*/ 0 w 225911"/>
                <a:gd name="connsiteY2" fmla="*/ 0 h 1104167"/>
                <a:gd name="connsiteX3" fmla="*/ 225911 w 225911"/>
                <a:gd name="connsiteY3" fmla="*/ 0 h 1104167"/>
                <a:gd name="connsiteX0" fmla="*/ 190241 w 225911"/>
                <a:gd name="connsiteY0" fmla="*/ 1104167 h 1104167"/>
                <a:gd name="connsiteX1" fmla="*/ 0 w 225911"/>
                <a:gd name="connsiteY1" fmla="*/ 947436 h 1104167"/>
                <a:gd name="connsiteX2" fmla="*/ 0 w 225911"/>
                <a:gd name="connsiteY2" fmla="*/ 0 h 1104167"/>
                <a:gd name="connsiteX3" fmla="*/ 225911 w 225911"/>
                <a:gd name="connsiteY3" fmla="*/ 0 h 1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11" h="1104167">
                  <a:moveTo>
                    <a:pt x="190241" y="1104167"/>
                  </a:moveTo>
                  <a:cubicBezTo>
                    <a:pt x="138717" y="1040727"/>
                    <a:pt x="63414" y="999680"/>
                    <a:pt x="0" y="947436"/>
                  </a:cubicBezTo>
                  <a:lnTo>
                    <a:pt x="0" y="0"/>
                  </a:lnTo>
                  <a:lnTo>
                    <a:pt x="225911" y="0"/>
                  </a:lnTo>
                </a:path>
              </a:pathLst>
            </a:custGeom>
            <a:noFill/>
            <a:ln>
              <a:solidFill>
                <a:srgbClr val="F3CB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04E20A16-5764-4C4E-AF79-42CD761F509D}"/>
                </a:ext>
              </a:extLst>
            </p:cNvPr>
            <p:cNvSpPr/>
            <p:nvPr/>
          </p:nvSpPr>
          <p:spPr>
            <a:xfrm>
              <a:off x="5478936" y="2845262"/>
              <a:ext cx="2366684" cy="1127792"/>
            </a:xfrm>
            <a:prstGeom prst="rect">
              <a:avLst/>
            </a:prstGeom>
            <a:solidFill>
              <a:srgbClr val="F3CB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2B230101-DA0F-4F97-8881-8E5350B5DB61}"/>
                </a:ext>
              </a:extLst>
            </p:cNvPr>
            <p:cNvSpPr txBox="1"/>
            <p:nvPr/>
          </p:nvSpPr>
          <p:spPr>
            <a:xfrm>
              <a:off x="4466297" y="3575106"/>
              <a:ext cx="92798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9600">
                  <a:solidFill>
                    <a:srgbClr val="B1B0B1"/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F7D8A5"/>
                  </a:solidFill>
                </a:rPr>
                <a:t>“</a:t>
              </a:r>
              <a:endParaRPr lang="zh-CN" altLang="en-US" dirty="0">
                <a:solidFill>
                  <a:srgbClr val="F7D8A5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A5941B17-8B20-472A-8FD2-DADA6D8C37E9}"/>
              </a:ext>
            </a:extLst>
          </p:cNvPr>
          <p:cNvGrpSpPr/>
          <p:nvPr/>
        </p:nvGrpSpPr>
        <p:grpSpPr>
          <a:xfrm>
            <a:off x="7938724" y="1807486"/>
            <a:ext cx="3379323" cy="2299504"/>
            <a:chOff x="8014924" y="2807611"/>
            <a:chExt cx="3379323" cy="2299504"/>
          </a:xfrm>
        </p:grpSpPr>
        <p:sp>
          <p:nvSpPr>
            <p:cNvPr id="64" name="矩形 12">
              <a:extLst>
                <a:ext uri="{FF2B5EF4-FFF2-40B4-BE49-F238E27FC236}">
                  <a16:creationId xmlns:a16="http://schemas.microsoft.com/office/drawing/2014/main" id="{F350358F-5E38-451C-85D1-A980AD58C90F}"/>
                </a:ext>
              </a:extLst>
            </p:cNvPr>
            <p:cNvSpPr/>
            <p:nvPr/>
          </p:nvSpPr>
          <p:spPr>
            <a:xfrm>
              <a:off x="8653863" y="2994053"/>
              <a:ext cx="204396" cy="1061021"/>
            </a:xfrm>
            <a:custGeom>
              <a:avLst/>
              <a:gdLst>
                <a:gd name="connsiteX0" fmla="*/ 0 w 225911"/>
                <a:gd name="connsiteY0" fmla="*/ 0 h 947436"/>
                <a:gd name="connsiteX1" fmla="*/ 225911 w 225911"/>
                <a:gd name="connsiteY1" fmla="*/ 0 h 947436"/>
                <a:gd name="connsiteX2" fmla="*/ 225911 w 225911"/>
                <a:gd name="connsiteY2" fmla="*/ 947436 h 947436"/>
                <a:gd name="connsiteX3" fmla="*/ 0 w 225911"/>
                <a:gd name="connsiteY3" fmla="*/ 947436 h 947436"/>
                <a:gd name="connsiteX4" fmla="*/ 0 w 225911"/>
                <a:gd name="connsiteY4" fmla="*/ 0 h 947436"/>
                <a:gd name="connsiteX0" fmla="*/ 0 w 225911"/>
                <a:gd name="connsiteY0" fmla="*/ 0 h 947436"/>
                <a:gd name="connsiteX1" fmla="*/ 225911 w 225911"/>
                <a:gd name="connsiteY1" fmla="*/ 0 h 947436"/>
                <a:gd name="connsiteX2" fmla="*/ 225911 w 225911"/>
                <a:gd name="connsiteY2" fmla="*/ 452584 h 947436"/>
                <a:gd name="connsiteX3" fmla="*/ 225911 w 225911"/>
                <a:gd name="connsiteY3" fmla="*/ 947436 h 947436"/>
                <a:gd name="connsiteX4" fmla="*/ 0 w 225911"/>
                <a:gd name="connsiteY4" fmla="*/ 947436 h 947436"/>
                <a:gd name="connsiteX5" fmla="*/ 0 w 225911"/>
                <a:gd name="connsiteY5" fmla="*/ 0 h 947436"/>
                <a:gd name="connsiteX0" fmla="*/ 225911 w 317351"/>
                <a:gd name="connsiteY0" fmla="*/ 452584 h 947436"/>
                <a:gd name="connsiteX1" fmla="*/ 225911 w 317351"/>
                <a:gd name="connsiteY1" fmla="*/ 947436 h 947436"/>
                <a:gd name="connsiteX2" fmla="*/ 0 w 317351"/>
                <a:gd name="connsiteY2" fmla="*/ 947436 h 947436"/>
                <a:gd name="connsiteX3" fmla="*/ 0 w 317351"/>
                <a:gd name="connsiteY3" fmla="*/ 0 h 947436"/>
                <a:gd name="connsiteX4" fmla="*/ 225911 w 317351"/>
                <a:gd name="connsiteY4" fmla="*/ 0 h 947436"/>
                <a:gd name="connsiteX5" fmla="*/ 317351 w 317351"/>
                <a:gd name="connsiteY5" fmla="*/ 544024 h 947436"/>
                <a:gd name="connsiteX0" fmla="*/ 225911 w 225911"/>
                <a:gd name="connsiteY0" fmla="*/ 452584 h 947436"/>
                <a:gd name="connsiteX1" fmla="*/ 225911 w 225911"/>
                <a:gd name="connsiteY1" fmla="*/ 947436 h 947436"/>
                <a:gd name="connsiteX2" fmla="*/ 0 w 225911"/>
                <a:gd name="connsiteY2" fmla="*/ 947436 h 947436"/>
                <a:gd name="connsiteX3" fmla="*/ 0 w 225911"/>
                <a:gd name="connsiteY3" fmla="*/ 0 h 947436"/>
                <a:gd name="connsiteX4" fmla="*/ 225911 w 225911"/>
                <a:gd name="connsiteY4" fmla="*/ 0 h 947436"/>
                <a:gd name="connsiteX0" fmla="*/ 225911 w 225911"/>
                <a:gd name="connsiteY0" fmla="*/ 947436 h 947436"/>
                <a:gd name="connsiteX1" fmla="*/ 0 w 225911"/>
                <a:gd name="connsiteY1" fmla="*/ 947436 h 947436"/>
                <a:gd name="connsiteX2" fmla="*/ 0 w 225911"/>
                <a:gd name="connsiteY2" fmla="*/ 0 h 947436"/>
                <a:gd name="connsiteX3" fmla="*/ 225911 w 225911"/>
                <a:gd name="connsiteY3" fmla="*/ 0 h 947436"/>
                <a:gd name="connsiteX0" fmla="*/ 190241 w 225911"/>
                <a:gd name="connsiteY0" fmla="*/ 1104167 h 1104167"/>
                <a:gd name="connsiteX1" fmla="*/ 0 w 225911"/>
                <a:gd name="connsiteY1" fmla="*/ 947436 h 1104167"/>
                <a:gd name="connsiteX2" fmla="*/ 0 w 225911"/>
                <a:gd name="connsiteY2" fmla="*/ 0 h 1104167"/>
                <a:gd name="connsiteX3" fmla="*/ 225911 w 225911"/>
                <a:gd name="connsiteY3" fmla="*/ 0 h 1104167"/>
                <a:gd name="connsiteX0" fmla="*/ 190241 w 225911"/>
                <a:gd name="connsiteY0" fmla="*/ 1104167 h 1104167"/>
                <a:gd name="connsiteX1" fmla="*/ 0 w 225911"/>
                <a:gd name="connsiteY1" fmla="*/ 947436 h 1104167"/>
                <a:gd name="connsiteX2" fmla="*/ 0 w 225911"/>
                <a:gd name="connsiteY2" fmla="*/ 0 h 1104167"/>
                <a:gd name="connsiteX3" fmla="*/ 225911 w 225911"/>
                <a:gd name="connsiteY3" fmla="*/ 0 h 1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11" h="1104167">
                  <a:moveTo>
                    <a:pt x="190241" y="1104167"/>
                  </a:moveTo>
                  <a:cubicBezTo>
                    <a:pt x="138717" y="1040727"/>
                    <a:pt x="63414" y="999680"/>
                    <a:pt x="0" y="947436"/>
                  </a:cubicBezTo>
                  <a:lnTo>
                    <a:pt x="0" y="0"/>
                  </a:lnTo>
                  <a:lnTo>
                    <a:pt x="225911" y="0"/>
                  </a:lnTo>
                </a:path>
              </a:pathLst>
            </a:custGeom>
            <a:noFill/>
            <a:ln>
              <a:solidFill>
                <a:srgbClr val="B1B0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3966903C-6B90-46A3-B424-9B7525470F0A}"/>
                </a:ext>
              </a:extLst>
            </p:cNvPr>
            <p:cNvSpPr/>
            <p:nvPr/>
          </p:nvSpPr>
          <p:spPr>
            <a:xfrm>
              <a:off x="9027563" y="2807611"/>
              <a:ext cx="2366684" cy="1127792"/>
            </a:xfrm>
            <a:prstGeom prst="rect">
              <a:avLst/>
            </a:prstGeom>
            <a:solidFill>
              <a:srgbClr val="FCF8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64FEC439-0DE6-44BB-A1BD-F82FE02082D6}"/>
                </a:ext>
              </a:extLst>
            </p:cNvPr>
            <p:cNvSpPr txBox="1"/>
            <p:nvPr/>
          </p:nvSpPr>
          <p:spPr>
            <a:xfrm>
              <a:off x="8014924" y="3537455"/>
              <a:ext cx="92798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dirty="0">
                  <a:solidFill>
                    <a:srgbClr val="7F7F7F"/>
                  </a:solidFill>
                  <a:latin typeface="Century Gothic" panose="020B0502020202020204" pitchFamily="34" charset="0"/>
                </a:rPr>
                <a:t>“</a:t>
              </a:r>
              <a:endParaRPr lang="zh-CN" altLang="en-US" sz="9600" dirty="0">
                <a:solidFill>
                  <a:srgbClr val="7F7F7F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1" name="矩形 70">
            <a:extLst>
              <a:ext uri="{FF2B5EF4-FFF2-40B4-BE49-F238E27FC236}">
                <a16:creationId xmlns:a16="http://schemas.microsoft.com/office/drawing/2014/main" id="{C4BF4394-D55D-4736-844D-7DDD787723DE}"/>
              </a:ext>
            </a:extLst>
          </p:cNvPr>
          <p:cNvSpPr/>
          <p:nvPr/>
        </p:nvSpPr>
        <p:spPr>
          <a:xfrm>
            <a:off x="2037098" y="1976209"/>
            <a:ext cx="2085358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C86F1C6B-4295-41F4-BDE3-6F358859D106}"/>
              </a:ext>
            </a:extLst>
          </p:cNvPr>
          <p:cNvSpPr/>
          <p:nvPr/>
        </p:nvSpPr>
        <p:spPr>
          <a:xfrm>
            <a:off x="5533897" y="1976208"/>
            <a:ext cx="2085358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362D32C2-4D7C-49D7-8602-78EDBECF34B2}"/>
              </a:ext>
            </a:extLst>
          </p:cNvPr>
          <p:cNvSpPr/>
          <p:nvPr/>
        </p:nvSpPr>
        <p:spPr>
          <a:xfrm>
            <a:off x="9092026" y="1976207"/>
            <a:ext cx="2085358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3F89B43-BE34-41B6-B32D-88DF5CB0014C}"/>
              </a:ext>
            </a:extLst>
          </p:cNvPr>
          <p:cNvSpPr/>
          <p:nvPr/>
        </p:nvSpPr>
        <p:spPr>
          <a:xfrm>
            <a:off x="142874" y="3500438"/>
            <a:ext cx="11894345" cy="1170968"/>
          </a:xfrm>
          <a:prstGeom prst="rect">
            <a:avLst/>
          </a:prstGeom>
          <a:solidFill>
            <a:srgbClr val="C7D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C3673415-2115-4809-9FE3-F8782AC0E9E2}"/>
              </a:ext>
            </a:extLst>
          </p:cNvPr>
          <p:cNvSpPr/>
          <p:nvPr/>
        </p:nvSpPr>
        <p:spPr>
          <a:xfrm>
            <a:off x="1952189" y="3793667"/>
            <a:ext cx="8182516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0C153108-D76A-46EB-A91F-0B2133FD47A1}"/>
              </a:ext>
            </a:extLst>
          </p:cNvPr>
          <p:cNvSpPr/>
          <p:nvPr/>
        </p:nvSpPr>
        <p:spPr>
          <a:xfrm>
            <a:off x="3787638" y="5214808"/>
            <a:ext cx="8302172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lang="en-US" altLang="zh-CN" sz="1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endParaRPr kumimoji="1" lang="zh-CN" altLang="en-US" sz="1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6" name="user-profiles-in-connection_31621">
            <a:extLst>
              <a:ext uri="{FF2B5EF4-FFF2-40B4-BE49-F238E27FC236}">
                <a16:creationId xmlns:a16="http://schemas.microsoft.com/office/drawing/2014/main" id="{92D6AA86-CDA0-44CE-9AC7-2E2B50E6406D}"/>
              </a:ext>
            </a:extLst>
          </p:cNvPr>
          <p:cNvSpPr>
            <a:spLocks noChangeAspect="1"/>
          </p:cNvSpPr>
          <p:nvPr/>
        </p:nvSpPr>
        <p:spPr bwMode="auto">
          <a:xfrm>
            <a:off x="1892569" y="5095137"/>
            <a:ext cx="1049797" cy="955430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  <a:gd name="T66" fmla="*/ 472622 w 604011"/>
              <a:gd name="T67" fmla="*/ 472622 w 604011"/>
              <a:gd name="T68" fmla="*/ 472622 w 604011"/>
              <a:gd name="T69" fmla="*/ 472622 w 604011"/>
              <a:gd name="T70" fmla="*/ 472622 w 604011"/>
              <a:gd name="T71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20" h="1750">
                <a:moveTo>
                  <a:pt x="1536" y="0"/>
                </a:moveTo>
                <a:cubicBezTo>
                  <a:pt x="1332" y="0"/>
                  <a:pt x="1165" y="161"/>
                  <a:pt x="1154" y="363"/>
                </a:cubicBezTo>
                <a:lnTo>
                  <a:pt x="766" y="363"/>
                </a:lnTo>
                <a:cubicBezTo>
                  <a:pt x="755" y="161"/>
                  <a:pt x="588" y="0"/>
                  <a:pt x="384" y="0"/>
                </a:cubicBezTo>
                <a:cubicBezTo>
                  <a:pt x="172" y="0"/>
                  <a:pt x="0" y="173"/>
                  <a:pt x="0" y="384"/>
                </a:cubicBezTo>
                <a:cubicBezTo>
                  <a:pt x="0" y="596"/>
                  <a:pt x="172" y="768"/>
                  <a:pt x="384" y="768"/>
                </a:cubicBezTo>
                <a:cubicBezTo>
                  <a:pt x="447" y="768"/>
                  <a:pt x="506" y="751"/>
                  <a:pt x="559" y="724"/>
                </a:cubicBezTo>
                <a:lnTo>
                  <a:pt x="748" y="1046"/>
                </a:lnTo>
                <a:cubicBezTo>
                  <a:pt x="644" y="1115"/>
                  <a:pt x="576" y="1232"/>
                  <a:pt x="576" y="1366"/>
                </a:cubicBezTo>
                <a:cubicBezTo>
                  <a:pt x="576" y="1577"/>
                  <a:pt x="748" y="1750"/>
                  <a:pt x="960" y="1750"/>
                </a:cubicBezTo>
                <a:cubicBezTo>
                  <a:pt x="1172" y="1750"/>
                  <a:pt x="1344" y="1577"/>
                  <a:pt x="1344" y="1366"/>
                </a:cubicBezTo>
                <a:cubicBezTo>
                  <a:pt x="1344" y="1233"/>
                  <a:pt x="1276" y="1115"/>
                  <a:pt x="1173" y="1046"/>
                </a:cubicBezTo>
                <a:lnTo>
                  <a:pt x="1362" y="724"/>
                </a:lnTo>
                <a:cubicBezTo>
                  <a:pt x="1414" y="752"/>
                  <a:pt x="1473" y="768"/>
                  <a:pt x="1536" y="768"/>
                </a:cubicBezTo>
                <a:cubicBezTo>
                  <a:pt x="1748" y="768"/>
                  <a:pt x="1920" y="596"/>
                  <a:pt x="1920" y="384"/>
                </a:cubicBezTo>
                <a:cubicBezTo>
                  <a:pt x="1920" y="173"/>
                  <a:pt x="1748" y="0"/>
                  <a:pt x="1536" y="0"/>
                </a:cubicBezTo>
                <a:close/>
                <a:moveTo>
                  <a:pt x="307" y="623"/>
                </a:moveTo>
                <a:cubicBezTo>
                  <a:pt x="307" y="623"/>
                  <a:pt x="358" y="597"/>
                  <a:pt x="337" y="548"/>
                </a:cubicBezTo>
                <a:cubicBezTo>
                  <a:pt x="327" y="550"/>
                  <a:pt x="301" y="555"/>
                  <a:pt x="280" y="557"/>
                </a:cubicBezTo>
                <a:cubicBezTo>
                  <a:pt x="259" y="560"/>
                  <a:pt x="241" y="548"/>
                  <a:pt x="237" y="537"/>
                </a:cubicBezTo>
                <a:cubicBezTo>
                  <a:pt x="233" y="527"/>
                  <a:pt x="244" y="508"/>
                  <a:pt x="240" y="502"/>
                </a:cubicBezTo>
                <a:cubicBezTo>
                  <a:pt x="235" y="496"/>
                  <a:pt x="219" y="479"/>
                  <a:pt x="225" y="464"/>
                </a:cubicBezTo>
                <a:cubicBezTo>
                  <a:pt x="230" y="449"/>
                  <a:pt x="228" y="442"/>
                  <a:pt x="228" y="442"/>
                </a:cubicBezTo>
                <a:cubicBezTo>
                  <a:pt x="228" y="442"/>
                  <a:pt x="197" y="436"/>
                  <a:pt x="195" y="425"/>
                </a:cubicBezTo>
                <a:cubicBezTo>
                  <a:pt x="192" y="414"/>
                  <a:pt x="236" y="346"/>
                  <a:pt x="236" y="346"/>
                </a:cubicBezTo>
                <a:cubicBezTo>
                  <a:pt x="236" y="346"/>
                  <a:pt x="227" y="330"/>
                  <a:pt x="224" y="321"/>
                </a:cubicBezTo>
                <a:cubicBezTo>
                  <a:pt x="222" y="312"/>
                  <a:pt x="224" y="265"/>
                  <a:pt x="253" y="211"/>
                </a:cubicBezTo>
                <a:cubicBezTo>
                  <a:pt x="281" y="157"/>
                  <a:pt x="347" y="138"/>
                  <a:pt x="434" y="149"/>
                </a:cubicBezTo>
                <a:cubicBezTo>
                  <a:pt x="521" y="160"/>
                  <a:pt x="573" y="248"/>
                  <a:pt x="573" y="301"/>
                </a:cubicBezTo>
                <a:cubicBezTo>
                  <a:pt x="573" y="406"/>
                  <a:pt x="499" y="455"/>
                  <a:pt x="498" y="493"/>
                </a:cubicBezTo>
                <a:cubicBezTo>
                  <a:pt x="496" y="561"/>
                  <a:pt x="573" y="623"/>
                  <a:pt x="573" y="623"/>
                </a:cubicBezTo>
                <a:lnTo>
                  <a:pt x="307" y="623"/>
                </a:lnTo>
                <a:close/>
                <a:moveTo>
                  <a:pt x="883" y="1604"/>
                </a:moveTo>
                <a:cubicBezTo>
                  <a:pt x="883" y="1604"/>
                  <a:pt x="934" y="1579"/>
                  <a:pt x="913" y="1529"/>
                </a:cubicBezTo>
                <a:cubicBezTo>
                  <a:pt x="904" y="1531"/>
                  <a:pt x="877" y="1536"/>
                  <a:pt x="856" y="1539"/>
                </a:cubicBezTo>
                <a:cubicBezTo>
                  <a:pt x="835" y="1541"/>
                  <a:pt x="817" y="1529"/>
                  <a:pt x="813" y="1518"/>
                </a:cubicBezTo>
                <a:cubicBezTo>
                  <a:pt x="809" y="1508"/>
                  <a:pt x="820" y="1489"/>
                  <a:pt x="816" y="1483"/>
                </a:cubicBezTo>
                <a:cubicBezTo>
                  <a:pt x="811" y="1477"/>
                  <a:pt x="795" y="1460"/>
                  <a:pt x="801" y="1445"/>
                </a:cubicBezTo>
                <a:cubicBezTo>
                  <a:pt x="806" y="1430"/>
                  <a:pt x="804" y="1423"/>
                  <a:pt x="804" y="1423"/>
                </a:cubicBezTo>
                <a:cubicBezTo>
                  <a:pt x="804" y="1423"/>
                  <a:pt x="773" y="1417"/>
                  <a:pt x="771" y="1406"/>
                </a:cubicBezTo>
                <a:cubicBezTo>
                  <a:pt x="768" y="1395"/>
                  <a:pt x="812" y="1327"/>
                  <a:pt x="812" y="1327"/>
                </a:cubicBezTo>
                <a:cubicBezTo>
                  <a:pt x="812" y="1327"/>
                  <a:pt x="803" y="1311"/>
                  <a:pt x="800" y="1302"/>
                </a:cubicBezTo>
                <a:cubicBezTo>
                  <a:pt x="798" y="1293"/>
                  <a:pt x="800" y="1246"/>
                  <a:pt x="829" y="1192"/>
                </a:cubicBezTo>
                <a:cubicBezTo>
                  <a:pt x="857" y="1139"/>
                  <a:pt x="923" y="1119"/>
                  <a:pt x="1010" y="1130"/>
                </a:cubicBezTo>
                <a:cubicBezTo>
                  <a:pt x="1097" y="1141"/>
                  <a:pt x="1149" y="1229"/>
                  <a:pt x="1149" y="1282"/>
                </a:cubicBezTo>
                <a:cubicBezTo>
                  <a:pt x="1149" y="1388"/>
                  <a:pt x="1075" y="1436"/>
                  <a:pt x="1074" y="1474"/>
                </a:cubicBezTo>
                <a:cubicBezTo>
                  <a:pt x="1072" y="1542"/>
                  <a:pt x="1149" y="1604"/>
                  <a:pt x="1149" y="1604"/>
                </a:cubicBezTo>
                <a:lnTo>
                  <a:pt x="883" y="1604"/>
                </a:lnTo>
                <a:close/>
                <a:moveTo>
                  <a:pt x="1135" y="1026"/>
                </a:moveTo>
                <a:cubicBezTo>
                  <a:pt x="1082" y="999"/>
                  <a:pt x="1023" y="982"/>
                  <a:pt x="960" y="982"/>
                </a:cubicBezTo>
                <a:cubicBezTo>
                  <a:pt x="897" y="982"/>
                  <a:pt x="838" y="998"/>
                  <a:pt x="785" y="1026"/>
                </a:cubicBezTo>
                <a:lnTo>
                  <a:pt x="596" y="704"/>
                </a:lnTo>
                <a:cubicBezTo>
                  <a:pt x="694" y="639"/>
                  <a:pt x="759" y="530"/>
                  <a:pt x="766" y="406"/>
                </a:cubicBezTo>
                <a:lnTo>
                  <a:pt x="1154" y="406"/>
                </a:lnTo>
                <a:cubicBezTo>
                  <a:pt x="1161" y="530"/>
                  <a:pt x="1226" y="639"/>
                  <a:pt x="1324" y="704"/>
                </a:cubicBezTo>
                <a:lnTo>
                  <a:pt x="1135" y="1026"/>
                </a:lnTo>
                <a:close/>
                <a:moveTo>
                  <a:pt x="1459" y="623"/>
                </a:moveTo>
                <a:cubicBezTo>
                  <a:pt x="1459" y="623"/>
                  <a:pt x="1510" y="597"/>
                  <a:pt x="1489" y="548"/>
                </a:cubicBezTo>
                <a:cubicBezTo>
                  <a:pt x="1479" y="550"/>
                  <a:pt x="1453" y="555"/>
                  <a:pt x="1432" y="557"/>
                </a:cubicBezTo>
                <a:cubicBezTo>
                  <a:pt x="1411" y="560"/>
                  <a:pt x="1393" y="548"/>
                  <a:pt x="1389" y="537"/>
                </a:cubicBezTo>
                <a:cubicBezTo>
                  <a:pt x="1385" y="527"/>
                  <a:pt x="1396" y="508"/>
                  <a:pt x="1392" y="502"/>
                </a:cubicBezTo>
                <a:cubicBezTo>
                  <a:pt x="1387" y="496"/>
                  <a:pt x="1371" y="479"/>
                  <a:pt x="1377" y="464"/>
                </a:cubicBezTo>
                <a:cubicBezTo>
                  <a:pt x="1382" y="449"/>
                  <a:pt x="1380" y="442"/>
                  <a:pt x="1380" y="442"/>
                </a:cubicBezTo>
                <a:cubicBezTo>
                  <a:pt x="1380" y="442"/>
                  <a:pt x="1350" y="436"/>
                  <a:pt x="1347" y="425"/>
                </a:cubicBezTo>
                <a:cubicBezTo>
                  <a:pt x="1344" y="414"/>
                  <a:pt x="1388" y="346"/>
                  <a:pt x="1388" y="346"/>
                </a:cubicBezTo>
                <a:cubicBezTo>
                  <a:pt x="1388" y="346"/>
                  <a:pt x="1379" y="330"/>
                  <a:pt x="1376" y="321"/>
                </a:cubicBezTo>
                <a:cubicBezTo>
                  <a:pt x="1374" y="312"/>
                  <a:pt x="1376" y="265"/>
                  <a:pt x="1405" y="211"/>
                </a:cubicBezTo>
                <a:cubicBezTo>
                  <a:pt x="1433" y="157"/>
                  <a:pt x="1499" y="138"/>
                  <a:pt x="1586" y="149"/>
                </a:cubicBezTo>
                <a:cubicBezTo>
                  <a:pt x="1673" y="160"/>
                  <a:pt x="1725" y="248"/>
                  <a:pt x="1725" y="301"/>
                </a:cubicBezTo>
                <a:cubicBezTo>
                  <a:pt x="1725" y="406"/>
                  <a:pt x="1651" y="455"/>
                  <a:pt x="1650" y="493"/>
                </a:cubicBezTo>
                <a:cubicBezTo>
                  <a:pt x="1648" y="561"/>
                  <a:pt x="1725" y="623"/>
                  <a:pt x="1725" y="623"/>
                </a:cubicBezTo>
                <a:lnTo>
                  <a:pt x="1459" y="6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0EF1EF3-58DC-4DC5-8B6E-BB11B7CB68FC}"/>
              </a:ext>
            </a:extLst>
          </p:cNvPr>
          <p:cNvGrpSpPr/>
          <p:nvPr/>
        </p:nvGrpSpPr>
        <p:grpSpPr>
          <a:xfrm>
            <a:off x="4676279" y="212505"/>
            <a:ext cx="3239490" cy="916638"/>
            <a:chOff x="4611985" y="105245"/>
            <a:chExt cx="3239490" cy="916638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F3FF348C-22F7-4875-8B62-BC07A9402FEE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A65B4044-D3E5-499A-AEBC-4406B22CD5A2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教学过程</a:t>
                </a: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A13FC767-6109-4D7B-8DA0-DC2BDAAD89A1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23" name="图片 22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B163FCA1-1BCC-4862-8843-CE0090D6C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57722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AE7B5531-A825-4091-900F-3F964F78A3A5}"/>
              </a:ext>
            </a:extLst>
          </p:cNvPr>
          <p:cNvSpPr/>
          <p:nvPr/>
        </p:nvSpPr>
        <p:spPr>
          <a:xfrm>
            <a:off x="880441" y="3419195"/>
            <a:ext cx="2037471" cy="2167282"/>
          </a:xfrm>
          <a:custGeom>
            <a:avLst/>
            <a:gdLst>
              <a:gd name="connsiteX0" fmla="*/ 1083641 w 2037471"/>
              <a:gd name="connsiteY0" fmla="*/ 0 h 2167282"/>
              <a:gd name="connsiteX1" fmla="*/ 1094753 w 2037471"/>
              <a:gd name="connsiteY1" fmla="*/ 561 h 2167282"/>
              <a:gd name="connsiteX2" fmla="*/ 1094754 w 2037471"/>
              <a:gd name="connsiteY2" fmla="*/ 562 h 2167282"/>
              <a:gd name="connsiteX3" fmla="*/ 1194436 w 2037471"/>
              <a:gd name="connsiteY3" fmla="*/ 5596 h 2167282"/>
              <a:gd name="connsiteX4" fmla="*/ 2036491 w 2037471"/>
              <a:gd name="connsiteY4" fmla="*/ 567115 h 2167282"/>
              <a:gd name="connsiteX5" fmla="*/ 2037470 w 2037471"/>
              <a:gd name="connsiteY5" fmla="*/ 569146 h 2167282"/>
              <a:gd name="connsiteX6" fmla="*/ 2021176 w 2037471"/>
              <a:gd name="connsiteY6" fmla="*/ 602971 h 2167282"/>
              <a:gd name="connsiteX7" fmla="*/ 2021176 w 2037471"/>
              <a:gd name="connsiteY7" fmla="*/ 602971 h 2167282"/>
              <a:gd name="connsiteX8" fmla="*/ 1992817 w 2037471"/>
              <a:gd name="connsiteY8" fmla="*/ 661839 h 2167282"/>
              <a:gd name="connsiteX9" fmla="*/ 1907659 w 2037471"/>
              <a:gd name="connsiteY9" fmla="*/ 1083641 h 2167282"/>
              <a:gd name="connsiteX10" fmla="*/ 1992817 w 2037471"/>
              <a:gd name="connsiteY10" fmla="*/ 1505443 h 2167282"/>
              <a:gd name="connsiteX11" fmla="*/ 2037471 w 2037471"/>
              <a:gd name="connsiteY11" fmla="*/ 1598137 h 2167282"/>
              <a:gd name="connsiteX12" fmla="*/ 2036492 w 2037471"/>
              <a:gd name="connsiteY12" fmla="*/ 1600168 h 2167282"/>
              <a:gd name="connsiteX13" fmla="*/ 1083641 w 2037471"/>
              <a:gd name="connsiteY13" fmla="*/ 2167282 h 2167282"/>
              <a:gd name="connsiteX14" fmla="*/ 0 w 2037471"/>
              <a:gd name="connsiteY14" fmla="*/ 1083641 h 2167282"/>
              <a:gd name="connsiteX15" fmla="*/ 1083641 w 2037471"/>
              <a:gd name="connsiteY15" fmla="*/ 0 h 216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37471" h="2167282">
                <a:moveTo>
                  <a:pt x="1083641" y="0"/>
                </a:moveTo>
                <a:lnTo>
                  <a:pt x="1094753" y="561"/>
                </a:lnTo>
                <a:lnTo>
                  <a:pt x="1094754" y="562"/>
                </a:lnTo>
                <a:lnTo>
                  <a:pt x="1194436" y="5596"/>
                </a:lnTo>
                <a:cubicBezTo>
                  <a:pt x="1558724" y="42591"/>
                  <a:pt x="1869670" y="260026"/>
                  <a:pt x="2036491" y="567115"/>
                </a:cubicBezTo>
                <a:lnTo>
                  <a:pt x="2037470" y="569146"/>
                </a:lnTo>
                <a:lnTo>
                  <a:pt x="2021176" y="602971"/>
                </a:lnTo>
                <a:lnTo>
                  <a:pt x="2021176" y="602971"/>
                </a:lnTo>
                <a:lnTo>
                  <a:pt x="1992817" y="661839"/>
                </a:lnTo>
                <a:cubicBezTo>
                  <a:pt x="1937982" y="791484"/>
                  <a:pt x="1907659" y="934022"/>
                  <a:pt x="1907659" y="1083641"/>
                </a:cubicBezTo>
                <a:cubicBezTo>
                  <a:pt x="1907659" y="1233261"/>
                  <a:pt x="1937982" y="1375798"/>
                  <a:pt x="1992817" y="1505443"/>
                </a:cubicBezTo>
                <a:lnTo>
                  <a:pt x="2037471" y="1598137"/>
                </a:lnTo>
                <a:lnTo>
                  <a:pt x="2036492" y="1600168"/>
                </a:lnTo>
                <a:cubicBezTo>
                  <a:pt x="1852989" y="1937967"/>
                  <a:pt x="1495095" y="2167282"/>
                  <a:pt x="1083641" y="2167282"/>
                </a:cubicBezTo>
                <a:cubicBezTo>
                  <a:pt x="485163" y="2167282"/>
                  <a:pt x="0" y="1682119"/>
                  <a:pt x="0" y="1083641"/>
                </a:cubicBezTo>
                <a:cubicBezTo>
                  <a:pt x="0" y="485163"/>
                  <a:pt x="485163" y="0"/>
                  <a:pt x="1083641" y="0"/>
                </a:cubicBezTo>
                <a:close/>
              </a:path>
            </a:pathLst>
          </a:custGeom>
          <a:solidFill>
            <a:srgbClr val="C7D0AE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76B8F36E-97A5-4BEA-8B18-86A7C1FC18AF}"/>
              </a:ext>
            </a:extLst>
          </p:cNvPr>
          <p:cNvSpPr/>
          <p:nvPr/>
        </p:nvSpPr>
        <p:spPr>
          <a:xfrm>
            <a:off x="1862489" y="1857133"/>
            <a:ext cx="2167282" cy="2167282"/>
          </a:xfrm>
          <a:custGeom>
            <a:avLst/>
            <a:gdLst>
              <a:gd name="connsiteX0" fmla="*/ 1083641 w 2167282"/>
              <a:gd name="connsiteY0" fmla="*/ 0 h 2167282"/>
              <a:gd name="connsiteX1" fmla="*/ 2167282 w 2167282"/>
              <a:gd name="connsiteY1" fmla="*/ 1083641 h 2167282"/>
              <a:gd name="connsiteX2" fmla="*/ 2082124 w 2167282"/>
              <a:gd name="connsiteY2" fmla="*/ 1505443 h 2167282"/>
              <a:gd name="connsiteX3" fmla="*/ 2053766 w 2167282"/>
              <a:gd name="connsiteY3" fmla="*/ 1564311 h 2167282"/>
              <a:gd name="connsiteX4" fmla="*/ 2036492 w 2167282"/>
              <a:gd name="connsiteY4" fmla="*/ 1600168 h 2167282"/>
              <a:gd name="connsiteX5" fmla="*/ 1083641 w 2167282"/>
              <a:gd name="connsiteY5" fmla="*/ 2167282 h 2167282"/>
              <a:gd name="connsiteX6" fmla="*/ 1072529 w 2167282"/>
              <a:gd name="connsiteY6" fmla="*/ 2166721 h 2167282"/>
              <a:gd name="connsiteX7" fmla="*/ 1055422 w 2167282"/>
              <a:gd name="connsiteY7" fmla="*/ 2131208 h 2167282"/>
              <a:gd name="connsiteX8" fmla="*/ 1054443 w 2167282"/>
              <a:gd name="connsiteY8" fmla="*/ 2129177 h 2167282"/>
              <a:gd name="connsiteX9" fmla="*/ 212388 w 2167282"/>
              <a:gd name="connsiteY9" fmla="*/ 1567658 h 2167282"/>
              <a:gd name="connsiteX10" fmla="*/ 112704 w 2167282"/>
              <a:gd name="connsiteY10" fmla="*/ 1562624 h 2167282"/>
              <a:gd name="connsiteX11" fmla="*/ 85158 w 2167282"/>
              <a:gd name="connsiteY11" fmla="*/ 1505443 h 2167282"/>
              <a:gd name="connsiteX12" fmla="*/ 0 w 2167282"/>
              <a:gd name="connsiteY12" fmla="*/ 1083641 h 2167282"/>
              <a:gd name="connsiteX13" fmla="*/ 1083641 w 2167282"/>
              <a:gd name="connsiteY13" fmla="*/ 0 h 216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67282" h="2167282">
                <a:moveTo>
                  <a:pt x="1083641" y="0"/>
                </a:moveTo>
                <a:cubicBezTo>
                  <a:pt x="1682119" y="0"/>
                  <a:pt x="2167282" y="485163"/>
                  <a:pt x="2167282" y="1083641"/>
                </a:cubicBezTo>
                <a:cubicBezTo>
                  <a:pt x="2167282" y="1233261"/>
                  <a:pt x="2136959" y="1375798"/>
                  <a:pt x="2082124" y="1505443"/>
                </a:cubicBezTo>
                <a:lnTo>
                  <a:pt x="2053766" y="1564311"/>
                </a:lnTo>
                <a:lnTo>
                  <a:pt x="2036492" y="1600168"/>
                </a:lnTo>
                <a:cubicBezTo>
                  <a:pt x="1852989" y="1937967"/>
                  <a:pt x="1495095" y="2167282"/>
                  <a:pt x="1083641" y="2167282"/>
                </a:cubicBezTo>
                <a:lnTo>
                  <a:pt x="1072529" y="2166721"/>
                </a:lnTo>
                <a:lnTo>
                  <a:pt x="1055422" y="2131208"/>
                </a:lnTo>
                <a:lnTo>
                  <a:pt x="1054443" y="2129177"/>
                </a:lnTo>
                <a:cubicBezTo>
                  <a:pt x="887622" y="1822088"/>
                  <a:pt x="576676" y="1604653"/>
                  <a:pt x="212388" y="1567658"/>
                </a:cubicBezTo>
                <a:lnTo>
                  <a:pt x="112704" y="1562624"/>
                </a:lnTo>
                <a:lnTo>
                  <a:pt x="85158" y="1505443"/>
                </a:lnTo>
                <a:cubicBezTo>
                  <a:pt x="30323" y="1375798"/>
                  <a:pt x="0" y="1233261"/>
                  <a:pt x="0" y="1083641"/>
                </a:cubicBezTo>
                <a:cubicBezTo>
                  <a:pt x="0" y="485163"/>
                  <a:pt x="485163" y="0"/>
                  <a:pt x="1083641" y="0"/>
                </a:cubicBezTo>
                <a:close/>
              </a:path>
            </a:pathLst>
          </a:custGeom>
          <a:solidFill>
            <a:srgbClr val="F3CBA6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9979947A-666A-4E7B-AF69-D7922EF9F52A}"/>
              </a:ext>
            </a:extLst>
          </p:cNvPr>
          <p:cNvSpPr/>
          <p:nvPr/>
        </p:nvSpPr>
        <p:spPr>
          <a:xfrm>
            <a:off x="2788100" y="3421444"/>
            <a:ext cx="2167281" cy="2165034"/>
          </a:xfrm>
          <a:custGeom>
            <a:avLst/>
            <a:gdLst>
              <a:gd name="connsiteX0" fmla="*/ 1128155 w 2167281"/>
              <a:gd name="connsiteY0" fmla="*/ 0 h 2165034"/>
              <a:gd name="connsiteX1" fmla="*/ 1194436 w 2167281"/>
              <a:gd name="connsiteY1" fmla="*/ 3347 h 2165034"/>
              <a:gd name="connsiteX2" fmla="*/ 2167281 w 2167281"/>
              <a:gd name="connsiteY2" fmla="*/ 1081393 h 2165034"/>
              <a:gd name="connsiteX3" fmla="*/ 1083640 w 2167281"/>
              <a:gd name="connsiteY3" fmla="*/ 2165034 h 2165034"/>
              <a:gd name="connsiteX4" fmla="*/ 130789 w 2167281"/>
              <a:gd name="connsiteY4" fmla="*/ 1597920 h 2165034"/>
              <a:gd name="connsiteX5" fmla="*/ 129811 w 2167281"/>
              <a:gd name="connsiteY5" fmla="*/ 1595889 h 2165034"/>
              <a:gd name="connsiteX6" fmla="*/ 129812 w 2167281"/>
              <a:gd name="connsiteY6" fmla="*/ 1595888 h 2165034"/>
              <a:gd name="connsiteX7" fmla="*/ 85158 w 2167281"/>
              <a:gd name="connsiteY7" fmla="*/ 1503195 h 2165034"/>
              <a:gd name="connsiteX8" fmla="*/ 0 w 2167281"/>
              <a:gd name="connsiteY8" fmla="*/ 1081393 h 2165034"/>
              <a:gd name="connsiteX9" fmla="*/ 85158 w 2167281"/>
              <a:gd name="connsiteY9" fmla="*/ 659591 h 2165034"/>
              <a:gd name="connsiteX10" fmla="*/ 113517 w 2167281"/>
              <a:gd name="connsiteY10" fmla="*/ 600723 h 2165034"/>
              <a:gd name="connsiteX11" fmla="*/ 146919 w 2167281"/>
              <a:gd name="connsiteY11" fmla="*/ 602410 h 2165034"/>
              <a:gd name="connsiteX12" fmla="*/ 146919 w 2167281"/>
              <a:gd name="connsiteY12" fmla="*/ 602410 h 2165034"/>
              <a:gd name="connsiteX13" fmla="*/ 158030 w 2167281"/>
              <a:gd name="connsiteY13" fmla="*/ 602971 h 2165034"/>
              <a:gd name="connsiteX14" fmla="*/ 1110881 w 2167281"/>
              <a:gd name="connsiteY14" fmla="*/ 35857 h 216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67281" h="2165034">
                <a:moveTo>
                  <a:pt x="1128155" y="0"/>
                </a:moveTo>
                <a:lnTo>
                  <a:pt x="1194436" y="3347"/>
                </a:lnTo>
                <a:cubicBezTo>
                  <a:pt x="1740868" y="58840"/>
                  <a:pt x="2167281" y="520320"/>
                  <a:pt x="2167281" y="1081393"/>
                </a:cubicBezTo>
                <a:cubicBezTo>
                  <a:pt x="2167281" y="1679871"/>
                  <a:pt x="1682118" y="2165034"/>
                  <a:pt x="1083640" y="2165034"/>
                </a:cubicBezTo>
                <a:cubicBezTo>
                  <a:pt x="672187" y="2165034"/>
                  <a:pt x="314292" y="1935719"/>
                  <a:pt x="130789" y="1597920"/>
                </a:cubicBezTo>
                <a:lnTo>
                  <a:pt x="129811" y="1595889"/>
                </a:lnTo>
                <a:lnTo>
                  <a:pt x="129812" y="1595888"/>
                </a:lnTo>
                <a:lnTo>
                  <a:pt x="85158" y="1503195"/>
                </a:lnTo>
                <a:cubicBezTo>
                  <a:pt x="30323" y="1373550"/>
                  <a:pt x="0" y="1231013"/>
                  <a:pt x="0" y="1081393"/>
                </a:cubicBezTo>
                <a:cubicBezTo>
                  <a:pt x="0" y="931774"/>
                  <a:pt x="30323" y="789236"/>
                  <a:pt x="85158" y="659591"/>
                </a:cubicBezTo>
                <a:lnTo>
                  <a:pt x="113517" y="600723"/>
                </a:lnTo>
                <a:lnTo>
                  <a:pt x="146919" y="602410"/>
                </a:lnTo>
                <a:lnTo>
                  <a:pt x="146919" y="602410"/>
                </a:lnTo>
                <a:lnTo>
                  <a:pt x="158030" y="602971"/>
                </a:lnTo>
                <a:cubicBezTo>
                  <a:pt x="569484" y="602971"/>
                  <a:pt x="927378" y="373656"/>
                  <a:pt x="1110881" y="35857"/>
                </a:cubicBezTo>
                <a:close/>
              </a:path>
            </a:pathLst>
          </a:custGeom>
          <a:solidFill>
            <a:srgbClr val="F7D8A5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E786CD6-0D1A-4B92-B90F-4A2661468D10}"/>
              </a:ext>
            </a:extLst>
          </p:cNvPr>
          <p:cNvSpPr txBox="1"/>
          <p:nvPr/>
        </p:nvSpPr>
        <p:spPr>
          <a:xfrm>
            <a:off x="2681115" y="2185115"/>
            <a:ext cx="1190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E10DE3C-74DA-4FEC-B70E-ABC3AAC52322}"/>
              </a:ext>
            </a:extLst>
          </p:cNvPr>
          <p:cNvSpPr txBox="1"/>
          <p:nvPr/>
        </p:nvSpPr>
        <p:spPr>
          <a:xfrm>
            <a:off x="1681057" y="3937410"/>
            <a:ext cx="1190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6F2F823-B62B-4A37-8A9F-439C7B475434}"/>
              </a:ext>
            </a:extLst>
          </p:cNvPr>
          <p:cNvSpPr txBox="1"/>
          <p:nvPr/>
        </p:nvSpPr>
        <p:spPr>
          <a:xfrm>
            <a:off x="3648627" y="3937410"/>
            <a:ext cx="1190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solar-system_124615">
            <a:extLst>
              <a:ext uri="{FF2B5EF4-FFF2-40B4-BE49-F238E27FC236}">
                <a16:creationId xmlns:a16="http://schemas.microsoft.com/office/drawing/2014/main" id="{D75E7B6E-85F3-4B12-AE7D-0F613FE41A7B}"/>
              </a:ext>
            </a:extLst>
          </p:cNvPr>
          <p:cNvSpPr>
            <a:spLocks noChangeAspect="1"/>
          </p:cNvSpPr>
          <p:nvPr/>
        </p:nvSpPr>
        <p:spPr bwMode="auto">
          <a:xfrm>
            <a:off x="2712243" y="2773519"/>
            <a:ext cx="462306" cy="521842"/>
          </a:xfrm>
          <a:custGeom>
            <a:avLst/>
            <a:gdLst>
              <a:gd name="connsiteX0" fmla="*/ 211268 w 536440"/>
              <a:gd name="connsiteY0" fmla="*/ 520202 h 605522"/>
              <a:gd name="connsiteX1" fmla="*/ 191678 w 536440"/>
              <a:gd name="connsiteY1" fmla="*/ 539755 h 605522"/>
              <a:gd name="connsiteX2" fmla="*/ 211268 w 536440"/>
              <a:gd name="connsiteY2" fmla="*/ 559308 h 605522"/>
              <a:gd name="connsiteX3" fmla="*/ 230858 w 536440"/>
              <a:gd name="connsiteY3" fmla="*/ 539755 h 605522"/>
              <a:gd name="connsiteX4" fmla="*/ 211268 w 536440"/>
              <a:gd name="connsiteY4" fmla="*/ 520202 h 605522"/>
              <a:gd name="connsiteX5" fmla="*/ 211268 w 536440"/>
              <a:gd name="connsiteY5" fmla="*/ 502426 h 605522"/>
              <a:gd name="connsiteX6" fmla="*/ 248668 w 536440"/>
              <a:gd name="connsiteY6" fmla="*/ 539755 h 605522"/>
              <a:gd name="connsiteX7" fmla="*/ 211268 w 536440"/>
              <a:gd name="connsiteY7" fmla="*/ 577084 h 605522"/>
              <a:gd name="connsiteX8" fmla="*/ 173869 w 536440"/>
              <a:gd name="connsiteY8" fmla="*/ 539755 h 605522"/>
              <a:gd name="connsiteX9" fmla="*/ 211268 w 536440"/>
              <a:gd name="connsiteY9" fmla="*/ 502426 h 605522"/>
              <a:gd name="connsiteX10" fmla="*/ 347548 w 536440"/>
              <a:gd name="connsiteY10" fmla="*/ 464751 h 605522"/>
              <a:gd name="connsiteX11" fmla="*/ 354225 w 536440"/>
              <a:gd name="connsiteY11" fmla="*/ 475416 h 605522"/>
              <a:gd name="connsiteX12" fmla="*/ 319951 w 536440"/>
              <a:gd name="connsiteY12" fmla="*/ 567663 h 605522"/>
              <a:gd name="connsiteX13" fmla="*/ 268228 w 536440"/>
              <a:gd name="connsiteY13" fmla="*/ 605522 h 605522"/>
              <a:gd name="connsiteX14" fmla="*/ 238583 w 536440"/>
              <a:gd name="connsiteY14" fmla="*/ 594147 h 605522"/>
              <a:gd name="connsiteX15" fmla="*/ 237248 w 536440"/>
              <a:gd name="connsiteY15" fmla="*/ 581616 h 605522"/>
              <a:gd name="connsiteX16" fmla="*/ 249800 w 536440"/>
              <a:gd name="connsiteY16" fmla="*/ 580283 h 605522"/>
              <a:gd name="connsiteX17" fmla="*/ 268228 w 536440"/>
              <a:gd name="connsiteY17" fmla="*/ 587748 h 605522"/>
              <a:gd name="connsiteX18" fmla="*/ 336865 w 536440"/>
              <a:gd name="connsiteY18" fmla="*/ 471417 h 605522"/>
              <a:gd name="connsiteX19" fmla="*/ 347548 w 536440"/>
              <a:gd name="connsiteY19" fmla="*/ 464751 h 605522"/>
              <a:gd name="connsiteX20" fmla="*/ 184951 w 536440"/>
              <a:gd name="connsiteY20" fmla="*/ 373636 h 605522"/>
              <a:gd name="connsiteX21" fmla="*/ 192250 w 536440"/>
              <a:gd name="connsiteY21" fmla="*/ 434160 h 605522"/>
              <a:gd name="connsiteX22" fmla="*/ 248322 w 536440"/>
              <a:gd name="connsiteY22" fmla="*/ 410253 h 605522"/>
              <a:gd name="connsiteX23" fmla="*/ 216281 w 536440"/>
              <a:gd name="connsiteY23" fmla="*/ 392566 h 605522"/>
              <a:gd name="connsiteX24" fmla="*/ 184951 w 536440"/>
              <a:gd name="connsiteY24" fmla="*/ 373636 h 605522"/>
              <a:gd name="connsiteX25" fmla="*/ 102445 w 536440"/>
              <a:gd name="connsiteY25" fmla="*/ 314355 h 605522"/>
              <a:gd name="connsiteX26" fmla="*/ 21095 w 536440"/>
              <a:gd name="connsiteY26" fmla="*/ 445270 h 605522"/>
              <a:gd name="connsiteX27" fmla="*/ 119711 w 536440"/>
              <a:gd name="connsiteY27" fmla="*/ 456024 h 605522"/>
              <a:gd name="connsiteX28" fmla="*/ 175250 w 536440"/>
              <a:gd name="connsiteY28" fmla="*/ 440293 h 605522"/>
              <a:gd name="connsiteX29" fmla="*/ 166261 w 536440"/>
              <a:gd name="connsiteY29" fmla="*/ 361548 h 605522"/>
              <a:gd name="connsiteX30" fmla="*/ 102445 w 536440"/>
              <a:gd name="connsiteY30" fmla="*/ 314355 h 605522"/>
              <a:gd name="connsiteX31" fmla="*/ 268226 w 536440"/>
              <a:gd name="connsiteY31" fmla="*/ 284379 h 605522"/>
              <a:gd name="connsiteX32" fmla="*/ 286562 w 536440"/>
              <a:gd name="connsiteY32" fmla="*/ 302793 h 605522"/>
              <a:gd name="connsiteX33" fmla="*/ 277661 w 536440"/>
              <a:gd name="connsiteY33" fmla="*/ 311688 h 605522"/>
              <a:gd name="connsiteX34" fmla="*/ 268760 w 536440"/>
              <a:gd name="connsiteY34" fmla="*/ 302793 h 605522"/>
              <a:gd name="connsiteX35" fmla="*/ 268226 w 536440"/>
              <a:gd name="connsiteY35" fmla="*/ 302170 h 605522"/>
              <a:gd name="connsiteX36" fmla="*/ 259324 w 536440"/>
              <a:gd name="connsiteY36" fmla="*/ 293274 h 605522"/>
              <a:gd name="connsiteX37" fmla="*/ 268226 w 536440"/>
              <a:gd name="connsiteY37" fmla="*/ 284379 h 605522"/>
              <a:gd name="connsiteX38" fmla="*/ 268259 w 536440"/>
              <a:gd name="connsiteY38" fmla="*/ 264192 h 605522"/>
              <a:gd name="connsiteX39" fmla="*/ 229633 w 536440"/>
              <a:gd name="connsiteY39" fmla="*/ 302769 h 605522"/>
              <a:gd name="connsiteX40" fmla="*/ 268259 w 536440"/>
              <a:gd name="connsiteY40" fmla="*/ 341258 h 605522"/>
              <a:gd name="connsiteX41" fmla="*/ 306796 w 536440"/>
              <a:gd name="connsiteY41" fmla="*/ 302769 h 605522"/>
              <a:gd name="connsiteX42" fmla="*/ 268259 w 536440"/>
              <a:gd name="connsiteY42" fmla="*/ 264192 h 605522"/>
              <a:gd name="connsiteX43" fmla="*/ 268259 w 536440"/>
              <a:gd name="connsiteY43" fmla="*/ 246414 h 605522"/>
              <a:gd name="connsiteX44" fmla="*/ 324596 w 536440"/>
              <a:gd name="connsiteY44" fmla="*/ 302769 h 605522"/>
              <a:gd name="connsiteX45" fmla="*/ 268259 w 536440"/>
              <a:gd name="connsiteY45" fmla="*/ 359036 h 605522"/>
              <a:gd name="connsiteX46" fmla="*/ 211833 w 536440"/>
              <a:gd name="connsiteY46" fmla="*/ 302769 h 605522"/>
              <a:gd name="connsiteX47" fmla="*/ 268259 w 536440"/>
              <a:gd name="connsiteY47" fmla="*/ 246414 h 605522"/>
              <a:gd name="connsiteX48" fmla="*/ 40394 w 536440"/>
              <a:gd name="connsiteY48" fmla="*/ 216841 h 605522"/>
              <a:gd name="connsiteX49" fmla="*/ 20822 w 536440"/>
              <a:gd name="connsiteY49" fmla="*/ 236394 h 605522"/>
              <a:gd name="connsiteX50" fmla="*/ 40394 w 536440"/>
              <a:gd name="connsiteY50" fmla="*/ 255947 h 605522"/>
              <a:gd name="connsiteX51" fmla="*/ 59966 w 536440"/>
              <a:gd name="connsiteY51" fmla="*/ 236394 h 605522"/>
              <a:gd name="connsiteX52" fmla="*/ 40394 w 536440"/>
              <a:gd name="connsiteY52" fmla="*/ 216841 h 605522"/>
              <a:gd name="connsiteX53" fmla="*/ 40394 w 536440"/>
              <a:gd name="connsiteY53" fmla="*/ 199065 h 605522"/>
              <a:gd name="connsiteX54" fmla="*/ 77759 w 536440"/>
              <a:gd name="connsiteY54" fmla="*/ 236394 h 605522"/>
              <a:gd name="connsiteX55" fmla="*/ 40394 w 536440"/>
              <a:gd name="connsiteY55" fmla="*/ 273723 h 605522"/>
              <a:gd name="connsiteX56" fmla="*/ 3030 w 536440"/>
              <a:gd name="connsiteY56" fmla="*/ 236394 h 605522"/>
              <a:gd name="connsiteX57" fmla="*/ 40394 w 536440"/>
              <a:gd name="connsiteY57" fmla="*/ 199065 h 605522"/>
              <a:gd name="connsiteX58" fmla="*/ 344180 w 536440"/>
              <a:gd name="connsiteY58" fmla="*/ 171442 h 605522"/>
              <a:gd name="connsiteX59" fmla="*/ 288108 w 536440"/>
              <a:gd name="connsiteY59" fmla="*/ 195350 h 605522"/>
              <a:gd name="connsiteX60" fmla="*/ 320149 w 536440"/>
              <a:gd name="connsiteY60" fmla="*/ 212947 h 605522"/>
              <a:gd name="connsiteX61" fmla="*/ 351479 w 536440"/>
              <a:gd name="connsiteY61" fmla="*/ 231878 h 605522"/>
              <a:gd name="connsiteX62" fmla="*/ 344180 w 536440"/>
              <a:gd name="connsiteY62" fmla="*/ 171442 h 605522"/>
              <a:gd name="connsiteX63" fmla="*/ 429598 w 536440"/>
              <a:gd name="connsiteY63" fmla="*/ 122001 h 605522"/>
              <a:gd name="connsiteX64" fmla="*/ 410008 w 536440"/>
              <a:gd name="connsiteY64" fmla="*/ 141554 h 605522"/>
              <a:gd name="connsiteX65" fmla="*/ 429598 w 536440"/>
              <a:gd name="connsiteY65" fmla="*/ 161107 h 605522"/>
              <a:gd name="connsiteX66" fmla="*/ 449188 w 536440"/>
              <a:gd name="connsiteY66" fmla="*/ 141554 h 605522"/>
              <a:gd name="connsiteX67" fmla="*/ 429598 w 536440"/>
              <a:gd name="connsiteY67" fmla="*/ 122001 h 605522"/>
              <a:gd name="connsiteX68" fmla="*/ 429598 w 536440"/>
              <a:gd name="connsiteY68" fmla="*/ 104225 h 605522"/>
              <a:gd name="connsiteX69" fmla="*/ 466997 w 536440"/>
              <a:gd name="connsiteY69" fmla="*/ 141554 h 605522"/>
              <a:gd name="connsiteX70" fmla="*/ 429598 w 536440"/>
              <a:gd name="connsiteY70" fmla="*/ 178883 h 605522"/>
              <a:gd name="connsiteX71" fmla="*/ 392198 w 536440"/>
              <a:gd name="connsiteY71" fmla="*/ 141554 h 605522"/>
              <a:gd name="connsiteX72" fmla="*/ 429598 w 536440"/>
              <a:gd name="connsiteY72" fmla="*/ 104225 h 605522"/>
              <a:gd name="connsiteX73" fmla="*/ 268260 w 536440"/>
              <a:gd name="connsiteY73" fmla="*/ 0 h 605522"/>
              <a:gd name="connsiteX74" fmla="*/ 312228 w 536440"/>
              <a:gd name="connsiteY74" fmla="*/ 26574 h 605522"/>
              <a:gd name="connsiteX75" fmla="*/ 343824 w 536440"/>
              <a:gd name="connsiteY75" fmla="*/ 92254 h 605522"/>
              <a:gd name="connsiteX76" fmla="*/ 357976 w 536440"/>
              <a:gd name="connsiteY76" fmla="*/ 147623 h 605522"/>
              <a:gd name="connsiteX77" fmla="*/ 373374 w 536440"/>
              <a:gd name="connsiteY77" fmla="*/ 142557 h 605522"/>
              <a:gd name="connsiteX78" fmla="*/ 384499 w 536440"/>
              <a:gd name="connsiteY78" fmla="*/ 148423 h 605522"/>
              <a:gd name="connsiteX79" fmla="*/ 378625 w 536440"/>
              <a:gd name="connsiteY79" fmla="*/ 159622 h 605522"/>
              <a:gd name="connsiteX80" fmla="*/ 361180 w 536440"/>
              <a:gd name="connsiteY80" fmla="*/ 165310 h 605522"/>
              <a:gd name="connsiteX81" fmla="*/ 370169 w 536440"/>
              <a:gd name="connsiteY81" fmla="*/ 243965 h 605522"/>
              <a:gd name="connsiteX82" fmla="*/ 433985 w 536440"/>
              <a:gd name="connsiteY82" fmla="*/ 291159 h 605522"/>
              <a:gd name="connsiteX83" fmla="*/ 515424 w 536440"/>
              <a:gd name="connsiteY83" fmla="*/ 160244 h 605522"/>
              <a:gd name="connsiteX84" fmla="*/ 485252 w 536440"/>
              <a:gd name="connsiteY84" fmla="*/ 144513 h 605522"/>
              <a:gd name="connsiteX85" fmla="*/ 477775 w 536440"/>
              <a:gd name="connsiteY85" fmla="*/ 134381 h 605522"/>
              <a:gd name="connsiteX86" fmla="*/ 487922 w 536440"/>
              <a:gd name="connsiteY86" fmla="*/ 126915 h 605522"/>
              <a:gd name="connsiteX87" fmla="*/ 530822 w 536440"/>
              <a:gd name="connsiteY87" fmla="*/ 151356 h 605522"/>
              <a:gd name="connsiteX88" fmla="*/ 508571 w 536440"/>
              <a:gd name="connsiteY88" fmla="*/ 238633 h 605522"/>
              <a:gd name="connsiteX89" fmla="*/ 447692 w 536440"/>
              <a:gd name="connsiteY89" fmla="*/ 302801 h 605522"/>
              <a:gd name="connsiteX90" fmla="*/ 488634 w 536440"/>
              <a:gd name="connsiteY90" fmla="*/ 342618 h 605522"/>
              <a:gd name="connsiteX91" fmla="*/ 529754 w 536440"/>
              <a:gd name="connsiteY91" fmla="*/ 402787 h 605522"/>
              <a:gd name="connsiteX92" fmla="*/ 530822 w 536440"/>
              <a:gd name="connsiteY92" fmla="*/ 454157 h 605522"/>
              <a:gd name="connsiteX93" fmla="*/ 485697 w 536440"/>
              <a:gd name="connsiteY93" fmla="*/ 478954 h 605522"/>
              <a:gd name="connsiteX94" fmla="*/ 467718 w 536440"/>
              <a:gd name="connsiteY94" fmla="*/ 480020 h 605522"/>
              <a:gd name="connsiteX95" fmla="*/ 412980 w 536440"/>
              <a:gd name="connsiteY95" fmla="*/ 473444 h 605522"/>
              <a:gd name="connsiteX96" fmla="*/ 268260 w 536440"/>
              <a:gd name="connsiteY96" fmla="*/ 420385 h 605522"/>
              <a:gd name="connsiteX97" fmla="*/ 195454 w 536440"/>
              <a:gd name="connsiteY97" fmla="*/ 451936 h 605522"/>
              <a:gd name="connsiteX98" fmla="*/ 201862 w 536440"/>
              <a:gd name="connsiteY98" fmla="*/ 480731 h 605522"/>
              <a:gd name="connsiteX99" fmla="*/ 195365 w 536440"/>
              <a:gd name="connsiteY99" fmla="*/ 491485 h 605522"/>
              <a:gd name="connsiteX100" fmla="*/ 193229 w 536440"/>
              <a:gd name="connsiteY100" fmla="*/ 491841 h 605522"/>
              <a:gd name="connsiteX101" fmla="*/ 184595 w 536440"/>
              <a:gd name="connsiteY101" fmla="*/ 485086 h 605522"/>
              <a:gd name="connsiteX102" fmla="*/ 178543 w 536440"/>
              <a:gd name="connsiteY102" fmla="*/ 457979 h 605522"/>
              <a:gd name="connsiteX103" fmla="*/ 123450 w 536440"/>
              <a:gd name="connsiteY103" fmla="*/ 473444 h 605522"/>
              <a:gd name="connsiteX104" fmla="*/ 68712 w 536440"/>
              <a:gd name="connsiteY104" fmla="*/ 480020 h 605522"/>
              <a:gd name="connsiteX105" fmla="*/ 50733 w 536440"/>
              <a:gd name="connsiteY105" fmla="*/ 478954 h 605522"/>
              <a:gd name="connsiteX106" fmla="*/ 5608 w 536440"/>
              <a:gd name="connsiteY106" fmla="*/ 454157 h 605522"/>
              <a:gd name="connsiteX107" fmla="*/ 27859 w 536440"/>
              <a:gd name="connsiteY107" fmla="*/ 366881 h 605522"/>
              <a:gd name="connsiteX108" fmla="*/ 88738 w 536440"/>
              <a:gd name="connsiteY108" fmla="*/ 302712 h 605522"/>
              <a:gd name="connsiteX109" fmla="*/ 72183 w 536440"/>
              <a:gd name="connsiteY109" fmla="*/ 287692 h 605522"/>
              <a:gd name="connsiteX110" fmla="*/ 71916 w 536440"/>
              <a:gd name="connsiteY110" fmla="*/ 275161 h 605522"/>
              <a:gd name="connsiteX111" fmla="*/ 84466 w 536440"/>
              <a:gd name="connsiteY111" fmla="*/ 274805 h 605522"/>
              <a:gd name="connsiteX112" fmla="*/ 102534 w 536440"/>
              <a:gd name="connsiteY112" fmla="*/ 291070 h 605522"/>
              <a:gd name="connsiteX113" fmla="*/ 139559 w 536440"/>
              <a:gd name="connsiteY113" fmla="*/ 262540 h 605522"/>
              <a:gd name="connsiteX114" fmla="*/ 152020 w 536440"/>
              <a:gd name="connsiteY114" fmla="*/ 264496 h 605522"/>
              <a:gd name="connsiteX115" fmla="*/ 150062 w 536440"/>
              <a:gd name="connsiteY115" fmla="*/ 276938 h 605522"/>
              <a:gd name="connsiteX116" fmla="*/ 116329 w 536440"/>
              <a:gd name="connsiteY116" fmla="*/ 302712 h 605522"/>
              <a:gd name="connsiteX117" fmla="*/ 165104 w 536440"/>
              <a:gd name="connsiteY117" fmla="*/ 339329 h 605522"/>
              <a:gd name="connsiteX118" fmla="*/ 164392 w 536440"/>
              <a:gd name="connsiteY118" fmla="*/ 302801 h 605522"/>
              <a:gd name="connsiteX119" fmla="*/ 171868 w 536440"/>
              <a:gd name="connsiteY119" fmla="*/ 187795 h 605522"/>
              <a:gd name="connsiteX120" fmla="*/ 181836 w 536440"/>
              <a:gd name="connsiteY120" fmla="*/ 180241 h 605522"/>
              <a:gd name="connsiteX121" fmla="*/ 189491 w 536440"/>
              <a:gd name="connsiteY121" fmla="*/ 190195 h 605522"/>
              <a:gd name="connsiteX122" fmla="*/ 182192 w 536440"/>
              <a:gd name="connsiteY122" fmla="*/ 302801 h 605522"/>
              <a:gd name="connsiteX123" fmla="*/ 183527 w 536440"/>
              <a:gd name="connsiteY123" fmla="*/ 351594 h 605522"/>
              <a:gd name="connsiteX124" fmla="*/ 225181 w 536440"/>
              <a:gd name="connsiteY124" fmla="*/ 377191 h 605522"/>
              <a:gd name="connsiteX125" fmla="*/ 268260 w 536440"/>
              <a:gd name="connsiteY125" fmla="*/ 400476 h 605522"/>
              <a:gd name="connsiteX126" fmla="*/ 311249 w 536440"/>
              <a:gd name="connsiteY126" fmla="*/ 377191 h 605522"/>
              <a:gd name="connsiteX127" fmla="*/ 321840 w 536440"/>
              <a:gd name="connsiteY127" fmla="*/ 370969 h 605522"/>
              <a:gd name="connsiteX128" fmla="*/ 334034 w 536440"/>
              <a:gd name="connsiteY128" fmla="*/ 374080 h 605522"/>
              <a:gd name="connsiteX129" fmla="*/ 330919 w 536440"/>
              <a:gd name="connsiteY129" fmla="*/ 386256 h 605522"/>
              <a:gd name="connsiteX130" fmla="*/ 320149 w 536440"/>
              <a:gd name="connsiteY130" fmla="*/ 392566 h 605522"/>
              <a:gd name="connsiteX131" fmla="*/ 288108 w 536440"/>
              <a:gd name="connsiteY131" fmla="*/ 410253 h 605522"/>
              <a:gd name="connsiteX132" fmla="*/ 416718 w 536440"/>
              <a:gd name="connsiteY132" fmla="*/ 456024 h 605522"/>
              <a:gd name="connsiteX133" fmla="*/ 515424 w 536440"/>
              <a:gd name="connsiteY133" fmla="*/ 445270 h 605522"/>
              <a:gd name="connsiteX134" fmla="*/ 475372 w 536440"/>
              <a:gd name="connsiteY134" fmla="*/ 354616 h 605522"/>
              <a:gd name="connsiteX135" fmla="*/ 433985 w 536440"/>
              <a:gd name="connsiteY135" fmla="*/ 314444 h 605522"/>
              <a:gd name="connsiteX136" fmla="*/ 396871 w 536440"/>
              <a:gd name="connsiteY136" fmla="*/ 343062 h 605522"/>
              <a:gd name="connsiteX137" fmla="*/ 391619 w 536440"/>
              <a:gd name="connsiteY137" fmla="*/ 344751 h 605522"/>
              <a:gd name="connsiteX138" fmla="*/ 384410 w 536440"/>
              <a:gd name="connsiteY138" fmla="*/ 341018 h 605522"/>
              <a:gd name="connsiteX139" fmla="*/ 386457 w 536440"/>
              <a:gd name="connsiteY139" fmla="*/ 328664 h 605522"/>
              <a:gd name="connsiteX140" fmla="*/ 420101 w 536440"/>
              <a:gd name="connsiteY140" fmla="*/ 302801 h 605522"/>
              <a:gd name="connsiteX141" fmla="*/ 371326 w 536440"/>
              <a:gd name="connsiteY141" fmla="*/ 266273 h 605522"/>
              <a:gd name="connsiteX142" fmla="*/ 372038 w 536440"/>
              <a:gd name="connsiteY142" fmla="*/ 302801 h 605522"/>
              <a:gd name="connsiteX143" fmla="*/ 364562 w 536440"/>
              <a:gd name="connsiteY143" fmla="*/ 417718 h 605522"/>
              <a:gd name="connsiteX144" fmla="*/ 355840 w 536440"/>
              <a:gd name="connsiteY144" fmla="*/ 425450 h 605522"/>
              <a:gd name="connsiteX145" fmla="*/ 354594 w 536440"/>
              <a:gd name="connsiteY145" fmla="*/ 425362 h 605522"/>
              <a:gd name="connsiteX146" fmla="*/ 346939 w 536440"/>
              <a:gd name="connsiteY146" fmla="*/ 415319 h 605522"/>
              <a:gd name="connsiteX147" fmla="*/ 354238 w 536440"/>
              <a:gd name="connsiteY147" fmla="*/ 302801 h 605522"/>
              <a:gd name="connsiteX148" fmla="*/ 352903 w 536440"/>
              <a:gd name="connsiteY148" fmla="*/ 253919 h 605522"/>
              <a:gd name="connsiteX149" fmla="*/ 311249 w 536440"/>
              <a:gd name="connsiteY149" fmla="*/ 228412 h 605522"/>
              <a:gd name="connsiteX150" fmla="*/ 268260 w 536440"/>
              <a:gd name="connsiteY150" fmla="*/ 205126 h 605522"/>
              <a:gd name="connsiteX151" fmla="*/ 225181 w 536440"/>
              <a:gd name="connsiteY151" fmla="*/ 228412 h 605522"/>
              <a:gd name="connsiteX152" fmla="*/ 206401 w 536440"/>
              <a:gd name="connsiteY152" fmla="*/ 239521 h 605522"/>
              <a:gd name="connsiteX153" fmla="*/ 201773 w 536440"/>
              <a:gd name="connsiteY153" fmla="*/ 240855 h 605522"/>
              <a:gd name="connsiteX154" fmla="*/ 194119 w 536440"/>
              <a:gd name="connsiteY154" fmla="*/ 236589 h 605522"/>
              <a:gd name="connsiteX155" fmla="*/ 197145 w 536440"/>
              <a:gd name="connsiteY155" fmla="*/ 224324 h 605522"/>
              <a:gd name="connsiteX156" fmla="*/ 216281 w 536440"/>
              <a:gd name="connsiteY156" fmla="*/ 212947 h 605522"/>
              <a:gd name="connsiteX157" fmla="*/ 248322 w 536440"/>
              <a:gd name="connsiteY157" fmla="*/ 195350 h 605522"/>
              <a:gd name="connsiteX158" fmla="*/ 119711 w 536440"/>
              <a:gd name="connsiteY158" fmla="*/ 149490 h 605522"/>
              <a:gd name="connsiteX159" fmla="*/ 21095 w 536440"/>
              <a:gd name="connsiteY159" fmla="*/ 160244 h 605522"/>
              <a:gd name="connsiteX160" fmla="*/ 19849 w 536440"/>
              <a:gd name="connsiteY160" fmla="*/ 186640 h 605522"/>
              <a:gd name="connsiteX161" fmla="*/ 13708 w 536440"/>
              <a:gd name="connsiteY161" fmla="*/ 197572 h 605522"/>
              <a:gd name="connsiteX162" fmla="*/ 2671 w 536440"/>
              <a:gd name="connsiteY162" fmla="*/ 191439 h 605522"/>
              <a:gd name="connsiteX163" fmla="*/ 5608 w 536440"/>
              <a:gd name="connsiteY163" fmla="*/ 151356 h 605522"/>
              <a:gd name="connsiteX164" fmla="*/ 50733 w 536440"/>
              <a:gd name="connsiteY164" fmla="*/ 126649 h 605522"/>
              <a:gd name="connsiteX165" fmla="*/ 123450 w 536440"/>
              <a:gd name="connsiteY165" fmla="*/ 132159 h 605522"/>
              <a:gd name="connsiteX166" fmla="*/ 268260 w 536440"/>
              <a:gd name="connsiteY166" fmla="*/ 185218 h 605522"/>
              <a:gd name="connsiteX167" fmla="*/ 340976 w 536440"/>
              <a:gd name="connsiteY167" fmla="*/ 153667 h 605522"/>
              <a:gd name="connsiteX168" fmla="*/ 326913 w 536440"/>
              <a:gd name="connsiteY168" fmla="*/ 97675 h 605522"/>
              <a:gd name="connsiteX169" fmla="*/ 268260 w 536440"/>
              <a:gd name="connsiteY169" fmla="*/ 17775 h 605522"/>
              <a:gd name="connsiteX170" fmla="*/ 200883 w 536440"/>
              <a:gd name="connsiteY170" fmla="*/ 128515 h 605522"/>
              <a:gd name="connsiteX171" fmla="*/ 190203 w 536440"/>
              <a:gd name="connsiteY171" fmla="*/ 135092 h 605522"/>
              <a:gd name="connsiteX172" fmla="*/ 183616 w 536440"/>
              <a:gd name="connsiteY172" fmla="*/ 124338 h 605522"/>
              <a:gd name="connsiteX173" fmla="*/ 217527 w 536440"/>
              <a:gd name="connsiteY173" fmla="*/ 36173 h 605522"/>
              <a:gd name="connsiteX174" fmla="*/ 268260 w 536440"/>
              <a:gd name="connsiteY174" fmla="*/ 0 h 60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536440" h="605522">
                <a:moveTo>
                  <a:pt x="211268" y="520202"/>
                </a:moveTo>
                <a:cubicBezTo>
                  <a:pt x="200405" y="520202"/>
                  <a:pt x="191678" y="529001"/>
                  <a:pt x="191678" y="539755"/>
                </a:cubicBezTo>
                <a:cubicBezTo>
                  <a:pt x="191678" y="550598"/>
                  <a:pt x="200405" y="559308"/>
                  <a:pt x="211268" y="559308"/>
                </a:cubicBezTo>
                <a:cubicBezTo>
                  <a:pt x="222043" y="559308"/>
                  <a:pt x="230858" y="550598"/>
                  <a:pt x="230858" y="539755"/>
                </a:cubicBezTo>
                <a:cubicBezTo>
                  <a:pt x="230858" y="529001"/>
                  <a:pt x="222043" y="520202"/>
                  <a:pt x="211268" y="520202"/>
                </a:cubicBezTo>
                <a:close/>
                <a:moveTo>
                  <a:pt x="211268" y="502426"/>
                </a:moveTo>
                <a:cubicBezTo>
                  <a:pt x="231838" y="502426"/>
                  <a:pt x="248668" y="519224"/>
                  <a:pt x="248668" y="539755"/>
                </a:cubicBezTo>
                <a:cubicBezTo>
                  <a:pt x="248668" y="560375"/>
                  <a:pt x="231838" y="577084"/>
                  <a:pt x="211268" y="577084"/>
                </a:cubicBezTo>
                <a:cubicBezTo>
                  <a:pt x="190609" y="577084"/>
                  <a:pt x="173869" y="560375"/>
                  <a:pt x="173869" y="539755"/>
                </a:cubicBezTo>
                <a:cubicBezTo>
                  <a:pt x="173869" y="519224"/>
                  <a:pt x="190609" y="502426"/>
                  <a:pt x="211268" y="502426"/>
                </a:cubicBezTo>
                <a:close/>
                <a:moveTo>
                  <a:pt x="347548" y="464751"/>
                </a:moveTo>
                <a:cubicBezTo>
                  <a:pt x="352266" y="465907"/>
                  <a:pt x="355293" y="470617"/>
                  <a:pt x="354225" y="475416"/>
                </a:cubicBezTo>
                <a:cubicBezTo>
                  <a:pt x="345323" y="513630"/>
                  <a:pt x="333482" y="545535"/>
                  <a:pt x="319951" y="567663"/>
                </a:cubicBezTo>
                <a:cubicBezTo>
                  <a:pt x="304461" y="592814"/>
                  <a:pt x="287101" y="605522"/>
                  <a:pt x="268228" y="605522"/>
                </a:cubicBezTo>
                <a:cubicBezTo>
                  <a:pt x="257990" y="605522"/>
                  <a:pt x="248019" y="601701"/>
                  <a:pt x="238583" y="594147"/>
                </a:cubicBezTo>
                <a:cubicBezTo>
                  <a:pt x="234755" y="591036"/>
                  <a:pt x="234132" y="585437"/>
                  <a:pt x="237248" y="581616"/>
                </a:cubicBezTo>
                <a:cubicBezTo>
                  <a:pt x="240363" y="577794"/>
                  <a:pt x="245972" y="577172"/>
                  <a:pt x="249800" y="580283"/>
                </a:cubicBezTo>
                <a:cubicBezTo>
                  <a:pt x="255943" y="585260"/>
                  <a:pt x="262175" y="587748"/>
                  <a:pt x="268228" y="587748"/>
                </a:cubicBezTo>
                <a:cubicBezTo>
                  <a:pt x="293956" y="587748"/>
                  <a:pt x="320307" y="543224"/>
                  <a:pt x="336865" y="471417"/>
                </a:cubicBezTo>
                <a:cubicBezTo>
                  <a:pt x="337934" y="466618"/>
                  <a:pt x="342741" y="463685"/>
                  <a:pt x="347548" y="464751"/>
                </a:cubicBezTo>
                <a:close/>
                <a:moveTo>
                  <a:pt x="184951" y="373636"/>
                </a:moveTo>
                <a:cubicBezTo>
                  <a:pt x="186643" y="394610"/>
                  <a:pt x="189135" y="414874"/>
                  <a:pt x="192250" y="434160"/>
                </a:cubicBezTo>
                <a:cubicBezTo>
                  <a:pt x="210496" y="427228"/>
                  <a:pt x="229275" y="419229"/>
                  <a:pt x="248322" y="410253"/>
                </a:cubicBezTo>
                <a:cubicBezTo>
                  <a:pt x="237642" y="404653"/>
                  <a:pt x="226961" y="398699"/>
                  <a:pt x="216281" y="392566"/>
                </a:cubicBezTo>
                <a:cubicBezTo>
                  <a:pt x="205600" y="386434"/>
                  <a:pt x="195187" y="380124"/>
                  <a:pt x="184951" y="373636"/>
                </a:cubicBezTo>
                <a:close/>
                <a:moveTo>
                  <a:pt x="102445" y="314355"/>
                </a:moveTo>
                <a:cubicBezTo>
                  <a:pt x="33556" y="373991"/>
                  <a:pt x="8456" y="423406"/>
                  <a:pt x="21095" y="445270"/>
                </a:cubicBezTo>
                <a:cubicBezTo>
                  <a:pt x="31330" y="463045"/>
                  <a:pt x="68178" y="467045"/>
                  <a:pt x="119711" y="456024"/>
                </a:cubicBezTo>
                <a:cubicBezTo>
                  <a:pt x="137156" y="452291"/>
                  <a:pt x="155847" y="446959"/>
                  <a:pt x="175250" y="440293"/>
                </a:cubicBezTo>
                <a:cubicBezTo>
                  <a:pt x="171067" y="415407"/>
                  <a:pt x="168041" y="389011"/>
                  <a:pt x="166261" y="361548"/>
                </a:cubicBezTo>
                <a:cubicBezTo>
                  <a:pt x="143298" y="346262"/>
                  <a:pt x="121937" y="330442"/>
                  <a:pt x="102445" y="314355"/>
                </a:cubicBezTo>
                <a:close/>
                <a:moveTo>
                  <a:pt x="268226" y="284379"/>
                </a:moveTo>
                <a:cubicBezTo>
                  <a:pt x="278373" y="284379"/>
                  <a:pt x="286562" y="292652"/>
                  <a:pt x="286562" y="302793"/>
                </a:cubicBezTo>
                <a:cubicBezTo>
                  <a:pt x="286562" y="307685"/>
                  <a:pt x="282557" y="311688"/>
                  <a:pt x="277661" y="311688"/>
                </a:cubicBezTo>
                <a:cubicBezTo>
                  <a:pt x="272765" y="311688"/>
                  <a:pt x="268760" y="307685"/>
                  <a:pt x="268760" y="302793"/>
                </a:cubicBezTo>
                <a:cubicBezTo>
                  <a:pt x="268760" y="302437"/>
                  <a:pt x="268493" y="302170"/>
                  <a:pt x="268226" y="302170"/>
                </a:cubicBezTo>
                <a:cubicBezTo>
                  <a:pt x="263241" y="302170"/>
                  <a:pt x="259324" y="298167"/>
                  <a:pt x="259324" y="293274"/>
                </a:cubicBezTo>
                <a:cubicBezTo>
                  <a:pt x="259324" y="288382"/>
                  <a:pt x="263241" y="284379"/>
                  <a:pt x="268226" y="284379"/>
                </a:cubicBezTo>
                <a:close/>
                <a:moveTo>
                  <a:pt x="268259" y="264192"/>
                </a:moveTo>
                <a:cubicBezTo>
                  <a:pt x="246988" y="264192"/>
                  <a:pt x="229633" y="281525"/>
                  <a:pt x="229633" y="302769"/>
                </a:cubicBezTo>
                <a:cubicBezTo>
                  <a:pt x="229633" y="324014"/>
                  <a:pt x="246988" y="341258"/>
                  <a:pt x="268259" y="341258"/>
                </a:cubicBezTo>
                <a:cubicBezTo>
                  <a:pt x="289441" y="341258"/>
                  <a:pt x="306796" y="324014"/>
                  <a:pt x="306796" y="302769"/>
                </a:cubicBezTo>
                <a:cubicBezTo>
                  <a:pt x="306796" y="281525"/>
                  <a:pt x="289441" y="264192"/>
                  <a:pt x="268259" y="264192"/>
                </a:cubicBezTo>
                <a:close/>
                <a:moveTo>
                  <a:pt x="268259" y="246414"/>
                </a:moveTo>
                <a:cubicBezTo>
                  <a:pt x="299320" y="246414"/>
                  <a:pt x="324596" y="271658"/>
                  <a:pt x="324596" y="302769"/>
                </a:cubicBezTo>
                <a:cubicBezTo>
                  <a:pt x="324596" y="333792"/>
                  <a:pt x="299320" y="359036"/>
                  <a:pt x="268259" y="359036"/>
                </a:cubicBezTo>
                <a:cubicBezTo>
                  <a:pt x="237109" y="359036"/>
                  <a:pt x="211833" y="333792"/>
                  <a:pt x="211833" y="302769"/>
                </a:cubicBezTo>
                <a:cubicBezTo>
                  <a:pt x="211833" y="271658"/>
                  <a:pt x="237109" y="246414"/>
                  <a:pt x="268259" y="246414"/>
                </a:cubicBezTo>
                <a:close/>
                <a:moveTo>
                  <a:pt x="40394" y="216841"/>
                </a:moveTo>
                <a:cubicBezTo>
                  <a:pt x="29541" y="216841"/>
                  <a:pt x="20822" y="225640"/>
                  <a:pt x="20822" y="236394"/>
                </a:cubicBezTo>
                <a:cubicBezTo>
                  <a:pt x="20822" y="247148"/>
                  <a:pt x="29541" y="255947"/>
                  <a:pt x="40394" y="255947"/>
                </a:cubicBezTo>
                <a:cubicBezTo>
                  <a:pt x="51159" y="255947"/>
                  <a:pt x="59966" y="247148"/>
                  <a:pt x="59966" y="236394"/>
                </a:cubicBezTo>
                <a:cubicBezTo>
                  <a:pt x="59966" y="225640"/>
                  <a:pt x="51159" y="216841"/>
                  <a:pt x="40394" y="216841"/>
                </a:cubicBezTo>
                <a:close/>
                <a:moveTo>
                  <a:pt x="40394" y="199065"/>
                </a:moveTo>
                <a:cubicBezTo>
                  <a:pt x="60945" y="199065"/>
                  <a:pt x="77759" y="215774"/>
                  <a:pt x="77759" y="236394"/>
                </a:cubicBezTo>
                <a:cubicBezTo>
                  <a:pt x="77759" y="257014"/>
                  <a:pt x="60945" y="273723"/>
                  <a:pt x="40394" y="273723"/>
                </a:cubicBezTo>
                <a:cubicBezTo>
                  <a:pt x="19755" y="273723"/>
                  <a:pt x="3030" y="257014"/>
                  <a:pt x="3030" y="236394"/>
                </a:cubicBezTo>
                <a:cubicBezTo>
                  <a:pt x="3030" y="215774"/>
                  <a:pt x="19755" y="199065"/>
                  <a:pt x="40394" y="199065"/>
                </a:cubicBezTo>
                <a:close/>
                <a:moveTo>
                  <a:pt x="344180" y="171442"/>
                </a:moveTo>
                <a:cubicBezTo>
                  <a:pt x="325934" y="178375"/>
                  <a:pt x="307155" y="186373"/>
                  <a:pt x="288108" y="195350"/>
                </a:cubicBezTo>
                <a:cubicBezTo>
                  <a:pt x="298788" y="200949"/>
                  <a:pt x="309469" y="206815"/>
                  <a:pt x="320149" y="212947"/>
                </a:cubicBezTo>
                <a:cubicBezTo>
                  <a:pt x="330830" y="219169"/>
                  <a:pt x="341243" y="225390"/>
                  <a:pt x="351479" y="231878"/>
                </a:cubicBezTo>
                <a:cubicBezTo>
                  <a:pt x="349787" y="210903"/>
                  <a:pt x="347295" y="190639"/>
                  <a:pt x="344180" y="171442"/>
                </a:cubicBezTo>
                <a:close/>
                <a:moveTo>
                  <a:pt x="429598" y="122001"/>
                </a:moveTo>
                <a:cubicBezTo>
                  <a:pt x="418823" y="122001"/>
                  <a:pt x="410008" y="130800"/>
                  <a:pt x="410008" y="141554"/>
                </a:cubicBezTo>
                <a:cubicBezTo>
                  <a:pt x="410008" y="152397"/>
                  <a:pt x="418823" y="161107"/>
                  <a:pt x="429598" y="161107"/>
                </a:cubicBezTo>
                <a:cubicBezTo>
                  <a:pt x="440372" y="161107"/>
                  <a:pt x="449188" y="152397"/>
                  <a:pt x="449188" y="141554"/>
                </a:cubicBezTo>
                <a:cubicBezTo>
                  <a:pt x="449188" y="130800"/>
                  <a:pt x="440372" y="122001"/>
                  <a:pt x="429598" y="122001"/>
                </a:cubicBezTo>
                <a:close/>
                <a:moveTo>
                  <a:pt x="429598" y="104225"/>
                </a:moveTo>
                <a:cubicBezTo>
                  <a:pt x="450167" y="104225"/>
                  <a:pt x="466997" y="121023"/>
                  <a:pt x="466997" y="141554"/>
                </a:cubicBezTo>
                <a:cubicBezTo>
                  <a:pt x="466997" y="162174"/>
                  <a:pt x="450167" y="178883"/>
                  <a:pt x="429598" y="178883"/>
                </a:cubicBezTo>
                <a:cubicBezTo>
                  <a:pt x="408939" y="178883"/>
                  <a:pt x="392198" y="162174"/>
                  <a:pt x="392198" y="141554"/>
                </a:cubicBezTo>
                <a:cubicBezTo>
                  <a:pt x="392198" y="121023"/>
                  <a:pt x="408939" y="104225"/>
                  <a:pt x="429598" y="104225"/>
                </a:cubicBezTo>
                <a:close/>
                <a:moveTo>
                  <a:pt x="268260" y="0"/>
                </a:moveTo>
                <a:cubicBezTo>
                  <a:pt x="283924" y="0"/>
                  <a:pt x="298788" y="8976"/>
                  <a:pt x="312228" y="26574"/>
                </a:cubicBezTo>
                <a:cubicBezTo>
                  <a:pt x="324154" y="42216"/>
                  <a:pt x="334835" y="64258"/>
                  <a:pt x="343824" y="92254"/>
                </a:cubicBezTo>
                <a:cubicBezTo>
                  <a:pt x="349253" y="109140"/>
                  <a:pt x="353971" y="127715"/>
                  <a:pt x="357976" y="147623"/>
                </a:cubicBezTo>
                <a:cubicBezTo>
                  <a:pt x="363138" y="145846"/>
                  <a:pt x="368300" y="144157"/>
                  <a:pt x="373374" y="142557"/>
                </a:cubicBezTo>
                <a:cubicBezTo>
                  <a:pt x="378002" y="141135"/>
                  <a:pt x="382986" y="143802"/>
                  <a:pt x="384499" y="148423"/>
                </a:cubicBezTo>
                <a:cubicBezTo>
                  <a:pt x="385923" y="153134"/>
                  <a:pt x="383342" y="158111"/>
                  <a:pt x="378625" y="159622"/>
                </a:cubicBezTo>
                <a:cubicBezTo>
                  <a:pt x="372839" y="161310"/>
                  <a:pt x="367054" y="163266"/>
                  <a:pt x="361180" y="165310"/>
                </a:cubicBezTo>
                <a:cubicBezTo>
                  <a:pt x="365363" y="190017"/>
                  <a:pt x="368389" y="216502"/>
                  <a:pt x="370169" y="243965"/>
                </a:cubicBezTo>
                <a:cubicBezTo>
                  <a:pt x="393132" y="259252"/>
                  <a:pt x="414582" y="275161"/>
                  <a:pt x="433985" y="291159"/>
                </a:cubicBezTo>
                <a:cubicBezTo>
                  <a:pt x="502963" y="231523"/>
                  <a:pt x="528063" y="182107"/>
                  <a:pt x="515424" y="160244"/>
                </a:cubicBezTo>
                <a:cubicBezTo>
                  <a:pt x="510618" y="152067"/>
                  <a:pt x="500471" y="146735"/>
                  <a:pt x="485252" y="144513"/>
                </a:cubicBezTo>
                <a:cubicBezTo>
                  <a:pt x="480445" y="143802"/>
                  <a:pt x="477063" y="139269"/>
                  <a:pt x="477775" y="134381"/>
                </a:cubicBezTo>
                <a:cubicBezTo>
                  <a:pt x="478487" y="129493"/>
                  <a:pt x="483027" y="126204"/>
                  <a:pt x="487922" y="126915"/>
                </a:cubicBezTo>
                <a:cubicBezTo>
                  <a:pt x="508749" y="130026"/>
                  <a:pt x="523167" y="138203"/>
                  <a:pt x="530822" y="151356"/>
                </a:cubicBezTo>
                <a:cubicBezTo>
                  <a:pt x="542926" y="172420"/>
                  <a:pt x="535272" y="202549"/>
                  <a:pt x="508571" y="238633"/>
                </a:cubicBezTo>
                <a:cubicBezTo>
                  <a:pt x="493440" y="259163"/>
                  <a:pt x="472791" y="280849"/>
                  <a:pt x="447692" y="302801"/>
                </a:cubicBezTo>
                <a:cubicBezTo>
                  <a:pt x="462912" y="316133"/>
                  <a:pt x="476707" y="329464"/>
                  <a:pt x="488634" y="342618"/>
                </a:cubicBezTo>
                <a:cubicBezTo>
                  <a:pt x="508304" y="364481"/>
                  <a:pt x="522188" y="384656"/>
                  <a:pt x="529754" y="402787"/>
                </a:cubicBezTo>
                <a:cubicBezTo>
                  <a:pt x="538298" y="423229"/>
                  <a:pt x="538654" y="440559"/>
                  <a:pt x="530822" y="454157"/>
                </a:cubicBezTo>
                <a:cubicBezTo>
                  <a:pt x="522900" y="467756"/>
                  <a:pt x="507770" y="476110"/>
                  <a:pt x="485697" y="478954"/>
                </a:cubicBezTo>
                <a:cubicBezTo>
                  <a:pt x="480089" y="479665"/>
                  <a:pt x="474126" y="480020"/>
                  <a:pt x="467718" y="480020"/>
                </a:cubicBezTo>
                <a:cubicBezTo>
                  <a:pt x="451786" y="480020"/>
                  <a:pt x="433540" y="477799"/>
                  <a:pt x="412980" y="473444"/>
                </a:cubicBezTo>
                <a:cubicBezTo>
                  <a:pt x="369635" y="464112"/>
                  <a:pt x="319526" y="445714"/>
                  <a:pt x="268260" y="420385"/>
                </a:cubicBezTo>
                <a:cubicBezTo>
                  <a:pt x="243427" y="432561"/>
                  <a:pt x="219040" y="443137"/>
                  <a:pt x="195454" y="451936"/>
                </a:cubicBezTo>
                <a:cubicBezTo>
                  <a:pt x="197412" y="461801"/>
                  <a:pt x="199548" y="471488"/>
                  <a:pt x="201862" y="480731"/>
                </a:cubicBezTo>
                <a:cubicBezTo>
                  <a:pt x="203019" y="485531"/>
                  <a:pt x="200171" y="490330"/>
                  <a:pt x="195365" y="491485"/>
                </a:cubicBezTo>
                <a:cubicBezTo>
                  <a:pt x="194653" y="491752"/>
                  <a:pt x="193941" y="491841"/>
                  <a:pt x="193229" y="491841"/>
                </a:cubicBezTo>
                <a:cubicBezTo>
                  <a:pt x="189224" y="491841"/>
                  <a:pt x="185574" y="489086"/>
                  <a:pt x="184595" y="485086"/>
                </a:cubicBezTo>
                <a:cubicBezTo>
                  <a:pt x="182370" y="476288"/>
                  <a:pt x="180323" y="467222"/>
                  <a:pt x="178543" y="457979"/>
                </a:cubicBezTo>
                <a:cubicBezTo>
                  <a:pt x="159318" y="464467"/>
                  <a:pt x="140805" y="469711"/>
                  <a:pt x="123450" y="473444"/>
                </a:cubicBezTo>
                <a:cubicBezTo>
                  <a:pt x="102979" y="477799"/>
                  <a:pt x="84644" y="480020"/>
                  <a:pt x="68712" y="480020"/>
                </a:cubicBezTo>
                <a:cubicBezTo>
                  <a:pt x="62304" y="480020"/>
                  <a:pt x="56341" y="479665"/>
                  <a:pt x="50733" y="478954"/>
                </a:cubicBezTo>
                <a:cubicBezTo>
                  <a:pt x="28660" y="476110"/>
                  <a:pt x="13530" y="467756"/>
                  <a:pt x="5608" y="454157"/>
                </a:cubicBezTo>
                <a:cubicBezTo>
                  <a:pt x="-6496" y="433094"/>
                  <a:pt x="1158" y="402965"/>
                  <a:pt x="27859" y="366881"/>
                </a:cubicBezTo>
                <a:cubicBezTo>
                  <a:pt x="43079" y="346351"/>
                  <a:pt x="63728" y="324665"/>
                  <a:pt x="88738" y="302712"/>
                </a:cubicBezTo>
                <a:cubicBezTo>
                  <a:pt x="83042" y="297735"/>
                  <a:pt x="77524" y="292758"/>
                  <a:pt x="72183" y="287692"/>
                </a:cubicBezTo>
                <a:cubicBezTo>
                  <a:pt x="68623" y="284315"/>
                  <a:pt x="68534" y="278716"/>
                  <a:pt x="71916" y="275161"/>
                </a:cubicBezTo>
                <a:cubicBezTo>
                  <a:pt x="75298" y="271606"/>
                  <a:pt x="80906" y="271428"/>
                  <a:pt x="84466" y="274805"/>
                </a:cubicBezTo>
                <a:cubicBezTo>
                  <a:pt x="90251" y="280227"/>
                  <a:pt x="96214" y="285648"/>
                  <a:pt x="102534" y="291070"/>
                </a:cubicBezTo>
                <a:cubicBezTo>
                  <a:pt x="114104" y="281560"/>
                  <a:pt x="126476" y="272050"/>
                  <a:pt x="139559" y="262540"/>
                </a:cubicBezTo>
                <a:cubicBezTo>
                  <a:pt x="143565" y="259607"/>
                  <a:pt x="149083" y="260496"/>
                  <a:pt x="152020" y="264496"/>
                </a:cubicBezTo>
                <a:cubicBezTo>
                  <a:pt x="154868" y="268495"/>
                  <a:pt x="153978" y="274005"/>
                  <a:pt x="150062" y="276938"/>
                </a:cubicBezTo>
                <a:cubicBezTo>
                  <a:pt x="137957" y="285648"/>
                  <a:pt x="126743" y="294269"/>
                  <a:pt x="116329" y="302712"/>
                </a:cubicBezTo>
                <a:cubicBezTo>
                  <a:pt x="131460" y="315155"/>
                  <a:pt x="147748" y="327331"/>
                  <a:pt x="165104" y="339329"/>
                </a:cubicBezTo>
                <a:cubicBezTo>
                  <a:pt x="164659" y="327242"/>
                  <a:pt x="164392" y="315066"/>
                  <a:pt x="164392" y="302801"/>
                </a:cubicBezTo>
                <a:cubicBezTo>
                  <a:pt x="164392" y="262896"/>
                  <a:pt x="166884" y="224235"/>
                  <a:pt x="171868" y="187795"/>
                </a:cubicBezTo>
                <a:cubicBezTo>
                  <a:pt x="172491" y="182996"/>
                  <a:pt x="176941" y="179530"/>
                  <a:pt x="181836" y="180241"/>
                </a:cubicBezTo>
                <a:cubicBezTo>
                  <a:pt x="186732" y="180863"/>
                  <a:pt x="190114" y="185307"/>
                  <a:pt x="189491" y="190195"/>
                </a:cubicBezTo>
                <a:cubicBezTo>
                  <a:pt x="184595" y="225834"/>
                  <a:pt x="182192" y="263696"/>
                  <a:pt x="182192" y="302801"/>
                </a:cubicBezTo>
                <a:cubicBezTo>
                  <a:pt x="182192" y="319332"/>
                  <a:pt x="182637" y="335597"/>
                  <a:pt x="183527" y="351594"/>
                </a:cubicBezTo>
                <a:cubicBezTo>
                  <a:pt x="196967" y="360393"/>
                  <a:pt x="210852" y="368925"/>
                  <a:pt x="225181" y="377191"/>
                </a:cubicBezTo>
                <a:cubicBezTo>
                  <a:pt x="239511" y="385456"/>
                  <a:pt x="253930" y="393188"/>
                  <a:pt x="268260" y="400476"/>
                </a:cubicBezTo>
                <a:cubicBezTo>
                  <a:pt x="282500" y="393188"/>
                  <a:pt x="296919" y="385456"/>
                  <a:pt x="311249" y="377191"/>
                </a:cubicBezTo>
                <a:cubicBezTo>
                  <a:pt x="314720" y="375147"/>
                  <a:pt x="318280" y="373102"/>
                  <a:pt x="321840" y="370969"/>
                </a:cubicBezTo>
                <a:cubicBezTo>
                  <a:pt x="326023" y="368481"/>
                  <a:pt x="331542" y="369814"/>
                  <a:pt x="334034" y="374080"/>
                </a:cubicBezTo>
                <a:cubicBezTo>
                  <a:pt x="336526" y="378257"/>
                  <a:pt x="335191" y="383768"/>
                  <a:pt x="330919" y="386256"/>
                </a:cubicBezTo>
                <a:cubicBezTo>
                  <a:pt x="327358" y="388389"/>
                  <a:pt x="323709" y="390522"/>
                  <a:pt x="320149" y="392566"/>
                </a:cubicBezTo>
                <a:cubicBezTo>
                  <a:pt x="309469" y="398699"/>
                  <a:pt x="298788" y="404653"/>
                  <a:pt x="288108" y="410253"/>
                </a:cubicBezTo>
                <a:cubicBezTo>
                  <a:pt x="333856" y="431938"/>
                  <a:pt x="378091" y="447758"/>
                  <a:pt x="416718" y="456024"/>
                </a:cubicBezTo>
                <a:cubicBezTo>
                  <a:pt x="468252" y="467045"/>
                  <a:pt x="505100" y="463045"/>
                  <a:pt x="515424" y="445270"/>
                </a:cubicBezTo>
                <a:cubicBezTo>
                  <a:pt x="525659" y="427495"/>
                  <a:pt x="510707" y="393544"/>
                  <a:pt x="475372" y="354616"/>
                </a:cubicBezTo>
                <a:cubicBezTo>
                  <a:pt x="463446" y="341285"/>
                  <a:pt x="449472" y="327864"/>
                  <a:pt x="433985" y="314444"/>
                </a:cubicBezTo>
                <a:cubicBezTo>
                  <a:pt x="422415" y="323954"/>
                  <a:pt x="409954" y="333552"/>
                  <a:pt x="396871" y="343062"/>
                </a:cubicBezTo>
                <a:cubicBezTo>
                  <a:pt x="395269" y="344129"/>
                  <a:pt x="393488" y="344751"/>
                  <a:pt x="391619" y="344751"/>
                </a:cubicBezTo>
                <a:cubicBezTo>
                  <a:pt x="388860" y="344751"/>
                  <a:pt x="386190" y="343418"/>
                  <a:pt x="384410" y="341018"/>
                </a:cubicBezTo>
                <a:cubicBezTo>
                  <a:pt x="381562" y="337107"/>
                  <a:pt x="382452" y="331508"/>
                  <a:pt x="386457" y="328664"/>
                </a:cubicBezTo>
                <a:cubicBezTo>
                  <a:pt x="398562" y="319865"/>
                  <a:pt x="409776" y="311245"/>
                  <a:pt x="420101" y="302801"/>
                </a:cubicBezTo>
                <a:cubicBezTo>
                  <a:pt x="405059" y="290447"/>
                  <a:pt x="388682" y="278183"/>
                  <a:pt x="371326" y="266273"/>
                </a:cubicBezTo>
                <a:cubicBezTo>
                  <a:pt x="371860" y="278271"/>
                  <a:pt x="372038" y="290447"/>
                  <a:pt x="372038" y="302801"/>
                </a:cubicBezTo>
                <a:cubicBezTo>
                  <a:pt x="372038" y="342618"/>
                  <a:pt x="369546" y="381279"/>
                  <a:pt x="364562" y="417718"/>
                </a:cubicBezTo>
                <a:cubicBezTo>
                  <a:pt x="364028" y="422162"/>
                  <a:pt x="360201" y="425450"/>
                  <a:pt x="355840" y="425450"/>
                </a:cubicBezTo>
                <a:cubicBezTo>
                  <a:pt x="355395" y="425450"/>
                  <a:pt x="355039" y="425362"/>
                  <a:pt x="354594" y="425362"/>
                </a:cubicBezTo>
                <a:cubicBezTo>
                  <a:pt x="349698" y="424651"/>
                  <a:pt x="346316" y="420207"/>
                  <a:pt x="346939" y="415319"/>
                </a:cubicBezTo>
                <a:cubicBezTo>
                  <a:pt x="351835" y="379679"/>
                  <a:pt x="354238" y="341818"/>
                  <a:pt x="354238" y="302801"/>
                </a:cubicBezTo>
                <a:cubicBezTo>
                  <a:pt x="354238" y="286270"/>
                  <a:pt x="353793" y="269917"/>
                  <a:pt x="352903" y="253919"/>
                </a:cubicBezTo>
                <a:cubicBezTo>
                  <a:pt x="339552" y="245209"/>
                  <a:pt x="325578" y="236677"/>
                  <a:pt x="311249" y="228412"/>
                </a:cubicBezTo>
                <a:cubicBezTo>
                  <a:pt x="296919" y="220146"/>
                  <a:pt x="282500" y="212325"/>
                  <a:pt x="268260" y="205126"/>
                </a:cubicBezTo>
                <a:cubicBezTo>
                  <a:pt x="253930" y="212325"/>
                  <a:pt x="239511" y="220146"/>
                  <a:pt x="225181" y="228412"/>
                </a:cubicBezTo>
                <a:cubicBezTo>
                  <a:pt x="218862" y="231967"/>
                  <a:pt x="212543" y="235789"/>
                  <a:pt x="206401" y="239521"/>
                </a:cubicBezTo>
                <a:cubicBezTo>
                  <a:pt x="204977" y="240410"/>
                  <a:pt x="203375" y="240855"/>
                  <a:pt x="201773" y="240855"/>
                </a:cubicBezTo>
                <a:cubicBezTo>
                  <a:pt x="198747" y="240855"/>
                  <a:pt x="195810" y="239255"/>
                  <a:pt x="194119" y="236589"/>
                </a:cubicBezTo>
                <a:cubicBezTo>
                  <a:pt x="191627" y="232322"/>
                  <a:pt x="192962" y="226901"/>
                  <a:pt x="197145" y="224324"/>
                </a:cubicBezTo>
                <a:cubicBezTo>
                  <a:pt x="203464" y="220502"/>
                  <a:pt x="209873" y="216680"/>
                  <a:pt x="216281" y="212947"/>
                </a:cubicBezTo>
                <a:cubicBezTo>
                  <a:pt x="226961" y="206815"/>
                  <a:pt x="237642" y="200949"/>
                  <a:pt x="248322" y="195350"/>
                </a:cubicBezTo>
                <a:cubicBezTo>
                  <a:pt x="202574" y="173664"/>
                  <a:pt x="158339" y="157755"/>
                  <a:pt x="119711" y="149490"/>
                </a:cubicBezTo>
                <a:cubicBezTo>
                  <a:pt x="68178" y="138469"/>
                  <a:pt x="31330" y="142469"/>
                  <a:pt x="21095" y="160244"/>
                </a:cubicBezTo>
                <a:cubicBezTo>
                  <a:pt x="17179" y="166910"/>
                  <a:pt x="16823" y="175797"/>
                  <a:pt x="19849" y="186640"/>
                </a:cubicBezTo>
                <a:cubicBezTo>
                  <a:pt x="21184" y="191351"/>
                  <a:pt x="18425" y="196239"/>
                  <a:pt x="13708" y="197572"/>
                </a:cubicBezTo>
                <a:cubicBezTo>
                  <a:pt x="8990" y="198905"/>
                  <a:pt x="4006" y="196150"/>
                  <a:pt x="2671" y="191439"/>
                </a:cubicBezTo>
                <a:cubicBezTo>
                  <a:pt x="-1690" y="175886"/>
                  <a:pt x="-711" y="162377"/>
                  <a:pt x="5608" y="151356"/>
                </a:cubicBezTo>
                <a:cubicBezTo>
                  <a:pt x="13530" y="137758"/>
                  <a:pt x="28660" y="129404"/>
                  <a:pt x="50733" y="126649"/>
                </a:cubicBezTo>
                <a:cubicBezTo>
                  <a:pt x="70225" y="124071"/>
                  <a:pt x="94701" y="125938"/>
                  <a:pt x="123450" y="132159"/>
                </a:cubicBezTo>
                <a:cubicBezTo>
                  <a:pt x="166884" y="141402"/>
                  <a:pt x="216904" y="159888"/>
                  <a:pt x="268260" y="185218"/>
                </a:cubicBezTo>
                <a:cubicBezTo>
                  <a:pt x="292914" y="173042"/>
                  <a:pt x="317390" y="162466"/>
                  <a:pt x="340976" y="153667"/>
                </a:cubicBezTo>
                <a:cubicBezTo>
                  <a:pt x="337149" y="133492"/>
                  <a:pt x="332343" y="114739"/>
                  <a:pt x="326913" y="97675"/>
                </a:cubicBezTo>
                <a:cubicBezTo>
                  <a:pt x="310715" y="47638"/>
                  <a:pt x="288820" y="17775"/>
                  <a:pt x="268260" y="17775"/>
                </a:cubicBezTo>
                <a:cubicBezTo>
                  <a:pt x="243249" y="17775"/>
                  <a:pt x="217527" y="60169"/>
                  <a:pt x="200883" y="128515"/>
                </a:cubicBezTo>
                <a:cubicBezTo>
                  <a:pt x="199726" y="133314"/>
                  <a:pt x="194920" y="136247"/>
                  <a:pt x="190203" y="135092"/>
                </a:cubicBezTo>
                <a:cubicBezTo>
                  <a:pt x="185396" y="133936"/>
                  <a:pt x="182459" y="129137"/>
                  <a:pt x="183616" y="124338"/>
                </a:cubicBezTo>
                <a:cubicBezTo>
                  <a:pt x="192517" y="87721"/>
                  <a:pt x="204265" y="57236"/>
                  <a:pt x="217527" y="36173"/>
                </a:cubicBezTo>
                <a:cubicBezTo>
                  <a:pt x="232747" y="12176"/>
                  <a:pt x="249746" y="0"/>
                  <a:pt x="268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27306A4-11DE-499D-B6B8-F099872377CB}"/>
              </a:ext>
            </a:extLst>
          </p:cNvPr>
          <p:cNvGrpSpPr/>
          <p:nvPr/>
        </p:nvGrpSpPr>
        <p:grpSpPr>
          <a:xfrm>
            <a:off x="7522771" y="1889178"/>
            <a:ext cx="3185710" cy="1023134"/>
            <a:chOff x="1226199" y="4634536"/>
            <a:chExt cx="3185710" cy="1023134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015EC26-2E6A-4600-87AD-EB379332A2F5}"/>
                </a:ext>
              </a:extLst>
            </p:cNvPr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汉仪特细等线简" panose="02010604000101010101" pitchFamily="2" charset="-122"/>
                  <a:ea typeface="汉仪特细等线简" panose="02010604000101010101" pitchFamily="2" charset="-122"/>
                </a:rPr>
                <a:t>添加文本信息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52F2CD7-397D-4887-BC43-8ABE71018639}"/>
                </a:ext>
              </a:extLst>
            </p:cNvPr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529CF06-7F47-41A1-8EFB-B86C275EA4E9}"/>
                </a:ext>
              </a:extLst>
            </p:cNvPr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B53D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椭圆 31">
            <a:extLst>
              <a:ext uri="{FF2B5EF4-FFF2-40B4-BE49-F238E27FC236}">
                <a16:creationId xmlns:a16="http://schemas.microsoft.com/office/drawing/2014/main" id="{1080CD65-8BB4-4E33-AD3E-34D8D443868F}"/>
              </a:ext>
            </a:extLst>
          </p:cNvPr>
          <p:cNvSpPr/>
          <p:nvPr/>
        </p:nvSpPr>
        <p:spPr>
          <a:xfrm>
            <a:off x="6471015" y="1963261"/>
            <a:ext cx="742118" cy="742118"/>
          </a:xfrm>
          <a:prstGeom prst="ellipse">
            <a:avLst/>
          </a:pr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BA2FE138-BEC3-47D3-992C-7491DFEEEC5B}"/>
              </a:ext>
            </a:extLst>
          </p:cNvPr>
          <p:cNvSpPr/>
          <p:nvPr/>
        </p:nvSpPr>
        <p:spPr>
          <a:xfrm>
            <a:off x="6471015" y="3371322"/>
            <a:ext cx="742118" cy="742118"/>
          </a:xfrm>
          <a:prstGeom prst="ellipse">
            <a:avLst/>
          </a:prstGeom>
          <a:solidFill>
            <a:srgbClr val="C7D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F9C6DE50-BF1F-454B-8B0D-537991BA75CE}"/>
              </a:ext>
            </a:extLst>
          </p:cNvPr>
          <p:cNvSpPr/>
          <p:nvPr/>
        </p:nvSpPr>
        <p:spPr>
          <a:xfrm>
            <a:off x="6471015" y="4779383"/>
            <a:ext cx="742118" cy="742118"/>
          </a:xfrm>
          <a:prstGeom prst="ellipse">
            <a:avLst/>
          </a:prstGeom>
          <a:solidFill>
            <a:srgbClr val="F3C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01882CE0-8BD4-405C-AF1B-EC8E56231A7E}"/>
              </a:ext>
            </a:extLst>
          </p:cNvPr>
          <p:cNvGrpSpPr/>
          <p:nvPr/>
        </p:nvGrpSpPr>
        <p:grpSpPr>
          <a:xfrm>
            <a:off x="7508484" y="3243647"/>
            <a:ext cx="3185710" cy="1023134"/>
            <a:chOff x="1226199" y="4634536"/>
            <a:chExt cx="3185710" cy="102313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8747583-899A-43A0-BBBC-DB1AECF9BD97}"/>
                </a:ext>
              </a:extLst>
            </p:cNvPr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汉仪特细等线简" panose="02010604000101010101" pitchFamily="2" charset="-122"/>
                  <a:ea typeface="汉仪特细等线简" panose="02010604000101010101" pitchFamily="2" charset="-122"/>
                </a:rPr>
                <a:t>添加文本信息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208B4FA0-D7ED-40E7-B97C-92A8CF40E647}"/>
                </a:ext>
              </a:extLst>
            </p:cNvPr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F2ABB436-4472-4553-BE39-A4AF21FF3DC6}"/>
                </a:ext>
              </a:extLst>
            </p:cNvPr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B53D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9AA89968-19E5-44B4-8B53-B7F360F9E179}"/>
              </a:ext>
            </a:extLst>
          </p:cNvPr>
          <p:cNvGrpSpPr/>
          <p:nvPr/>
        </p:nvGrpSpPr>
        <p:grpSpPr>
          <a:xfrm>
            <a:off x="7508484" y="4596531"/>
            <a:ext cx="3185710" cy="1023134"/>
            <a:chOff x="1226199" y="4634536"/>
            <a:chExt cx="3185710" cy="1023134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3508A0F-4548-4733-BB08-6FC6869B654F}"/>
                </a:ext>
              </a:extLst>
            </p:cNvPr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汉仪特细等线简" panose="02010604000101010101" pitchFamily="2" charset="-122"/>
                  <a:ea typeface="汉仪特细等线简" panose="02010604000101010101" pitchFamily="2" charset="-122"/>
                </a:rPr>
                <a:t>添加文本信息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D8ABED9D-1B75-46A9-9BC4-B1D3509DF420}"/>
                </a:ext>
              </a:extLst>
            </p:cNvPr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4C96AE8C-170A-43D6-A3CC-C5980D3ECFFA}"/>
                </a:ext>
              </a:extLst>
            </p:cNvPr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B53D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statistical-chart_64023">
            <a:extLst>
              <a:ext uri="{FF2B5EF4-FFF2-40B4-BE49-F238E27FC236}">
                <a16:creationId xmlns:a16="http://schemas.microsoft.com/office/drawing/2014/main" id="{3BC3662A-5B97-4885-8681-E5B90A88ABB2}"/>
              </a:ext>
            </a:extLst>
          </p:cNvPr>
          <p:cNvSpPr>
            <a:spLocks noChangeAspect="1"/>
          </p:cNvSpPr>
          <p:nvPr/>
        </p:nvSpPr>
        <p:spPr bwMode="auto">
          <a:xfrm>
            <a:off x="6706204" y="2175590"/>
            <a:ext cx="252343" cy="283084"/>
          </a:xfrm>
          <a:custGeom>
            <a:avLst/>
            <a:gdLst>
              <a:gd name="connsiteX0" fmla="*/ 16193 w 538132"/>
              <a:gd name="connsiteY0" fmla="*/ 302232 h 603687"/>
              <a:gd name="connsiteX1" fmla="*/ 132346 w 538132"/>
              <a:gd name="connsiteY1" fmla="*/ 302232 h 603687"/>
              <a:gd name="connsiteX2" fmla="*/ 148540 w 538132"/>
              <a:gd name="connsiteY2" fmla="*/ 318399 h 603687"/>
              <a:gd name="connsiteX3" fmla="*/ 148540 w 538132"/>
              <a:gd name="connsiteY3" fmla="*/ 587520 h 603687"/>
              <a:gd name="connsiteX4" fmla="*/ 132346 w 538132"/>
              <a:gd name="connsiteY4" fmla="*/ 603687 h 603687"/>
              <a:gd name="connsiteX5" fmla="*/ 16193 w 538132"/>
              <a:gd name="connsiteY5" fmla="*/ 603687 h 603687"/>
              <a:gd name="connsiteX6" fmla="*/ 0 w 538132"/>
              <a:gd name="connsiteY6" fmla="*/ 587520 h 603687"/>
              <a:gd name="connsiteX7" fmla="*/ 0 w 538132"/>
              <a:gd name="connsiteY7" fmla="*/ 318399 h 603687"/>
              <a:gd name="connsiteX8" fmla="*/ 16193 w 538132"/>
              <a:gd name="connsiteY8" fmla="*/ 302232 h 603687"/>
              <a:gd name="connsiteX9" fmla="*/ 405786 w 538132"/>
              <a:gd name="connsiteY9" fmla="*/ 186857 h 603687"/>
              <a:gd name="connsiteX10" fmla="*/ 521939 w 538132"/>
              <a:gd name="connsiteY10" fmla="*/ 186857 h 603687"/>
              <a:gd name="connsiteX11" fmla="*/ 538132 w 538132"/>
              <a:gd name="connsiteY11" fmla="*/ 203025 h 603687"/>
              <a:gd name="connsiteX12" fmla="*/ 538132 w 538132"/>
              <a:gd name="connsiteY12" fmla="*/ 587520 h 603687"/>
              <a:gd name="connsiteX13" fmla="*/ 521939 w 538132"/>
              <a:gd name="connsiteY13" fmla="*/ 603687 h 603687"/>
              <a:gd name="connsiteX14" fmla="*/ 405786 w 538132"/>
              <a:gd name="connsiteY14" fmla="*/ 603687 h 603687"/>
              <a:gd name="connsiteX15" fmla="*/ 389592 w 538132"/>
              <a:gd name="connsiteY15" fmla="*/ 587520 h 603687"/>
              <a:gd name="connsiteX16" fmla="*/ 389592 w 538132"/>
              <a:gd name="connsiteY16" fmla="*/ 203025 h 603687"/>
              <a:gd name="connsiteX17" fmla="*/ 405786 w 538132"/>
              <a:gd name="connsiteY17" fmla="*/ 186857 h 603687"/>
              <a:gd name="connsiteX18" fmla="*/ 211024 w 538132"/>
              <a:gd name="connsiteY18" fmla="*/ 0 h 603687"/>
              <a:gd name="connsiteX19" fmla="*/ 327177 w 538132"/>
              <a:gd name="connsiteY19" fmla="*/ 0 h 603687"/>
              <a:gd name="connsiteX20" fmla="*/ 343371 w 538132"/>
              <a:gd name="connsiteY20" fmla="*/ 16168 h 603687"/>
              <a:gd name="connsiteX21" fmla="*/ 343371 w 538132"/>
              <a:gd name="connsiteY21" fmla="*/ 587519 h 603687"/>
              <a:gd name="connsiteX22" fmla="*/ 327177 w 538132"/>
              <a:gd name="connsiteY22" fmla="*/ 603687 h 603687"/>
              <a:gd name="connsiteX23" fmla="*/ 211024 w 538132"/>
              <a:gd name="connsiteY23" fmla="*/ 603687 h 603687"/>
              <a:gd name="connsiteX24" fmla="*/ 194831 w 538132"/>
              <a:gd name="connsiteY24" fmla="*/ 587519 h 603687"/>
              <a:gd name="connsiteX25" fmla="*/ 194831 w 538132"/>
              <a:gd name="connsiteY25" fmla="*/ 16168 h 603687"/>
              <a:gd name="connsiteX26" fmla="*/ 211024 w 538132"/>
              <a:gd name="connsiteY26" fmla="*/ 0 h 60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8132" h="603687">
                <a:moveTo>
                  <a:pt x="16193" y="302232"/>
                </a:moveTo>
                <a:lnTo>
                  <a:pt x="132346" y="302232"/>
                </a:lnTo>
                <a:cubicBezTo>
                  <a:pt x="141235" y="302232"/>
                  <a:pt x="148540" y="309525"/>
                  <a:pt x="148540" y="318399"/>
                </a:cubicBezTo>
                <a:lnTo>
                  <a:pt x="148540" y="587520"/>
                </a:lnTo>
                <a:cubicBezTo>
                  <a:pt x="148540" y="596394"/>
                  <a:pt x="141235" y="603687"/>
                  <a:pt x="132346" y="603687"/>
                </a:cubicBezTo>
                <a:lnTo>
                  <a:pt x="16193" y="603687"/>
                </a:lnTo>
                <a:cubicBezTo>
                  <a:pt x="7305" y="603687"/>
                  <a:pt x="0" y="596394"/>
                  <a:pt x="0" y="587520"/>
                </a:cubicBezTo>
                <a:lnTo>
                  <a:pt x="0" y="318399"/>
                </a:lnTo>
                <a:cubicBezTo>
                  <a:pt x="0" y="309525"/>
                  <a:pt x="7305" y="302232"/>
                  <a:pt x="16193" y="302232"/>
                </a:cubicBezTo>
                <a:close/>
                <a:moveTo>
                  <a:pt x="405786" y="186857"/>
                </a:moveTo>
                <a:lnTo>
                  <a:pt x="521939" y="186857"/>
                </a:lnTo>
                <a:cubicBezTo>
                  <a:pt x="530827" y="186857"/>
                  <a:pt x="538132" y="194029"/>
                  <a:pt x="538132" y="203025"/>
                </a:cubicBezTo>
                <a:lnTo>
                  <a:pt x="538132" y="587520"/>
                </a:lnTo>
                <a:cubicBezTo>
                  <a:pt x="538132" y="596393"/>
                  <a:pt x="530827" y="603687"/>
                  <a:pt x="521939" y="603687"/>
                </a:cubicBezTo>
                <a:lnTo>
                  <a:pt x="405786" y="603687"/>
                </a:lnTo>
                <a:cubicBezTo>
                  <a:pt x="396897" y="603687"/>
                  <a:pt x="389592" y="596393"/>
                  <a:pt x="389592" y="587520"/>
                </a:cubicBezTo>
                <a:lnTo>
                  <a:pt x="389592" y="203025"/>
                </a:lnTo>
                <a:cubicBezTo>
                  <a:pt x="389592" y="194029"/>
                  <a:pt x="396897" y="186857"/>
                  <a:pt x="405786" y="186857"/>
                </a:cubicBezTo>
                <a:close/>
                <a:moveTo>
                  <a:pt x="211024" y="0"/>
                </a:moveTo>
                <a:lnTo>
                  <a:pt x="327177" y="0"/>
                </a:lnTo>
                <a:cubicBezTo>
                  <a:pt x="336066" y="0"/>
                  <a:pt x="343371" y="7294"/>
                  <a:pt x="343371" y="16168"/>
                </a:cubicBezTo>
                <a:lnTo>
                  <a:pt x="343371" y="587519"/>
                </a:lnTo>
                <a:cubicBezTo>
                  <a:pt x="343371" y="596393"/>
                  <a:pt x="336066" y="603687"/>
                  <a:pt x="327177" y="603687"/>
                </a:cubicBezTo>
                <a:lnTo>
                  <a:pt x="211024" y="603687"/>
                </a:lnTo>
                <a:cubicBezTo>
                  <a:pt x="202136" y="603687"/>
                  <a:pt x="194831" y="596393"/>
                  <a:pt x="194831" y="587519"/>
                </a:cubicBezTo>
                <a:lnTo>
                  <a:pt x="194831" y="16168"/>
                </a:lnTo>
                <a:cubicBezTo>
                  <a:pt x="194831" y="7294"/>
                  <a:pt x="202136" y="0"/>
                  <a:pt x="2110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5" name="statistical-chart_64023">
            <a:extLst>
              <a:ext uri="{FF2B5EF4-FFF2-40B4-BE49-F238E27FC236}">
                <a16:creationId xmlns:a16="http://schemas.microsoft.com/office/drawing/2014/main" id="{9B1B903E-E6D5-43AE-BBC6-4F271C4CC239}"/>
              </a:ext>
            </a:extLst>
          </p:cNvPr>
          <p:cNvSpPr>
            <a:spLocks noChangeAspect="1"/>
          </p:cNvSpPr>
          <p:nvPr/>
        </p:nvSpPr>
        <p:spPr bwMode="auto">
          <a:xfrm>
            <a:off x="6690832" y="3603249"/>
            <a:ext cx="283084" cy="226507"/>
          </a:xfrm>
          <a:custGeom>
            <a:avLst/>
            <a:gdLst>
              <a:gd name="T0" fmla="*/ 669 w 669"/>
              <a:gd name="T1" fmla="*/ 237 h 536"/>
              <a:gd name="T2" fmla="*/ 643 w 669"/>
              <a:gd name="T3" fmla="*/ 180 h 536"/>
              <a:gd name="T4" fmla="*/ 637 w 669"/>
              <a:gd name="T5" fmla="*/ 174 h 536"/>
              <a:gd name="T6" fmla="*/ 303 w 669"/>
              <a:gd name="T7" fmla="*/ 2 h 536"/>
              <a:gd name="T8" fmla="*/ 289 w 669"/>
              <a:gd name="T9" fmla="*/ 2 h 536"/>
              <a:gd name="T10" fmla="*/ 11 w 669"/>
              <a:gd name="T11" fmla="*/ 146 h 536"/>
              <a:gd name="T12" fmla="*/ 2 w 669"/>
              <a:gd name="T13" fmla="*/ 160 h 536"/>
              <a:gd name="T14" fmla="*/ 11 w 669"/>
              <a:gd name="T15" fmla="*/ 174 h 536"/>
              <a:gd name="T16" fmla="*/ 20 w 669"/>
              <a:gd name="T17" fmla="*/ 179 h 536"/>
              <a:gd name="T18" fmla="*/ 27 w 669"/>
              <a:gd name="T19" fmla="*/ 207 h 536"/>
              <a:gd name="T20" fmla="*/ 19 w 669"/>
              <a:gd name="T21" fmla="*/ 238 h 536"/>
              <a:gd name="T22" fmla="*/ 4 w 669"/>
              <a:gd name="T23" fmla="*/ 247 h 536"/>
              <a:gd name="T24" fmla="*/ 11 w 669"/>
              <a:gd name="T25" fmla="*/ 268 h 536"/>
              <a:gd name="T26" fmla="*/ 20 w 669"/>
              <a:gd name="T27" fmla="*/ 273 h 536"/>
              <a:gd name="T28" fmla="*/ 27 w 669"/>
              <a:gd name="T29" fmla="*/ 302 h 536"/>
              <a:gd name="T30" fmla="*/ 19 w 669"/>
              <a:gd name="T31" fmla="*/ 333 h 536"/>
              <a:gd name="T32" fmla="*/ 4 w 669"/>
              <a:gd name="T33" fmla="*/ 341 h 536"/>
              <a:gd name="T34" fmla="*/ 11 w 669"/>
              <a:gd name="T35" fmla="*/ 362 h 536"/>
              <a:gd name="T36" fmla="*/ 345 w 669"/>
              <a:gd name="T37" fmla="*/ 534 h 536"/>
              <a:gd name="T38" fmla="*/ 352 w 669"/>
              <a:gd name="T39" fmla="*/ 536 h 536"/>
              <a:gd name="T40" fmla="*/ 359 w 669"/>
              <a:gd name="T41" fmla="*/ 534 h 536"/>
              <a:gd name="T42" fmla="*/ 635 w 669"/>
              <a:gd name="T43" fmla="*/ 392 h 536"/>
              <a:gd name="T44" fmla="*/ 669 w 669"/>
              <a:gd name="T45" fmla="*/ 332 h 536"/>
              <a:gd name="T46" fmla="*/ 655 w 669"/>
              <a:gd name="T47" fmla="*/ 285 h 536"/>
              <a:gd name="T48" fmla="*/ 669 w 669"/>
              <a:gd name="T49" fmla="*/ 237 h 536"/>
              <a:gd name="T50" fmla="*/ 296 w 669"/>
              <a:gd name="T51" fmla="*/ 87 h 536"/>
              <a:gd name="T52" fmla="*/ 492 w 669"/>
              <a:gd name="T53" fmla="*/ 188 h 536"/>
              <a:gd name="T54" fmla="*/ 352 w 669"/>
              <a:gd name="T55" fmla="*/ 260 h 536"/>
              <a:gd name="T56" fmla="*/ 155 w 669"/>
              <a:gd name="T57" fmla="*/ 160 h 536"/>
              <a:gd name="T58" fmla="*/ 296 w 669"/>
              <a:gd name="T59" fmla="*/ 87 h 536"/>
              <a:gd name="T60" fmla="*/ 630 w 669"/>
              <a:gd name="T61" fmla="*/ 361 h 536"/>
              <a:gd name="T62" fmla="*/ 629 w 669"/>
              <a:gd name="T63" fmla="*/ 361 h 536"/>
              <a:gd name="T64" fmla="*/ 627 w 669"/>
              <a:gd name="T65" fmla="*/ 362 h 536"/>
              <a:gd name="T66" fmla="*/ 623 w 669"/>
              <a:gd name="T67" fmla="*/ 363 h 536"/>
              <a:gd name="T68" fmla="*/ 623 w 669"/>
              <a:gd name="T69" fmla="*/ 363 h 536"/>
              <a:gd name="T70" fmla="*/ 352 w 669"/>
              <a:gd name="T71" fmla="*/ 503 h 536"/>
              <a:gd name="T72" fmla="*/ 34 w 669"/>
              <a:gd name="T73" fmla="*/ 339 h 536"/>
              <a:gd name="T74" fmla="*/ 42 w 669"/>
              <a:gd name="T75" fmla="*/ 302 h 536"/>
              <a:gd name="T76" fmla="*/ 41 w 669"/>
              <a:gd name="T77" fmla="*/ 283 h 536"/>
              <a:gd name="T78" fmla="*/ 345 w 669"/>
              <a:gd name="T79" fmla="*/ 440 h 536"/>
              <a:gd name="T80" fmla="*/ 352 w 669"/>
              <a:gd name="T81" fmla="*/ 441 h 536"/>
              <a:gd name="T82" fmla="*/ 359 w 669"/>
              <a:gd name="T83" fmla="*/ 440 h 536"/>
              <a:gd name="T84" fmla="*/ 627 w 669"/>
              <a:gd name="T85" fmla="*/ 302 h 536"/>
              <a:gd name="T86" fmla="*/ 629 w 669"/>
              <a:gd name="T87" fmla="*/ 302 h 536"/>
              <a:gd name="T88" fmla="*/ 637 w 669"/>
              <a:gd name="T89" fmla="*/ 332 h 536"/>
              <a:gd name="T90" fmla="*/ 630 w 669"/>
              <a:gd name="T91" fmla="*/ 361 h 536"/>
              <a:gd name="T92" fmla="*/ 630 w 669"/>
              <a:gd name="T93" fmla="*/ 267 h 536"/>
              <a:gd name="T94" fmla="*/ 630 w 669"/>
              <a:gd name="T95" fmla="*/ 267 h 536"/>
              <a:gd name="T96" fmla="*/ 627 w 669"/>
              <a:gd name="T97" fmla="*/ 268 h 536"/>
              <a:gd name="T98" fmla="*/ 623 w 669"/>
              <a:gd name="T99" fmla="*/ 268 h 536"/>
              <a:gd name="T100" fmla="*/ 623 w 669"/>
              <a:gd name="T101" fmla="*/ 269 h 536"/>
              <a:gd name="T102" fmla="*/ 352 w 669"/>
              <a:gd name="T103" fmla="*/ 408 h 536"/>
              <a:gd name="T104" fmla="*/ 34 w 669"/>
              <a:gd name="T105" fmla="*/ 245 h 536"/>
              <a:gd name="T106" fmla="*/ 42 w 669"/>
              <a:gd name="T107" fmla="*/ 207 h 536"/>
              <a:gd name="T108" fmla="*/ 41 w 669"/>
              <a:gd name="T109" fmla="*/ 189 h 536"/>
              <a:gd name="T110" fmla="*/ 345 w 669"/>
              <a:gd name="T111" fmla="*/ 345 h 536"/>
              <a:gd name="T112" fmla="*/ 352 w 669"/>
              <a:gd name="T113" fmla="*/ 347 h 536"/>
              <a:gd name="T114" fmla="*/ 359 w 669"/>
              <a:gd name="T115" fmla="*/ 345 h 536"/>
              <a:gd name="T116" fmla="*/ 627 w 669"/>
              <a:gd name="T117" fmla="*/ 207 h 536"/>
              <a:gd name="T118" fmla="*/ 629 w 669"/>
              <a:gd name="T119" fmla="*/ 207 h 536"/>
              <a:gd name="T120" fmla="*/ 637 w 669"/>
              <a:gd name="T121" fmla="*/ 237 h 536"/>
              <a:gd name="T122" fmla="*/ 630 w 669"/>
              <a:gd name="T123" fmla="*/ 267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9" h="536">
                <a:moveTo>
                  <a:pt x="669" y="237"/>
                </a:moveTo>
                <a:cubicBezTo>
                  <a:pt x="669" y="209"/>
                  <a:pt x="659" y="188"/>
                  <a:pt x="643" y="180"/>
                </a:cubicBezTo>
                <a:cubicBezTo>
                  <a:pt x="642" y="177"/>
                  <a:pt x="640" y="175"/>
                  <a:pt x="637" y="174"/>
                </a:cubicBezTo>
                <a:lnTo>
                  <a:pt x="303" y="2"/>
                </a:lnTo>
                <a:cubicBezTo>
                  <a:pt x="299" y="0"/>
                  <a:pt x="293" y="0"/>
                  <a:pt x="289" y="2"/>
                </a:cubicBezTo>
                <a:lnTo>
                  <a:pt x="11" y="146"/>
                </a:lnTo>
                <a:cubicBezTo>
                  <a:pt x="5" y="148"/>
                  <a:pt x="2" y="154"/>
                  <a:pt x="2" y="160"/>
                </a:cubicBezTo>
                <a:cubicBezTo>
                  <a:pt x="2" y="165"/>
                  <a:pt x="5" y="171"/>
                  <a:pt x="11" y="174"/>
                </a:cubicBezTo>
                <a:lnTo>
                  <a:pt x="20" y="179"/>
                </a:lnTo>
                <a:cubicBezTo>
                  <a:pt x="24" y="185"/>
                  <a:pt x="27" y="195"/>
                  <a:pt x="27" y="207"/>
                </a:cubicBezTo>
                <a:cubicBezTo>
                  <a:pt x="27" y="221"/>
                  <a:pt x="23" y="232"/>
                  <a:pt x="19" y="238"/>
                </a:cubicBezTo>
                <a:cubicBezTo>
                  <a:pt x="13" y="238"/>
                  <a:pt x="7" y="241"/>
                  <a:pt x="4" y="247"/>
                </a:cubicBezTo>
                <a:cubicBezTo>
                  <a:pt x="0" y="255"/>
                  <a:pt x="3" y="264"/>
                  <a:pt x="11" y="268"/>
                </a:cubicBezTo>
                <a:lnTo>
                  <a:pt x="20" y="273"/>
                </a:lnTo>
                <a:cubicBezTo>
                  <a:pt x="24" y="280"/>
                  <a:pt x="27" y="289"/>
                  <a:pt x="27" y="302"/>
                </a:cubicBezTo>
                <a:cubicBezTo>
                  <a:pt x="27" y="316"/>
                  <a:pt x="23" y="326"/>
                  <a:pt x="19" y="333"/>
                </a:cubicBezTo>
                <a:cubicBezTo>
                  <a:pt x="13" y="332"/>
                  <a:pt x="7" y="335"/>
                  <a:pt x="4" y="341"/>
                </a:cubicBezTo>
                <a:cubicBezTo>
                  <a:pt x="0" y="349"/>
                  <a:pt x="3" y="359"/>
                  <a:pt x="11" y="362"/>
                </a:cubicBezTo>
                <a:lnTo>
                  <a:pt x="345" y="534"/>
                </a:lnTo>
                <a:cubicBezTo>
                  <a:pt x="347" y="535"/>
                  <a:pt x="349" y="536"/>
                  <a:pt x="352" y="536"/>
                </a:cubicBezTo>
                <a:cubicBezTo>
                  <a:pt x="354" y="536"/>
                  <a:pt x="357" y="535"/>
                  <a:pt x="359" y="534"/>
                </a:cubicBezTo>
                <a:lnTo>
                  <a:pt x="635" y="392"/>
                </a:lnTo>
                <a:cubicBezTo>
                  <a:pt x="655" y="388"/>
                  <a:pt x="669" y="364"/>
                  <a:pt x="669" y="332"/>
                </a:cubicBezTo>
                <a:cubicBezTo>
                  <a:pt x="669" y="312"/>
                  <a:pt x="663" y="295"/>
                  <a:pt x="655" y="285"/>
                </a:cubicBezTo>
                <a:cubicBezTo>
                  <a:pt x="663" y="274"/>
                  <a:pt x="669" y="257"/>
                  <a:pt x="669" y="237"/>
                </a:cubicBezTo>
                <a:close/>
                <a:moveTo>
                  <a:pt x="296" y="87"/>
                </a:moveTo>
                <a:lnTo>
                  <a:pt x="492" y="188"/>
                </a:lnTo>
                <a:lnTo>
                  <a:pt x="352" y="260"/>
                </a:lnTo>
                <a:lnTo>
                  <a:pt x="155" y="160"/>
                </a:lnTo>
                <a:lnTo>
                  <a:pt x="296" y="87"/>
                </a:lnTo>
                <a:close/>
                <a:moveTo>
                  <a:pt x="630" y="361"/>
                </a:moveTo>
                <a:cubicBezTo>
                  <a:pt x="630" y="361"/>
                  <a:pt x="630" y="361"/>
                  <a:pt x="629" y="361"/>
                </a:cubicBezTo>
                <a:cubicBezTo>
                  <a:pt x="629" y="362"/>
                  <a:pt x="628" y="362"/>
                  <a:pt x="627" y="362"/>
                </a:cubicBezTo>
                <a:cubicBezTo>
                  <a:pt x="625" y="362"/>
                  <a:pt x="624" y="362"/>
                  <a:pt x="623" y="363"/>
                </a:cubicBezTo>
                <a:cubicBezTo>
                  <a:pt x="623" y="363"/>
                  <a:pt x="623" y="363"/>
                  <a:pt x="623" y="363"/>
                </a:cubicBezTo>
                <a:lnTo>
                  <a:pt x="352" y="503"/>
                </a:lnTo>
                <a:lnTo>
                  <a:pt x="34" y="339"/>
                </a:lnTo>
                <a:cubicBezTo>
                  <a:pt x="39" y="330"/>
                  <a:pt x="42" y="317"/>
                  <a:pt x="42" y="302"/>
                </a:cubicBezTo>
                <a:cubicBezTo>
                  <a:pt x="42" y="295"/>
                  <a:pt x="42" y="289"/>
                  <a:pt x="41" y="283"/>
                </a:cubicBezTo>
                <a:lnTo>
                  <a:pt x="345" y="440"/>
                </a:lnTo>
                <a:cubicBezTo>
                  <a:pt x="347" y="441"/>
                  <a:pt x="349" y="441"/>
                  <a:pt x="352" y="441"/>
                </a:cubicBezTo>
                <a:cubicBezTo>
                  <a:pt x="354" y="441"/>
                  <a:pt x="357" y="441"/>
                  <a:pt x="359" y="440"/>
                </a:cubicBezTo>
                <a:lnTo>
                  <a:pt x="627" y="302"/>
                </a:lnTo>
                <a:cubicBezTo>
                  <a:pt x="628" y="302"/>
                  <a:pt x="628" y="302"/>
                  <a:pt x="629" y="302"/>
                </a:cubicBezTo>
                <a:cubicBezTo>
                  <a:pt x="631" y="303"/>
                  <a:pt x="637" y="314"/>
                  <a:pt x="637" y="332"/>
                </a:cubicBezTo>
                <a:cubicBezTo>
                  <a:pt x="637" y="349"/>
                  <a:pt x="631" y="360"/>
                  <a:pt x="630" y="361"/>
                </a:cubicBezTo>
                <a:close/>
                <a:moveTo>
                  <a:pt x="630" y="267"/>
                </a:moveTo>
                <a:cubicBezTo>
                  <a:pt x="630" y="267"/>
                  <a:pt x="630" y="267"/>
                  <a:pt x="630" y="267"/>
                </a:cubicBezTo>
                <a:cubicBezTo>
                  <a:pt x="629" y="267"/>
                  <a:pt x="628" y="267"/>
                  <a:pt x="627" y="268"/>
                </a:cubicBezTo>
                <a:cubicBezTo>
                  <a:pt x="625" y="268"/>
                  <a:pt x="624" y="268"/>
                  <a:pt x="623" y="268"/>
                </a:cubicBezTo>
                <a:cubicBezTo>
                  <a:pt x="623" y="269"/>
                  <a:pt x="623" y="269"/>
                  <a:pt x="623" y="269"/>
                </a:cubicBezTo>
                <a:lnTo>
                  <a:pt x="352" y="408"/>
                </a:lnTo>
                <a:lnTo>
                  <a:pt x="34" y="245"/>
                </a:lnTo>
                <a:cubicBezTo>
                  <a:pt x="39" y="235"/>
                  <a:pt x="42" y="222"/>
                  <a:pt x="42" y="207"/>
                </a:cubicBezTo>
                <a:cubicBezTo>
                  <a:pt x="42" y="201"/>
                  <a:pt x="42" y="195"/>
                  <a:pt x="41" y="189"/>
                </a:cubicBezTo>
                <a:lnTo>
                  <a:pt x="345" y="345"/>
                </a:lnTo>
                <a:cubicBezTo>
                  <a:pt x="347" y="346"/>
                  <a:pt x="349" y="347"/>
                  <a:pt x="352" y="347"/>
                </a:cubicBezTo>
                <a:cubicBezTo>
                  <a:pt x="354" y="347"/>
                  <a:pt x="357" y="346"/>
                  <a:pt x="359" y="345"/>
                </a:cubicBezTo>
                <a:lnTo>
                  <a:pt x="627" y="207"/>
                </a:lnTo>
                <a:cubicBezTo>
                  <a:pt x="628" y="207"/>
                  <a:pt x="628" y="207"/>
                  <a:pt x="629" y="207"/>
                </a:cubicBezTo>
                <a:cubicBezTo>
                  <a:pt x="631" y="209"/>
                  <a:pt x="637" y="220"/>
                  <a:pt x="637" y="237"/>
                </a:cubicBezTo>
                <a:cubicBezTo>
                  <a:pt x="637" y="255"/>
                  <a:pt x="631" y="266"/>
                  <a:pt x="630" y="2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statistical-chart_64023">
            <a:extLst>
              <a:ext uri="{FF2B5EF4-FFF2-40B4-BE49-F238E27FC236}">
                <a16:creationId xmlns:a16="http://schemas.microsoft.com/office/drawing/2014/main" id="{56BD06B8-A016-4645-A072-A0D2B9C2DA63}"/>
              </a:ext>
            </a:extLst>
          </p:cNvPr>
          <p:cNvSpPr>
            <a:spLocks noChangeAspect="1"/>
          </p:cNvSpPr>
          <p:nvPr/>
        </p:nvSpPr>
        <p:spPr bwMode="auto">
          <a:xfrm>
            <a:off x="6721498" y="5022369"/>
            <a:ext cx="283084" cy="256145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solar-system_124615">
            <a:extLst>
              <a:ext uri="{FF2B5EF4-FFF2-40B4-BE49-F238E27FC236}">
                <a16:creationId xmlns:a16="http://schemas.microsoft.com/office/drawing/2014/main" id="{6B198544-8954-4D19-B578-B07B928B49DA}"/>
              </a:ext>
            </a:extLst>
          </p:cNvPr>
          <p:cNvSpPr>
            <a:spLocks noChangeAspect="1"/>
          </p:cNvSpPr>
          <p:nvPr/>
        </p:nvSpPr>
        <p:spPr bwMode="auto">
          <a:xfrm>
            <a:off x="1676241" y="4399075"/>
            <a:ext cx="521842" cy="520147"/>
          </a:xfrm>
          <a:custGeom>
            <a:avLst/>
            <a:gdLst>
              <a:gd name="connsiteX0" fmla="*/ 176860 w 608627"/>
              <a:gd name="connsiteY0" fmla="*/ 452891 h 606651"/>
              <a:gd name="connsiteX1" fmla="*/ 99512 w 608627"/>
              <a:gd name="connsiteY1" fmla="*/ 491817 h 606651"/>
              <a:gd name="connsiteX2" fmla="*/ 261597 w 608627"/>
              <a:gd name="connsiteY2" fmla="*/ 573401 h 606651"/>
              <a:gd name="connsiteX3" fmla="*/ 176860 w 608627"/>
              <a:gd name="connsiteY3" fmla="*/ 452891 h 606651"/>
              <a:gd name="connsiteX4" fmla="*/ 288388 w 608627"/>
              <a:gd name="connsiteY4" fmla="*/ 432006 h 606651"/>
              <a:gd name="connsiteX5" fmla="*/ 196531 w 608627"/>
              <a:gd name="connsiteY5" fmla="*/ 446492 h 606651"/>
              <a:gd name="connsiteX6" fmla="*/ 288388 w 608627"/>
              <a:gd name="connsiteY6" fmla="*/ 569758 h 606651"/>
              <a:gd name="connsiteX7" fmla="*/ 474771 w 608627"/>
              <a:gd name="connsiteY7" fmla="*/ 340337 h 606651"/>
              <a:gd name="connsiteX8" fmla="*/ 608627 w 608627"/>
              <a:gd name="connsiteY8" fmla="*/ 474028 h 606651"/>
              <a:gd name="connsiteX9" fmla="*/ 473703 w 608627"/>
              <a:gd name="connsiteY9" fmla="*/ 606651 h 606651"/>
              <a:gd name="connsiteX10" fmla="*/ 350170 w 608627"/>
              <a:gd name="connsiteY10" fmla="*/ 528695 h 606651"/>
              <a:gd name="connsiteX11" fmla="*/ 350170 w 608627"/>
              <a:gd name="connsiteY11" fmla="*/ 565584 h 606651"/>
              <a:gd name="connsiteX12" fmla="*/ 329611 w 608627"/>
              <a:gd name="connsiteY12" fmla="*/ 565584 h 606651"/>
              <a:gd name="connsiteX13" fmla="*/ 329611 w 608627"/>
              <a:gd name="connsiteY13" fmla="*/ 483272 h 606651"/>
              <a:gd name="connsiteX14" fmla="*/ 348123 w 608627"/>
              <a:gd name="connsiteY14" fmla="*/ 483272 h 606651"/>
              <a:gd name="connsiteX15" fmla="*/ 351416 w 608627"/>
              <a:gd name="connsiteY15" fmla="*/ 483272 h 606651"/>
              <a:gd name="connsiteX16" fmla="*/ 411937 w 608627"/>
              <a:gd name="connsiteY16" fmla="*/ 483272 h 606651"/>
              <a:gd name="connsiteX17" fmla="*/ 411937 w 608627"/>
              <a:gd name="connsiteY17" fmla="*/ 503806 h 606651"/>
              <a:gd name="connsiteX18" fmla="*/ 363342 w 608627"/>
              <a:gd name="connsiteY18" fmla="*/ 503806 h 606651"/>
              <a:gd name="connsiteX19" fmla="*/ 473703 w 608627"/>
              <a:gd name="connsiteY19" fmla="*/ 586118 h 606651"/>
              <a:gd name="connsiteX20" fmla="*/ 587000 w 608627"/>
              <a:gd name="connsiteY20" fmla="*/ 472961 h 606651"/>
              <a:gd name="connsiteX21" fmla="*/ 473703 w 608627"/>
              <a:gd name="connsiteY21" fmla="*/ 359893 h 606651"/>
              <a:gd name="connsiteX22" fmla="*/ 389330 w 608627"/>
              <a:gd name="connsiteY22" fmla="*/ 397938 h 606651"/>
              <a:gd name="connsiteX23" fmla="*/ 374912 w 608627"/>
              <a:gd name="connsiteY23" fmla="*/ 398916 h 606651"/>
              <a:gd name="connsiteX24" fmla="*/ 373844 w 608627"/>
              <a:gd name="connsiteY24" fmla="*/ 384516 h 606651"/>
              <a:gd name="connsiteX25" fmla="*/ 474771 w 608627"/>
              <a:gd name="connsiteY25" fmla="*/ 340337 h 606651"/>
              <a:gd name="connsiteX26" fmla="*/ 164933 w 608627"/>
              <a:gd name="connsiteY26" fmla="*/ 308474 h 606651"/>
              <a:gd name="connsiteX27" fmla="*/ 188699 w 608627"/>
              <a:gd name="connsiteY27" fmla="*/ 427652 h 606651"/>
              <a:gd name="connsiteX28" fmla="*/ 288388 w 608627"/>
              <a:gd name="connsiteY28" fmla="*/ 411477 h 606651"/>
              <a:gd name="connsiteX29" fmla="*/ 288388 w 608627"/>
              <a:gd name="connsiteY29" fmla="*/ 308474 h 606651"/>
              <a:gd name="connsiteX30" fmla="*/ 20828 w 608627"/>
              <a:gd name="connsiteY30" fmla="*/ 308474 h 606651"/>
              <a:gd name="connsiteX31" fmla="*/ 85627 w 608627"/>
              <a:gd name="connsiteY31" fmla="*/ 476531 h 606651"/>
              <a:gd name="connsiteX32" fmla="*/ 169206 w 608627"/>
              <a:gd name="connsiteY32" fmla="*/ 434139 h 606651"/>
              <a:gd name="connsiteX33" fmla="*/ 144283 w 608627"/>
              <a:gd name="connsiteY33" fmla="*/ 308474 h 606651"/>
              <a:gd name="connsiteX34" fmla="*/ 405168 w 608627"/>
              <a:gd name="connsiteY34" fmla="*/ 159881 h 606651"/>
              <a:gd name="connsiteX35" fmla="*/ 308949 w 608627"/>
              <a:gd name="connsiteY35" fmla="*/ 174633 h 606651"/>
              <a:gd name="connsiteX36" fmla="*/ 308949 w 608627"/>
              <a:gd name="connsiteY36" fmla="*/ 287945 h 606651"/>
              <a:gd name="connsiteX37" fmla="*/ 432404 w 608627"/>
              <a:gd name="connsiteY37" fmla="*/ 287945 h 606651"/>
              <a:gd name="connsiteX38" fmla="*/ 405168 w 608627"/>
              <a:gd name="connsiteY38" fmla="*/ 159881 h 606651"/>
              <a:gd name="connsiteX39" fmla="*/ 192170 w 608627"/>
              <a:gd name="connsiteY39" fmla="*/ 159881 h 606651"/>
              <a:gd name="connsiteX40" fmla="*/ 164933 w 608627"/>
              <a:gd name="connsiteY40" fmla="*/ 287945 h 606651"/>
              <a:gd name="connsiteX41" fmla="*/ 288388 w 608627"/>
              <a:gd name="connsiteY41" fmla="*/ 287945 h 606651"/>
              <a:gd name="connsiteX42" fmla="*/ 288388 w 608627"/>
              <a:gd name="connsiteY42" fmla="*/ 174633 h 606651"/>
              <a:gd name="connsiteX43" fmla="*/ 192170 w 608627"/>
              <a:gd name="connsiteY43" fmla="*/ 159881 h 606651"/>
              <a:gd name="connsiteX44" fmla="*/ 90789 w 608627"/>
              <a:gd name="connsiteY44" fmla="*/ 113845 h 606651"/>
              <a:gd name="connsiteX45" fmla="*/ 20828 w 608627"/>
              <a:gd name="connsiteY45" fmla="*/ 287945 h 606651"/>
              <a:gd name="connsiteX46" fmla="*/ 144283 w 608627"/>
              <a:gd name="connsiteY46" fmla="*/ 287945 h 606651"/>
              <a:gd name="connsiteX47" fmla="*/ 172588 w 608627"/>
              <a:gd name="connsiteY47" fmla="*/ 153660 h 606651"/>
              <a:gd name="connsiteX48" fmla="*/ 90789 w 608627"/>
              <a:gd name="connsiteY48" fmla="*/ 113845 h 606651"/>
              <a:gd name="connsiteX49" fmla="*/ 506192 w 608627"/>
              <a:gd name="connsiteY49" fmla="*/ 113490 h 606651"/>
              <a:gd name="connsiteX50" fmla="*/ 424749 w 608627"/>
              <a:gd name="connsiteY50" fmla="*/ 153660 h 606651"/>
              <a:gd name="connsiteX51" fmla="*/ 452965 w 608627"/>
              <a:gd name="connsiteY51" fmla="*/ 287945 h 606651"/>
              <a:gd name="connsiteX52" fmla="*/ 576509 w 608627"/>
              <a:gd name="connsiteY52" fmla="*/ 287945 h 606651"/>
              <a:gd name="connsiteX53" fmla="*/ 506192 w 608627"/>
              <a:gd name="connsiteY53" fmla="*/ 113490 h 606651"/>
              <a:gd name="connsiteX54" fmla="*/ 308949 w 608627"/>
              <a:gd name="connsiteY54" fmla="*/ 26662 h 606651"/>
              <a:gd name="connsiteX55" fmla="*/ 308949 w 608627"/>
              <a:gd name="connsiteY55" fmla="*/ 154104 h 606651"/>
              <a:gd name="connsiteX56" fmla="*/ 396534 w 608627"/>
              <a:gd name="connsiteY56" fmla="*/ 140684 h 606651"/>
              <a:gd name="connsiteX57" fmla="*/ 308949 w 608627"/>
              <a:gd name="connsiteY57" fmla="*/ 26662 h 606651"/>
              <a:gd name="connsiteX58" fmla="*/ 288388 w 608627"/>
              <a:gd name="connsiteY58" fmla="*/ 26662 h 606651"/>
              <a:gd name="connsiteX59" fmla="*/ 200804 w 608627"/>
              <a:gd name="connsiteY59" fmla="*/ 140684 h 606651"/>
              <a:gd name="connsiteX60" fmla="*/ 288388 w 608627"/>
              <a:gd name="connsiteY60" fmla="*/ 154104 h 606651"/>
              <a:gd name="connsiteX61" fmla="*/ 335741 w 608627"/>
              <a:gd name="connsiteY61" fmla="*/ 23018 h 606651"/>
              <a:gd name="connsiteX62" fmla="*/ 416294 w 608627"/>
              <a:gd name="connsiteY62" fmla="*/ 134463 h 606651"/>
              <a:gd name="connsiteX63" fmla="*/ 491417 w 608627"/>
              <a:gd name="connsiteY63" fmla="*/ 98204 h 606651"/>
              <a:gd name="connsiteX64" fmla="*/ 335741 w 608627"/>
              <a:gd name="connsiteY64" fmla="*/ 23018 h 606651"/>
              <a:gd name="connsiteX65" fmla="*/ 261597 w 608627"/>
              <a:gd name="connsiteY65" fmla="*/ 23018 h 606651"/>
              <a:gd name="connsiteX66" fmla="*/ 105921 w 608627"/>
              <a:gd name="connsiteY66" fmla="*/ 98204 h 606651"/>
              <a:gd name="connsiteX67" fmla="*/ 181044 w 608627"/>
              <a:gd name="connsiteY67" fmla="*/ 134463 h 606651"/>
              <a:gd name="connsiteX68" fmla="*/ 261597 w 608627"/>
              <a:gd name="connsiteY68" fmla="*/ 23018 h 606651"/>
              <a:gd name="connsiteX69" fmla="*/ 288388 w 608627"/>
              <a:gd name="connsiteY69" fmla="*/ 0 h 606651"/>
              <a:gd name="connsiteX70" fmla="*/ 294530 w 608627"/>
              <a:gd name="connsiteY70" fmla="*/ 0 h 606651"/>
              <a:gd name="connsiteX71" fmla="*/ 298624 w 608627"/>
              <a:gd name="connsiteY71" fmla="*/ 0 h 606651"/>
              <a:gd name="connsiteX72" fmla="*/ 302808 w 608627"/>
              <a:gd name="connsiteY72" fmla="*/ 0 h 606651"/>
              <a:gd name="connsiteX73" fmla="*/ 308949 w 608627"/>
              <a:gd name="connsiteY73" fmla="*/ 0 h 606651"/>
              <a:gd name="connsiteX74" fmla="*/ 309305 w 608627"/>
              <a:gd name="connsiteY74" fmla="*/ 178 h 606651"/>
              <a:gd name="connsiteX75" fmla="*/ 597337 w 608627"/>
              <a:gd name="connsiteY75" fmla="*/ 298165 h 606651"/>
              <a:gd name="connsiteX76" fmla="*/ 587012 w 608627"/>
              <a:gd name="connsiteY76" fmla="*/ 308474 h 606651"/>
              <a:gd name="connsiteX77" fmla="*/ 308949 w 608627"/>
              <a:gd name="connsiteY77" fmla="*/ 308474 h 606651"/>
              <a:gd name="connsiteX78" fmla="*/ 308949 w 608627"/>
              <a:gd name="connsiteY78" fmla="*/ 586110 h 606651"/>
              <a:gd name="connsiteX79" fmla="*/ 298624 w 608627"/>
              <a:gd name="connsiteY79" fmla="*/ 596419 h 606651"/>
              <a:gd name="connsiteX80" fmla="*/ 294530 w 608627"/>
              <a:gd name="connsiteY80" fmla="*/ 596419 h 606651"/>
              <a:gd name="connsiteX81" fmla="*/ 288388 w 608627"/>
              <a:gd name="connsiteY81" fmla="*/ 596419 h 606651"/>
              <a:gd name="connsiteX82" fmla="*/ 288032 w 608627"/>
              <a:gd name="connsiteY82" fmla="*/ 596153 h 606651"/>
              <a:gd name="connsiteX83" fmla="*/ 78684 w 608627"/>
              <a:gd name="connsiteY83" fmla="*/ 499727 h 606651"/>
              <a:gd name="connsiteX84" fmla="*/ 75213 w 608627"/>
              <a:gd name="connsiteY84" fmla="*/ 496616 h 606651"/>
              <a:gd name="connsiteX85" fmla="*/ 74055 w 608627"/>
              <a:gd name="connsiteY85" fmla="*/ 494661 h 606651"/>
              <a:gd name="connsiteX86" fmla="*/ 0 w 608627"/>
              <a:gd name="connsiteY86" fmla="*/ 298165 h 606651"/>
              <a:gd name="connsiteX87" fmla="*/ 288032 w 608627"/>
              <a:gd name="connsiteY87" fmla="*/ 178 h 60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608627" h="606651">
                <a:moveTo>
                  <a:pt x="176860" y="452891"/>
                </a:moveTo>
                <a:cubicBezTo>
                  <a:pt x="149891" y="462578"/>
                  <a:pt x="123989" y="475554"/>
                  <a:pt x="99512" y="491817"/>
                </a:cubicBezTo>
                <a:cubicBezTo>
                  <a:pt x="141880" y="535275"/>
                  <a:pt x="198401" y="564959"/>
                  <a:pt x="261597" y="573401"/>
                </a:cubicBezTo>
                <a:cubicBezTo>
                  <a:pt x="225370" y="538653"/>
                  <a:pt x="196798" y="497683"/>
                  <a:pt x="176860" y="452891"/>
                </a:cubicBezTo>
                <a:close/>
                <a:moveTo>
                  <a:pt x="288388" y="432006"/>
                </a:moveTo>
                <a:cubicBezTo>
                  <a:pt x="256968" y="432895"/>
                  <a:pt x="226171" y="437694"/>
                  <a:pt x="196531" y="446492"/>
                </a:cubicBezTo>
                <a:cubicBezTo>
                  <a:pt x="217537" y="493061"/>
                  <a:pt x="248601" y="535098"/>
                  <a:pt x="288388" y="569758"/>
                </a:cubicBezTo>
                <a:close/>
                <a:moveTo>
                  <a:pt x="474771" y="340337"/>
                </a:moveTo>
                <a:cubicBezTo>
                  <a:pt x="548908" y="340337"/>
                  <a:pt x="608627" y="399982"/>
                  <a:pt x="608627" y="474028"/>
                </a:cubicBezTo>
                <a:cubicBezTo>
                  <a:pt x="608627" y="548073"/>
                  <a:pt x="547929" y="606651"/>
                  <a:pt x="473703" y="606651"/>
                </a:cubicBezTo>
                <a:cubicBezTo>
                  <a:pt x="420036" y="606651"/>
                  <a:pt x="371708" y="574562"/>
                  <a:pt x="350170" y="528695"/>
                </a:cubicBezTo>
                <a:lnTo>
                  <a:pt x="350170" y="565584"/>
                </a:lnTo>
                <a:lnTo>
                  <a:pt x="329611" y="565584"/>
                </a:lnTo>
                <a:lnTo>
                  <a:pt x="329611" y="483272"/>
                </a:lnTo>
                <a:lnTo>
                  <a:pt x="348123" y="483272"/>
                </a:lnTo>
                <a:cubicBezTo>
                  <a:pt x="349191" y="483094"/>
                  <a:pt x="350259" y="483094"/>
                  <a:pt x="351416" y="483272"/>
                </a:cubicBezTo>
                <a:lnTo>
                  <a:pt x="411937" y="483272"/>
                </a:lnTo>
                <a:lnTo>
                  <a:pt x="411937" y="503806"/>
                </a:lnTo>
                <a:lnTo>
                  <a:pt x="363342" y="503806"/>
                </a:lnTo>
                <a:cubicBezTo>
                  <a:pt x="377404" y="551184"/>
                  <a:pt x="422528" y="586118"/>
                  <a:pt x="473703" y="586118"/>
                </a:cubicBezTo>
                <a:cubicBezTo>
                  <a:pt x="536537" y="586118"/>
                  <a:pt x="587000" y="535717"/>
                  <a:pt x="587000" y="472961"/>
                </a:cubicBezTo>
                <a:cubicBezTo>
                  <a:pt x="587000" y="410205"/>
                  <a:pt x="536537" y="359893"/>
                  <a:pt x="473703" y="359893"/>
                </a:cubicBezTo>
                <a:cubicBezTo>
                  <a:pt x="440773" y="359893"/>
                  <a:pt x="409890" y="373226"/>
                  <a:pt x="389330" y="397938"/>
                </a:cubicBezTo>
                <a:cubicBezTo>
                  <a:pt x="385147" y="402027"/>
                  <a:pt x="379006" y="403005"/>
                  <a:pt x="374912" y="398916"/>
                </a:cubicBezTo>
                <a:cubicBezTo>
                  <a:pt x="370729" y="394827"/>
                  <a:pt x="369750" y="388604"/>
                  <a:pt x="373844" y="384516"/>
                </a:cubicBezTo>
                <a:cubicBezTo>
                  <a:pt x="398586" y="355715"/>
                  <a:pt x="435611" y="340337"/>
                  <a:pt x="474771" y="340337"/>
                </a:cubicBezTo>
                <a:close/>
                <a:moveTo>
                  <a:pt x="164933" y="308474"/>
                </a:moveTo>
                <a:cubicBezTo>
                  <a:pt x="166090" y="349889"/>
                  <a:pt x="174190" y="390059"/>
                  <a:pt x="188699" y="427652"/>
                </a:cubicBezTo>
                <a:cubicBezTo>
                  <a:pt x="220920" y="417876"/>
                  <a:pt x="254298" y="412366"/>
                  <a:pt x="288388" y="411477"/>
                </a:cubicBezTo>
                <a:lnTo>
                  <a:pt x="288388" y="308474"/>
                </a:lnTo>
                <a:close/>
                <a:moveTo>
                  <a:pt x="20828" y="308474"/>
                </a:moveTo>
                <a:cubicBezTo>
                  <a:pt x="23142" y="372373"/>
                  <a:pt x="47086" y="430762"/>
                  <a:pt x="85627" y="476531"/>
                </a:cubicBezTo>
                <a:cubicBezTo>
                  <a:pt x="112062" y="458934"/>
                  <a:pt x="140100" y="444715"/>
                  <a:pt x="169206" y="434139"/>
                </a:cubicBezTo>
                <a:cubicBezTo>
                  <a:pt x="153985" y="394414"/>
                  <a:pt x="145529" y="352022"/>
                  <a:pt x="144283" y="308474"/>
                </a:cubicBezTo>
                <a:close/>
                <a:moveTo>
                  <a:pt x="405168" y="159881"/>
                </a:moveTo>
                <a:cubicBezTo>
                  <a:pt x="374104" y="168768"/>
                  <a:pt x="341882" y="173745"/>
                  <a:pt x="308949" y="174633"/>
                </a:cubicBezTo>
                <a:lnTo>
                  <a:pt x="308949" y="287945"/>
                </a:lnTo>
                <a:lnTo>
                  <a:pt x="432404" y="287945"/>
                </a:lnTo>
                <a:cubicBezTo>
                  <a:pt x="431158" y="243243"/>
                  <a:pt x="421812" y="199962"/>
                  <a:pt x="405168" y="159881"/>
                </a:cubicBezTo>
                <a:close/>
                <a:moveTo>
                  <a:pt x="192170" y="159881"/>
                </a:moveTo>
                <a:cubicBezTo>
                  <a:pt x="175525" y="200051"/>
                  <a:pt x="166179" y="243243"/>
                  <a:pt x="164933" y="287945"/>
                </a:cubicBezTo>
                <a:lnTo>
                  <a:pt x="288388" y="287945"/>
                </a:lnTo>
                <a:lnTo>
                  <a:pt x="288388" y="174633"/>
                </a:lnTo>
                <a:cubicBezTo>
                  <a:pt x="255455" y="173745"/>
                  <a:pt x="223234" y="168857"/>
                  <a:pt x="192170" y="159881"/>
                </a:cubicBezTo>
                <a:close/>
                <a:moveTo>
                  <a:pt x="90789" y="113845"/>
                </a:moveTo>
                <a:cubicBezTo>
                  <a:pt x="49311" y="160503"/>
                  <a:pt x="23232" y="221202"/>
                  <a:pt x="20828" y="287945"/>
                </a:cubicBezTo>
                <a:lnTo>
                  <a:pt x="144283" y="287945"/>
                </a:lnTo>
                <a:cubicBezTo>
                  <a:pt x="145529" y="241198"/>
                  <a:pt x="155320" y="195874"/>
                  <a:pt x="172588" y="153660"/>
                </a:cubicBezTo>
                <a:cubicBezTo>
                  <a:pt x="144016" y="143795"/>
                  <a:pt x="116602" y="130464"/>
                  <a:pt x="90789" y="113845"/>
                </a:cubicBezTo>
                <a:close/>
                <a:moveTo>
                  <a:pt x="506192" y="113490"/>
                </a:moveTo>
                <a:cubicBezTo>
                  <a:pt x="480647" y="130198"/>
                  <a:pt x="453321" y="143706"/>
                  <a:pt x="424749" y="153660"/>
                </a:cubicBezTo>
                <a:cubicBezTo>
                  <a:pt x="442017" y="195785"/>
                  <a:pt x="451719" y="241198"/>
                  <a:pt x="452965" y="287945"/>
                </a:cubicBezTo>
                <a:lnTo>
                  <a:pt x="576509" y="287945"/>
                </a:lnTo>
                <a:cubicBezTo>
                  <a:pt x="574106" y="221025"/>
                  <a:pt x="547937" y="160147"/>
                  <a:pt x="506192" y="113490"/>
                </a:cubicBezTo>
                <a:close/>
                <a:moveTo>
                  <a:pt x="308949" y="26662"/>
                </a:moveTo>
                <a:lnTo>
                  <a:pt x="308949" y="154104"/>
                </a:lnTo>
                <a:cubicBezTo>
                  <a:pt x="338678" y="153215"/>
                  <a:pt x="368051" y="148683"/>
                  <a:pt x="396534" y="140684"/>
                </a:cubicBezTo>
                <a:cubicBezTo>
                  <a:pt x="375617" y="97759"/>
                  <a:pt x="346066" y="58922"/>
                  <a:pt x="308949" y="26662"/>
                </a:cubicBezTo>
                <a:close/>
                <a:moveTo>
                  <a:pt x="288388" y="26662"/>
                </a:moveTo>
                <a:cubicBezTo>
                  <a:pt x="251272" y="58922"/>
                  <a:pt x="221721" y="97759"/>
                  <a:pt x="200804" y="140684"/>
                </a:cubicBezTo>
                <a:cubicBezTo>
                  <a:pt x="229287" y="148683"/>
                  <a:pt x="258659" y="153215"/>
                  <a:pt x="288388" y="154104"/>
                </a:cubicBezTo>
                <a:close/>
                <a:moveTo>
                  <a:pt x="335741" y="23018"/>
                </a:moveTo>
                <a:cubicBezTo>
                  <a:pt x="369475" y="55367"/>
                  <a:pt x="396623" y="93227"/>
                  <a:pt x="416294" y="134463"/>
                </a:cubicBezTo>
                <a:cubicBezTo>
                  <a:pt x="442551" y="125398"/>
                  <a:pt x="467830" y="113312"/>
                  <a:pt x="491417" y="98204"/>
                </a:cubicBezTo>
                <a:cubicBezTo>
                  <a:pt x="449850" y="58211"/>
                  <a:pt x="395822" y="31017"/>
                  <a:pt x="335741" y="23018"/>
                </a:cubicBezTo>
                <a:close/>
                <a:moveTo>
                  <a:pt x="261597" y="23018"/>
                </a:moveTo>
                <a:cubicBezTo>
                  <a:pt x="201516" y="31017"/>
                  <a:pt x="147488" y="58211"/>
                  <a:pt x="105921" y="98204"/>
                </a:cubicBezTo>
                <a:cubicBezTo>
                  <a:pt x="129508" y="113312"/>
                  <a:pt x="154786" y="125398"/>
                  <a:pt x="181044" y="134463"/>
                </a:cubicBezTo>
                <a:cubicBezTo>
                  <a:pt x="200715" y="93227"/>
                  <a:pt x="227862" y="55367"/>
                  <a:pt x="261597" y="23018"/>
                </a:cubicBezTo>
                <a:close/>
                <a:moveTo>
                  <a:pt x="288388" y="0"/>
                </a:moveTo>
                <a:lnTo>
                  <a:pt x="294530" y="0"/>
                </a:lnTo>
                <a:lnTo>
                  <a:pt x="298624" y="0"/>
                </a:lnTo>
                <a:lnTo>
                  <a:pt x="302808" y="0"/>
                </a:lnTo>
                <a:lnTo>
                  <a:pt x="308949" y="0"/>
                </a:lnTo>
                <a:lnTo>
                  <a:pt x="309305" y="178"/>
                </a:lnTo>
                <a:cubicBezTo>
                  <a:pt x="469165" y="5777"/>
                  <a:pt x="597337" y="137218"/>
                  <a:pt x="597337" y="298165"/>
                </a:cubicBezTo>
                <a:cubicBezTo>
                  <a:pt x="597337" y="304386"/>
                  <a:pt x="593243" y="308474"/>
                  <a:pt x="587012" y="308474"/>
                </a:cubicBezTo>
                <a:lnTo>
                  <a:pt x="308949" y="308474"/>
                </a:lnTo>
                <a:lnTo>
                  <a:pt x="308949" y="586110"/>
                </a:lnTo>
                <a:cubicBezTo>
                  <a:pt x="308949" y="592242"/>
                  <a:pt x="304855" y="596419"/>
                  <a:pt x="298624" y="596419"/>
                </a:cubicBezTo>
                <a:lnTo>
                  <a:pt x="294530" y="596419"/>
                </a:lnTo>
                <a:lnTo>
                  <a:pt x="288388" y="596419"/>
                </a:lnTo>
                <a:lnTo>
                  <a:pt x="288032" y="596153"/>
                </a:lnTo>
                <a:cubicBezTo>
                  <a:pt x="205343" y="593309"/>
                  <a:pt x="131110" y="556694"/>
                  <a:pt x="78684" y="499727"/>
                </a:cubicBezTo>
                <a:cubicBezTo>
                  <a:pt x="77349" y="499105"/>
                  <a:pt x="76192" y="498127"/>
                  <a:pt x="75213" y="496616"/>
                </a:cubicBezTo>
                <a:cubicBezTo>
                  <a:pt x="74678" y="495994"/>
                  <a:pt x="74322" y="495372"/>
                  <a:pt x="74055" y="494661"/>
                </a:cubicBezTo>
                <a:cubicBezTo>
                  <a:pt x="27949" y="442138"/>
                  <a:pt x="0" y="373351"/>
                  <a:pt x="0" y="298165"/>
                </a:cubicBezTo>
                <a:cubicBezTo>
                  <a:pt x="0" y="137218"/>
                  <a:pt x="128173" y="5777"/>
                  <a:pt x="288032" y="1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solar-system_124615">
            <a:extLst>
              <a:ext uri="{FF2B5EF4-FFF2-40B4-BE49-F238E27FC236}">
                <a16:creationId xmlns:a16="http://schemas.microsoft.com/office/drawing/2014/main" id="{4152E6EC-688B-414B-84A2-9C47A43E208E}"/>
              </a:ext>
            </a:extLst>
          </p:cNvPr>
          <p:cNvSpPr>
            <a:spLocks noChangeAspect="1"/>
          </p:cNvSpPr>
          <p:nvPr/>
        </p:nvSpPr>
        <p:spPr bwMode="auto">
          <a:xfrm>
            <a:off x="3713712" y="4435632"/>
            <a:ext cx="468290" cy="461665"/>
          </a:xfrm>
          <a:custGeom>
            <a:avLst/>
            <a:gdLst>
              <a:gd name="connsiteX0" fmla="*/ 481576 w 607554"/>
              <a:gd name="connsiteY0" fmla="*/ 446886 h 598959"/>
              <a:gd name="connsiteX1" fmla="*/ 481576 w 607554"/>
              <a:gd name="connsiteY1" fmla="*/ 503769 h 598959"/>
              <a:gd name="connsiteX2" fmla="*/ 519134 w 607554"/>
              <a:gd name="connsiteY2" fmla="*/ 503769 h 598959"/>
              <a:gd name="connsiteX3" fmla="*/ 519134 w 607554"/>
              <a:gd name="connsiteY3" fmla="*/ 446886 h 598959"/>
              <a:gd name="connsiteX4" fmla="*/ 481576 w 607554"/>
              <a:gd name="connsiteY4" fmla="*/ 270994 h 598959"/>
              <a:gd name="connsiteX5" fmla="*/ 481576 w 607554"/>
              <a:gd name="connsiteY5" fmla="*/ 327877 h 598959"/>
              <a:gd name="connsiteX6" fmla="*/ 519134 w 607554"/>
              <a:gd name="connsiteY6" fmla="*/ 327877 h 598959"/>
              <a:gd name="connsiteX7" fmla="*/ 519134 w 607554"/>
              <a:gd name="connsiteY7" fmla="*/ 270994 h 598959"/>
              <a:gd name="connsiteX8" fmla="*/ 195909 w 607554"/>
              <a:gd name="connsiteY8" fmla="*/ 265961 h 598959"/>
              <a:gd name="connsiteX9" fmla="*/ 358877 w 607554"/>
              <a:gd name="connsiteY9" fmla="*/ 265961 h 598959"/>
              <a:gd name="connsiteX10" fmla="*/ 378725 w 607554"/>
              <a:gd name="connsiteY10" fmla="*/ 285870 h 598959"/>
              <a:gd name="connsiteX11" fmla="*/ 358877 w 607554"/>
              <a:gd name="connsiteY11" fmla="*/ 305689 h 598959"/>
              <a:gd name="connsiteX12" fmla="*/ 195909 w 607554"/>
              <a:gd name="connsiteY12" fmla="*/ 305689 h 598959"/>
              <a:gd name="connsiteX13" fmla="*/ 176061 w 607554"/>
              <a:gd name="connsiteY13" fmla="*/ 285870 h 598959"/>
              <a:gd name="connsiteX14" fmla="*/ 195909 w 607554"/>
              <a:gd name="connsiteY14" fmla="*/ 265961 h 598959"/>
              <a:gd name="connsiteX15" fmla="*/ 195909 w 607554"/>
              <a:gd name="connsiteY15" fmla="*/ 169145 h 598959"/>
              <a:gd name="connsiteX16" fmla="*/ 358877 w 607554"/>
              <a:gd name="connsiteY16" fmla="*/ 169145 h 598959"/>
              <a:gd name="connsiteX17" fmla="*/ 378725 w 607554"/>
              <a:gd name="connsiteY17" fmla="*/ 189053 h 598959"/>
              <a:gd name="connsiteX18" fmla="*/ 358877 w 607554"/>
              <a:gd name="connsiteY18" fmla="*/ 208873 h 598959"/>
              <a:gd name="connsiteX19" fmla="*/ 195909 w 607554"/>
              <a:gd name="connsiteY19" fmla="*/ 208873 h 598959"/>
              <a:gd name="connsiteX20" fmla="*/ 176061 w 607554"/>
              <a:gd name="connsiteY20" fmla="*/ 189053 h 598959"/>
              <a:gd name="connsiteX21" fmla="*/ 195909 w 607554"/>
              <a:gd name="connsiteY21" fmla="*/ 169145 h 598959"/>
              <a:gd name="connsiteX22" fmla="*/ 481576 w 607554"/>
              <a:gd name="connsiteY22" fmla="*/ 95190 h 598959"/>
              <a:gd name="connsiteX23" fmla="*/ 481576 w 607554"/>
              <a:gd name="connsiteY23" fmla="*/ 152073 h 598959"/>
              <a:gd name="connsiteX24" fmla="*/ 552954 w 607554"/>
              <a:gd name="connsiteY24" fmla="*/ 152073 h 598959"/>
              <a:gd name="connsiteX25" fmla="*/ 565858 w 607554"/>
              <a:gd name="connsiteY25" fmla="*/ 123631 h 598959"/>
              <a:gd name="connsiteX26" fmla="*/ 552954 w 607554"/>
              <a:gd name="connsiteY26" fmla="*/ 95190 h 598959"/>
              <a:gd name="connsiteX27" fmla="*/ 118547 w 607554"/>
              <a:gd name="connsiteY27" fmla="*/ 39640 h 598959"/>
              <a:gd name="connsiteX28" fmla="*/ 118547 w 607554"/>
              <a:gd name="connsiteY28" fmla="*/ 559230 h 598959"/>
              <a:gd name="connsiteX29" fmla="*/ 441793 w 607554"/>
              <a:gd name="connsiteY29" fmla="*/ 559230 h 598959"/>
              <a:gd name="connsiteX30" fmla="*/ 441793 w 607554"/>
              <a:gd name="connsiteY30" fmla="*/ 39640 h 598959"/>
              <a:gd name="connsiteX31" fmla="*/ 39783 w 607554"/>
              <a:gd name="connsiteY31" fmla="*/ 39640 h 598959"/>
              <a:gd name="connsiteX32" fmla="*/ 39783 w 607554"/>
              <a:gd name="connsiteY32" fmla="*/ 559230 h 598959"/>
              <a:gd name="connsiteX33" fmla="*/ 78764 w 607554"/>
              <a:gd name="connsiteY33" fmla="*/ 559230 h 598959"/>
              <a:gd name="connsiteX34" fmla="*/ 78764 w 607554"/>
              <a:gd name="connsiteY34" fmla="*/ 39640 h 598959"/>
              <a:gd name="connsiteX35" fmla="*/ 19847 w 607554"/>
              <a:gd name="connsiteY35" fmla="*/ 0 h 598959"/>
              <a:gd name="connsiteX36" fmla="*/ 461729 w 607554"/>
              <a:gd name="connsiteY36" fmla="*/ 0 h 598959"/>
              <a:gd name="connsiteX37" fmla="*/ 481576 w 607554"/>
              <a:gd name="connsiteY37" fmla="*/ 19820 h 598959"/>
              <a:gd name="connsiteX38" fmla="*/ 481576 w 607554"/>
              <a:gd name="connsiteY38" fmla="*/ 55461 h 598959"/>
              <a:gd name="connsiteX39" fmla="*/ 565769 w 607554"/>
              <a:gd name="connsiteY39" fmla="*/ 55461 h 598959"/>
              <a:gd name="connsiteX40" fmla="*/ 583836 w 607554"/>
              <a:gd name="connsiteY40" fmla="*/ 67104 h 598959"/>
              <a:gd name="connsiteX41" fmla="*/ 605819 w 607554"/>
              <a:gd name="connsiteY41" fmla="*/ 115454 h 598959"/>
              <a:gd name="connsiteX42" fmla="*/ 605819 w 607554"/>
              <a:gd name="connsiteY42" fmla="*/ 131808 h 598959"/>
              <a:gd name="connsiteX43" fmla="*/ 583836 w 607554"/>
              <a:gd name="connsiteY43" fmla="*/ 180159 h 598959"/>
              <a:gd name="connsiteX44" fmla="*/ 565769 w 607554"/>
              <a:gd name="connsiteY44" fmla="*/ 191802 h 598959"/>
              <a:gd name="connsiteX45" fmla="*/ 481576 w 607554"/>
              <a:gd name="connsiteY45" fmla="*/ 191802 h 598959"/>
              <a:gd name="connsiteX46" fmla="*/ 481576 w 607554"/>
              <a:gd name="connsiteY46" fmla="*/ 231264 h 598959"/>
              <a:gd name="connsiteX47" fmla="*/ 539070 w 607554"/>
              <a:gd name="connsiteY47" fmla="*/ 231264 h 598959"/>
              <a:gd name="connsiteX48" fmla="*/ 558916 w 607554"/>
              <a:gd name="connsiteY48" fmla="*/ 251173 h 598959"/>
              <a:gd name="connsiteX49" fmla="*/ 558916 w 607554"/>
              <a:gd name="connsiteY49" fmla="*/ 347786 h 598959"/>
              <a:gd name="connsiteX50" fmla="*/ 539070 w 607554"/>
              <a:gd name="connsiteY50" fmla="*/ 367606 h 598959"/>
              <a:gd name="connsiteX51" fmla="*/ 481576 w 607554"/>
              <a:gd name="connsiteY51" fmla="*/ 367606 h 598959"/>
              <a:gd name="connsiteX52" fmla="*/ 481576 w 607554"/>
              <a:gd name="connsiteY52" fmla="*/ 407157 h 598959"/>
              <a:gd name="connsiteX53" fmla="*/ 539070 w 607554"/>
              <a:gd name="connsiteY53" fmla="*/ 407157 h 598959"/>
              <a:gd name="connsiteX54" fmla="*/ 558916 w 607554"/>
              <a:gd name="connsiteY54" fmla="*/ 426977 h 598959"/>
              <a:gd name="connsiteX55" fmla="*/ 558916 w 607554"/>
              <a:gd name="connsiteY55" fmla="*/ 523589 h 598959"/>
              <a:gd name="connsiteX56" fmla="*/ 539070 w 607554"/>
              <a:gd name="connsiteY56" fmla="*/ 543498 h 598959"/>
              <a:gd name="connsiteX57" fmla="*/ 481576 w 607554"/>
              <a:gd name="connsiteY57" fmla="*/ 543498 h 598959"/>
              <a:gd name="connsiteX58" fmla="*/ 481576 w 607554"/>
              <a:gd name="connsiteY58" fmla="*/ 579139 h 598959"/>
              <a:gd name="connsiteX59" fmla="*/ 461729 w 607554"/>
              <a:gd name="connsiteY59" fmla="*/ 598959 h 598959"/>
              <a:gd name="connsiteX60" fmla="*/ 19847 w 607554"/>
              <a:gd name="connsiteY60" fmla="*/ 598959 h 598959"/>
              <a:gd name="connsiteX61" fmla="*/ 0 w 607554"/>
              <a:gd name="connsiteY61" fmla="*/ 579139 h 598959"/>
              <a:gd name="connsiteX62" fmla="*/ 0 w 607554"/>
              <a:gd name="connsiteY62" fmla="*/ 19820 h 598959"/>
              <a:gd name="connsiteX63" fmla="*/ 19847 w 607554"/>
              <a:gd name="connsiteY63" fmla="*/ 0 h 59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7554" h="598959">
                <a:moveTo>
                  <a:pt x="481576" y="446886"/>
                </a:moveTo>
                <a:lnTo>
                  <a:pt x="481576" y="503769"/>
                </a:lnTo>
                <a:lnTo>
                  <a:pt x="519134" y="503769"/>
                </a:lnTo>
                <a:lnTo>
                  <a:pt x="519134" y="446886"/>
                </a:lnTo>
                <a:close/>
                <a:moveTo>
                  <a:pt x="481576" y="270994"/>
                </a:moveTo>
                <a:lnTo>
                  <a:pt x="481576" y="327877"/>
                </a:lnTo>
                <a:lnTo>
                  <a:pt x="519134" y="327877"/>
                </a:lnTo>
                <a:lnTo>
                  <a:pt x="519134" y="270994"/>
                </a:lnTo>
                <a:close/>
                <a:moveTo>
                  <a:pt x="195909" y="265961"/>
                </a:moveTo>
                <a:lnTo>
                  <a:pt x="358877" y="265961"/>
                </a:lnTo>
                <a:cubicBezTo>
                  <a:pt x="369825" y="265961"/>
                  <a:pt x="378725" y="274849"/>
                  <a:pt x="378725" y="285870"/>
                </a:cubicBezTo>
                <a:cubicBezTo>
                  <a:pt x="378725" y="296801"/>
                  <a:pt x="369825" y="305689"/>
                  <a:pt x="358877" y="305689"/>
                </a:cubicBezTo>
                <a:lnTo>
                  <a:pt x="195909" y="305689"/>
                </a:lnTo>
                <a:cubicBezTo>
                  <a:pt x="184962" y="305689"/>
                  <a:pt x="176061" y="296801"/>
                  <a:pt x="176061" y="285870"/>
                </a:cubicBezTo>
                <a:cubicBezTo>
                  <a:pt x="176061" y="274849"/>
                  <a:pt x="184962" y="265961"/>
                  <a:pt x="195909" y="265961"/>
                </a:cubicBezTo>
                <a:close/>
                <a:moveTo>
                  <a:pt x="195909" y="169145"/>
                </a:moveTo>
                <a:lnTo>
                  <a:pt x="358877" y="169145"/>
                </a:lnTo>
                <a:cubicBezTo>
                  <a:pt x="369825" y="169145"/>
                  <a:pt x="378725" y="178033"/>
                  <a:pt x="378725" y="189053"/>
                </a:cubicBezTo>
                <a:cubicBezTo>
                  <a:pt x="378725" y="199985"/>
                  <a:pt x="369825" y="208873"/>
                  <a:pt x="358877" y="208873"/>
                </a:cubicBezTo>
                <a:lnTo>
                  <a:pt x="195909" y="208873"/>
                </a:lnTo>
                <a:cubicBezTo>
                  <a:pt x="184962" y="208873"/>
                  <a:pt x="176061" y="199985"/>
                  <a:pt x="176061" y="189053"/>
                </a:cubicBezTo>
                <a:cubicBezTo>
                  <a:pt x="176061" y="178033"/>
                  <a:pt x="184962" y="169145"/>
                  <a:pt x="195909" y="169145"/>
                </a:cubicBezTo>
                <a:close/>
                <a:moveTo>
                  <a:pt x="481576" y="95190"/>
                </a:moveTo>
                <a:lnTo>
                  <a:pt x="481576" y="152073"/>
                </a:lnTo>
                <a:lnTo>
                  <a:pt x="552954" y="152073"/>
                </a:lnTo>
                <a:lnTo>
                  <a:pt x="565858" y="123631"/>
                </a:lnTo>
                <a:lnTo>
                  <a:pt x="552954" y="95190"/>
                </a:lnTo>
                <a:close/>
                <a:moveTo>
                  <a:pt x="118547" y="39640"/>
                </a:moveTo>
                <a:lnTo>
                  <a:pt x="118547" y="559230"/>
                </a:lnTo>
                <a:lnTo>
                  <a:pt x="441793" y="559230"/>
                </a:lnTo>
                <a:lnTo>
                  <a:pt x="441793" y="39640"/>
                </a:lnTo>
                <a:close/>
                <a:moveTo>
                  <a:pt x="39783" y="39640"/>
                </a:moveTo>
                <a:lnTo>
                  <a:pt x="39783" y="559230"/>
                </a:lnTo>
                <a:lnTo>
                  <a:pt x="78764" y="559230"/>
                </a:lnTo>
                <a:lnTo>
                  <a:pt x="78764" y="39640"/>
                </a:lnTo>
                <a:close/>
                <a:moveTo>
                  <a:pt x="19847" y="0"/>
                </a:moveTo>
                <a:lnTo>
                  <a:pt x="461729" y="0"/>
                </a:lnTo>
                <a:cubicBezTo>
                  <a:pt x="472676" y="0"/>
                  <a:pt x="481576" y="8888"/>
                  <a:pt x="481576" y="19820"/>
                </a:cubicBezTo>
                <a:lnTo>
                  <a:pt x="481576" y="55461"/>
                </a:lnTo>
                <a:lnTo>
                  <a:pt x="565769" y="55461"/>
                </a:lnTo>
                <a:cubicBezTo>
                  <a:pt x="573512" y="55461"/>
                  <a:pt x="580632" y="59994"/>
                  <a:pt x="583836" y="67104"/>
                </a:cubicBezTo>
                <a:lnTo>
                  <a:pt x="605819" y="115454"/>
                </a:lnTo>
                <a:cubicBezTo>
                  <a:pt x="608133" y="120609"/>
                  <a:pt x="608133" y="126653"/>
                  <a:pt x="605819" y="131808"/>
                </a:cubicBezTo>
                <a:lnTo>
                  <a:pt x="583836" y="180159"/>
                </a:lnTo>
                <a:cubicBezTo>
                  <a:pt x="580632" y="187269"/>
                  <a:pt x="573512" y="191802"/>
                  <a:pt x="565769" y="191802"/>
                </a:cubicBezTo>
                <a:lnTo>
                  <a:pt x="481576" y="191802"/>
                </a:lnTo>
                <a:lnTo>
                  <a:pt x="481576" y="231264"/>
                </a:lnTo>
                <a:lnTo>
                  <a:pt x="539070" y="231264"/>
                </a:lnTo>
                <a:cubicBezTo>
                  <a:pt x="550017" y="231264"/>
                  <a:pt x="558916" y="240152"/>
                  <a:pt x="558916" y="251173"/>
                </a:cubicBezTo>
                <a:lnTo>
                  <a:pt x="558916" y="347786"/>
                </a:lnTo>
                <a:cubicBezTo>
                  <a:pt x="558916" y="358718"/>
                  <a:pt x="550017" y="367606"/>
                  <a:pt x="539070" y="367606"/>
                </a:cubicBezTo>
                <a:lnTo>
                  <a:pt x="481576" y="367606"/>
                </a:lnTo>
                <a:lnTo>
                  <a:pt x="481576" y="407157"/>
                </a:lnTo>
                <a:lnTo>
                  <a:pt x="539070" y="407157"/>
                </a:lnTo>
                <a:cubicBezTo>
                  <a:pt x="550017" y="407157"/>
                  <a:pt x="558916" y="416045"/>
                  <a:pt x="558916" y="426977"/>
                </a:cubicBezTo>
                <a:lnTo>
                  <a:pt x="558916" y="523589"/>
                </a:lnTo>
                <a:cubicBezTo>
                  <a:pt x="558916" y="534610"/>
                  <a:pt x="550017" y="543498"/>
                  <a:pt x="539070" y="543498"/>
                </a:cubicBezTo>
                <a:lnTo>
                  <a:pt x="481576" y="543498"/>
                </a:lnTo>
                <a:lnTo>
                  <a:pt x="481576" y="579139"/>
                </a:lnTo>
                <a:cubicBezTo>
                  <a:pt x="481576" y="590071"/>
                  <a:pt x="472676" y="598959"/>
                  <a:pt x="461729" y="598959"/>
                </a:cubicBezTo>
                <a:lnTo>
                  <a:pt x="19847" y="598959"/>
                </a:lnTo>
                <a:cubicBezTo>
                  <a:pt x="8900" y="598959"/>
                  <a:pt x="0" y="590071"/>
                  <a:pt x="0" y="579139"/>
                </a:cubicBezTo>
                <a:lnTo>
                  <a:pt x="0" y="19820"/>
                </a:lnTo>
                <a:cubicBezTo>
                  <a:pt x="0" y="8888"/>
                  <a:pt x="8900" y="0"/>
                  <a:pt x="198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9A0863E3-5D7A-4400-937D-D11A02DCB58F}"/>
              </a:ext>
            </a:extLst>
          </p:cNvPr>
          <p:cNvGrpSpPr/>
          <p:nvPr/>
        </p:nvGrpSpPr>
        <p:grpSpPr>
          <a:xfrm>
            <a:off x="4676279" y="212505"/>
            <a:ext cx="3239490" cy="916638"/>
            <a:chOff x="4611985" y="105245"/>
            <a:chExt cx="3239490" cy="916638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D5098B8C-3CEF-4674-8223-5668DDFCCB92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87B7C88B-BB50-4BA3-ABB4-DBAB891D4C29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教学过程</a:t>
                </a:r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58AFF9FC-F4A9-482B-B6EC-5BC01479DE2C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48" name="图片 47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E8F08DAB-F958-4FF4-89ED-52F3D07E5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39438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FF9A800-E833-45E4-9F58-C0DFDBDDEC9C}"/>
              </a:ext>
            </a:extLst>
          </p:cNvPr>
          <p:cNvSpPr txBox="1"/>
          <p:nvPr/>
        </p:nvSpPr>
        <p:spPr>
          <a:xfrm>
            <a:off x="4783858" y="2364284"/>
            <a:ext cx="3008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教学反思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552ABD2-1787-42FE-B101-66A8A9A4FF40}"/>
              </a:ext>
            </a:extLst>
          </p:cNvPr>
          <p:cNvSpPr/>
          <p:nvPr/>
        </p:nvSpPr>
        <p:spPr>
          <a:xfrm>
            <a:off x="3213096" y="3289711"/>
            <a:ext cx="549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29BF028-40F6-4332-BEDD-C72561E2CD2B}"/>
              </a:ext>
            </a:extLst>
          </p:cNvPr>
          <p:cNvSpPr/>
          <p:nvPr/>
        </p:nvSpPr>
        <p:spPr>
          <a:xfrm>
            <a:off x="2730679" y="3784251"/>
            <a:ext cx="6277590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F5D1FD6-68EF-40FA-9267-F0F388029E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9694" y="1832806"/>
            <a:ext cx="4144801" cy="306169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248C282-13B0-42E6-B00B-C7DD69E3EB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114" y="1832806"/>
            <a:ext cx="4144801" cy="306169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FB158EC-A87F-4883-991C-4B4A8E2FDA23}"/>
              </a:ext>
            </a:extLst>
          </p:cNvPr>
          <p:cNvSpPr txBox="1"/>
          <p:nvPr/>
        </p:nvSpPr>
        <p:spPr>
          <a:xfrm>
            <a:off x="5661660" y="1594843"/>
            <a:ext cx="868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7D8A5"/>
                </a:solidFill>
                <a:latin typeface="Century Gothic" panose="020B0502020202020204" pitchFamily="34" charset="0"/>
              </a:rPr>
              <a:t>04.</a:t>
            </a:r>
            <a:endParaRPr lang="zh-CN" altLang="en-US" sz="4400" b="1" dirty="0">
              <a:solidFill>
                <a:srgbClr val="F7D8A5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9101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D0E5A66C-C793-4DB8-918F-A047B127858A}"/>
              </a:ext>
            </a:extLst>
          </p:cNvPr>
          <p:cNvGrpSpPr/>
          <p:nvPr/>
        </p:nvGrpSpPr>
        <p:grpSpPr>
          <a:xfrm>
            <a:off x="4742611" y="2734525"/>
            <a:ext cx="2337423" cy="2337422"/>
            <a:chOff x="4256088" y="2480032"/>
            <a:chExt cx="3638550" cy="3638550"/>
          </a:xfrm>
        </p:grpSpPr>
        <p:sp>
          <p:nvSpPr>
            <p:cNvPr id="9" name="圆: 空心 8">
              <a:extLst>
                <a:ext uri="{FF2B5EF4-FFF2-40B4-BE49-F238E27FC236}">
                  <a16:creationId xmlns:a16="http://schemas.microsoft.com/office/drawing/2014/main" id="{87A6FF9E-2F08-469B-BB83-BA6106C5B1FD}"/>
                </a:ext>
              </a:extLst>
            </p:cNvPr>
            <p:cNvSpPr/>
            <p:nvPr/>
          </p:nvSpPr>
          <p:spPr>
            <a:xfrm>
              <a:off x="4256088" y="2480032"/>
              <a:ext cx="3638550" cy="3638550"/>
            </a:xfrm>
            <a:prstGeom prst="donut">
              <a:avLst>
                <a:gd name="adj" fmla="val 9552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6EF5D549-6903-419D-9415-84A0D68D6EAB}"/>
                </a:ext>
              </a:extLst>
            </p:cNvPr>
            <p:cNvSpPr/>
            <p:nvPr/>
          </p:nvSpPr>
          <p:spPr>
            <a:xfrm>
              <a:off x="5408613" y="3632557"/>
              <a:ext cx="1333500" cy="1333500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E7863C31-13C3-47B5-813B-1B139696E847}"/>
              </a:ext>
            </a:extLst>
          </p:cNvPr>
          <p:cNvSpPr/>
          <p:nvPr/>
        </p:nvSpPr>
        <p:spPr>
          <a:xfrm>
            <a:off x="6685731" y="3687883"/>
            <a:ext cx="1370717" cy="437685"/>
          </a:xfrm>
          <a:custGeom>
            <a:avLst/>
            <a:gdLst>
              <a:gd name="connsiteX0" fmla="*/ 0 w 2561009"/>
              <a:gd name="connsiteY0" fmla="*/ 408878 h 817758"/>
              <a:gd name="connsiteX1" fmla="*/ 0 w 2561009"/>
              <a:gd name="connsiteY1" fmla="*/ 408879 h 817758"/>
              <a:gd name="connsiteX2" fmla="*/ 0 w 2561009"/>
              <a:gd name="connsiteY2" fmla="*/ 408879 h 817758"/>
              <a:gd name="connsiteX3" fmla="*/ 408879 w 2561009"/>
              <a:gd name="connsiteY3" fmla="*/ 0 h 817758"/>
              <a:gd name="connsiteX4" fmla="*/ 2561008 w 2561009"/>
              <a:gd name="connsiteY4" fmla="*/ 0 h 817758"/>
              <a:gd name="connsiteX5" fmla="*/ 2345693 w 2561009"/>
              <a:gd name="connsiteY5" fmla="*/ 408878 h 817758"/>
              <a:gd name="connsiteX6" fmla="*/ 2561009 w 2561009"/>
              <a:gd name="connsiteY6" fmla="*/ 817758 h 817758"/>
              <a:gd name="connsiteX7" fmla="*/ 408879 w 2561009"/>
              <a:gd name="connsiteY7" fmla="*/ 817757 h 817758"/>
              <a:gd name="connsiteX8" fmla="*/ 32132 w 2561009"/>
              <a:gd name="connsiteY8" fmla="*/ 568033 h 817758"/>
              <a:gd name="connsiteX9" fmla="*/ 0 w 2561009"/>
              <a:gd name="connsiteY9" fmla="*/ 408879 h 817758"/>
              <a:gd name="connsiteX10" fmla="*/ 32132 w 2561009"/>
              <a:gd name="connsiteY10" fmla="*/ 249725 h 817758"/>
              <a:gd name="connsiteX11" fmla="*/ 408879 w 2561009"/>
              <a:gd name="connsiteY11" fmla="*/ 0 h 817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61009" h="817758">
                <a:moveTo>
                  <a:pt x="0" y="408878"/>
                </a:moveTo>
                <a:lnTo>
                  <a:pt x="0" y="408879"/>
                </a:lnTo>
                <a:lnTo>
                  <a:pt x="0" y="408879"/>
                </a:lnTo>
                <a:close/>
                <a:moveTo>
                  <a:pt x="408879" y="0"/>
                </a:moveTo>
                <a:lnTo>
                  <a:pt x="2561008" y="0"/>
                </a:lnTo>
                <a:lnTo>
                  <a:pt x="2345693" y="408878"/>
                </a:lnTo>
                <a:lnTo>
                  <a:pt x="2561009" y="817758"/>
                </a:lnTo>
                <a:lnTo>
                  <a:pt x="408879" y="817757"/>
                </a:lnTo>
                <a:cubicBezTo>
                  <a:pt x="239516" y="817757"/>
                  <a:pt x="94203" y="714785"/>
                  <a:pt x="32132" y="568033"/>
                </a:cubicBezTo>
                <a:lnTo>
                  <a:pt x="0" y="408879"/>
                </a:lnTo>
                <a:lnTo>
                  <a:pt x="32132" y="249725"/>
                </a:lnTo>
                <a:cubicBezTo>
                  <a:pt x="94203" y="102972"/>
                  <a:pt x="239516" y="0"/>
                  <a:pt x="408879" y="0"/>
                </a:cubicBezTo>
                <a:close/>
              </a:path>
            </a:pathLst>
          </a:custGeom>
          <a:solidFill>
            <a:srgbClr val="F3C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F4ED0498-6C9C-403C-AC22-03F5527160D2}"/>
              </a:ext>
            </a:extLst>
          </p:cNvPr>
          <p:cNvSpPr/>
          <p:nvPr/>
        </p:nvSpPr>
        <p:spPr>
          <a:xfrm rot="16200000">
            <a:off x="5240594" y="2316812"/>
            <a:ext cx="1370717" cy="437685"/>
          </a:xfrm>
          <a:custGeom>
            <a:avLst/>
            <a:gdLst>
              <a:gd name="connsiteX0" fmla="*/ 0 w 2561009"/>
              <a:gd name="connsiteY0" fmla="*/ 408878 h 817758"/>
              <a:gd name="connsiteX1" fmla="*/ 0 w 2561009"/>
              <a:gd name="connsiteY1" fmla="*/ 408879 h 817758"/>
              <a:gd name="connsiteX2" fmla="*/ 0 w 2561009"/>
              <a:gd name="connsiteY2" fmla="*/ 408879 h 817758"/>
              <a:gd name="connsiteX3" fmla="*/ 408879 w 2561009"/>
              <a:gd name="connsiteY3" fmla="*/ 0 h 817758"/>
              <a:gd name="connsiteX4" fmla="*/ 2561008 w 2561009"/>
              <a:gd name="connsiteY4" fmla="*/ 0 h 817758"/>
              <a:gd name="connsiteX5" fmla="*/ 2345693 w 2561009"/>
              <a:gd name="connsiteY5" fmla="*/ 408878 h 817758"/>
              <a:gd name="connsiteX6" fmla="*/ 2561009 w 2561009"/>
              <a:gd name="connsiteY6" fmla="*/ 817758 h 817758"/>
              <a:gd name="connsiteX7" fmla="*/ 408879 w 2561009"/>
              <a:gd name="connsiteY7" fmla="*/ 817757 h 817758"/>
              <a:gd name="connsiteX8" fmla="*/ 32132 w 2561009"/>
              <a:gd name="connsiteY8" fmla="*/ 568033 h 817758"/>
              <a:gd name="connsiteX9" fmla="*/ 0 w 2561009"/>
              <a:gd name="connsiteY9" fmla="*/ 408879 h 817758"/>
              <a:gd name="connsiteX10" fmla="*/ 32132 w 2561009"/>
              <a:gd name="connsiteY10" fmla="*/ 249725 h 817758"/>
              <a:gd name="connsiteX11" fmla="*/ 408879 w 2561009"/>
              <a:gd name="connsiteY11" fmla="*/ 0 h 817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61009" h="817758">
                <a:moveTo>
                  <a:pt x="0" y="408878"/>
                </a:moveTo>
                <a:lnTo>
                  <a:pt x="0" y="408879"/>
                </a:lnTo>
                <a:lnTo>
                  <a:pt x="0" y="408879"/>
                </a:lnTo>
                <a:close/>
                <a:moveTo>
                  <a:pt x="408879" y="0"/>
                </a:moveTo>
                <a:lnTo>
                  <a:pt x="2561008" y="0"/>
                </a:lnTo>
                <a:lnTo>
                  <a:pt x="2345693" y="408878"/>
                </a:lnTo>
                <a:lnTo>
                  <a:pt x="2561009" y="817758"/>
                </a:lnTo>
                <a:lnTo>
                  <a:pt x="408879" y="817757"/>
                </a:lnTo>
                <a:cubicBezTo>
                  <a:pt x="239516" y="817757"/>
                  <a:pt x="94203" y="714785"/>
                  <a:pt x="32132" y="568033"/>
                </a:cubicBezTo>
                <a:lnTo>
                  <a:pt x="0" y="408879"/>
                </a:lnTo>
                <a:lnTo>
                  <a:pt x="32132" y="249725"/>
                </a:lnTo>
                <a:cubicBezTo>
                  <a:pt x="94203" y="102972"/>
                  <a:pt x="239516" y="0"/>
                  <a:pt x="408879" y="0"/>
                </a:cubicBezTo>
                <a:close/>
              </a:path>
            </a:pathLst>
          </a:custGeom>
          <a:solidFill>
            <a:srgbClr val="C7D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646DC8E9-554C-45B7-8EDF-D1F27CF102B8}"/>
              </a:ext>
            </a:extLst>
          </p:cNvPr>
          <p:cNvSpPr/>
          <p:nvPr/>
        </p:nvSpPr>
        <p:spPr>
          <a:xfrm flipH="1">
            <a:off x="3821227" y="3684393"/>
            <a:ext cx="1370717" cy="437685"/>
          </a:xfrm>
          <a:custGeom>
            <a:avLst/>
            <a:gdLst>
              <a:gd name="connsiteX0" fmla="*/ 0 w 2561009"/>
              <a:gd name="connsiteY0" fmla="*/ 408878 h 817758"/>
              <a:gd name="connsiteX1" fmla="*/ 0 w 2561009"/>
              <a:gd name="connsiteY1" fmla="*/ 408879 h 817758"/>
              <a:gd name="connsiteX2" fmla="*/ 0 w 2561009"/>
              <a:gd name="connsiteY2" fmla="*/ 408879 h 817758"/>
              <a:gd name="connsiteX3" fmla="*/ 408879 w 2561009"/>
              <a:gd name="connsiteY3" fmla="*/ 0 h 817758"/>
              <a:gd name="connsiteX4" fmla="*/ 2561008 w 2561009"/>
              <a:gd name="connsiteY4" fmla="*/ 0 h 817758"/>
              <a:gd name="connsiteX5" fmla="*/ 2345693 w 2561009"/>
              <a:gd name="connsiteY5" fmla="*/ 408878 h 817758"/>
              <a:gd name="connsiteX6" fmla="*/ 2561009 w 2561009"/>
              <a:gd name="connsiteY6" fmla="*/ 817758 h 817758"/>
              <a:gd name="connsiteX7" fmla="*/ 408879 w 2561009"/>
              <a:gd name="connsiteY7" fmla="*/ 817757 h 817758"/>
              <a:gd name="connsiteX8" fmla="*/ 32132 w 2561009"/>
              <a:gd name="connsiteY8" fmla="*/ 568033 h 817758"/>
              <a:gd name="connsiteX9" fmla="*/ 0 w 2561009"/>
              <a:gd name="connsiteY9" fmla="*/ 408879 h 817758"/>
              <a:gd name="connsiteX10" fmla="*/ 32132 w 2561009"/>
              <a:gd name="connsiteY10" fmla="*/ 249725 h 817758"/>
              <a:gd name="connsiteX11" fmla="*/ 408879 w 2561009"/>
              <a:gd name="connsiteY11" fmla="*/ 0 h 817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61009" h="817758">
                <a:moveTo>
                  <a:pt x="0" y="408878"/>
                </a:moveTo>
                <a:lnTo>
                  <a:pt x="0" y="408879"/>
                </a:lnTo>
                <a:lnTo>
                  <a:pt x="0" y="408879"/>
                </a:lnTo>
                <a:close/>
                <a:moveTo>
                  <a:pt x="408879" y="0"/>
                </a:moveTo>
                <a:lnTo>
                  <a:pt x="2561008" y="0"/>
                </a:lnTo>
                <a:lnTo>
                  <a:pt x="2345693" y="408878"/>
                </a:lnTo>
                <a:lnTo>
                  <a:pt x="2561009" y="817758"/>
                </a:lnTo>
                <a:lnTo>
                  <a:pt x="408879" y="817757"/>
                </a:lnTo>
                <a:cubicBezTo>
                  <a:pt x="239516" y="817757"/>
                  <a:pt x="94203" y="714785"/>
                  <a:pt x="32132" y="568033"/>
                </a:cubicBezTo>
                <a:lnTo>
                  <a:pt x="0" y="408879"/>
                </a:lnTo>
                <a:lnTo>
                  <a:pt x="32132" y="249725"/>
                </a:lnTo>
                <a:cubicBezTo>
                  <a:pt x="94203" y="102972"/>
                  <a:pt x="239516" y="0"/>
                  <a:pt x="408879" y="0"/>
                </a:cubicBezTo>
                <a:close/>
              </a:path>
            </a:pathLst>
          </a:custGeom>
          <a:solidFill>
            <a:srgbClr val="FCF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3F853C53-B6AB-4017-BFBC-784EA2171509}"/>
              </a:ext>
            </a:extLst>
          </p:cNvPr>
          <p:cNvSpPr/>
          <p:nvPr/>
        </p:nvSpPr>
        <p:spPr>
          <a:xfrm rot="5400000" flipV="1">
            <a:off x="5225964" y="5051431"/>
            <a:ext cx="1370717" cy="437685"/>
          </a:xfrm>
          <a:custGeom>
            <a:avLst/>
            <a:gdLst>
              <a:gd name="connsiteX0" fmla="*/ 0 w 2561009"/>
              <a:gd name="connsiteY0" fmla="*/ 408878 h 817758"/>
              <a:gd name="connsiteX1" fmla="*/ 0 w 2561009"/>
              <a:gd name="connsiteY1" fmla="*/ 408879 h 817758"/>
              <a:gd name="connsiteX2" fmla="*/ 0 w 2561009"/>
              <a:gd name="connsiteY2" fmla="*/ 408879 h 817758"/>
              <a:gd name="connsiteX3" fmla="*/ 408879 w 2561009"/>
              <a:gd name="connsiteY3" fmla="*/ 0 h 817758"/>
              <a:gd name="connsiteX4" fmla="*/ 2561008 w 2561009"/>
              <a:gd name="connsiteY4" fmla="*/ 0 h 817758"/>
              <a:gd name="connsiteX5" fmla="*/ 2345693 w 2561009"/>
              <a:gd name="connsiteY5" fmla="*/ 408878 h 817758"/>
              <a:gd name="connsiteX6" fmla="*/ 2561009 w 2561009"/>
              <a:gd name="connsiteY6" fmla="*/ 817758 h 817758"/>
              <a:gd name="connsiteX7" fmla="*/ 408879 w 2561009"/>
              <a:gd name="connsiteY7" fmla="*/ 817757 h 817758"/>
              <a:gd name="connsiteX8" fmla="*/ 32132 w 2561009"/>
              <a:gd name="connsiteY8" fmla="*/ 568033 h 817758"/>
              <a:gd name="connsiteX9" fmla="*/ 0 w 2561009"/>
              <a:gd name="connsiteY9" fmla="*/ 408879 h 817758"/>
              <a:gd name="connsiteX10" fmla="*/ 32132 w 2561009"/>
              <a:gd name="connsiteY10" fmla="*/ 249725 h 817758"/>
              <a:gd name="connsiteX11" fmla="*/ 408879 w 2561009"/>
              <a:gd name="connsiteY11" fmla="*/ 0 h 817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61009" h="817758">
                <a:moveTo>
                  <a:pt x="0" y="408878"/>
                </a:moveTo>
                <a:lnTo>
                  <a:pt x="0" y="408879"/>
                </a:lnTo>
                <a:lnTo>
                  <a:pt x="0" y="408879"/>
                </a:lnTo>
                <a:close/>
                <a:moveTo>
                  <a:pt x="408879" y="0"/>
                </a:moveTo>
                <a:lnTo>
                  <a:pt x="2561008" y="0"/>
                </a:lnTo>
                <a:lnTo>
                  <a:pt x="2345693" y="408878"/>
                </a:lnTo>
                <a:lnTo>
                  <a:pt x="2561009" y="817758"/>
                </a:lnTo>
                <a:lnTo>
                  <a:pt x="408879" y="817757"/>
                </a:lnTo>
                <a:cubicBezTo>
                  <a:pt x="239516" y="817757"/>
                  <a:pt x="94203" y="714785"/>
                  <a:pt x="32132" y="568033"/>
                </a:cubicBezTo>
                <a:lnTo>
                  <a:pt x="0" y="408879"/>
                </a:lnTo>
                <a:lnTo>
                  <a:pt x="32132" y="249725"/>
                </a:lnTo>
                <a:cubicBezTo>
                  <a:pt x="94203" y="102972"/>
                  <a:pt x="239516" y="0"/>
                  <a:pt x="408879" y="0"/>
                </a:cubicBezTo>
                <a:close/>
              </a:path>
            </a:pathLst>
          </a:cu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F75F4F6-8071-4D61-9EE4-0150BCCD276A}"/>
              </a:ext>
            </a:extLst>
          </p:cNvPr>
          <p:cNvSpPr/>
          <p:nvPr/>
        </p:nvSpPr>
        <p:spPr>
          <a:xfrm>
            <a:off x="6789108" y="3702661"/>
            <a:ext cx="1877437" cy="363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spc="200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文本信息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04501AD-1397-4C68-BF47-13AAC993DCF7}"/>
              </a:ext>
            </a:extLst>
          </p:cNvPr>
          <p:cNvSpPr/>
          <p:nvPr/>
        </p:nvSpPr>
        <p:spPr>
          <a:xfrm>
            <a:off x="4011698" y="3702661"/>
            <a:ext cx="1877437" cy="363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文本信息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789F8F1-9B89-4AFB-BB07-1CAC1942C746}"/>
              </a:ext>
            </a:extLst>
          </p:cNvPr>
          <p:cNvSpPr/>
          <p:nvPr/>
        </p:nvSpPr>
        <p:spPr>
          <a:xfrm>
            <a:off x="5707110" y="2012906"/>
            <a:ext cx="480131" cy="11867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spc="200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文本信息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FA6D5CE-D547-49DE-9DD1-9452DB35A2C6}"/>
              </a:ext>
            </a:extLst>
          </p:cNvPr>
          <p:cNvSpPr/>
          <p:nvPr/>
        </p:nvSpPr>
        <p:spPr>
          <a:xfrm>
            <a:off x="5707109" y="4753788"/>
            <a:ext cx="480131" cy="11867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spc="200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文本信息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5EA1EF4-B04D-4826-BFA8-6CB4DF5B0565}"/>
              </a:ext>
            </a:extLst>
          </p:cNvPr>
          <p:cNvGrpSpPr/>
          <p:nvPr/>
        </p:nvGrpSpPr>
        <p:grpSpPr>
          <a:xfrm>
            <a:off x="8268103" y="2024087"/>
            <a:ext cx="3185710" cy="1023134"/>
            <a:chOff x="1226199" y="4634536"/>
            <a:chExt cx="3185710" cy="1023134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252814D-2707-4070-A0C5-7ED4ADBF32A8}"/>
                </a:ext>
              </a:extLst>
            </p:cNvPr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汉仪特细等线简" panose="02010604000101010101" pitchFamily="2" charset="-122"/>
                  <a:ea typeface="汉仪特细等线简" panose="02010604000101010101" pitchFamily="2" charset="-122"/>
                </a:rPr>
                <a:t>添加文本信息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40680F1-1B26-4E85-8375-1E7A9160E846}"/>
                </a:ext>
              </a:extLst>
            </p:cNvPr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085A4771-DB27-4277-8D0B-AEF7F2070529}"/>
                </a:ext>
              </a:extLst>
            </p:cNvPr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B53D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7A78553-474B-46C0-A70A-D5380431796A}"/>
              </a:ext>
            </a:extLst>
          </p:cNvPr>
          <p:cNvGrpSpPr/>
          <p:nvPr/>
        </p:nvGrpSpPr>
        <p:grpSpPr>
          <a:xfrm>
            <a:off x="8268103" y="4614414"/>
            <a:ext cx="3185710" cy="1023134"/>
            <a:chOff x="1226199" y="4634536"/>
            <a:chExt cx="3185710" cy="1023134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89C9A66-86E1-47FC-A51A-C96DDA99EEC7}"/>
                </a:ext>
              </a:extLst>
            </p:cNvPr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汉仪特细等线简" panose="02010604000101010101" pitchFamily="2" charset="-122"/>
                  <a:ea typeface="汉仪特细等线简" panose="02010604000101010101" pitchFamily="2" charset="-122"/>
                </a:rPr>
                <a:t>添加文本信息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AE5880B3-733E-4F5E-A854-0865CDA4D8CF}"/>
                </a:ext>
              </a:extLst>
            </p:cNvPr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88553757-2040-462B-9F16-DDD9466491A6}"/>
                </a:ext>
              </a:extLst>
            </p:cNvPr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B53D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7A7A856-A5EB-4E1C-BB8E-B042CDFC8B6D}"/>
              </a:ext>
            </a:extLst>
          </p:cNvPr>
          <p:cNvGrpSpPr/>
          <p:nvPr/>
        </p:nvGrpSpPr>
        <p:grpSpPr>
          <a:xfrm>
            <a:off x="444790" y="2004047"/>
            <a:ext cx="3272447" cy="1026186"/>
            <a:chOff x="1226199" y="4700786"/>
            <a:chExt cx="3272447" cy="1026186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EC208E65-ED3A-47E2-B153-4D001AD11D66}"/>
                </a:ext>
              </a:extLst>
            </p:cNvPr>
            <p:cNvSpPr/>
            <p:nvPr/>
          </p:nvSpPr>
          <p:spPr>
            <a:xfrm>
              <a:off x="2621209" y="470078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汉仪特细等线简" panose="02010604000101010101" pitchFamily="2" charset="-122"/>
                  <a:ea typeface="汉仪特细等线简" panose="02010604000101010101" pitchFamily="2" charset="-122"/>
                </a:rPr>
                <a:t>添加文本信息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46C86AA-FCE6-4A7A-89E6-407DC365BBC6}"/>
                </a:ext>
              </a:extLst>
            </p:cNvPr>
            <p:cNvSpPr/>
            <p:nvPr/>
          </p:nvSpPr>
          <p:spPr>
            <a:xfrm>
              <a:off x="1226199" y="5176693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842DA2A-EC24-45D4-9CF9-FC583726E4F5}"/>
                </a:ext>
              </a:extLst>
            </p:cNvPr>
            <p:cNvSpPr/>
            <p:nvPr/>
          </p:nvSpPr>
          <p:spPr>
            <a:xfrm>
              <a:off x="4025653" y="5111097"/>
              <a:ext cx="272094" cy="45719"/>
            </a:xfrm>
            <a:prstGeom prst="rect">
              <a:avLst/>
            </a:prstGeom>
            <a:solidFill>
              <a:srgbClr val="B53D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4E7580D-F991-4863-99BE-60D3EEF67D85}"/>
              </a:ext>
            </a:extLst>
          </p:cNvPr>
          <p:cNvGrpSpPr/>
          <p:nvPr/>
        </p:nvGrpSpPr>
        <p:grpSpPr>
          <a:xfrm>
            <a:off x="423863" y="4574176"/>
            <a:ext cx="3272447" cy="1026186"/>
            <a:chOff x="1226199" y="4700786"/>
            <a:chExt cx="3272447" cy="1026186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7471888F-1C78-4DE4-82A6-4CEDBE0253C1}"/>
                </a:ext>
              </a:extLst>
            </p:cNvPr>
            <p:cNvSpPr/>
            <p:nvPr/>
          </p:nvSpPr>
          <p:spPr>
            <a:xfrm>
              <a:off x="2621209" y="470078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汉仪特细等线简" panose="02010604000101010101" pitchFamily="2" charset="-122"/>
                  <a:ea typeface="汉仪特细等线简" panose="02010604000101010101" pitchFamily="2" charset="-122"/>
                </a:rPr>
                <a:t>添加文本信息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CE12B9AB-5F8F-4F0C-BD1F-8CEF7762DBD8}"/>
                </a:ext>
              </a:extLst>
            </p:cNvPr>
            <p:cNvSpPr/>
            <p:nvPr/>
          </p:nvSpPr>
          <p:spPr>
            <a:xfrm>
              <a:off x="1226199" y="5176693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ECA55B45-E6D8-44B9-8F1F-B12523FF9DBB}"/>
                </a:ext>
              </a:extLst>
            </p:cNvPr>
            <p:cNvSpPr/>
            <p:nvPr/>
          </p:nvSpPr>
          <p:spPr>
            <a:xfrm>
              <a:off x="4025653" y="5111097"/>
              <a:ext cx="272094" cy="45719"/>
            </a:xfrm>
            <a:prstGeom prst="rect">
              <a:avLst/>
            </a:prstGeom>
            <a:solidFill>
              <a:srgbClr val="B53D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60AF33A-1542-4113-BDAB-82D71F04D551}"/>
              </a:ext>
            </a:extLst>
          </p:cNvPr>
          <p:cNvGrpSpPr/>
          <p:nvPr/>
        </p:nvGrpSpPr>
        <p:grpSpPr>
          <a:xfrm>
            <a:off x="4676279" y="212505"/>
            <a:ext cx="3239490" cy="916638"/>
            <a:chOff x="4611985" y="105245"/>
            <a:chExt cx="3239490" cy="91663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864B1F03-6B1B-44E1-B11B-3B0C10E3CC26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D62EC6C0-962E-4C99-88DF-125DFF4F53BA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教学反思</a:t>
                </a: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63937CAE-CC9D-42B1-BB8A-6D9F7C488CC0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35" name="图片 34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28DE1AB0-6863-4D13-A0B7-24E5802BD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77038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圆角矩形 3">
            <a:extLst>
              <a:ext uri="{FF2B5EF4-FFF2-40B4-BE49-F238E27FC236}">
                <a16:creationId xmlns:a16="http://schemas.microsoft.com/office/drawing/2014/main" id="{B2AF2925-8C27-4BA2-90BE-9893DE7C7F4D}"/>
              </a:ext>
            </a:extLst>
          </p:cNvPr>
          <p:cNvSpPr/>
          <p:nvPr/>
        </p:nvSpPr>
        <p:spPr>
          <a:xfrm>
            <a:off x="4579916" y="2430461"/>
            <a:ext cx="3032168" cy="3032169"/>
          </a:xfrm>
          <a:prstGeom prst="roundRect">
            <a:avLst>
              <a:gd name="adj" fmla="val 18368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  <a:effectLst>
            <a:innerShdw blurRad="406400" dist="127000" dir="13500000">
              <a:schemeClr val="accent3">
                <a:lumMod val="5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7" name="圆角矩形 4">
            <a:extLst>
              <a:ext uri="{FF2B5EF4-FFF2-40B4-BE49-F238E27FC236}">
                <a16:creationId xmlns:a16="http://schemas.microsoft.com/office/drawing/2014/main" id="{115E7022-1CE1-4E7A-9CB1-E15454FE771C}"/>
              </a:ext>
            </a:extLst>
          </p:cNvPr>
          <p:cNvSpPr/>
          <p:nvPr/>
        </p:nvSpPr>
        <p:spPr>
          <a:xfrm>
            <a:off x="4767072" y="2617101"/>
            <a:ext cx="1274589" cy="1274590"/>
          </a:xfrm>
          <a:prstGeom prst="roundRect">
            <a:avLst>
              <a:gd name="adj" fmla="val 30335"/>
            </a:avLst>
          </a:prstGeom>
          <a:solidFill>
            <a:srgbClr val="F7D8A5"/>
          </a:solidFill>
          <a:ln w="50800">
            <a:noFill/>
          </a:ln>
          <a:effectLst/>
          <a:scene3d>
            <a:camera prst="orthographicFront"/>
            <a:lightRig rig="threePt" dir="t">
              <a:rot lat="0" lon="0" rev="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这里是标题</a:t>
            </a:r>
            <a:endParaRPr lang="en-US" altLang="zh-CN" dirty="0">
              <a:solidFill>
                <a:schemeClr val="bg1"/>
              </a:solidFill>
              <a:latin typeface="汉仪细等线简" panose="02010609000101010101" pitchFamily="49" charset="-122"/>
              <a:ea typeface="汉仪细等线简" panose="02010609000101010101" pitchFamily="49" charset="-122"/>
            </a:endParaRPr>
          </a:p>
        </p:txBody>
      </p:sp>
      <p:sp>
        <p:nvSpPr>
          <p:cNvPr id="78" name="圆角矩形 5">
            <a:extLst>
              <a:ext uri="{FF2B5EF4-FFF2-40B4-BE49-F238E27FC236}">
                <a16:creationId xmlns:a16="http://schemas.microsoft.com/office/drawing/2014/main" id="{B0346706-541C-4779-A62C-8EAD0CB1D92E}"/>
              </a:ext>
            </a:extLst>
          </p:cNvPr>
          <p:cNvSpPr/>
          <p:nvPr/>
        </p:nvSpPr>
        <p:spPr>
          <a:xfrm>
            <a:off x="4767072" y="4025045"/>
            <a:ext cx="1274589" cy="1274590"/>
          </a:xfrm>
          <a:prstGeom prst="roundRect">
            <a:avLst>
              <a:gd name="adj" fmla="val 30335"/>
            </a:avLst>
          </a:prstGeom>
          <a:solidFill>
            <a:srgbClr val="C7D0AE"/>
          </a:solidFill>
          <a:ln w="50800">
            <a:noFill/>
          </a:ln>
          <a:effectLst/>
          <a:scene3d>
            <a:camera prst="orthographicFront"/>
            <a:lightRig rig="threePt" dir="t">
              <a:rot lat="0" lon="0" rev="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这里是标题</a:t>
            </a:r>
            <a:endParaRPr lang="en-US" altLang="zh-CN" dirty="0">
              <a:solidFill>
                <a:schemeClr val="bg1"/>
              </a:solidFill>
              <a:latin typeface="汉仪细等线简" panose="02010609000101010101" pitchFamily="49" charset="-122"/>
              <a:ea typeface="汉仪细等线简" panose="02010609000101010101" pitchFamily="49" charset="-122"/>
            </a:endParaRPr>
          </a:p>
        </p:txBody>
      </p:sp>
      <p:sp>
        <p:nvSpPr>
          <p:cNvPr id="79" name="圆角矩形 6">
            <a:extLst>
              <a:ext uri="{FF2B5EF4-FFF2-40B4-BE49-F238E27FC236}">
                <a16:creationId xmlns:a16="http://schemas.microsoft.com/office/drawing/2014/main" id="{22E9B803-EC69-4BE6-B878-3EF91DFBAE4C}"/>
              </a:ext>
            </a:extLst>
          </p:cNvPr>
          <p:cNvSpPr/>
          <p:nvPr/>
        </p:nvSpPr>
        <p:spPr>
          <a:xfrm>
            <a:off x="6174763" y="2617101"/>
            <a:ext cx="1274589" cy="1274590"/>
          </a:xfrm>
          <a:prstGeom prst="roundRect">
            <a:avLst>
              <a:gd name="adj" fmla="val 30335"/>
            </a:avLst>
          </a:prstGeom>
          <a:solidFill>
            <a:srgbClr val="C7D0AE"/>
          </a:solidFill>
          <a:ln w="50800">
            <a:noFill/>
          </a:ln>
          <a:effectLst/>
          <a:scene3d>
            <a:camera prst="orthographicFront"/>
            <a:lightRig rig="threePt" dir="t">
              <a:rot lat="0" lon="0" rev="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这里是标题</a:t>
            </a:r>
            <a:endParaRPr lang="en-US" altLang="zh-CN" dirty="0">
              <a:solidFill>
                <a:schemeClr val="bg1"/>
              </a:solidFill>
              <a:latin typeface="汉仪细等线简" panose="02010609000101010101" pitchFamily="49" charset="-122"/>
              <a:ea typeface="汉仪细等线简" panose="02010609000101010101" pitchFamily="49" charset="-122"/>
            </a:endParaRPr>
          </a:p>
        </p:txBody>
      </p:sp>
      <p:sp>
        <p:nvSpPr>
          <p:cNvPr id="80" name="圆角矩形 7">
            <a:extLst>
              <a:ext uri="{FF2B5EF4-FFF2-40B4-BE49-F238E27FC236}">
                <a16:creationId xmlns:a16="http://schemas.microsoft.com/office/drawing/2014/main" id="{22FFB123-875E-4D15-83BE-69D263B964D0}"/>
              </a:ext>
            </a:extLst>
          </p:cNvPr>
          <p:cNvSpPr/>
          <p:nvPr/>
        </p:nvSpPr>
        <p:spPr>
          <a:xfrm>
            <a:off x="6174763" y="4025045"/>
            <a:ext cx="1274589" cy="1274590"/>
          </a:xfrm>
          <a:prstGeom prst="roundRect">
            <a:avLst>
              <a:gd name="adj" fmla="val 30335"/>
            </a:avLst>
          </a:prstGeom>
          <a:solidFill>
            <a:srgbClr val="F7D8A5"/>
          </a:solidFill>
          <a:ln w="50800">
            <a:noFill/>
          </a:ln>
          <a:effectLst/>
          <a:scene3d>
            <a:camera prst="orthographicFront"/>
            <a:lightRig rig="threePt" dir="t">
              <a:rot lat="0" lon="0" rev="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这里是标题</a:t>
            </a:r>
            <a:endParaRPr lang="en-US" altLang="zh-CN" dirty="0">
              <a:solidFill>
                <a:schemeClr val="bg1"/>
              </a:solidFill>
              <a:latin typeface="汉仪细等线简" panose="02010609000101010101" pitchFamily="49" charset="-122"/>
              <a:ea typeface="汉仪细等线简" panose="02010609000101010101" pitchFamily="49" charset="-122"/>
            </a:endParaRPr>
          </a:p>
        </p:txBody>
      </p:sp>
      <p:sp>
        <p:nvSpPr>
          <p:cNvPr id="81" name="下箭头 8">
            <a:extLst>
              <a:ext uri="{FF2B5EF4-FFF2-40B4-BE49-F238E27FC236}">
                <a16:creationId xmlns:a16="http://schemas.microsoft.com/office/drawing/2014/main" id="{DC781874-A478-437E-A57F-99C48A2FD919}"/>
              </a:ext>
            </a:extLst>
          </p:cNvPr>
          <p:cNvSpPr/>
          <p:nvPr/>
        </p:nvSpPr>
        <p:spPr>
          <a:xfrm>
            <a:off x="7757729" y="2934820"/>
            <a:ext cx="288332" cy="2023451"/>
          </a:xfrm>
          <a:prstGeom prst="downArrow">
            <a:avLst>
              <a:gd name="adj1" fmla="val 57916"/>
              <a:gd name="adj2" fmla="val 67812"/>
            </a:avLst>
          </a:prstGeom>
          <a:gradFill>
            <a:gsLst>
              <a:gs pos="100000">
                <a:srgbClr val="C7D0AE"/>
              </a:gs>
              <a:gs pos="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下箭头 9">
            <a:extLst>
              <a:ext uri="{FF2B5EF4-FFF2-40B4-BE49-F238E27FC236}">
                <a16:creationId xmlns:a16="http://schemas.microsoft.com/office/drawing/2014/main" id="{A5B82CB3-BBAC-45AE-AA6F-357C086058A0}"/>
              </a:ext>
            </a:extLst>
          </p:cNvPr>
          <p:cNvSpPr/>
          <p:nvPr/>
        </p:nvSpPr>
        <p:spPr>
          <a:xfrm flipV="1">
            <a:off x="4145940" y="2934820"/>
            <a:ext cx="288332" cy="2023451"/>
          </a:xfrm>
          <a:prstGeom prst="downArrow">
            <a:avLst>
              <a:gd name="adj1" fmla="val 57916"/>
              <a:gd name="adj2" fmla="val 67812"/>
            </a:avLst>
          </a:prstGeom>
          <a:gradFill>
            <a:gsLst>
              <a:gs pos="100000">
                <a:srgbClr val="C7D0AE"/>
              </a:gs>
              <a:gs pos="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下箭头 10">
            <a:extLst>
              <a:ext uri="{FF2B5EF4-FFF2-40B4-BE49-F238E27FC236}">
                <a16:creationId xmlns:a16="http://schemas.microsoft.com/office/drawing/2014/main" id="{125C0F2C-A418-457B-A240-4576012DB17D}"/>
              </a:ext>
            </a:extLst>
          </p:cNvPr>
          <p:cNvSpPr/>
          <p:nvPr/>
        </p:nvSpPr>
        <p:spPr>
          <a:xfrm rot="16200000" flipH="1">
            <a:off x="5951835" y="1146968"/>
            <a:ext cx="288332" cy="2023451"/>
          </a:xfrm>
          <a:prstGeom prst="downArrow">
            <a:avLst>
              <a:gd name="adj1" fmla="val 57916"/>
              <a:gd name="adj2" fmla="val 67812"/>
            </a:avLst>
          </a:prstGeom>
          <a:gradFill>
            <a:gsLst>
              <a:gs pos="100000">
                <a:srgbClr val="C7D0AE"/>
              </a:gs>
              <a:gs pos="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下箭头 11">
            <a:extLst>
              <a:ext uri="{FF2B5EF4-FFF2-40B4-BE49-F238E27FC236}">
                <a16:creationId xmlns:a16="http://schemas.microsoft.com/office/drawing/2014/main" id="{40423ACB-7EF0-4A3F-AA0E-7E7B862522BF}"/>
              </a:ext>
            </a:extLst>
          </p:cNvPr>
          <p:cNvSpPr/>
          <p:nvPr/>
        </p:nvSpPr>
        <p:spPr>
          <a:xfrm rot="5400000">
            <a:off x="5951835" y="4722674"/>
            <a:ext cx="288332" cy="2023451"/>
          </a:xfrm>
          <a:prstGeom prst="downArrow">
            <a:avLst>
              <a:gd name="adj1" fmla="val 57916"/>
              <a:gd name="adj2" fmla="val 67812"/>
            </a:avLst>
          </a:prstGeom>
          <a:gradFill>
            <a:gsLst>
              <a:gs pos="100000">
                <a:srgbClr val="C7D0AE"/>
              </a:gs>
              <a:gs pos="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圆角矩形 13">
            <a:extLst>
              <a:ext uri="{FF2B5EF4-FFF2-40B4-BE49-F238E27FC236}">
                <a16:creationId xmlns:a16="http://schemas.microsoft.com/office/drawing/2014/main" id="{92AF2696-5D3C-4CF6-968E-AFDD881625E9}"/>
              </a:ext>
            </a:extLst>
          </p:cNvPr>
          <p:cNvSpPr/>
          <p:nvPr/>
        </p:nvSpPr>
        <p:spPr>
          <a:xfrm>
            <a:off x="2129564" y="2398684"/>
            <a:ext cx="1554800" cy="361071"/>
          </a:xfrm>
          <a:prstGeom prst="roundRect">
            <a:avLst>
              <a:gd name="adj" fmla="val 0"/>
            </a:avLst>
          </a:pr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bg1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这里是标题</a:t>
            </a:r>
          </a:p>
        </p:txBody>
      </p:sp>
      <p:sp>
        <p:nvSpPr>
          <p:cNvPr id="86" name="圆角矩形 16">
            <a:extLst>
              <a:ext uri="{FF2B5EF4-FFF2-40B4-BE49-F238E27FC236}">
                <a16:creationId xmlns:a16="http://schemas.microsoft.com/office/drawing/2014/main" id="{A7FC4A93-3383-4EC8-85E4-0E33AE192E4C}"/>
              </a:ext>
            </a:extLst>
          </p:cNvPr>
          <p:cNvSpPr/>
          <p:nvPr/>
        </p:nvSpPr>
        <p:spPr>
          <a:xfrm>
            <a:off x="2129564" y="4627946"/>
            <a:ext cx="1554800" cy="361071"/>
          </a:xfrm>
          <a:prstGeom prst="roundRect">
            <a:avLst>
              <a:gd name="adj" fmla="val 0"/>
            </a:avLst>
          </a:prstGeom>
          <a:solidFill>
            <a:srgbClr val="C7D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bg1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这里是标题</a:t>
            </a:r>
          </a:p>
        </p:txBody>
      </p:sp>
      <p:sp>
        <p:nvSpPr>
          <p:cNvPr id="87" name="圆角矩形 19">
            <a:extLst>
              <a:ext uri="{FF2B5EF4-FFF2-40B4-BE49-F238E27FC236}">
                <a16:creationId xmlns:a16="http://schemas.microsoft.com/office/drawing/2014/main" id="{E591E0F7-6D38-4E02-BB2F-A3FBB3705F41}"/>
              </a:ext>
            </a:extLst>
          </p:cNvPr>
          <p:cNvSpPr/>
          <p:nvPr/>
        </p:nvSpPr>
        <p:spPr>
          <a:xfrm flipH="1">
            <a:off x="8507637" y="2398684"/>
            <a:ext cx="1554800" cy="361071"/>
          </a:xfrm>
          <a:prstGeom prst="roundRect">
            <a:avLst>
              <a:gd name="adj" fmla="val 0"/>
            </a:avLst>
          </a:prstGeom>
          <a:solidFill>
            <a:srgbClr val="C7D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bg1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这里是标题</a:t>
            </a:r>
          </a:p>
        </p:txBody>
      </p:sp>
      <p:sp>
        <p:nvSpPr>
          <p:cNvPr id="88" name="圆角矩形 22">
            <a:extLst>
              <a:ext uri="{FF2B5EF4-FFF2-40B4-BE49-F238E27FC236}">
                <a16:creationId xmlns:a16="http://schemas.microsoft.com/office/drawing/2014/main" id="{F10F2881-7F1B-44E8-8575-A7A2540592FA}"/>
              </a:ext>
            </a:extLst>
          </p:cNvPr>
          <p:cNvSpPr/>
          <p:nvPr/>
        </p:nvSpPr>
        <p:spPr>
          <a:xfrm flipH="1">
            <a:off x="8507637" y="4627946"/>
            <a:ext cx="1554800" cy="361071"/>
          </a:xfrm>
          <a:prstGeom prst="roundRect">
            <a:avLst>
              <a:gd name="adj" fmla="val 0"/>
            </a:avLst>
          </a:pr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bg1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这里是标题</a:t>
            </a:r>
          </a:p>
        </p:txBody>
      </p:sp>
      <p:sp>
        <p:nvSpPr>
          <p:cNvPr id="89" name="矩形 13">
            <a:extLst>
              <a:ext uri="{FF2B5EF4-FFF2-40B4-BE49-F238E27FC236}">
                <a16:creationId xmlns:a16="http://schemas.microsoft.com/office/drawing/2014/main" id="{76272912-7AAA-47F2-831F-FDAF26F6E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8735" y="2856860"/>
            <a:ext cx="3518610" cy="6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7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9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91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3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0" name="矩形 13">
            <a:extLst>
              <a:ext uri="{FF2B5EF4-FFF2-40B4-BE49-F238E27FC236}">
                <a16:creationId xmlns:a16="http://schemas.microsoft.com/office/drawing/2014/main" id="{B63FBC07-8140-4111-A360-8422F8108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8831" y="5003868"/>
            <a:ext cx="3518610" cy="6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7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9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91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3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1" name="矩形 13">
            <a:extLst>
              <a:ext uri="{FF2B5EF4-FFF2-40B4-BE49-F238E27FC236}">
                <a16:creationId xmlns:a16="http://schemas.microsoft.com/office/drawing/2014/main" id="{842D58B3-2606-40BB-A6B2-0F303C682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559" y="5003868"/>
            <a:ext cx="3518610" cy="6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7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9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91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3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2" name="矩形 13">
            <a:extLst>
              <a:ext uri="{FF2B5EF4-FFF2-40B4-BE49-F238E27FC236}">
                <a16:creationId xmlns:a16="http://schemas.microsoft.com/office/drawing/2014/main" id="{A7966899-9E51-49E9-BFA4-1AA608C91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655" y="2807389"/>
            <a:ext cx="3518610" cy="6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7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9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91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3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7641B7E-BCBF-4833-8AC5-3CE92D04CB5F}"/>
              </a:ext>
            </a:extLst>
          </p:cNvPr>
          <p:cNvGrpSpPr/>
          <p:nvPr/>
        </p:nvGrpSpPr>
        <p:grpSpPr>
          <a:xfrm>
            <a:off x="4676279" y="212505"/>
            <a:ext cx="3239490" cy="916638"/>
            <a:chOff x="4611985" y="105245"/>
            <a:chExt cx="3239490" cy="916638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6211ACEC-97EF-4BA3-BEB7-85631B057025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72C3F50-18B6-4EA6-B891-C22B645ECD08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教学反思</a:t>
                </a: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68EB2417-F35B-4949-8671-0229821DBE7A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21" name="图片 20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0B6DFAEA-B5A3-4D14-B8F1-9DE866191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20876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şlíḋé">
            <a:extLst>
              <a:ext uri="{FF2B5EF4-FFF2-40B4-BE49-F238E27FC236}">
                <a16:creationId xmlns:a16="http://schemas.microsoft.com/office/drawing/2014/main" id="{B9C5C58D-8D27-4065-88E8-55C7A24C68DA}"/>
              </a:ext>
            </a:extLst>
          </p:cNvPr>
          <p:cNvSpPr>
            <a:spLocks/>
          </p:cNvSpPr>
          <p:nvPr/>
        </p:nvSpPr>
        <p:spPr bwMode="auto">
          <a:xfrm>
            <a:off x="4550778" y="3526632"/>
            <a:ext cx="330375" cy="48648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C7D0AE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" name="îŝḷîḓê">
            <a:extLst>
              <a:ext uri="{FF2B5EF4-FFF2-40B4-BE49-F238E27FC236}">
                <a16:creationId xmlns:a16="http://schemas.microsoft.com/office/drawing/2014/main" id="{ABB18188-96ED-4967-9B41-12C048F49B9D}"/>
              </a:ext>
            </a:extLst>
          </p:cNvPr>
          <p:cNvSpPr>
            <a:spLocks/>
          </p:cNvSpPr>
          <p:nvPr/>
        </p:nvSpPr>
        <p:spPr bwMode="auto">
          <a:xfrm>
            <a:off x="6998594" y="3416248"/>
            <a:ext cx="382873" cy="377324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C7D0AE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" name="ïṣḻïḑè">
            <a:extLst>
              <a:ext uri="{FF2B5EF4-FFF2-40B4-BE49-F238E27FC236}">
                <a16:creationId xmlns:a16="http://schemas.microsoft.com/office/drawing/2014/main" id="{709A6401-3A70-4888-9C24-7152CF01FCCD}"/>
              </a:ext>
            </a:extLst>
          </p:cNvPr>
          <p:cNvSpPr>
            <a:spLocks/>
          </p:cNvSpPr>
          <p:nvPr/>
        </p:nvSpPr>
        <p:spPr bwMode="auto">
          <a:xfrm>
            <a:off x="5783961" y="4639942"/>
            <a:ext cx="410611" cy="410611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rgbClr val="F7D8A5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iślíḋe">
            <a:extLst>
              <a:ext uri="{FF2B5EF4-FFF2-40B4-BE49-F238E27FC236}">
                <a16:creationId xmlns:a16="http://schemas.microsoft.com/office/drawing/2014/main" id="{80AC4DC7-08DA-41EA-9E13-A13EBC0A2A6A}"/>
              </a:ext>
            </a:extLst>
          </p:cNvPr>
          <p:cNvSpPr>
            <a:spLocks/>
          </p:cNvSpPr>
          <p:nvPr/>
        </p:nvSpPr>
        <p:spPr bwMode="auto">
          <a:xfrm>
            <a:off x="5741266" y="2283897"/>
            <a:ext cx="403471" cy="315759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rgbClr val="F7D8A5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iṧliďê">
            <a:extLst>
              <a:ext uri="{FF2B5EF4-FFF2-40B4-BE49-F238E27FC236}">
                <a16:creationId xmlns:a16="http://schemas.microsoft.com/office/drawing/2014/main" id="{74BB91BE-C5C0-4DAC-A820-D3B3DD977504}"/>
              </a:ext>
            </a:extLst>
          </p:cNvPr>
          <p:cNvSpPr/>
          <p:nvPr/>
        </p:nvSpPr>
        <p:spPr>
          <a:xfrm rot="7768221">
            <a:off x="5744623" y="2642036"/>
            <a:ext cx="2149099" cy="2149099"/>
          </a:xfrm>
          <a:custGeom>
            <a:avLst/>
            <a:gdLst>
              <a:gd name="connsiteX0" fmla="*/ 888570 w 1611824"/>
              <a:gd name="connsiteY0" fmla="*/ 258306 h 1611824"/>
              <a:gd name="connsiteX1" fmla="*/ 227309 w 1611824"/>
              <a:gd name="connsiteY1" fmla="*/ 919567 h 1611824"/>
              <a:gd name="connsiteX2" fmla="*/ 888570 w 1611824"/>
              <a:gd name="connsiteY2" fmla="*/ 1580828 h 1611824"/>
              <a:gd name="connsiteX3" fmla="*/ 1549831 w 1611824"/>
              <a:gd name="connsiteY3" fmla="*/ 919567 h 1611824"/>
              <a:gd name="connsiteX4" fmla="*/ 888570 w 1611824"/>
              <a:gd name="connsiteY4" fmla="*/ 258306 h 1611824"/>
              <a:gd name="connsiteX5" fmla="*/ 805912 w 1611824"/>
              <a:gd name="connsiteY5" fmla="*/ 0 h 1611824"/>
              <a:gd name="connsiteX6" fmla="*/ 1611824 w 1611824"/>
              <a:gd name="connsiteY6" fmla="*/ 805912 h 1611824"/>
              <a:gd name="connsiteX7" fmla="*/ 805912 w 1611824"/>
              <a:gd name="connsiteY7" fmla="*/ 1611824 h 1611824"/>
              <a:gd name="connsiteX8" fmla="*/ 0 w 1611824"/>
              <a:gd name="connsiteY8" fmla="*/ 805912 h 1611824"/>
              <a:gd name="connsiteX9" fmla="*/ 805912 w 1611824"/>
              <a:gd name="connsiteY9" fmla="*/ 0 h 1611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11824" h="1611824">
                <a:moveTo>
                  <a:pt x="888570" y="258306"/>
                </a:moveTo>
                <a:cubicBezTo>
                  <a:pt x="523366" y="258306"/>
                  <a:pt x="227309" y="554363"/>
                  <a:pt x="227309" y="919567"/>
                </a:cubicBezTo>
                <a:cubicBezTo>
                  <a:pt x="227309" y="1284771"/>
                  <a:pt x="523366" y="1580828"/>
                  <a:pt x="888570" y="1580828"/>
                </a:cubicBezTo>
                <a:cubicBezTo>
                  <a:pt x="1253774" y="1580828"/>
                  <a:pt x="1549831" y="1284771"/>
                  <a:pt x="1549831" y="919567"/>
                </a:cubicBezTo>
                <a:cubicBezTo>
                  <a:pt x="1549831" y="554363"/>
                  <a:pt x="1253774" y="258306"/>
                  <a:pt x="888570" y="258306"/>
                </a:cubicBezTo>
                <a:close/>
                <a:moveTo>
                  <a:pt x="805912" y="0"/>
                </a:moveTo>
                <a:cubicBezTo>
                  <a:pt x="1251005" y="0"/>
                  <a:pt x="1611824" y="360819"/>
                  <a:pt x="1611824" y="805912"/>
                </a:cubicBezTo>
                <a:cubicBezTo>
                  <a:pt x="1611824" y="1251005"/>
                  <a:pt x="1251005" y="1611824"/>
                  <a:pt x="805912" y="1611824"/>
                </a:cubicBezTo>
                <a:cubicBezTo>
                  <a:pt x="360819" y="1611824"/>
                  <a:pt x="0" y="1251005"/>
                  <a:pt x="0" y="805912"/>
                </a:cubicBezTo>
                <a:cubicBezTo>
                  <a:pt x="0" y="360819"/>
                  <a:pt x="360819" y="0"/>
                  <a:pt x="805912" y="0"/>
                </a:cubicBezTo>
                <a:close/>
              </a:path>
            </a:pathLst>
          </a:custGeom>
          <a:solidFill>
            <a:srgbClr val="C7D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iślîḋê">
            <a:extLst>
              <a:ext uri="{FF2B5EF4-FFF2-40B4-BE49-F238E27FC236}">
                <a16:creationId xmlns:a16="http://schemas.microsoft.com/office/drawing/2014/main" id="{97B2FF77-3998-4AFB-8E0F-B86F46262DA2}"/>
              </a:ext>
            </a:extLst>
          </p:cNvPr>
          <p:cNvSpPr/>
          <p:nvPr/>
        </p:nvSpPr>
        <p:spPr>
          <a:xfrm rot="18235072">
            <a:off x="4074720" y="2640938"/>
            <a:ext cx="2149099" cy="2149099"/>
          </a:xfrm>
          <a:custGeom>
            <a:avLst/>
            <a:gdLst>
              <a:gd name="connsiteX0" fmla="*/ 888570 w 1611824"/>
              <a:gd name="connsiteY0" fmla="*/ 258306 h 1611824"/>
              <a:gd name="connsiteX1" fmla="*/ 227309 w 1611824"/>
              <a:gd name="connsiteY1" fmla="*/ 919567 h 1611824"/>
              <a:gd name="connsiteX2" fmla="*/ 888570 w 1611824"/>
              <a:gd name="connsiteY2" fmla="*/ 1580828 h 1611824"/>
              <a:gd name="connsiteX3" fmla="*/ 1549831 w 1611824"/>
              <a:gd name="connsiteY3" fmla="*/ 919567 h 1611824"/>
              <a:gd name="connsiteX4" fmla="*/ 888570 w 1611824"/>
              <a:gd name="connsiteY4" fmla="*/ 258306 h 1611824"/>
              <a:gd name="connsiteX5" fmla="*/ 805912 w 1611824"/>
              <a:gd name="connsiteY5" fmla="*/ 0 h 1611824"/>
              <a:gd name="connsiteX6" fmla="*/ 1611824 w 1611824"/>
              <a:gd name="connsiteY6" fmla="*/ 805912 h 1611824"/>
              <a:gd name="connsiteX7" fmla="*/ 805912 w 1611824"/>
              <a:gd name="connsiteY7" fmla="*/ 1611824 h 1611824"/>
              <a:gd name="connsiteX8" fmla="*/ 0 w 1611824"/>
              <a:gd name="connsiteY8" fmla="*/ 805912 h 1611824"/>
              <a:gd name="connsiteX9" fmla="*/ 805912 w 1611824"/>
              <a:gd name="connsiteY9" fmla="*/ 0 h 1611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11824" h="1611824">
                <a:moveTo>
                  <a:pt x="888570" y="258306"/>
                </a:moveTo>
                <a:cubicBezTo>
                  <a:pt x="523366" y="258306"/>
                  <a:pt x="227309" y="554363"/>
                  <a:pt x="227309" y="919567"/>
                </a:cubicBezTo>
                <a:cubicBezTo>
                  <a:pt x="227309" y="1284771"/>
                  <a:pt x="523366" y="1580828"/>
                  <a:pt x="888570" y="1580828"/>
                </a:cubicBezTo>
                <a:cubicBezTo>
                  <a:pt x="1253774" y="1580828"/>
                  <a:pt x="1549831" y="1284771"/>
                  <a:pt x="1549831" y="919567"/>
                </a:cubicBezTo>
                <a:cubicBezTo>
                  <a:pt x="1549831" y="554363"/>
                  <a:pt x="1253774" y="258306"/>
                  <a:pt x="888570" y="258306"/>
                </a:cubicBezTo>
                <a:close/>
                <a:moveTo>
                  <a:pt x="805912" y="0"/>
                </a:moveTo>
                <a:cubicBezTo>
                  <a:pt x="1251005" y="0"/>
                  <a:pt x="1611824" y="360819"/>
                  <a:pt x="1611824" y="805912"/>
                </a:cubicBezTo>
                <a:cubicBezTo>
                  <a:pt x="1611824" y="1251005"/>
                  <a:pt x="1251005" y="1611824"/>
                  <a:pt x="805912" y="1611824"/>
                </a:cubicBezTo>
                <a:cubicBezTo>
                  <a:pt x="360819" y="1611824"/>
                  <a:pt x="0" y="1251005"/>
                  <a:pt x="0" y="805912"/>
                </a:cubicBezTo>
                <a:cubicBezTo>
                  <a:pt x="0" y="360819"/>
                  <a:pt x="360819" y="0"/>
                  <a:pt x="805912" y="0"/>
                </a:cubicBezTo>
                <a:close/>
              </a:path>
            </a:pathLst>
          </a:custGeom>
          <a:solidFill>
            <a:srgbClr val="C7D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í$ḻïde">
            <a:extLst>
              <a:ext uri="{FF2B5EF4-FFF2-40B4-BE49-F238E27FC236}">
                <a16:creationId xmlns:a16="http://schemas.microsoft.com/office/drawing/2014/main" id="{2B9BC571-6C64-4E59-B6F0-F34C3B8AF695}"/>
              </a:ext>
            </a:extLst>
          </p:cNvPr>
          <p:cNvSpPr/>
          <p:nvPr/>
        </p:nvSpPr>
        <p:spPr>
          <a:xfrm rot="2018970">
            <a:off x="4853369" y="1813258"/>
            <a:ext cx="2149099" cy="2149099"/>
          </a:xfrm>
          <a:custGeom>
            <a:avLst/>
            <a:gdLst>
              <a:gd name="connsiteX0" fmla="*/ 888570 w 1611824"/>
              <a:gd name="connsiteY0" fmla="*/ 258306 h 1611824"/>
              <a:gd name="connsiteX1" fmla="*/ 227309 w 1611824"/>
              <a:gd name="connsiteY1" fmla="*/ 919567 h 1611824"/>
              <a:gd name="connsiteX2" fmla="*/ 888570 w 1611824"/>
              <a:gd name="connsiteY2" fmla="*/ 1580828 h 1611824"/>
              <a:gd name="connsiteX3" fmla="*/ 1549831 w 1611824"/>
              <a:gd name="connsiteY3" fmla="*/ 919567 h 1611824"/>
              <a:gd name="connsiteX4" fmla="*/ 888570 w 1611824"/>
              <a:gd name="connsiteY4" fmla="*/ 258306 h 1611824"/>
              <a:gd name="connsiteX5" fmla="*/ 805912 w 1611824"/>
              <a:gd name="connsiteY5" fmla="*/ 0 h 1611824"/>
              <a:gd name="connsiteX6" fmla="*/ 1611824 w 1611824"/>
              <a:gd name="connsiteY6" fmla="*/ 805912 h 1611824"/>
              <a:gd name="connsiteX7" fmla="*/ 805912 w 1611824"/>
              <a:gd name="connsiteY7" fmla="*/ 1611824 h 1611824"/>
              <a:gd name="connsiteX8" fmla="*/ 0 w 1611824"/>
              <a:gd name="connsiteY8" fmla="*/ 805912 h 1611824"/>
              <a:gd name="connsiteX9" fmla="*/ 805912 w 1611824"/>
              <a:gd name="connsiteY9" fmla="*/ 0 h 1611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11824" h="1611824">
                <a:moveTo>
                  <a:pt x="888570" y="258306"/>
                </a:moveTo>
                <a:cubicBezTo>
                  <a:pt x="523366" y="258306"/>
                  <a:pt x="227309" y="554363"/>
                  <a:pt x="227309" y="919567"/>
                </a:cubicBezTo>
                <a:cubicBezTo>
                  <a:pt x="227309" y="1284771"/>
                  <a:pt x="523366" y="1580828"/>
                  <a:pt x="888570" y="1580828"/>
                </a:cubicBezTo>
                <a:cubicBezTo>
                  <a:pt x="1253774" y="1580828"/>
                  <a:pt x="1549831" y="1284771"/>
                  <a:pt x="1549831" y="919567"/>
                </a:cubicBezTo>
                <a:cubicBezTo>
                  <a:pt x="1549831" y="554363"/>
                  <a:pt x="1253774" y="258306"/>
                  <a:pt x="888570" y="258306"/>
                </a:cubicBezTo>
                <a:close/>
                <a:moveTo>
                  <a:pt x="805912" y="0"/>
                </a:moveTo>
                <a:cubicBezTo>
                  <a:pt x="1251005" y="0"/>
                  <a:pt x="1611824" y="360819"/>
                  <a:pt x="1611824" y="805912"/>
                </a:cubicBezTo>
                <a:cubicBezTo>
                  <a:pt x="1611824" y="1251005"/>
                  <a:pt x="1251005" y="1611824"/>
                  <a:pt x="805912" y="1611824"/>
                </a:cubicBezTo>
                <a:cubicBezTo>
                  <a:pt x="360819" y="1611824"/>
                  <a:pt x="0" y="1251005"/>
                  <a:pt x="0" y="805912"/>
                </a:cubicBezTo>
                <a:cubicBezTo>
                  <a:pt x="0" y="360819"/>
                  <a:pt x="360819" y="0"/>
                  <a:pt x="805912" y="0"/>
                </a:cubicBezTo>
                <a:close/>
              </a:path>
            </a:pathLst>
          </a:cu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iŝlidè">
            <a:extLst>
              <a:ext uri="{FF2B5EF4-FFF2-40B4-BE49-F238E27FC236}">
                <a16:creationId xmlns:a16="http://schemas.microsoft.com/office/drawing/2014/main" id="{DC797A5D-0975-4004-A640-D2197255368F}"/>
              </a:ext>
            </a:extLst>
          </p:cNvPr>
          <p:cNvSpPr/>
          <p:nvPr/>
        </p:nvSpPr>
        <p:spPr>
          <a:xfrm rot="12594151">
            <a:off x="4915099" y="3345554"/>
            <a:ext cx="2149099" cy="2149099"/>
          </a:xfrm>
          <a:custGeom>
            <a:avLst/>
            <a:gdLst>
              <a:gd name="connsiteX0" fmla="*/ 888570 w 1611824"/>
              <a:gd name="connsiteY0" fmla="*/ 258306 h 1611824"/>
              <a:gd name="connsiteX1" fmla="*/ 227309 w 1611824"/>
              <a:gd name="connsiteY1" fmla="*/ 919567 h 1611824"/>
              <a:gd name="connsiteX2" fmla="*/ 888570 w 1611824"/>
              <a:gd name="connsiteY2" fmla="*/ 1580828 h 1611824"/>
              <a:gd name="connsiteX3" fmla="*/ 1549831 w 1611824"/>
              <a:gd name="connsiteY3" fmla="*/ 919567 h 1611824"/>
              <a:gd name="connsiteX4" fmla="*/ 888570 w 1611824"/>
              <a:gd name="connsiteY4" fmla="*/ 258306 h 1611824"/>
              <a:gd name="connsiteX5" fmla="*/ 805912 w 1611824"/>
              <a:gd name="connsiteY5" fmla="*/ 0 h 1611824"/>
              <a:gd name="connsiteX6" fmla="*/ 1611824 w 1611824"/>
              <a:gd name="connsiteY6" fmla="*/ 805912 h 1611824"/>
              <a:gd name="connsiteX7" fmla="*/ 805912 w 1611824"/>
              <a:gd name="connsiteY7" fmla="*/ 1611824 h 1611824"/>
              <a:gd name="connsiteX8" fmla="*/ 0 w 1611824"/>
              <a:gd name="connsiteY8" fmla="*/ 805912 h 1611824"/>
              <a:gd name="connsiteX9" fmla="*/ 805912 w 1611824"/>
              <a:gd name="connsiteY9" fmla="*/ 0 h 1611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11824" h="1611824">
                <a:moveTo>
                  <a:pt x="888570" y="258306"/>
                </a:moveTo>
                <a:cubicBezTo>
                  <a:pt x="523366" y="258306"/>
                  <a:pt x="227309" y="554363"/>
                  <a:pt x="227309" y="919567"/>
                </a:cubicBezTo>
                <a:cubicBezTo>
                  <a:pt x="227309" y="1284771"/>
                  <a:pt x="523366" y="1580828"/>
                  <a:pt x="888570" y="1580828"/>
                </a:cubicBezTo>
                <a:cubicBezTo>
                  <a:pt x="1253774" y="1580828"/>
                  <a:pt x="1549831" y="1284771"/>
                  <a:pt x="1549831" y="919567"/>
                </a:cubicBezTo>
                <a:cubicBezTo>
                  <a:pt x="1549831" y="554363"/>
                  <a:pt x="1253774" y="258306"/>
                  <a:pt x="888570" y="258306"/>
                </a:cubicBezTo>
                <a:close/>
                <a:moveTo>
                  <a:pt x="805912" y="0"/>
                </a:moveTo>
                <a:cubicBezTo>
                  <a:pt x="1251005" y="0"/>
                  <a:pt x="1611824" y="360819"/>
                  <a:pt x="1611824" y="805912"/>
                </a:cubicBezTo>
                <a:cubicBezTo>
                  <a:pt x="1611824" y="1251005"/>
                  <a:pt x="1251005" y="1611824"/>
                  <a:pt x="805912" y="1611824"/>
                </a:cubicBezTo>
                <a:cubicBezTo>
                  <a:pt x="360819" y="1611824"/>
                  <a:pt x="0" y="1251005"/>
                  <a:pt x="0" y="805912"/>
                </a:cubicBezTo>
                <a:cubicBezTo>
                  <a:pt x="0" y="360819"/>
                  <a:pt x="360819" y="0"/>
                  <a:pt x="805912" y="0"/>
                </a:cubicBezTo>
                <a:close/>
              </a:path>
            </a:pathLst>
          </a:custGeom>
          <a:solidFill>
            <a:srgbClr val="F7D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10" name="Straight Arrow Connector 11">
            <a:extLst>
              <a:ext uri="{FF2B5EF4-FFF2-40B4-BE49-F238E27FC236}">
                <a16:creationId xmlns:a16="http://schemas.microsoft.com/office/drawing/2014/main" id="{3A2EA90D-6C34-4DA7-A3C8-11C08A736550}"/>
              </a:ext>
            </a:extLst>
          </p:cNvPr>
          <p:cNvCxnSpPr>
            <a:stCxn id="8" idx="8"/>
          </p:cNvCxnSpPr>
          <p:nvPr/>
        </p:nvCxnSpPr>
        <p:spPr>
          <a:xfrm flipH="1" flipV="1">
            <a:off x="3736307" y="1903470"/>
            <a:ext cx="1297110" cy="388918"/>
          </a:xfrm>
          <a:prstGeom prst="straightConnector1">
            <a:avLst/>
          </a:prstGeom>
          <a:ln>
            <a:solidFill>
              <a:srgbClr val="F7D8A5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2">
            <a:extLst>
              <a:ext uri="{FF2B5EF4-FFF2-40B4-BE49-F238E27FC236}">
                <a16:creationId xmlns:a16="http://schemas.microsoft.com/office/drawing/2014/main" id="{4CBD4678-0084-4199-865B-A275C2CE1C65}"/>
              </a:ext>
            </a:extLst>
          </p:cNvPr>
          <p:cNvCxnSpPr/>
          <p:nvPr/>
        </p:nvCxnSpPr>
        <p:spPr>
          <a:xfrm flipH="1">
            <a:off x="3658131" y="4424836"/>
            <a:ext cx="1040170" cy="222566"/>
          </a:xfrm>
          <a:prstGeom prst="straightConnector1">
            <a:avLst/>
          </a:prstGeom>
          <a:ln>
            <a:solidFill>
              <a:srgbClr val="C7D0AE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25">
            <a:extLst>
              <a:ext uri="{FF2B5EF4-FFF2-40B4-BE49-F238E27FC236}">
                <a16:creationId xmlns:a16="http://schemas.microsoft.com/office/drawing/2014/main" id="{5078C4BB-22FA-4D9F-B1D5-47CE1DF25C10}"/>
              </a:ext>
            </a:extLst>
          </p:cNvPr>
          <p:cNvCxnSpPr/>
          <p:nvPr/>
        </p:nvCxnSpPr>
        <p:spPr>
          <a:xfrm flipH="1">
            <a:off x="7417841" y="1903468"/>
            <a:ext cx="911629" cy="1067331"/>
          </a:xfrm>
          <a:prstGeom prst="straightConnector1">
            <a:avLst/>
          </a:prstGeom>
          <a:ln>
            <a:solidFill>
              <a:srgbClr val="C7D0AE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26">
            <a:extLst>
              <a:ext uri="{FF2B5EF4-FFF2-40B4-BE49-F238E27FC236}">
                <a16:creationId xmlns:a16="http://schemas.microsoft.com/office/drawing/2014/main" id="{0704BE33-12DE-47FF-A684-8EF12E634461}"/>
              </a:ext>
            </a:extLst>
          </p:cNvPr>
          <p:cNvCxnSpPr/>
          <p:nvPr/>
        </p:nvCxnSpPr>
        <p:spPr>
          <a:xfrm flipH="1">
            <a:off x="6791234" y="4664900"/>
            <a:ext cx="1552947" cy="290755"/>
          </a:xfrm>
          <a:prstGeom prst="straightConnector1">
            <a:avLst/>
          </a:prstGeom>
          <a:ln>
            <a:solidFill>
              <a:srgbClr val="F7D8A5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542323F9-32AC-498C-AC6B-F949CE515115}"/>
              </a:ext>
            </a:extLst>
          </p:cNvPr>
          <p:cNvSpPr txBox="1"/>
          <p:nvPr/>
        </p:nvSpPr>
        <p:spPr>
          <a:xfrm>
            <a:off x="8498376" y="1519082"/>
            <a:ext cx="3663345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24F0536-9AFA-4BDD-B5CD-9E3A5CBBDF42}"/>
              </a:ext>
            </a:extLst>
          </p:cNvPr>
          <p:cNvSpPr/>
          <p:nvPr/>
        </p:nvSpPr>
        <p:spPr>
          <a:xfrm>
            <a:off x="8498376" y="2064076"/>
            <a:ext cx="3188657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D0E29BC-90DC-44F6-8CFF-0E841931FB74}"/>
              </a:ext>
            </a:extLst>
          </p:cNvPr>
          <p:cNvSpPr txBox="1"/>
          <p:nvPr/>
        </p:nvSpPr>
        <p:spPr>
          <a:xfrm>
            <a:off x="8498376" y="4390963"/>
            <a:ext cx="3663345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8B5D773-7E51-4DD1-9DDE-08DB70B546AE}"/>
              </a:ext>
            </a:extLst>
          </p:cNvPr>
          <p:cNvSpPr/>
          <p:nvPr/>
        </p:nvSpPr>
        <p:spPr>
          <a:xfrm>
            <a:off x="8510813" y="4845247"/>
            <a:ext cx="3188657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C68374A-66D3-4C67-A78E-ABC7B0CB425C}"/>
              </a:ext>
            </a:extLst>
          </p:cNvPr>
          <p:cNvSpPr txBox="1"/>
          <p:nvPr/>
        </p:nvSpPr>
        <p:spPr>
          <a:xfrm>
            <a:off x="1506664" y="1597824"/>
            <a:ext cx="3663345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797699-D907-4828-B5F9-82EAA9652298}"/>
              </a:ext>
            </a:extLst>
          </p:cNvPr>
          <p:cNvSpPr/>
          <p:nvPr/>
        </p:nvSpPr>
        <p:spPr>
          <a:xfrm>
            <a:off x="397499" y="2017039"/>
            <a:ext cx="3188657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A711953-962B-4DEE-ABF7-A58574E0E696}"/>
              </a:ext>
            </a:extLst>
          </p:cNvPr>
          <p:cNvSpPr txBox="1"/>
          <p:nvPr/>
        </p:nvSpPr>
        <p:spPr>
          <a:xfrm>
            <a:off x="1476624" y="4366372"/>
            <a:ext cx="3663345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添加文本信息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E46173B-69BE-48A0-A52D-E90F544B7DB4}"/>
              </a:ext>
            </a:extLst>
          </p:cNvPr>
          <p:cNvSpPr/>
          <p:nvPr/>
        </p:nvSpPr>
        <p:spPr>
          <a:xfrm>
            <a:off x="367459" y="4785587"/>
            <a:ext cx="3188657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A3CDDDCD-82E5-4515-8658-3AF22E8971A0}"/>
              </a:ext>
            </a:extLst>
          </p:cNvPr>
          <p:cNvGrpSpPr/>
          <p:nvPr/>
        </p:nvGrpSpPr>
        <p:grpSpPr>
          <a:xfrm>
            <a:off x="4676279" y="212505"/>
            <a:ext cx="3239490" cy="916638"/>
            <a:chOff x="4611985" y="105245"/>
            <a:chExt cx="3239490" cy="916638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0AFB7F6B-2BD8-4876-A0B5-8B44121306DC}"/>
                </a:ext>
              </a:extLst>
            </p:cNvPr>
            <p:cNvGrpSpPr/>
            <p:nvPr/>
          </p:nvGrpSpPr>
          <p:grpSpPr>
            <a:xfrm>
              <a:off x="4611985" y="388844"/>
              <a:ext cx="3239490" cy="633039"/>
              <a:chOff x="4611985" y="388844"/>
              <a:chExt cx="3239490" cy="633039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693E6AA-29F5-44B1-B3FD-25D84F14C216}"/>
                  </a:ext>
                </a:extLst>
              </p:cNvPr>
              <p:cNvSpPr txBox="1"/>
              <p:nvPr/>
            </p:nvSpPr>
            <p:spPr>
              <a:xfrm>
                <a:off x="4727408" y="388844"/>
                <a:ext cx="30086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r">
                  <a:defRPr sz="1600">
                    <a:solidFill>
                      <a:srgbClr val="262626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教学反思</a:t>
                </a: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1102BC41-2FB5-4C90-9768-344EB2C5DA8A}"/>
                  </a:ext>
                </a:extLst>
              </p:cNvPr>
              <p:cNvSpPr/>
              <p:nvPr/>
            </p:nvSpPr>
            <p:spPr>
              <a:xfrm>
                <a:off x="4611985" y="744884"/>
                <a:ext cx="32394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|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副标题信息</a:t>
                </a:r>
              </a:p>
            </p:txBody>
          </p:sp>
        </p:grpSp>
        <p:pic>
          <p:nvPicPr>
            <p:cNvPr id="25" name="图片 24" descr="图片包含 鲜花, 植物, 白色&#10;&#10;已生成极高可信度的说明">
              <a:extLst>
                <a:ext uri="{FF2B5EF4-FFF2-40B4-BE49-F238E27FC236}">
                  <a16:creationId xmlns:a16="http://schemas.microsoft.com/office/drawing/2014/main" id="{B8334853-1468-498F-9D0F-C221CEFA3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611" y="105245"/>
              <a:ext cx="1067258" cy="801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49906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鲜花, 植物, 白色&#10;&#10;已生成极高可信度的说明">
            <a:extLst>
              <a:ext uri="{FF2B5EF4-FFF2-40B4-BE49-F238E27FC236}">
                <a16:creationId xmlns:a16="http://schemas.microsoft.com/office/drawing/2014/main" id="{15708470-3B11-4CFE-8FC5-66EE4A168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65556" flipH="1">
            <a:off x="7879343" y="471090"/>
            <a:ext cx="5418074" cy="4067167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3186670C-87C1-4193-8644-25B77FD86757}"/>
              </a:ext>
            </a:extLst>
          </p:cNvPr>
          <p:cNvGrpSpPr/>
          <p:nvPr/>
        </p:nvGrpSpPr>
        <p:grpSpPr>
          <a:xfrm>
            <a:off x="7026562" y="3825551"/>
            <a:ext cx="764382" cy="142490"/>
            <a:chOff x="8136731" y="3093244"/>
            <a:chExt cx="2529272" cy="471488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EA51E0EA-E5DA-4CDA-9507-D99A05AA11B4}"/>
                </a:ext>
              </a:extLst>
            </p:cNvPr>
            <p:cNvSpPr/>
            <p:nvPr/>
          </p:nvSpPr>
          <p:spPr>
            <a:xfrm>
              <a:off x="8136731" y="3093244"/>
              <a:ext cx="471488" cy="471488"/>
            </a:xfrm>
            <a:prstGeom prst="ellipse">
              <a:avLst/>
            </a:prstGeom>
            <a:solidFill>
              <a:srgbClr val="C7D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132ECA2-AF2E-45E6-A911-D58928E30554}"/>
                </a:ext>
              </a:extLst>
            </p:cNvPr>
            <p:cNvSpPr/>
            <p:nvPr/>
          </p:nvSpPr>
          <p:spPr>
            <a:xfrm>
              <a:off x="8822659" y="3093244"/>
              <a:ext cx="471488" cy="471488"/>
            </a:xfrm>
            <a:prstGeom prst="ellipse">
              <a:avLst/>
            </a:prstGeom>
            <a:solidFill>
              <a:srgbClr val="F7D8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E8EB8B3-C333-4065-9920-EABBEFEA6DFC}"/>
                </a:ext>
              </a:extLst>
            </p:cNvPr>
            <p:cNvSpPr/>
            <p:nvPr/>
          </p:nvSpPr>
          <p:spPr>
            <a:xfrm>
              <a:off x="9508587" y="3093244"/>
              <a:ext cx="471488" cy="471488"/>
            </a:xfrm>
            <a:prstGeom prst="ellipse">
              <a:avLst/>
            </a:prstGeom>
            <a:solidFill>
              <a:srgbClr val="F3CB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A5EE6AF7-5C2A-47E2-AA64-7771828FE2F4}"/>
                </a:ext>
              </a:extLst>
            </p:cNvPr>
            <p:cNvSpPr/>
            <p:nvPr/>
          </p:nvSpPr>
          <p:spPr>
            <a:xfrm>
              <a:off x="10194515" y="3093244"/>
              <a:ext cx="471488" cy="471488"/>
            </a:xfrm>
            <a:prstGeom prst="ellipse">
              <a:avLst/>
            </a:prstGeom>
            <a:solidFill>
              <a:srgbClr val="FCF8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 descr="图片包含 植物&#10;&#10;已生成高可信度的说明">
            <a:extLst>
              <a:ext uri="{FF2B5EF4-FFF2-40B4-BE49-F238E27FC236}">
                <a16:creationId xmlns:a16="http://schemas.microsoft.com/office/drawing/2014/main" id="{49C5578E-26CA-4118-9CE2-6B140E4A8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37" y="2757488"/>
            <a:ext cx="3536746" cy="4746119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CEC750D5-AB43-4F1C-A10B-496D3BD07B55}"/>
              </a:ext>
            </a:extLst>
          </p:cNvPr>
          <p:cNvSpPr txBox="1"/>
          <p:nvPr/>
        </p:nvSpPr>
        <p:spPr>
          <a:xfrm>
            <a:off x="6775281" y="1479810"/>
            <a:ext cx="1015663" cy="23457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dirty="0">
                <a:solidFill>
                  <a:srgbClr val="B53D46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感谢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9C11ACA-18EC-42BA-8D67-216AFD0F1F80}"/>
              </a:ext>
            </a:extLst>
          </p:cNvPr>
          <p:cNvSpPr/>
          <p:nvPr/>
        </p:nvSpPr>
        <p:spPr>
          <a:xfrm rot="5400000">
            <a:off x="6755326" y="2421527"/>
            <a:ext cx="229893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SIMPLE DIURNAL FRESH WIND GENERAL-PURPOSE TEMPLATE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635BA1E7-9CC3-454D-8A20-ACF215911238}"/>
              </a:ext>
            </a:extLst>
          </p:cNvPr>
          <p:cNvCxnSpPr>
            <a:cxnSpLocks/>
          </p:cNvCxnSpPr>
          <p:nvPr/>
        </p:nvCxnSpPr>
        <p:spPr>
          <a:xfrm>
            <a:off x="5580901" y="1514478"/>
            <a:ext cx="0" cy="407993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098108F0-C03A-4754-8968-9781034E62F6}"/>
              </a:ext>
            </a:extLst>
          </p:cNvPr>
          <p:cNvSpPr txBox="1"/>
          <p:nvPr/>
        </p:nvSpPr>
        <p:spPr>
          <a:xfrm>
            <a:off x="5546268" y="1514478"/>
            <a:ext cx="553998" cy="43151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简约日系教育教学通用模板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B9AA913-FEE4-4F19-B167-994F9A4AEAE4}"/>
              </a:ext>
            </a:extLst>
          </p:cNvPr>
          <p:cNvSpPr/>
          <p:nvPr/>
        </p:nvSpPr>
        <p:spPr>
          <a:xfrm>
            <a:off x="4770671" y="1514478"/>
            <a:ext cx="775597" cy="407993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我要那下午的暖阳，和一丝风 </a:t>
            </a:r>
          </a:p>
          <a:p>
            <a:pPr>
              <a:lnSpc>
                <a:spcPct val="120000"/>
              </a:lnSpc>
            </a:pPr>
            <a:r>
              <a:rPr lang="zh-CN" altLang="en-US" sz="16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吹皱水面，吹起枝条 </a:t>
            </a:r>
          </a:p>
        </p:txBody>
      </p:sp>
    </p:spTree>
    <p:extLst>
      <p:ext uri="{BB962C8B-B14F-4D97-AF65-F5344CB8AC3E}">
        <p14:creationId xmlns:p14="http://schemas.microsoft.com/office/powerpoint/2010/main" val="11290099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1836</Words>
  <Application>Microsoft Office PowerPoint</Application>
  <PresentationFormat>宽屏</PresentationFormat>
  <Paragraphs>191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汉仪细等线简</vt:lpstr>
      <vt:lpstr>Calibri Light</vt:lpstr>
      <vt:lpstr>汉仪特细等线简</vt:lpstr>
      <vt:lpstr>微软雅黑 Light</vt:lpstr>
      <vt:lpstr>Century Gothic</vt:lpstr>
      <vt:lpstr>Calibri</vt:lpstr>
      <vt:lpstr>等线</vt:lpstr>
      <vt:lpstr>方正清刻本悦宋简体</vt:lpstr>
      <vt:lpstr>Wingdings</vt:lpstr>
      <vt:lpstr>宋体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Hui abbey</cp:lastModifiedBy>
  <cp:revision>29</cp:revision>
  <dcterms:created xsi:type="dcterms:W3CDTF">2018-09-05T12:13:04Z</dcterms:created>
  <dcterms:modified xsi:type="dcterms:W3CDTF">2018-09-06T08:29:37Z</dcterms:modified>
</cp:coreProperties>
</file>