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4" r:id="rId2"/>
    <p:sldId id="305" r:id="rId3"/>
    <p:sldId id="306" r:id="rId4"/>
    <p:sldId id="285" r:id="rId5"/>
    <p:sldId id="296" r:id="rId6"/>
    <p:sldId id="287" r:id="rId7"/>
    <p:sldId id="288" r:id="rId8"/>
    <p:sldId id="307" r:id="rId9"/>
    <p:sldId id="289" r:id="rId10"/>
    <p:sldId id="290" r:id="rId11"/>
    <p:sldId id="292" r:id="rId12"/>
    <p:sldId id="308" r:id="rId13"/>
    <p:sldId id="293" r:id="rId14"/>
    <p:sldId id="294" r:id="rId15"/>
    <p:sldId id="295" r:id="rId16"/>
    <p:sldId id="309" r:id="rId17"/>
    <p:sldId id="297" r:id="rId18"/>
    <p:sldId id="298" r:id="rId19"/>
    <p:sldId id="300" r:id="rId20"/>
    <p:sldId id="301" r:id="rId21"/>
    <p:sldId id="310"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0219" autoAdjust="0"/>
    <p:restoredTop sz="94660"/>
  </p:normalViewPr>
  <p:slideViewPr>
    <p:cSldViewPr snapToGrid="0">
      <p:cViewPr>
        <p:scale>
          <a:sx n="64" d="100"/>
          <a:sy n="64" d="100"/>
        </p:scale>
        <p:origin x="2010" y="1182"/>
      </p:cViewPr>
      <p:guideLst/>
    </p:cSldViewPr>
  </p:slideViewPr>
  <p:notesTextViewPr>
    <p:cViewPr>
      <p:scale>
        <a:sx n="1" d="1"/>
        <a:sy n="1" d="1"/>
      </p:scale>
      <p:origin x="0" y="0"/>
    </p:cViewPr>
  </p:notesTextViewPr>
  <p:sorterViewPr>
    <p:cViewPr>
      <p:scale>
        <a:sx n="79" d="100"/>
        <a:sy n="7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7EC8B9-88BC-43DB-AFE2-82FBA46122CA}" type="datetimeFigureOut">
              <a:rPr lang="zh-CN" altLang="en-US" smtClean="0"/>
              <a:t>2018/9/17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41687-6987-456D-BF21-07970A1A9FC2}" type="slidenum">
              <a:rPr lang="zh-CN" altLang="en-US" smtClean="0"/>
              <a:t>‹#›</a:t>
            </a:fld>
            <a:endParaRPr lang="zh-CN" altLang="en-US"/>
          </a:p>
        </p:txBody>
      </p:sp>
    </p:spTree>
    <p:extLst>
      <p:ext uri="{BB962C8B-B14F-4D97-AF65-F5344CB8AC3E}">
        <p14:creationId xmlns:p14="http://schemas.microsoft.com/office/powerpoint/2010/main" val="3444575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pPr/>
              <a:t>1</a:t>
            </a:fld>
            <a:endParaRPr lang="zh-CN" altLang="en-US"/>
          </a:p>
        </p:txBody>
      </p:sp>
    </p:spTree>
    <p:extLst>
      <p:ext uri="{BB962C8B-B14F-4D97-AF65-F5344CB8AC3E}">
        <p14:creationId xmlns:p14="http://schemas.microsoft.com/office/powerpoint/2010/main" val="1282993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pPr/>
              <a:t>21</a:t>
            </a:fld>
            <a:endParaRPr lang="zh-CN" altLang="en-US"/>
          </a:p>
        </p:txBody>
      </p:sp>
    </p:spTree>
    <p:extLst>
      <p:ext uri="{BB962C8B-B14F-4D97-AF65-F5344CB8AC3E}">
        <p14:creationId xmlns:p14="http://schemas.microsoft.com/office/powerpoint/2010/main" val="308312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1932498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179935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2142444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356332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1789653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11615" y="1940460"/>
            <a:ext cx="1580607" cy="1615472"/>
          </a:xfrm>
          <a:prstGeom prst="ellipse">
            <a:avLst/>
          </a:prstGeom>
        </p:spPr>
        <p:txBody>
          <a:bodyPr/>
          <a:lstStyle/>
          <a:p>
            <a:endParaRPr lang="zh-CN" altLang="en-US"/>
          </a:p>
        </p:txBody>
      </p:sp>
      <p:sp>
        <p:nvSpPr>
          <p:cNvPr id="13" name="图片占位符 11"/>
          <p:cNvSpPr>
            <a:spLocks noGrp="1"/>
          </p:cNvSpPr>
          <p:nvPr>
            <p:ph type="pic" sz="quarter" idx="11"/>
          </p:nvPr>
        </p:nvSpPr>
        <p:spPr>
          <a:xfrm>
            <a:off x="3798572" y="1940460"/>
            <a:ext cx="1580607" cy="1615472"/>
          </a:xfrm>
          <a:prstGeom prst="ellipse">
            <a:avLst/>
          </a:prstGeom>
        </p:spPr>
        <p:txBody>
          <a:bodyPr/>
          <a:lstStyle/>
          <a:p>
            <a:endParaRPr lang="zh-CN" altLang="en-US"/>
          </a:p>
        </p:txBody>
      </p:sp>
      <p:sp>
        <p:nvSpPr>
          <p:cNvPr id="14" name="图片占位符 11"/>
          <p:cNvSpPr>
            <a:spLocks noGrp="1"/>
          </p:cNvSpPr>
          <p:nvPr>
            <p:ph type="pic" sz="quarter" idx="12"/>
          </p:nvPr>
        </p:nvSpPr>
        <p:spPr>
          <a:xfrm>
            <a:off x="6596801" y="1940460"/>
            <a:ext cx="1580607" cy="1615472"/>
          </a:xfrm>
          <a:prstGeom prst="ellipse">
            <a:avLst/>
          </a:prstGeom>
        </p:spPr>
        <p:txBody>
          <a:bodyPr/>
          <a:lstStyle/>
          <a:p>
            <a:endParaRPr lang="zh-CN" altLang="en-US"/>
          </a:p>
        </p:txBody>
      </p:sp>
      <p:sp>
        <p:nvSpPr>
          <p:cNvPr id="15" name="图片占位符 11"/>
          <p:cNvSpPr>
            <a:spLocks noGrp="1"/>
          </p:cNvSpPr>
          <p:nvPr>
            <p:ph type="pic" sz="quarter" idx="13"/>
          </p:nvPr>
        </p:nvSpPr>
        <p:spPr>
          <a:xfrm>
            <a:off x="9244975" y="1940460"/>
            <a:ext cx="1580607" cy="1615472"/>
          </a:xfrm>
          <a:prstGeom prst="ellipse">
            <a:avLst/>
          </a:prstGeom>
        </p:spPr>
        <p:txBody>
          <a:bodyPr/>
          <a:lstStyle/>
          <a:p>
            <a:endParaRPr lang="zh-CN" altLang="en-US"/>
          </a:p>
        </p:txBody>
      </p:sp>
    </p:spTree>
    <p:extLst>
      <p:ext uri="{BB962C8B-B14F-4D97-AF65-F5344CB8AC3E}">
        <p14:creationId xmlns:p14="http://schemas.microsoft.com/office/powerpoint/2010/main" val="2620254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4605338" y="3749675"/>
            <a:ext cx="2206625" cy="2036763"/>
          </a:xfrm>
        </p:spPr>
        <p:txBody>
          <a:bodyPr/>
          <a:lstStyle/>
          <a:p>
            <a:endParaRPr lang="zh-CN" altLang="en-US"/>
          </a:p>
        </p:txBody>
      </p:sp>
      <p:sp>
        <p:nvSpPr>
          <p:cNvPr id="5" name="图片占位符 4"/>
          <p:cNvSpPr>
            <a:spLocks noGrp="1"/>
          </p:cNvSpPr>
          <p:nvPr>
            <p:ph type="pic" sz="quarter" idx="10"/>
          </p:nvPr>
        </p:nvSpPr>
        <p:spPr>
          <a:xfrm>
            <a:off x="901700" y="1109663"/>
            <a:ext cx="5668963" cy="4468812"/>
          </a:xfrm>
        </p:spPr>
        <p:txBody>
          <a:bodyPr/>
          <a:lstStyle/>
          <a:p>
            <a:endParaRPr lang="zh-CN" altLang="en-US"/>
          </a:p>
        </p:txBody>
      </p:sp>
    </p:spTree>
    <p:extLst>
      <p:ext uri="{BB962C8B-B14F-4D97-AF65-F5344CB8AC3E}">
        <p14:creationId xmlns:p14="http://schemas.microsoft.com/office/powerpoint/2010/main" val="3736832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7103759" y="1362147"/>
            <a:ext cx="3579813" cy="2678113"/>
          </a:xfrm>
          <a:prstGeom prst="ellipse">
            <a:avLst/>
          </a:prstGeom>
        </p:spPr>
        <p:txBody>
          <a:bodyPr/>
          <a:lstStyle/>
          <a:p>
            <a:endParaRPr lang="zh-CN" altLang="en-US"/>
          </a:p>
        </p:txBody>
      </p:sp>
    </p:spTree>
    <p:extLst>
      <p:ext uri="{BB962C8B-B14F-4D97-AF65-F5344CB8AC3E}">
        <p14:creationId xmlns:p14="http://schemas.microsoft.com/office/powerpoint/2010/main" val="2671417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10" name="图片占位符 6"/>
          <p:cNvSpPr>
            <a:spLocks noGrp="1"/>
          </p:cNvSpPr>
          <p:nvPr>
            <p:ph type="pic" sz="quarter" idx="13"/>
          </p:nvPr>
        </p:nvSpPr>
        <p:spPr>
          <a:xfrm>
            <a:off x="3360572" y="3870055"/>
            <a:ext cx="827313" cy="896082"/>
          </a:xfrm>
          <a:prstGeom prst="ellipse">
            <a:avLst/>
          </a:prstGeom>
        </p:spPr>
        <p:txBody>
          <a:bodyPr/>
          <a:lstStyle/>
          <a:p>
            <a:endParaRPr lang="zh-CN" altLang="en-US" dirty="0"/>
          </a:p>
        </p:txBody>
      </p:sp>
      <p:sp>
        <p:nvSpPr>
          <p:cNvPr id="9" name="图片占位符 6"/>
          <p:cNvSpPr>
            <a:spLocks noGrp="1"/>
          </p:cNvSpPr>
          <p:nvPr>
            <p:ph type="pic" sz="quarter" idx="12"/>
          </p:nvPr>
        </p:nvSpPr>
        <p:spPr>
          <a:xfrm>
            <a:off x="2690012" y="3389927"/>
            <a:ext cx="919219" cy="960256"/>
          </a:xfrm>
          <a:prstGeom prst="ellipse">
            <a:avLst/>
          </a:prstGeom>
        </p:spPr>
        <p:txBody>
          <a:bodyPr/>
          <a:lstStyle/>
          <a:p>
            <a:endParaRPr lang="zh-CN" altLang="en-US"/>
          </a:p>
        </p:txBody>
      </p:sp>
      <p:sp>
        <p:nvSpPr>
          <p:cNvPr id="8" name="图片占位符 6"/>
          <p:cNvSpPr>
            <a:spLocks noGrp="1"/>
          </p:cNvSpPr>
          <p:nvPr>
            <p:ph type="pic" sz="quarter" idx="11"/>
          </p:nvPr>
        </p:nvSpPr>
        <p:spPr>
          <a:xfrm>
            <a:off x="1887582" y="2823617"/>
            <a:ext cx="1084217" cy="1132621"/>
          </a:xfrm>
          <a:prstGeom prst="ellipse">
            <a:avLst/>
          </a:prstGeom>
        </p:spPr>
        <p:txBody>
          <a:bodyPr/>
          <a:lstStyle/>
          <a:p>
            <a:endParaRPr lang="zh-CN" altLang="en-US" dirty="0"/>
          </a:p>
        </p:txBody>
      </p:sp>
      <p:sp>
        <p:nvSpPr>
          <p:cNvPr id="7" name="图片占位符 6"/>
          <p:cNvSpPr>
            <a:spLocks noGrp="1"/>
          </p:cNvSpPr>
          <p:nvPr>
            <p:ph type="pic" sz="quarter" idx="10"/>
          </p:nvPr>
        </p:nvSpPr>
        <p:spPr>
          <a:xfrm>
            <a:off x="917197" y="1957095"/>
            <a:ext cx="1371600" cy="1432832"/>
          </a:xfrm>
          <a:prstGeom prst="ellipse">
            <a:avLst/>
          </a:prstGeom>
        </p:spPr>
        <p:txBody>
          <a:bodyPr/>
          <a:lstStyle/>
          <a:p>
            <a:endParaRPr lang="zh-CN" altLang="en-US" dirty="0"/>
          </a:p>
        </p:txBody>
      </p:sp>
    </p:spTree>
    <p:extLst>
      <p:ext uri="{BB962C8B-B14F-4D97-AF65-F5344CB8AC3E}">
        <p14:creationId xmlns:p14="http://schemas.microsoft.com/office/powerpoint/2010/main" val="20359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空白">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66800" y="1528763"/>
            <a:ext cx="3327400" cy="2051050"/>
          </a:xfrm>
        </p:spPr>
        <p:txBody>
          <a:bodyPr/>
          <a:lstStyle/>
          <a:p>
            <a:endParaRPr lang="zh-CN" altLang="en-US"/>
          </a:p>
        </p:txBody>
      </p:sp>
      <p:sp>
        <p:nvSpPr>
          <p:cNvPr id="13" name="图片占位符 11"/>
          <p:cNvSpPr>
            <a:spLocks noGrp="1"/>
          </p:cNvSpPr>
          <p:nvPr>
            <p:ph type="pic" sz="quarter" idx="11"/>
          </p:nvPr>
        </p:nvSpPr>
        <p:spPr>
          <a:xfrm>
            <a:off x="7667896" y="1528355"/>
            <a:ext cx="3327400" cy="2051050"/>
          </a:xfrm>
        </p:spPr>
        <p:txBody>
          <a:bodyPr/>
          <a:lstStyle/>
          <a:p>
            <a:endParaRPr lang="zh-CN" altLang="en-US"/>
          </a:p>
        </p:txBody>
      </p:sp>
    </p:spTree>
    <p:extLst>
      <p:ext uri="{BB962C8B-B14F-4D97-AF65-F5344CB8AC3E}">
        <p14:creationId xmlns:p14="http://schemas.microsoft.com/office/powerpoint/2010/main" val="94954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3365345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4833938" y="1946275"/>
            <a:ext cx="1958975" cy="1776413"/>
          </a:xfrm>
          <a:prstGeom prst="ellipse">
            <a:avLst/>
          </a:prstGeom>
        </p:spPr>
        <p:txBody>
          <a:bodyPr/>
          <a:lstStyle/>
          <a:p>
            <a:endParaRPr lang="zh-CN" altLang="en-US"/>
          </a:p>
        </p:txBody>
      </p:sp>
    </p:spTree>
    <p:extLst>
      <p:ext uri="{BB962C8B-B14F-4D97-AF65-F5344CB8AC3E}">
        <p14:creationId xmlns:p14="http://schemas.microsoft.com/office/powerpoint/2010/main" val="3296467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371600" y="849313"/>
            <a:ext cx="2647950" cy="2011362"/>
          </a:xfrm>
        </p:spPr>
        <p:txBody>
          <a:bodyPr/>
          <a:lstStyle/>
          <a:p>
            <a:endParaRPr lang="zh-CN" altLang="en-US"/>
          </a:p>
        </p:txBody>
      </p:sp>
      <p:sp>
        <p:nvSpPr>
          <p:cNvPr id="7" name="图片占位符 5"/>
          <p:cNvSpPr>
            <a:spLocks noGrp="1"/>
          </p:cNvSpPr>
          <p:nvPr>
            <p:ph type="pic" sz="quarter" idx="11"/>
          </p:nvPr>
        </p:nvSpPr>
        <p:spPr>
          <a:xfrm>
            <a:off x="4593500" y="849313"/>
            <a:ext cx="2647950" cy="2011362"/>
          </a:xfrm>
        </p:spPr>
        <p:txBody>
          <a:bodyPr/>
          <a:lstStyle/>
          <a:p>
            <a:endParaRPr lang="zh-CN" altLang="en-US"/>
          </a:p>
        </p:txBody>
      </p:sp>
      <p:sp>
        <p:nvSpPr>
          <p:cNvPr id="8" name="图片占位符 5"/>
          <p:cNvSpPr>
            <a:spLocks noGrp="1"/>
          </p:cNvSpPr>
          <p:nvPr>
            <p:ph type="pic" sz="quarter" idx="12"/>
          </p:nvPr>
        </p:nvSpPr>
        <p:spPr>
          <a:xfrm>
            <a:off x="7815671" y="849313"/>
            <a:ext cx="2647950" cy="2011362"/>
          </a:xfrm>
        </p:spPr>
        <p:txBody>
          <a:bodyPr/>
          <a:lstStyle/>
          <a:p>
            <a:endParaRPr lang="zh-CN" altLang="en-US"/>
          </a:p>
        </p:txBody>
      </p:sp>
    </p:spTree>
    <p:extLst>
      <p:ext uri="{BB962C8B-B14F-4D97-AF65-F5344CB8AC3E}">
        <p14:creationId xmlns:p14="http://schemas.microsoft.com/office/powerpoint/2010/main" val="1565829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空白">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367240" y="1593669"/>
            <a:ext cx="1193190" cy="1162231"/>
          </a:xfrm>
          <a:prstGeom prst="ellipse">
            <a:avLst/>
          </a:prstGeom>
        </p:spPr>
        <p:txBody>
          <a:bodyPr/>
          <a:lstStyle/>
          <a:p>
            <a:endParaRPr lang="zh-CN" altLang="en-US" dirty="0"/>
          </a:p>
        </p:txBody>
      </p:sp>
      <p:sp>
        <p:nvSpPr>
          <p:cNvPr id="8" name="图片占位符 6"/>
          <p:cNvSpPr>
            <a:spLocks noGrp="1"/>
          </p:cNvSpPr>
          <p:nvPr>
            <p:ph type="pic" sz="quarter" idx="11"/>
          </p:nvPr>
        </p:nvSpPr>
        <p:spPr>
          <a:xfrm>
            <a:off x="4036418" y="1593668"/>
            <a:ext cx="1193190" cy="1162231"/>
          </a:xfrm>
          <a:prstGeom prst="ellipse">
            <a:avLst/>
          </a:prstGeom>
        </p:spPr>
        <p:txBody>
          <a:bodyPr/>
          <a:lstStyle/>
          <a:p>
            <a:endParaRPr lang="zh-CN" altLang="en-US"/>
          </a:p>
        </p:txBody>
      </p:sp>
      <p:sp>
        <p:nvSpPr>
          <p:cNvPr id="9" name="图片占位符 6"/>
          <p:cNvSpPr>
            <a:spLocks noGrp="1"/>
          </p:cNvSpPr>
          <p:nvPr>
            <p:ph type="pic" sz="quarter" idx="12"/>
          </p:nvPr>
        </p:nvSpPr>
        <p:spPr>
          <a:xfrm>
            <a:off x="6705596" y="1593668"/>
            <a:ext cx="1193190" cy="1162231"/>
          </a:xfrm>
          <a:prstGeom prst="ellipse">
            <a:avLst/>
          </a:prstGeom>
        </p:spPr>
        <p:txBody>
          <a:bodyPr/>
          <a:lstStyle/>
          <a:p>
            <a:endParaRPr lang="zh-CN" altLang="en-US" dirty="0"/>
          </a:p>
        </p:txBody>
      </p:sp>
      <p:sp>
        <p:nvSpPr>
          <p:cNvPr id="10" name="图片占位符 6"/>
          <p:cNvSpPr>
            <a:spLocks noGrp="1"/>
          </p:cNvSpPr>
          <p:nvPr>
            <p:ph type="pic" sz="quarter" idx="13"/>
          </p:nvPr>
        </p:nvSpPr>
        <p:spPr>
          <a:xfrm>
            <a:off x="9374774" y="1593668"/>
            <a:ext cx="1193190" cy="1162231"/>
          </a:xfrm>
          <a:prstGeom prst="ellipse">
            <a:avLst/>
          </a:prstGeom>
        </p:spPr>
        <p:txBody>
          <a:bodyPr/>
          <a:lstStyle/>
          <a:p>
            <a:endParaRPr lang="zh-CN" altLang="en-US"/>
          </a:p>
        </p:txBody>
      </p:sp>
    </p:spTree>
    <p:extLst>
      <p:ext uri="{BB962C8B-B14F-4D97-AF65-F5344CB8AC3E}">
        <p14:creationId xmlns:p14="http://schemas.microsoft.com/office/powerpoint/2010/main" val="3739564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50276" y="1371600"/>
            <a:ext cx="2390502" cy="2390502"/>
          </a:xfrm>
          <a:prstGeom prst="ellipse">
            <a:avLst/>
          </a:prstGeom>
        </p:spPr>
        <p:txBody>
          <a:bodyPr/>
          <a:lstStyle/>
          <a:p>
            <a:endParaRPr lang="zh-CN" altLang="en-US"/>
          </a:p>
        </p:txBody>
      </p:sp>
      <p:sp>
        <p:nvSpPr>
          <p:cNvPr id="7" name="图片占位符 5"/>
          <p:cNvSpPr>
            <a:spLocks noGrp="1"/>
          </p:cNvSpPr>
          <p:nvPr>
            <p:ph type="pic" sz="quarter" idx="11"/>
          </p:nvPr>
        </p:nvSpPr>
        <p:spPr>
          <a:xfrm>
            <a:off x="4724401" y="1371600"/>
            <a:ext cx="2390502" cy="2390502"/>
          </a:xfrm>
          <a:prstGeom prst="ellipse">
            <a:avLst/>
          </a:prstGeom>
        </p:spPr>
        <p:txBody>
          <a:bodyPr/>
          <a:lstStyle/>
          <a:p>
            <a:endParaRPr lang="zh-CN" altLang="en-US"/>
          </a:p>
        </p:txBody>
      </p:sp>
      <p:sp>
        <p:nvSpPr>
          <p:cNvPr id="8" name="图片占位符 5"/>
          <p:cNvSpPr>
            <a:spLocks noGrp="1"/>
          </p:cNvSpPr>
          <p:nvPr>
            <p:ph type="pic" sz="quarter" idx="12"/>
          </p:nvPr>
        </p:nvSpPr>
        <p:spPr>
          <a:xfrm>
            <a:off x="7798526" y="1371600"/>
            <a:ext cx="2390502" cy="2390502"/>
          </a:xfrm>
          <a:prstGeom prst="ellipse">
            <a:avLst/>
          </a:prstGeom>
        </p:spPr>
        <p:txBody>
          <a:bodyPr/>
          <a:lstStyle/>
          <a:p>
            <a:endParaRPr lang="zh-CN" altLang="en-US"/>
          </a:p>
        </p:txBody>
      </p:sp>
    </p:spTree>
    <p:extLst>
      <p:ext uri="{BB962C8B-B14F-4D97-AF65-F5344CB8AC3E}">
        <p14:creationId xmlns:p14="http://schemas.microsoft.com/office/powerpoint/2010/main" val="1660731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5105237" y="1916113"/>
            <a:ext cx="2120227" cy="2119680"/>
          </a:xfrm>
          <a:prstGeom prst="ellipse">
            <a:avLst/>
          </a:prstGeom>
        </p:spPr>
        <p:txBody>
          <a:bodyPr/>
          <a:lstStyle/>
          <a:p>
            <a:endParaRPr lang="zh-CN" altLang="en-US"/>
          </a:p>
        </p:txBody>
      </p:sp>
    </p:spTree>
    <p:extLst>
      <p:ext uri="{BB962C8B-B14F-4D97-AF65-F5344CB8AC3E}">
        <p14:creationId xmlns:p14="http://schemas.microsoft.com/office/powerpoint/2010/main" val="1139347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空白">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019175" y="901700"/>
            <a:ext cx="1919288" cy="3213100"/>
          </a:xfrm>
        </p:spPr>
        <p:txBody>
          <a:bodyPr/>
          <a:lstStyle/>
          <a:p>
            <a:endParaRPr lang="zh-CN" altLang="en-US"/>
          </a:p>
        </p:txBody>
      </p:sp>
      <p:sp>
        <p:nvSpPr>
          <p:cNvPr id="8" name="图片占位符 6"/>
          <p:cNvSpPr>
            <a:spLocks noGrp="1"/>
          </p:cNvSpPr>
          <p:nvPr>
            <p:ph type="pic" sz="quarter" idx="11"/>
          </p:nvPr>
        </p:nvSpPr>
        <p:spPr>
          <a:xfrm>
            <a:off x="3675697" y="2508250"/>
            <a:ext cx="1919288" cy="3213100"/>
          </a:xfrm>
        </p:spPr>
        <p:txBody>
          <a:bodyPr/>
          <a:lstStyle/>
          <a:p>
            <a:endParaRPr lang="zh-CN" altLang="en-US"/>
          </a:p>
        </p:txBody>
      </p:sp>
      <p:sp>
        <p:nvSpPr>
          <p:cNvPr id="9" name="图片占位符 6"/>
          <p:cNvSpPr>
            <a:spLocks noGrp="1"/>
          </p:cNvSpPr>
          <p:nvPr>
            <p:ph type="pic" sz="quarter" idx="12"/>
          </p:nvPr>
        </p:nvSpPr>
        <p:spPr>
          <a:xfrm>
            <a:off x="6344602" y="901700"/>
            <a:ext cx="1919288" cy="3213100"/>
          </a:xfrm>
        </p:spPr>
        <p:txBody>
          <a:bodyPr/>
          <a:lstStyle/>
          <a:p>
            <a:endParaRPr lang="zh-CN" altLang="en-US"/>
          </a:p>
        </p:txBody>
      </p:sp>
      <p:sp>
        <p:nvSpPr>
          <p:cNvPr id="10" name="图片占位符 6"/>
          <p:cNvSpPr>
            <a:spLocks noGrp="1"/>
          </p:cNvSpPr>
          <p:nvPr>
            <p:ph type="pic" sz="quarter" idx="13"/>
          </p:nvPr>
        </p:nvSpPr>
        <p:spPr>
          <a:xfrm>
            <a:off x="9026162" y="2347322"/>
            <a:ext cx="1919288" cy="3213100"/>
          </a:xfrm>
        </p:spPr>
        <p:txBody>
          <a:bodyPr/>
          <a:lstStyle/>
          <a:p>
            <a:endParaRPr lang="zh-CN" altLang="en-US"/>
          </a:p>
        </p:txBody>
      </p:sp>
    </p:spTree>
    <p:extLst>
      <p:ext uri="{BB962C8B-B14F-4D97-AF65-F5344CB8AC3E}">
        <p14:creationId xmlns:p14="http://schemas.microsoft.com/office/powerpoint/2010/main" val="27710184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006475" y="939800"/>
            <a:ext cx="10521910" cy="2782888"/>
          </a:xfrm>
        </p:spPr>
        <p:txBody>
          <a:bodyPr/>
          <a:lstStyle/>
          <a:p>
            <a:endParaRPr lang="zh-CN" altLang="en-US"/>
          </a:p>
        </p:txBody>
      </p:sp>
    </p:spTree>
    <p:extLst>
      <p:ext uri="{BB962C8B-B14F-4D97-AF65-F5344CB8AC3E}">
        <p14:creationId xmlns:p14="http://schemas.microsoft.com/office/powerpoint/2010/main" val="15689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2489200" y="1677988"/>
            <a:ext cx="1654175" cy="2894012"/>
          </a:xfrm>
        </p:spPr>
        <p:txBody>
          <a:bodyPr/>
          <a:lstStyle/>
          <a:p>
            <a:endParaRPr lang="zh-CN" altLang="en-US"/>
          </a:p>
        </p:txBody>
      </p:sp>
    </p:spTree>
    <p:extLst>
      <p:ext uri="{BB962C8B-B14F-4D97-AF65-F5344CB8AC3E}">
        <p14:creationId xmlns:p14="http://schemas.microsoft.com/office/powerpoint/2010/main" val="36349016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空白">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870825" y="1503363"/>
            <a:ext cx="1157288" cy="3357562"/>
          </a:xfrm>
        </p:spPr>
        <p:txBody>
          <a:bodyPr/>
          <a:lstStyle/>
          <a:p>
            <a:endParaRPr lang="zh-CN" altLang="en-US"/>
          </a:p>
        </p:txBody>
      </p:sp>
      <p:sp>
        <p:nvSpPr>
          <p:cNvPr id="8" name="图片占位符 6"/>
          <p:cNvSpPr>
            <a:spLocks noGrp="1"/>
          </p:cNvSpPr>
          <p:nvPr>
            <p:ph type="pic" sz="quarter" idx="11"/>
          </p:nvPr>
        </p:nvSpPr>
        <p:spPr>
          <a:xfrm>
            <a:off x="9312790" y="1503363"/>
            <a:ext cx="1157288" cy="3357562"/>
          </a:xfrm>
        </p:spPr>
        <p:txBody>
          <a:bodyPr/>
          <a:lstStyle/>
          <a:p>
            <a:endParaRPr lang="zh-CN" altLang="en-US"/>
          </a:p>
        </p:txBody>
      </p:sp>
    </p:spTree>
    <p:extLst>
      <p:ext uri="{BB962C8B-B14F-4D97-AF65-F5344CB8AC3E}">
        <p14:creationId xmlns:p14="http://schemas.microsoft.com/office/powerpoint/2010/main" val="231255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空白">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846263" y="1093788"/>
            <a:ext cx="2185987" cy="3136900"/>
          </a:xfrm>
        </p:spPr>
        <p:txBody>
          <a:bodyPr/>
          <a:lstStyle/>
          <a:p>
            <a:endParaRPr lang="zh-CN" altLang="en-US"/>
          </a:p>
        </p:txBody>
      </p:sp>
      <p:sp>
        <p:nvSpPr>
          <p:cNvPr id="7" name="图片占位符 6"/>
          <p:cNvSpPr>
            <a:spLocks noGrp="1"/>
          </p:cNvSpPr>
          <p:nvPr>
            <p:ph type="pic" sz="quarter" idx="11"/>
          </p:nvPr>
        </p:nvSpPr>
        <p:spPr>
          <a:xfrm>
            <a:off x="3433763" y="3644900"/>
            <a:ext cx="1435100" cy="2060575"/>
          </a:xfrm>
        </p:spPr>
        <p:txBody>
          <a:bodyPr/>
          <a:lstStyle/>
          <a:p>
            <a:endParaRPr lang="zh-CN" altLang="en-US"/>
          </a:p>
        </p:txBody>
      </p:sp>
    </p:spTree>
    <p:extLst>
      <p:ext uri="{BB962C8B-B14F-4D97-AF65-F5344CB8AC3E}">
        <p14:creationId xmlns:p14="http://schemas.microsoft.com/office/powerpoint/2010/main" val="7808764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768849" y="1254124"/>
            <a:ext cx="2592649" cy="4197551"/>
          </a:xfrm>
        </p:spPr>
        <p:txBody>
          <a:bodyPr/>
          <a:lstStyle/>
          <a:p>
            <a:endParaRPr lang="zh-CN" altLang="en-US"/>
          </a:p>
        </p:txBody>
      </p:sp>
    </p:spTree>
    <p:extLst>
      <p:ext uri="{BB962C8B-B14F-4D97-AF65-F5344CB8AC3E}">
        <p14:creationId xmlns:p14="http://schemas.microsoft.com/office/powerpoint/2010/main" val="2330671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6_空白">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2279650" y="3784600"/>
            <a:ext cx="1181100" cy="1181100"/>
          </a:xfrm>
        </p:spPr>
        <p:txBody>
          <a:bodyPr/>
          <a:lstStyle/>
          <a:p>
            <a:endParaRPr lang="zh-CN" altLang="en-US"/>
          </a:p>
        </p:txBody>
      </p:sp>
      <p:sp>
        <p:nvSpPr>
          <p:cNvPr id="5" name="图片占位符 4"/>
          <p:cNvSpPr>
            <a:spLocks noGrp="1"/>
          </p:cNvSpPr>
          <p:nvPr>
            <p:ph type="pic" sz="quarter" idx="10"/>
          </p:nvPr>
        </p:nvSpPr>
        <p:spPr>
          <a:xfrm>
            <a:off x="1517650" y="1249363"/>
            <a:ext cx="9537700" cy="2176462"/>
          </a:xfrm>
        </p:spPr>
        <p:txBody>
          <a:bodyPr/>
          <a:lstStyle/>
          <a:p>
            <a:endParaRPr lang="zh-CN" altLang="en-US"/>
          </a:p>
        </p:txBody>
      </p:sp>
    </p:spTree>
    <p:extLst>
      <p:ext uri="{BB962C8B-B14F-4D97-AF65-F5344CB8AC3E}">
        <p14:creationId xmlns:p14="http://schemas.microsoft.com/office/powerpoint/2010/main" val="27790740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7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976313" y="2406650"/>
            <a:ext cx="10037762" cy="1916113"/>
          </a:xfrm>
        </p:spPr>
        <p:txBody>
          <a:bodyPr/>
          <a:lstStyle/>
          <a:p>
            <a:endParaRPr lang="zh-CN" altLang="en-US"/>
          </a:p>
        </p:txBody>
      </p:sp>
    </p:spTree>
    <p:extLst>
      <p:ext uri="{BB962C8B-B14F-4D97-AF65-F5344CB8AC3E}">
        <p14:creationId xmlns:p14="http://schemas.microsoft.com/office/powerpoint/2010/main" val="6481866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3045106" y="1526412"/>
            <a:ext cx="1653252" cy="1738613"/>
          </a:xfrm>
          <a:prstGeom prst="ellipse">
            <a:avLst/>
          </a:prstGeom>
        </p:spPr>
        <p:txBody>
          <a:bodyPr/>
          <a:lstStyle/>
          <a:p>
            <a:endParaRPr lang="zh-CN" altLang="en-US"/>
          </a:p>
        </p:txBody>
      </p:sp>
      <p:sp>
        <p:nvSpPr>
          <p:cNvPr id="7" name="图片占位符 5"/>
          <p:cNvSpPr>
            <a:spLocks noGrp="1"/>
          </p:cNvSpPr>
          <p:nvPr>
            <p:ph type="pic" sz="quarter" idx="11"/>
          </p:nvPr>
        </p:nvSpPr>
        <p:spPr>
          <a:xfrm>
            <a:off x="5244293" y="1526411"/>
            <a:ext cx="1653252" cy="1738613"/>
          </a:xfrm>
          <a:prstGeom prst="ellipse">
            <a:avLst/>
          </a:prstGeom>
        </p:spPr>
        <p:txBody>
          <a:bodyPr/>
          <a:lstStyle/>
          <a:p>
            <a:endParaRPr lang="zh-CN" altLang="en-US"/>
          </a:p>
        </p:txBody>
      </p:sp>
      <p:sp>
        <p:nvSpPr>
          <p:cNvPr id="8" name="图片占位符 5"/>
          <p:cNvSpPr>
            <a:spLocks noGrp="1"/>
          </p:cNvSpPr>
          <p:nvPr>
            <p:ph type="pic" sz="quarter" idx="12"/>
          </p:nvPr>
        </p:nvSpPr>
        <p:spPr>
          <a:xfrm>
            <a:off x="7443480" y="1490196"/>
            <a:ext cx="1653252" cy="1738613"/>
          </a:xfrm>
          <a:prstGeom prst="ellipse">
            <a:avLst/>
          </a:prstGeom>
        </p:spPr>
        <p:txBody>
          <a:bodyPr/>
          <a:lstStyle/>
          <a:p>
            <a:endParaRPr lang="zh-CN" altLang="en-US" dirty="0"/>
          </a:p>
        </p:txBody>
      </p:sp>
    </p:spTree>
    <p:extLst>
      <p:ext uri="{BB962C8B-B14F-4D97-AF65-F5344CB8AC3E}">
        <p14:creationId xmlns:p14="http://schemas.microsoft.com/office/powerpoint/2010/main" val="20997610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9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7107238" y="1412875"/>
            <a:ext cx="3511550" cy="3138488"/>
          </a:xfrm>
          <a:prstGeom prst="ellipse">
            <a:avLst/>
          </a:prstGeom>
        </p:spPr>
        <p:txBody>
          <a:bodyPr/>
          <a:lstStyle/>
          <a:p>
            <a:endParaRPr lang="zh-CN" altLang="en-US"/>
          </a:p>
        </p:txBody>
      </p:sp>
    </p:spTree>
    <p:extLst>
      <p:ext uri="{BB962C8B-B14F-4D97-AF65-F5344CB8AC3E}">
        <p14:creationId xmlns:p14="http://schemas.microsoft.com/office/powerpoint/2010/main" val="6997423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0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2013994" y="2036763"/>
            <a:ext cx="2696902" cy="2697283"/>
          </a:xfrm>
        </p:spPr>
        <p:txBody>
          <a:bodyPr/>
          <a:lstStyle/>
          <a:p>
            <a:endParaRPr lang="zh-CN" altLang="en-US"/>
          </a:p>
        </p:txBody>
      </p:sp>
    </p:spTree>
    <p:extLst>
      <p:ext uri="{BB962C8B-B14F-4D97-AF65-F5344CB8AC3E}">
        <p14:creationId xmlns:p14="http://schemas.microsoft.com/office/powerpoint/2010/main" val="3660013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6716713" y="2476500"/>
            <a:ext cx="1655762" cy="2894013"/>
          </a:xfrm>
        </p:spPr>
        <p:txBody>
          <a:bodyPr/>
          <a:lstStyle/>
          <a:p>
            <a:endParaRPr lang="zh-CN" altLang="en-US"/>
          </a:p>
        </p:txBody>
      </p:sp>
    </p:spTree>
    <p:extLst>
      <p:ext uri="{BB962C8B-B14F-4D97-AF65-F5344CB8AC3E}">
        <p14:creationId xmlns:p14="http://schemas.microsoft.com/office/powerpoint/2010/main" val="35198840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2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3252485" y="1966913"/>
            <a:ext cx="833377" cy="834160"/>
          </a:xfrm>
          <a:prstGeom prst="diamond">
            <a:avLst/>
          </a:prstGeom>
        </p:spPr>
        <p:txBody>
          <a:bodyPr/>
          <a:lstStyle/>
          <a:p>
            <a:endParaRPr lang="zh-CN" altLang="en-US" dirty="0"/>
          </a:p>
        </p:txBody>
      </p:sp>
      <p:sp>
        <p:nvSpPr>
          <p:cNvPr id="7" name="图片占位符 5"/>
          <p:cNvSpPr>
            <a:spLocks noGrp="1"/>
          </p:cNvSpPr>
          <p:nvPr>
            <p:ph type="pic" sz="quarter" idx="11"/>
          </p:nvPr>
        </p:nvSpPr>
        <p:spPr>
          <a:xfrm>
            <a:off x="5843811" y="1966913"/>
            <a:ext cx="833377" cy="834160"/>
          </a:xfrm>
          <a:prstGeom prst="diamond">
            <a:avLst/>
          </a:prstGeom>
        </p:spPr>
        <p:txBody>
          <a:bodyPr/>
          <a:lstStyle/>
          <a:p>
            <a:endParaRPr lang="zh-CN" altLang="en-US" dirty="0"/>
          </a:p>
        </p:txBody>
      </p:sp>
      <p:sp>
        <p:nvSpPr>
          <p:cNvPr id="8" name="图片占位符 5"/>
          <p:cNvSpPr>
            <a:spLocks noGrp="1"/>
          </p:cNvSpPr>
          <p:nvPr>
            <p:ph type="pic" sz="quarter" idx="12"/>
          </p:nvPr>
        </p:nvSpPr>
        <p:spPr>
          <a:xfrm>
            <a:off x="8338071" y="1966913"/>
            <a:ext cx="833377" cy="834160"/>
          </a:xfrm>
          <a:prstGeom prst="diamond">
            <a:avLst/>
          </a:prstGeom>
        </p:spPr>
        <p:txBody>
          <a:bodyPr/>
          <a:lstStyle/>
          <a:p>
            <a:endParaRPr lang="zh-CN" altLang="en-US" dirty="0"/>
          </a:p>
        </p:txBody>
      </p:sp>
    </p:spTree>
    <p:extLst>
      <p:ext uri="{BB962C8B-B14F-4D97-AF65-F5344CB8AC3E}">
        <p14:creationId xmlns:p14="http://schemas.microsoft.com/office/powerpoint/2010/main" val="25758723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3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653022" y="1921396"/>
            <a:ext cx="2696902" cy="2696903"/>
          </a:xfrm>
          <a:prstGeom prst="ellipse">
            <a:avLst/>
          </a:prstGeom>
        </p:spPr>
        <p:txBody>
          <a:bodyPr/>
          <a:lstStyle/>
          <a:p>
            <a:endParaRPr lang="zh-CN" altLang="en-US"/>
          </a:p>
        </p:txBody>
      </p:sp>
    </p:spTree>
    <p:extLst>
      <p:ext uri="{BB962C8B-B14F-4D97-AF65-F5344CB8AC3E}">
        <p14:creationId xmlns:p14="http://schemas.microsoft.com/office/powerpoint/2010/main" val="411495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4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787525" y="1712913"/>
            <a:ext cx="1493838" cy="2963862"/>
          </a:xfrm>
        </p:spPr>
        <p:txBody>
          <a:bodyPr/>
          <a:lstStyle/>
          <a:p>
            <a:endParaRPr lang="zh-CN" altLang="en-US"/>
          </a:p>
        </p:txBody>
      </p:sp>
    </p:spTree>
    <p:extLst>
      <p:ext uri="{BB962C8B-B14F-4D97-AF65-F5344CB8AC3E}">
        <p14:creationId xmlns:p14="http://schemas.microsoft.com/office/powerpoint/2010/main" val="16085413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5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6736467" y="2494013"/>
            <a:ext cx="3437682" cy="1701479"/>
          </a:xfrm>
          <a:prstGeom prst="ellipse">
            <a:avLst/>
          </a:prstGeom>
        </p:spPr>
        <p:txBody>
          <a:bodyPr/>
          <a:lstStyle/>
          <a:p>
            <a:endParaRPr lang="zh-CN" altLang="en-US"/>
          </a:p>
        </p:txBody>
      </p:sp>
    </p:spTree>
    <p:extLst>
      <p:ext uri="{BB962C8B-B14F-4D97-AF65-F5344CB8AC3E}">
        <p14:creationId xmlns:p14="http://schemas.microsoft.com/office/powerpoint/2010/main" val="16987353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6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585732" y="2228735"/>
            <a:ext cx="2314937" cy="2314937"/>
          </a:xfrm>
          <a:prstGeom prst="ellipse">
            <a:avLst/>
          </a:prstGeom>
        </p:spPr>
        <p:txBody>
          <a:bodyPr/>
          <a:lstStyle/>
          <a:p>
            <a:endParaRPr lang="zh-CN" altLang="en-US"/>
          </a:p>
        </p:txBody>
      </p:sp>
    </p:spTree>
    <p:extLst>
      <p:ext uri="{BB962C8B-B14F-4D97-AF65-F5344CB8AC3E}">
        <p14:creationId xmlns:p14="http://schemas.microsoft.com/office/powerpoint/2010/main" val="40321239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7_空白">
    <p:spTree>
      <p:nvGrpSpPr>
        <p:cNvPr id="1" name=""/>
        <p:cNvGrpSpPr/>
        <p:nvPr/>
      </p:nvGrpSpPr>
      <p:grpSpPr>
        <a:xfrm>
          <a:off x="0" y="0"/>
          <a:ext cx="0" cy="0"/>
          <a:chOff x="0" y="0"/>
          <a:chExt cx="0" cy="0"/>
        </a:xfrm>
      </p:grpSpPr>
      <p:sp>
        <p:nvSpPr>
          <p:cNvPr id="8" name="图片占位符 6"/>
          <p:cNvSpPr>
            <a:spLocks noGrp="1"/>
          </p:cNvSpPr>
          <p:nvPr>
            <p:ph type="pic" sz="quarter" idx="11"/>
          </p:nvPr>
        </p:nvSpPr>
        <p:spPr>
          <a:xfrm>
            <a:off x="5807191" y="1008926"/>
            <a:ext cx="1111169" cy="1111169"/>
          </a:xfrm>
          <a:prstGeom prst="ellipse">
            <a:avLst/>
          </a:prstGeom>
        </p:spPr>
        <p:txBody>
          <a:bodyPr/>
          <a:lstStyle/>
          <a:p>
            <a:endParaRPr lang="zh-CN" altLang="en-US" dirty="0"/>
          </a:p>
        </p:txBody>
      </p:sp>
      <p:sp>
        <p:nvSpPr>
          <p:cNvPr id="7" name="图片占位符 6"/>
          <p:cNvSpPr>
            <a:spLocks noGrp="1"/>
          </p:cNvSpPr>
          <p:nvPr>
            <p:ph type="pic" sz="quarter" idx="10"/>
          </p:nvPr>
        </p:nvSpPr>
        <p:spPr>
          <a:xfrm>
            <a:off x="3839496" y="1008926"/>
            <a:ext cx="1111169" cy="1111169"/>
          </a:xfrm>
          <a:prstGeom prst="ellipse">
            <a:avLst/>
          </a:prstGeom>
        </p:spPr>
        <p:txBody>
          <a:bodyPr/>
          <a:lstStyle/>
          <a:p>
            <a:endParaRPr lang="zh-CN" altLang="en-US" dirty="0"/>
          </a:p>
        </p:txBody>
      </p:sp>
      <p:sp>
        <p:nvSpPr>
          <p:cNvPr id="9" name="图片占位符 6"/>
          <p:cNvSpPr>
            <a:spLocks noGrp="1"/>
          </p:cNvSpPr>
          <p:nvPr>
            <p:ph type="pic" sz="quarter" idx="12"/>
          </p:nvPr>
        </p:nvSpPr>
        <p:spPr>
          <a:xfrm>
            <a:off x="7927288" y="1008926"/>
            <a:ext cx="1111169" cy="1111169"/>
          </a:xfrm>
          <a:prstGeom prst="ellipse">
            <a:avLst/>
          </a:prstGeom>
        </p:spPr>
        <p:txBody>
          <a:bodyPr/>
          <a:lstStyle/>
          <a:p>
            <a:endParaRPr lang="zh-CN" altLang="en-US" dirty="0"/>
          </a:p>
        </p:txBody>
      </p:sp>
      <p:sp>
        <p:nvSpPr>
          <p:cNvPr id="10" name="图片占位符 6"/>
          <p:cNvSpPr>
            <a:spLocks noGrp="1"/>
          </p:cNvSpPr>
          <p:nvPr>
            <p:ph type="pic" sz="quarter" idx="13"/>
          </p:nvPr>
        </p:nvSpPr>
        <p:spPr>
          <a:xfrm>
            <a:off x="9809346" y="1008926"/>
            <a:ext cx="1111169" cy="1111169"/>
          </a:xfrm>
          <a:prstGeom prst="ellipse">
            <a:avLst/>
          </a:prstGeom>
        </p:spPr>
        <p:txBody>
          <a:bodyPr/>
          <a:lstStyle/>
          <a:p>
            <a:endParaRPr lang="zh-CN" altLang="en-US" dirty="0"/>
          </a:p>
        </p:txBody>
      </p:sp>
    </p:spTree>
    <p:extLst>
      <p:ext uri="{BB962C8B-B14F-4D97-AF65-F5344CB8AC3E}">
        <p14:creationId xmlns:p14="http://schemas.microsoft.com/office/powerpoint/2010/main" val="3604778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8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618038" y="3194050"/>
            <a:ext cx="5729287" cy="2303463"/>
          </a:xfrm>
        </p:spPr>
        <p:txBody>
          <a:bodyPr/>
          <a:lstStyle/>
          <a:p>
            <a:endParaRPr lang="zh-CN" altLang="en-US"/>
          </a:p>
        </p:txBody>
      </p:sp>
    </p:spTree>
    <p:extLst>
      <p:ext uri="{BB962C8B-B14F-4D97-AF65-F5344CB8AC3E}">
        <p14:creationId xmlns:p14="http://schemas.microsoft.com/office/powerpoint/2010/main" val="2197671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9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3507128" y="1244600"/>
            <a:ext cx="6216650" cy="4189413"/>
          </a:xfrm>
        </p:spPr>
        <p:txBody>
          <a:bodyPr/>
          <a:lstStyle/>
          <a:p>
            <a:endParaRPr lang="zh-CN" altLang="en-US"/>
          </a:p>
        </p:txBody>
      </p:sp>
    </p:spTree>
    <p:extLst>
      <p:ext uri="{BB962C8B-B14F-4D97-AF65-F5344CB8AC3E}">
        <p14:creationId xmlns:p14="http://schemas.microsoft.com/office/powerpoint/2010/main" val="42140663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0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5937250" y="2017713"/>
            <a:ext cx="4733925" cy="2846387"/>
          </a:xfrm>
        </p:spPr>
        <p:txBody>
          <a:bodyPr/>
          <a:lstStyle/>
          <a:p>
            <a:endParaRPr lang="zh-CN" altLang="en-US"/>
          </a:p>
        </p:txBody>
      </p:sp>
    </p:spTree>
    <p:extLst>
      <p:ext uri="{BB962C8B-B14F-4D97-AF65-F5344CB8AC3E}">
        <p14:creationId xmlns:p14="http://schemas.microsoft.com/office/powerpoint/2010/main" val="29917422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1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3762375" y="0"/>
            <a:ext cx="4710113" cy="6858000"/>
          </a:xfrm>
        </p:spPr>
        <p:txBody>
          <a:bodyPr/>
          <a:lstStyle/>
          <a:p>
            <a:endParaRPr lang="zh-CN" altLang="en-US"/>
          </a:p>
        </p:txBody>
      </p:sp>
    </p:spTree>
    <p:extLst>
      <p:ext uri="{BB962C8B-B14F-4D97-AF65-F5344CB8AC3E}">
        <p14:creationId xmlns:p14="http://schemas.microsoft.com/office/powerpoint/2010/main" val="28322993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2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741363" y="2025650"/>
            <a:ext cx="10798175" cy="2430463"/>
          </a:xfrm>
        </p:spPr>
        <p:txBody>
          <a:bodyPr/>
          <a:lstStyle/>
          <a:p>
            <a:endParaRPr lang="zh-CN" altLang="en-US"/>
          </a:p>
        </p:txBody>
      </p:sp>
    </p:spTree>
    <p:extLst>
      <p:ext uri="{BB962C8B-B14F-4D97-AF65-F5344CB8AC3E}">
        <p14:creationId xmlns:p14="http://schemas.microsoft.com/office/powerpoint/2010/main" val="30224595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3_空白">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310289" y="1600807"/>
            <a:ext cx="1076445" cy="1075738"/>
          </a:xfrm>
          <a:prstGeom prst="ellipse">
            <a:avLst/>
          </a:prstGeom>
        </p:spPr>
        <p:txBody>
          <a:bodyPr/>
          <a:lstStyle/>
          <a:p>
            <a:endParaRPr lang="zh-CN" altLang="en-US" dirty="0"/>
          </a:p>
        </p:txBody>
      </p:sp>
      <p:sp>
        <p:nvSpPr>
          <p:cNvPr id="9" name="图片占位符 7"/>
          <p:cNvSpPr>
            <a:spLocks noGrp="1"/>
          </p:cNvSpPr>
          <p:nvPr>
            <p:ph type="pic" sz="quarter" idx="11"/>
          </p:nvPr>
        </p:nvSpPr>
        <p:spPr>
          <a:xfrm>
            <a:off x="3989977" y="1600807"/>
            <a:ext cx="1076445" cy="1075738"/>
          </a:xfrm>
          <a:prstGeom prst="ellipse">
            <a:avLst/>
          </a:prstGeom>
        </p:spPr>
        <p:txBody>
          <a:bodyPr/>
          <a:lstStyle/>
          <a:p>
            <a:endParaRPr lang="zh-CN" altLang="en-US" dirty="0"/>
          </a:p>
        </p:txBody>
      </p:sp>
      <p:sp>
        <p:nvSpPr>
          <p:cNvPr id="10" name="图片占位符 7"/>
          <p:cNvSpPr>
            <a:spLocks noGrp="1"/>
          </p:cNvSpPr>
          <p:nvPr>
            <p:ph type="pic" sz="quarter" idx="12"/>
          </p:nvPr>
        </p:nvSpPr>
        <p:spPr>
          <a:xfrm>
            <a:off x="7349353" y="1600807"/>
            <a:ext cx="1076445" cy="1075738"/>
          </a:xfrm>
          <a:prstGeom prst="ellipse">
            <a:avLst/>
          </a:prstGeom>
        </p:spPr>
        <p:txBody>
          <a:bodyPr/>
          <a:lstStyle/>
          <a:p>
            <a:endParaRPr lang="zh-CN" altLang="en-US" dirty="0"/>
          </a:p>
        </p:txBody>
      </p:sp>
      <p:sp>
        <p:nvSpPr>
          <p:cNvPr id="12" name="图片占位符 7"/>
          <p:cNvSpPr>
            <a:spLocks noGrp="1"/>
          </p:cNvSpPr>
          <p:nvPr>
            <p:ph type="pic" sz="quarter" idx="14"/>
          </p:nvPr>
        </p:nvSpPr>
        <p:spPr>
          <a:xfrm>
            <a:off x="9029041" y="1600807"/>
            <a:ext cx="1076445" cy="1075738"/>
          </a:xfrm>
          <a:prstGeom prst="ellipse">
            <a:avLst/>
          </a:prstGeom>
        </p:spPr>
        <p:txBody>
          <a:bodyPr/>
          <a:lstStyle/>
          <a:p>
            <a:endParaRPr lang="zh-CN" altLang="en-US" dirty="0"/>
          </a:p>
        </p:txBody>
      </p:sp>
      <p:sp>
        <p:nvSpPr>
          <p:cNvPr id="14" name="图片占位符 7"/>
          <p:cNvSpPr>
            <a:spLocks noGrp="1"/>
          </p:cNvSpPr>
          <p:nvPr>
            <p:ph type="pic" sz="quarter" idx="15"/>
          </p:nvPr>
        </p:nvSpPr>
        <p:spPr>
          <a:xfrm>
            <a:off x="5669665" y="1600807"/>
            <a:ext cx="1076445" cy="1075738"/>
          </a:xfrm>
          <a:prstGeom prst="ellipse">
            <a:avLst/>
          </a:prstGeom>
        </p:spPr>
        <p:txBody>
          <a:bodyPr/>
          <a:lstStyle/>
          <a:p>
            <a:endParaRPr lang="zh-CN" altLang="en-US" dirty="0"/>
          </a:p>
        </p:txBody>
      </p:sp>
    </p:spTree>
    <p:extLst>
      <p:ext uri="{BB962C8B-B14F-4D97-AF65-F5344CB8AC3E}">
        <p14:creationId xmlns:p14="http://schemas.microsoft.com/office/powerpoint/2010/main" val="38403116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4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2732088"/>
            <a:ext cx="3959225" cy="2198687"/>
          </a:xfrm>
        </p:spPr>
        <p:txBody>
          <a:bodyPr/>
          <a:lstStyle/>
          <a:p>
            <a:endParaRPr lang="zh-CN" altLang="en-US"/>
          </a:p>
        </p:txBody>
      </p:sp>
    </p:spTree>
    <p:extLst>
      <p:ext uri="{BB962C8B-B14F-4D97-AF65-F5344CB8AC3E}">
        <p14:creationId xmlns:p14="http://schemas.microsoft.com/office/powerpoint/2010/main" val="31452015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5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363663" y="1358900"/>
            <a:ext cx="1738312" cy="3081338"/>
          </a:xfrm>
        </p:spPr>
        <p:txBody>
          <a:bodyPr/>
          <a:lstStyle/>
          <a:p>
            <a:endParaRPr lang="zh-CN" altLang="en-US"/>
          </a:p>
        </p:txBody>
      </p:sp>
      <p:sp>
        <p:nvSpPr>
          <p:cNvPr id="7" name="图片占位符 5"/>
          <p:cNvSpPr>
            <a:spLocks noGrp="1"/>
          </p:cNvSpPr>
          <p:nvPr>
            <p:ph type="pic" sz="quarter" idx="11"/>
          </p:nvPr>
        </p:nvSpPr>
        <p:spPr>
          <a:xfrm>
            <a:off x="3261756" y="1358900"/>
            <a:ext cx="1738312" cy="3081338"/>
          </a:xfrm>
        </p:spPr>
        <p:txBody>
          <a:bodyPr/>
          <a:lstStyle/>
          <a:p>
            <a:endParaRPr lang="zh-CN" altLang="en-US"/>
          </a:p>
        </p:txBody>
      </p:sp>
      <p:sp>
        <p:nvSpPr>
          <p:cNvPr id="8" name="图片占位符 5"/>
          <p:cNvSpPr>
            <a:spLocks noGrp="1"/>
          </p:cNvSpPr>
          <p:nvPr>
            <p:ph type="pic" sz="quarter" idx="12"/>
          </p:nvPr>
        </p:nvSpPr>
        <p:spPr>
          <a:xfrm>
            <a:off x="5185987" y="1358900"/>
            <a:ext cx="1738312" cy="3081338"/>
          </a:xfrm>
        </p:spPr>
        <p:txBody>
          <a:bodyPr/>
          <a:lstStyle/>
          <a:p>
            <a:endParaRPr lang="zh-CN" altLang="en-US"/>
          </a:p>
        </p:txBody>
      </p:sp>
    </p:spTree>
    <p:extLst>
      <p:ext uri="{BB962C8B-B14F-4D97-AF65-F5344CB8AC3E}">
        <p14:creationId xmlns:p14="http://schemas.microsoft.com/office/powerpoint/2010/main" val="6777720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6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549400" y="1773238"/>
            <a:ext cx="2082800" cy="1025525"/>
          </a:xfrm>
        </p:spPr>
        <p:txBody>
          <a:bodyPr/>
          <a:lstStyle/>
          <a:p>
            <a:endParaRPr lang="zh-CN" altLang="en-US"/>
          </a:p>
        </p:txBody>
      </p:sp>
      <p:sp>
        <p:nvSpPr>
          <p:cNvPr id="7" name="图片占位符 5"/>
          <p:cNvSpPr>
            <a:spLocks noGrp="1"/>
          </p:cNvSpPr>
          <p:nvPr>
            <p:ph type="pic" sz="quarter" idx="11"/>
          </p:nvPr>
        </p:nvSpPr>
        <p:spPr>
          <a:xfrm>
            <a:off x="4897323" y="1650739"/>
            <a:ext cx="2082800" cy="1025525"/>
          </a:xfrm>
        </p:spPr>
        <p:txBody>
          <a:bodyPr/>
          <a:lstStyle/>
          <a:p>
            <a:endParaRPr lang="zh-CN" altLang="en-US"/>
          </a:p>
        </p:txBody>
      </p:sp>
      <p:sp>
        <p:nvSpPr>
          <p:cNvPr id="8" name="图片占位符 5"/>
          <p:cNvSpPr>
            <a:spLocks noGrp="1"/>
          </p:cNvSpPr>
          <p:nvPr>
            <p:ph type="pic" sz="quarter" idx="12"/>
          </p:nvPr>
        </p:nvSpPr>
        <p:spPr>
          <a:xfrm>
            <a:off x="8211066" y="1773238"/>
            <a:ext cx="2082800" cy="1025525"/>
          </a:xfrm>
        </p:spPr>
        <p:txBody>
          <a:bodyPr/>
          <a:lstStyle/>
          <a:p>
            <a:endParaRPr lang="zh-CN" altLang="en-US"/>
          </a:p>
        </p:txBody>
      </p:sp>
    </p:spTree>
    <p:extLst>
      <p:ext uri="{BB962C8B-B14F-4D97-AF65-F5344CB8AC3E}">
        <p14:creationId xmlns:p14="http://schemas.microsoft.com/office/powerpoint/2010/main" val="40117321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7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581150" y="2890838"/>
            <a:ext cx="3362325" cy="2706687"/>
          </a:xfrm>
        </p:spPr>
        <p:txBody>
          <a:bodyPr/>
          <a:lstStyle/>
          <a:p>
            <a:endParaRPr lang="zh-CN" altLang="en-US"/>
          </a:p>
        </p:txBody>
      </p:sp>
    </p:spTree>
    <p:extLst>
      <p:ext uri="{BB962C8B-B14F-4D97-AF65-F5344CB8AC3E}">
        <p14:creationId xmlns:p14="http://schemas.microsoft.com/office/powerpoint/2010/main" val="8587531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8_空白">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915297" y="1791729"/>
            <a:ext cx="1309817" cy="1309817"/>
          </a:xfrm>
          <a:prstGeom prst="ellipse">
            <a:avLst/>
          </a:prstGeom>
        </p:spPr>
        <p:txBody>
          <a:bodyPr/>
          <a:lstStyle/>
          <a:p>
            <a:endParaRPr lang="zh-CN" altLang="en-US"/>
          </a:p>
        </p:txBody>
      </p:sp>
      <p:sp>
        <p:nvSpPr>
          <p:cNvPr id="9" name="图片占位符 7"/>
          <p:cNvSpPr>
            <a:spLocks noGrp="1"/>
          </p:cNvSpPr>
          <p:nvPr>
            <p:ph type="pic" sz="quarter" idx="11"/>
          </p:nvPr>
        </p:nvSpPr>
        <p:spPr>
          <a:xfrm>
            <a:off x="5206314" y="1791729"/>
            <a:ext cx="1309817" cy="1309817"/>
          </a:xfrm>
          <a:prstGeom prst="ellipse">
            <a:avLst/>
          </a:prstGeom>
        </p:spPr>
        <p:txBody>
          <a:bodyPr/>
          <a:lstStyle/>
          <a:p>
            <a:endParaRPr lang="zh-CN" altLang="en-US"/>
          </a:p>
        </p:txBody>
      </p:sp>
      <p:sp>
        <p:nvSpPr>
          <p:cNvPr id="10" name="图片占位符 7"/>
          <p:cNvSpPr>
            <a:spLocks noGrp="1"/>
          </p:cNvSpPr>
          <p:nvPr>
            <p:ph type="pic" sz="quarter" idx="12"/>
          </p:nvPr>
        </p:nvSpPr>
        <p:spPr>
          <a:xfrm>
            <a:off x="8150138" y="1791729"/>
            <a:ext cx="1309817" cy="1309817"/>
          </a:xfrm>
          <a:prstGeom prst="ellipse">
            <a:avLst/>
          </a:prstGeom>
        </p:spPr>
        <p:txBody>
          <a:bodyPr/>
          <a:lstStyle/>
          <a:p>
            <a:endParaRPr lang="zh-CN" altLang="en-US" dirty="0"/>
          </a:p>
        </p:txBody>
      </p:sp>
    </p:spTree>
    <p:extLst>
      <p:ext uri="{BB962C8B-B14F-4D97-AF65-F5344CB8AC3E}">
        <p14:creationId xmlns:p14="http://schemas.microsoft.com/office/powerpoint/2010/main" val="16824473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9_空白">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322388" y="1211263"/>
            <a:ext cx="4127500" cy="4200525"/>
          </a:xfrm>
        </p:spPr>
        <p:txBody>
          <a:bodyPr/>
          <a:lstStyle/>
          <a:p>
            <a:endParaRPr lang="zh-CN" altLang="en-US"/>
          </a:p>
        </p:txBody>
      </p:sp>
      <p:sp>
        <p:nvSpPr>
          <p:cNvPr id="10" name="图片占位符 9"/>
          <p:cNvSpPr>
            <a:spLocks noGrp="1"/>
          </p:cNvSpPr>
          <p:nvPr>
            <p:ph type="pic" sz="quarter" idx="11"/>
          </p:nvPr>
        </p:nvSpPr>
        <p:spPr>
          <a:xfrm>
            <a:off x="5671193" y="3441570"/>
            <a:ext cx="2309812" cy="1927225"/>
          </a:xfrm>
        </p:spPr>
        <p:txBody>
          <a:bodyPr/>
          <a:lstStyle/>
          <a:p>
            <a:endParaRPr lang="zh-CN" altLang="en-US"/>
          </a:p>
        </p:txBody>
      </p:sp>
      <p:sp>
        <p:nvSpPr>
          <p:cNvPr id="11" name="图片占位符 9"/>
          <p:cNvSpPr>
            <a:spLocks noGrp="1"/>
          </p:cNvSpPr>
          <p:nvPr>
            <p:ph type="pic" sz="quarter" idx="12"/>
          </p:nvPr>
        </p:nvSpPr>
        <p:spPr>
          <a:xfrm>
            <a:off x="8204327" y="1210962"/>
            <a:ext cx="2309812" cy="1927225"/>
          </a:xfrm>
        </p:spPr>
        <p:txBody>
          <a:bodyPr/>
          <a:lstStyle/>
          <a:p>
            <a:endParaRPr lang="zh-CN" altLang="en-US"/>
          </a:p>
        </p:txBody>
      </p:sp>
      <p:sp>
        <p:nvSpPr>
          <p:cNvPr id="12" name="图片占位符 9"/>
          <p:cNvSpPr>
            <a:spLocks noGrp="1"/>
          </p:cNvSpPr>
          <p:nvPr>
            <p:ph type="pic" sz="quarter" idx="13"/>
          </p:nvPr>
        </p:nvSpPr>
        <p:spPr>
          <a:xfrm>
            <a:off x="5671193" y="1203025"/>
            <a:ext cx="2309812" cy="1927225"/>
          </a:xfrm>
        </p:spPr>
        <p:txBody>
          <a:bodyPr/>
          <a:lstStyle/>
          <a:p>
            <a:endParaRPr lang="zh-CN" altLang="en-US"/>
          </a:p>
        </p:txBody>
      </p:sp>
      <p:sp>
        <p:nvSpPr>
          <p:cNvPr id="13" name="图片占位符 9"/>
          <p:cNvSpPr>
            <a:spLocks noGrp="1"/>
          </p:cNvSpPr>
          <p:nvPr>
            <p:ph type="pic" sz="quarter" idx="14"/>
          </p:nvPr>
        </p:nvSpPr>
        <p:spPr>
          <a:xfrm>
            <a:off x="8202310" y="3441570"/>
            <a:ext cx="2309812" cy="1927225"/>
          </a:xfrm>
        </p:spPr>
        <p:txBody>
          <a:bodyPr/>
          <a:lstStyle/>
          <a:p>
            <a:endParaRPr lang="zh-CN" altLang="en-US"/>
          </a:p>
        </p:txBody>
      </p:sp>
    </p:spTree>
    <p:extLst>
      <p:ext uri="{BB962C8B-B14F-4D97-AF65-F5344CB8AC3E}">
        <p14:creationId xmlns:p14="http://schemas.microsoft.com/office/powerpoint/2010/main" val="3962654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0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069757" y="1946189"/>
            <a:ext cx="1000898" cy="1000897"/>
          </a:xfrm>
          <a:prstGeom prst="ellipse">
            <a:avLst/>
          </a:prstGeom>
        </p:spPr>
        <p:txBody>
          <a:bodyPr/>
          <a:lstStyle/>
          <a:p>
            <a:endParaRPr lang="zh-CN" altLang="en-US" dirty="0"/>
          </a:p>
        </p:txBody>
      </p:sp>
      <p:sp>
        <p:nvSpPr>
          <p:cNvPr id="7" name="图片占位符 5"/>
          <p:cNvSpPr>
            <a:spLocks noGrp="1"/>
          </p:cNvSpPr>
          <p:nvPr>
            <p:ph type="pic" sz="quarter" idx="11"/>
          </p:nvPr>
        </p:nvSpPr>
        <p:spPr>
          <a:xfrm>
            <a:off x="5383473" y="1946188"/>
            <a:ext cx="1000898" cy="1000897"/>
          </a:xfrm>
          <a:prstGeom prst="ellipse">
            <a:avLst/>
          </a:prstGeom>
        </p:spPr>
        <p:txBody>
          <a:bodyPr/>
          <a:lstStyle/>
          <a:p>
            <a:endParaRPr lang="zh-CN" altLang="en-US" dirty="0"/>
          </a:p>
        </p:txBody>
      </p:sp>
      <p:sp>
        <p:nvSpPr>
          <p:cNvPr id="8" name="图片占位符 5"/>
          <p:cNvSpPr>
            <a:spLocks noGrp="1"/>
          </p:cNvSpPr>
          <p:nvPr>
            <p:ph type="pic" sz="quarter" idx="12"/>
          </p:nvPr>
        </p:nvSpPr>
        <p:spPr>
          <a:xfrm>
            <a:off x="8327299" y="1946188"/>
            <a:ext cx="1000898" cy="1000897"/>
          </a:xfrm>
          <a:prstGeom prst="ellipse">
            <a:avLst/>
          </a:prstGeom>
        </p:spPr>
        <p:txBody>
          <a:bodyPr/>
          <a:lstStyle/>
          <a:p>
            <a:endParaRPr lang="zh-CN" altLang="en-US" dirty="0"/>
          </a:p>
        </p:txBody>
      </p:sp>
    </p:spTree>
    <p:extLst>
      <p:ext uri="{BB962C8B-B14F-4D97-AF65-F5344CB8AC3E}">
        <p14:creationId xmlns:p14="http://schemas.microsoft.com/office/powerpoint/2010/main" val="16360215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1_空白">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169988" y="1168400"/>
            <a:ext cx="4530725" cy="2982913"/>
          </a:xfrm>
        </p:spPr>
        <p:txBody>
          <a:bodyPr/>
          <a:lstStyle/>
          <a:p>
            <a:endParaRPr lang="zh-CN" altLang="en-US"/>
          </a:p>
        </p:txBody>
      </p:sp>
      <p:sp>
        <p:nvSpPr>
          <p:cNvPr id="6" name="图片占位符 4"/>
          <p:cNvSpPr>
            <a:spLocks noGrp="1"/>
          </p:cNvSpPr>
          <p:nvPr>
            <p:ph type="pic" sz="quarter" idx="11"/>
          </p:nvPr>
        </p:nvSpPr>
        <p:spPr>
          <a:xfrm>
            <a:off x="6339015" y="1159067"/>
            <a:ext cx="4530725" cy="2982913"/>
          </a:xfrm>
        </p:spPr>
        <p:txBody>
          <a:bodyPr/>
          <a:lstStyle/>
          <a:p>
            <a:endParaRPr lang="zh-CN" altLang="en-US"/>
          </a:p>
        </p:txBody>
      </p:sp>
    </p:spTree>
    <p:extLst>
      <p:ext uri="{BB962C8B-B14F-4D97-AF65-F5344CB8AC3E}">
        <p14:creationId xmlns:p14="http://schemas.microsoft.com/office/powerpoint/2010/main" val="10158860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2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36713" y="1598613"/>
            <a:ext cx="3743325" cy="3313112"/>
          </a:xfrm>
        </p:spPr>
        <p:txBody>
          <a:bodyPr/>
          <a:lstStyle/>
          <a:p>
            <a:endParaRPr lang="zh-CN" altLang="en-US"/>
          </a:p>
        </p:txBody>
      </p:sp>
    </p:spTree>
    <p:extLst>
      <p:ext uri="{BB962C8B-B14F-4D97-AF65-F5344CB8AC3E}">
        <p14:creationId xmlns:p14="http://schemas.microsoft.com/office/powerpoint/2010/main" val="42527420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3_空白">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26060" y="1982788"/>
            <a:ext cx="1070296" cy="1001369"/>
          </a:xfrm>
          <a:prstGeom prst="ellipse">
            <a:avLst/>
          </a:prstGeom>
        </p:spPr>
        <p:txBody>
          <a:bodyPr/>
          <a:lstStyle/>
          <a:p>
            <a:endParaRPr lang="zh-CN" altLang="en-US"/>
          </a:p>
        </p:txBody>
      </p:sp>
      <p:sp>
        <p:nvSpPr>
          <p:cNvPr id="11" name="图片占位符 9"/>
          <p:cNvSpPr>
            <a:spLocks noGrp="1"/>
          </p:cNvSpPr>
          <p:nvPr>
            <p:ph type="pic" sz="quarter" idx="11"/>
          </p:nvPr>
        </p:nvSpPr>
        <p:spPr>
          <a:xfrm>
            <a:off x="4124023" y="1982788"/>
            <a:ext cx="1070296" cy="1001369"/>
          </a:xfrm>
          <a:prstGeom prst="ellipse">
            <a:avLst/>
          </a:prstGeom>
        </p:spPr>
        <p:txBody>
          <a:bodyPr/>
          <a:lstStyle/>
          <a:p>
            <a:endParaRPr lang="zh-CN" altLang="en-US"/>
          </a:p>
        </p:txBody>
      </p:sp>
      <p:sp>
        <p:nvSpPr>
          <p:cNvPr id="12" name="图片占位符 9"/>
          <p:cNvSpPr>
            <a:spLocks noGrp="1"/>
          </p:cNvSpPr>
          <p:nvPr>
            <p:ph type="pic" sz="quarter" idx="12"/>
          </p:nvPr>
        </p:nvSpPr>
        <p:spPr>
          <a:xfrm>
            <a:off x="6703664" y="1982788"/>
            <a:ext cx="1070296" cy="1001369"/>
          </a:xfrm>
          <a:prstGeom prst="ellipse">
            <a:avLst/>
          </a:prstGeom>
        </p:spPr>
        <p:txBody>
          <a:bodyPr/>
          <a:lstStyle/>
          <a:p>
            <a:endParaRPr lang="zh-CN" altLang="en-US"/>
          </a:p>
        </p:txBody>
      </p:sp>
      <p:sp>
        <p:nvSpPr>
          <p:cNvPr id="13" name="图片占位符 9"/>
          <p:cNvSpPr>
            <a:spLocks noGrp="1"/>
          </p:cNvSpPr>
          <p:nvPr>
            <p:ph type="pic" sz="quarter" idx="13"/>
          </p:nvPr>
        </p:nvSpPr>
        <p:spPr>
          <a:xfrm>
            <a:off x="9213906" y="1982788"/>
            <a:ext cx="1070296" cy="1001369"/>
          </a:xfrm>
          <a:prstGeom prst="ellipse">
            <a:avLst/>
          </a:prstGeom>
        </p:spPr>
        <p:txBody>
          <a:bodyPr/>
          <a:lstStyle/>
          <a:p>
            <a:endParaRPr lang="zh-CN" altLang="en-US"/>
          </a:p>
        </p:txBody>
      </p:sp>
    </p:spTree>
    <p:extLst>
      <p:ext uri="{BB962C8B-B14F-4D97-AF65-F5344CB8AC3E}">
        <p14:creationId xmlns:p14="http://schemas.microsoft.com/office/powerpoint/2010/main" val="31236510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4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7290487" y="1990346"/>
            <a:ext cx="2562188" cy="2562188"/>
          </a:xfrm>
          <a:prstGeom prst="ellipse">
            <a:avLst/>
          </a:prstGeom>
        </p:spPr>
        <p:txBody>
          <a:bodyPr/>
          <a:lstStyle/>
          <a:p>
            <a:endParaRPr lang="zh-CN" altLang="en-US"/>
          </a:p>
        </p:txBody>
      </p:sp>
    </p:spTree>
    <p:extLst>
      <p:ext uri="{BB962C8B-B14F-4D97-AF65-F5344CB8AC3E}">
        <p14:creationId xmlns:p14="http://schemas.microsoft.com/office/powerpoint/2010/main" val="24054022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5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769533" y="1786467"/>
            <a:ext cx="2963333" cy="2963334"/>
          </a:xfrm>
          <a:prstGeom prst="ellipse">
            <a:avLst/>
          </a:prstGeom>
        </p:spPr>
        <p:txBody>
          <a:bodyPr/>
          <a:lstStyle/>
          <a:p>
            <a:endParaRPr lang="zh-CN" altLang="en-US"/>
          </a:p>
        </p:txBody>
      </p:sp>
    </p:spTree>
    <p:extLst>
      <p:ext uri="{BB962C8B-B14F-4D97-AF65-F5344CB8AC3E}">
        <p14:creationId xmlns:p14="http://schemas.microsoft.com/office/powerpoint/2010/main" val="2973965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6_空白">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888065" y="1269999"/>
            <a:ext cx="2658533" cy="2658533"/>
          </a:xfrm>
          <a:prstGeom prst="ellipse">
            <a:avLst/>
          </a:prstGeom>
        </p:spPr>
        <p:txBody>
          <a:bodyPr/>
          <a:lstStyle/>
          <a:p>
            <a:endParaRPr lang="zh-CN" altLang="en-US"/>
          </a:p>
        </p:txBody>
      </p:sp>
      <p:sp>
        <p:nvSpPr>
          <p:cNvPr id="6" name="图片占位符 4"/>
          <p:cNvSpPr>
            <a:spLocks noGrp="1"/>
          </p:cNvSpPr>
          <p:nvPr>
            <p:ph type="pic" sz="quarter" idx="11"/>
          </p:nvPr>
        </p:nvSpPr>
        <p:spPr>
          <a:xfrm>
            <a:off x="7035799" y="1269999"/>
            <a:ext cx="2658533" cy="2658533"/>
          </a:xfrm>
          <a:prstGeom prst="ellipse">
            <a:avLst/>
          </a:prstGeom>
        </p:spPr>
        <p:txBody>
          <a:bodyPr/>
          <a:lstStyle/>
          <a:p>
            <a:endParaRPr lang="zh-CN" altLang="en-US"/>
          </a:p>
        </p:txBody>
      </p:sp>
    </p:spTree>
    <p:extLst>
      <p:ext uri="{BB962C8B-B14F-4D97-AF65-F5344CB8AC3E}">
        <p14:creationId xmlns:p14="http://schemas.microsoft.com/office/powerpoint/2010/main" val="23650164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33760847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7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938338" y="2282825"/>
            <a:ext cx="3846512" cy="2727325"/>
          </a:xfrm>
        </p:spPr>
        <p:txBody>
          <a:bodyPr/>
          <a:lstStyle/>
          <a:p>
            <a:endParaRPr lang="zh-CN" altLang="en-US"/>
          </a:p>
        </p:txBody>
      </p:sp>
    </p:spTree>
    <p:extLst>
      <p:ext uri="{BB962C8B-B14F-4D97-AF65-F5344CB8AC3E}">
        <p14:creationId xmlns:p14="http://schemas.microsoft.com/office/powerpoint/2010/main" val="13282047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8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837768" y="1539327"/>
            <a:ext cx="801487" cy="791651"/>
          </a:xfrm>
          <a:prstGeom prst="ellipse">
            <a:avLst/>
          </a:prstGeom>
        </p:spPr>
        <p:txBody>
          <a:bodyPr/>
          <a:lstStyle/>
          <a:p>
            <a:endParaRPr lang="zh-CN" altLang="en-US" dirty="0"/>
          </a:p>
        </p:txBody>
      </p:sp>
      <p:sp>
        <p:nvSpPr>
          <p:cNvPr id="7" name="图片占位符 5"/>
          <p:cNvSpPr>
            <a:spLocks noGrp="1"/>
          </p:cNvSpPr>
          <p:nvPr>
            <p:ph type="pic" sz="quarter" idx="11"/>
          </p:nvPr>
        </p:nvSpPr>
        <p:spPr>
          <a:xfrm>
            <a:off x="2837768" y="3118191"/>
            <a:ext cx="801487" cy="791651"/>
          </a:xfrm>
          <a:prstGeom prst="ellipse">
            <a:avLst/>
          </a:prstGeom>
        </p:spPr>
        <p:txBody>
          <a:bodyPr/>
          <a:lstStyle/>
          <a:p>
            <a:endParaRPr lang="zh-CN" altLang="en-US" dirty="0"/>
          </a:p>
        </p:txBody>
      </p:sp>
      <p:sp>
        <p:nvSpPr>
          <p:cNvPr id="8" name="图片占位符 5"/>
          <p:cNvSpPr>
            <a:spLocks noGrp="1"/>
          </p:cNvSpPr>
          <p:nvPr>
            <p:ph type="pic" sz="quarter" idx="12"/>
          </p:nvPr>
        </p:nvSpPr>
        <p:spPr>
          <a:xfrm>
            <a:off x="2837767" y="4802454"/>
            <a:ext cx="801487" cy="791651"/>
          </a:xfrm>
          <a:prstGeom prst="ellipse">
            <a:avLst/>
          </a:prstGeom>
        </p:spPr>
        <p:txBody>
          <a:bodyPr/>
          <a:lstStyle/>
          <a:p>
            <a:endParaRPr lang="zh-CN" altLang="en-US" dirty="0"/>
          </a:p>
        </p:txBody>
      </p:sp>
    </p:spTree>
    <p:extLst>
      <p:ext uri="{BB962C8B-B14F-4D97-AF65-F5344CB8AC3E}">
        <p14:creationId xmlns:p14="http://schemas.microsoft.com/office/powerpoint/2010/main" val="15854354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9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005073" y="1597025"/>
            <a:ext cx="2560320" cy="2560447"/>
          </a:xfrm>
          <a:prstGeom prst="diamond">
            <a:avLst/>
          </a:prstGeom>
        </p:spPr>
        <p:txBody>
          <a:bodyPr/>
          <a:lstStyle/>
          <a:p>
            <a:endParaRPr lang="zh-CN" altLang="en-US"/>
          </a:p>
        </p:txBody>
      </p:sp>
    </p:spTree>
    <p:extLst>
      <p:ext uri="{BB962C8B-B14F-4D97-AF65-F5344CB8AC3E}">
        <p14:creationId xmlns:p14="http://schemas.microsoft.com/office/powerpoint/2010/main" val="42604811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0_空白">
    <p:spTree>
      <p:nvGrpSpPr>
        <p:cNvPr id="1" name=""/>
        <p:cNvGrpSpPr/>
        <p:nvPr/>
      </p:nvGrpSpPr>
      <p:grpSpPr>
        <a:xfrm>
          <a:off x="0" y="0"/>
          <a:ext cx="0" cy="0"/>
          <a:chOff x="0" y="0"/>
          <a:chExt cx="0" cy="0"/>
        </a:xfrm>
      </p:grpSpPr>
      <p:sp>
        <p:nvSpPr>
          <p:cNvPr id="7" name="图片占位符 5"/>
          <p:cNvSpPr>
            <a:spLocks noGrp="1"/>
          </p:cNvSpPr>
          <p:nvPr>
            <p:ph type="pic" sz="quarter" idx="11"/>
          </p:nvPr>
        </p:nvSpPr>
        <p:spPr>
          <a:xfrm>
            <a:off x="4949952" y="1630680"/>
            <a:ext cx="1542288" cy="1542288"/>
          </a:xfrm>
          <a:prstGeom prst="heptagon">
            <a:avLst/>
          </a:prstGeom>
        </p:spPr>
        <p:txBody>
          <a:bodyPr/>
          <a:lstStyle/>
          <a:p>
            <a:endParaRPr lang="zh-CN" altLang="en-US"/>
          </a:p>
        </p:txBody>
      </p:sp>
      <p:sp>
        <p:nvSpPr>
          <p:cNvPr id="6" name="图片占位符 5"/>
          <p:cNvSpPr>
            <a:spLocks noGrp="1"/>
          </p:cNvSpPr>
          <p:nvPr>
            <p:ph type="pic" sz="quarter" idx="10"/>
          </p:nvPr>
        </p:nvSpPr>
        <p:spPr>
          <a:xfrm>
            <a:off x="6830568" y="1633451"/>
            <a:ext cx="1542288" cy="1542288"/>
          </a:xfrm>
          <a:prstGeom prst="heptagon">
            <a:avLst/>
          </a:prstGeom>
        </p:spPr>
        <p:txBody>
          <a:bodyPr/>
          <a:lstStyle/>
          <a:p>
            <a:endParaRPr lang="zh-CN" altLang="en-US"/>
          </a:p>
        </p:txBody>
      </p:sp>
      <p:sp>
        <p:nvSpPr>
          <p:cNvPr id="9" name="图片占位符 5"/>
          <p:cNvSpPr>
            <a:spLocks noGrp="1"/>
          </p:cNvSpPr>
          <p:nvPr>
            <p:ph type="pic" sz="quarter" idx="12"/>
          </p:nvPr>
        </p:nvSpPr>
        <p:spPr>
          <a:xfrm>
            <a:off x="3069337" y="1630680"/>
            <a:ext cx="1542288" cy="1542288"/>
          </a:xfrm>
          <a:prstGeom prst="heptagon">
            <a:avLst/>
          </a:prstGeom>
        </p:spPr>
        <p:txBody>
          <a:bodyPr/>
          <a:lstStyle/>
          <a:p>
            <a:endParaRPr lang="zh-CN" altLang="en-US"/>
          </a:p>
        </p:txBody>
      </p:sp>
    </p:spTree>
    <p:extLst>
      <p:ext uri="{BB962C8B-B14F-4D97-AF65-F5344CB8AC3E}">
        <p14:creationId xmlns:p14="http://schemas.microsoft.com/office/powerpoint/2010/main" val="20650628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1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3328851" y="386438"/>
            <a:ext cx="1739898" cy="1662953"/>
          </a:xfrm>
          <a:prstGeom prst="ellipse">
            <a:avLst/>
          </a:prstGeom>
        </p:spPr>
        <p:txBody>
          <a:bodyPr/>
          <a:lstStyle/>
          <a:p>
            <a:endParaRPr lang="zh-CN" altLang="en-US" dirty="0"/>
          </a:p>
        </p:txBody>
      </p:sp>
      <p:sp>
        <p:nvSpPr>
          <p:cNvPr id="7" name="图片占位符 5"/>
          <p:cNvSpPr>
            <a:spLocks noGrp="1"/>
          </p:cNvSpPr>
          <p:nvPr>
            <p:ph type="pic" sz="quarter" idx="11"/>
          </p:nvPr>
        </p:nvSpPr>
        <p:spPr>
          <a:xfrm>
            <a:off x="3320217" y="2551321"/>
            <a:ext cx="1739898" cy="1662953"/>
          </a:xfrm>
          <a:prstGeom prst="ellipse">
            <a:avLst/>
          </a:prstGeom>
        </p:spPr>
        <p:txBody>
          <a:bodyPr/>
          <a:lstStyle/>
          <a:p>
            <a:endParaRPr lang="zh-CN" altLang="en-US"/>
          </a:p>
        </p:txBody>
      </p:sp>
      <p:sp>
        <p:nvSpPr>
          <p:cNvPr id="8" name="图片占位符 5"/>
          <p:cNvSpPr>
            <a:spLocks noGrp="1"/>
          </p:cNvSpPr>
          <p:nvPr>
            <p:ph type="pic" sz="quarter" idx="12"/>
          </p:nvPr>
        </p:nvSpPr>
        <p:spPr>
          <a:xfrm>
            <a:off x="3337485" y="4723616"/>
            <a:ext cx="1739898" cy="1662953"/>
          </a:xfrm>
          <a:prstGeom prst="ellipse">
            <a:avLst/>
          </a:prstGeom>
        </p:spPr>
        <p:txBody>
          <a:bodyPr/>
          <a:lstStyle/>
          <a:p>
            <a:endParaRPr lang="zh-CN" altLang="en-US"/>
          </a:p>
        </p:txBody>
      </p:sp>
    </p:spTree>
    <p:extLst>
      <p:ext uri="{BB962C8B-B14F-4D97-AF65-F5344CB8AC3E}">
        <p14:creationId xmlns:p14="http://schemas.microsoft.com/office/powerpoint/2010/main" val="42947555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2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889939" y="1581253"/>
            <a:ext cx="1731264" cy="1683591"/>
          </a:xfrm>
          <a:prstGeom prst="ellipse">
            <a:avLst/>
          </a:prstGeom>
        </p:spPr>
        <p:txBody>
          <a:bodyPr/>
          <a:lstStyle/>
          <a:p>
            <a:endParaRPr lang="zh-CN" altLang="en-US"/>
          </a:p>
        </p:txBody>
      </p:sp>
      <p:sp>
        <p:nvSpPr>
          <p:cNvPr id="7" name="图片占位符 5"/>
          <p:cNvSpPr>
            <a:spLocks noGrp="1"/>
          </p:cNvSpPr>
          <p:nvPr>
            <p:ph type="pic" sz="quarter" idx="11"/>
          </p:nvPr>
        </p:nvSpPr>
        <p:spPr>
          <a:xfrm>
            <a:off x="5505123" y="1581253"/>
            <a:ext cx="1731264" cy="1683591"/>
          </a:xfrm>
          <a:prstGeom prst="ellipse">
            <a:avLst/>
          </a:prstGeom>
        </p:spPr>
        <p:txBody>
          <a:bodyPr/>
          <a:lstStyle/>
          <a:p>
            <a:endParaRPr lang="zh-CN" altLang="en-US"/>
          </a:p>
        </p:txBody>
      </p:sp>
      <p:sp>
        <p:nvSpPr>
          <p:cNvPr id="8" name="图片占位符 5"/>
          <p:cNvSpPr>
            <a:spLocks noGrp="1"/>
          </p:cNvSpPr>
          <p:nvPr>
            <p:ph type="pic" sz="quarter" idx="12"/>
          </p:nvPr>
        </p:nvSpPr>
        <p:spPr>
          <a:xfrm>
            <a:off x="8120307" y="1560615"/>
            <a:ext cx="1731264" cy="1683591"/>
          </a:xfrm>
          <a:prstGeom prst="ellipse">
            <a:avLst/>
          </a:prstGeom>
        </p:spPr>
        <p:txBody>
          <a:bodyPr/>
          <a:lstStyle/>
          <a:p>
            <a:endParaRPr lang="zh-CN" altLang="en-US"/>
          </a:p>
        </p:txBody>
      </p:sp>
    </p:spTree>
    <p:extLst>
      <p:ext uri="{BB962C8B-B14F-4D97-AF65-F5344CB8AC3E}">
        <p14:creationId xmlns:p14="http://schemas.microsoft.com/office/powerpoint/2010/main" val="19161439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3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1661970"/>
            <a:ext cx="6338455" cy="3253174"/>
          </a:xfrm>
        </p:spPr>
        <p:txBody>
          <a:bodyPr/>
          <a:lstStyle/>
          <a:p>
            <a:endParaRPr lang="zh-CN" altLang="en-US"/>
          </a:p>
        </p:txBody>
      </p:sp>
    </p:spTree>
    <p:extLst>
      <p:ext uri="{BB962C8B-B14F-4D97-AF65-F5344CB8AC3E}">
        <p14:creationId xmlns:p14="http://schemas.microsoft.com/office/powerpoint/2010/main" val="1125696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4_空白">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070725" y="1370014"/>
            <a:ext cx="658813" cy="3353360"/>
          </a:xfrm>
        </p:spPr>
        <p:txBody>
          <a:bodyPr/>
          <a:lstStyle/>
          <a:p>
            <a:endParaRPr lang="zh-CN" altLang="en-US"/>
          </a:p>
        </p:txBody>
      </p:sp>
      <p:sp>
        <p:nvSpPr>
          <p:cNvPr id="8" name="图片占位符 6"/>
          <p:cNvSpPr>
            <a:spLocks noGrp="1"/>
          </p:cNvSpPr>
          <p:nvPr>
            <p:ph type="pic" sz="quarter" idx="11"/>
          </p:nvPr>
        </p:nvSpPr>
        <p:spPr>
          <a:xfrm>
            <a:off x="7923083" y="1647572"/>
            <a:ext cx="658813" cy="3353360"/>
          </a:xfrm>
        </p:spPr>
        <p:txBody>
          <a:bodyPr/>
          <a:lstStyle/>
          <a:p>
            <a:endParaRPr lang="zh-CN" altLang="en-US"/>
          </a:p>
        </p:txBody>
      </p:sp>
      <p:sp>
        <p:nvSpPr>
          <p:cNvPr id="10" name="图片占位符 6"/>
          <p:cNvSpPr>
            <a:spLocks noGrp="1"/>
          </p:cNvSpPr>
          <p:nvPr>
            <p:ph type="pic" sz="quarter" idx="13"/>
          </p:nvPr>
        </p:nvSpPr>
        <p:spPr>
          <a:xfrm>
            <a:off x="8902353" y="1370014"/>
            <a:ext cx="658813" cy="3353360"/>
          </a:xfrm>
        </p:spPr>
        <p:txBody>
          <a:bodyPr/>
          <a:lstStyle/>
          <a:p>
            <a:endParaRPr lang="zh-CN" altLang="en-US"/>
          </a:p>
        </p:txBody>
      </p:sp>
      <p:sp>
        <p:nvSpPr>
          <p:cNvPr id="11" name="图片占位符 6"/>
          <p:cNvSpPr>
            <a:spLocks noGrp="1"/>
          </p:cNvSpPr>
          <p:nvPr>
            <p:ph type="pic" sz="quarter" idx="14"/>
          </p:nvPr>
        </p:nvSpPr>
        <p:spPr>
          <a:xfrm>
            <a:off x="9881623" y="1799412"/>
            <a:ext cx="658813" cy="3353360"/>
          </a:xfrm>
        </p:spPr>
        <p:txBody>
          <a:bodyPr/>
          <a:lstStyle/>
          <a:p>
            <a:endParaRPr lang="zh-CN" altLang="en-US"/>
          </a:p>
        </p:txBody>
      </p:sp>
    </p:spTree>
    <p:extLst>
      <p:ext uri="{BB962C8B-B14F-4D97-AF65-F5344CB8AC3E}">
        <p14:creationId xmlns:p14="http://schemas.microsoft.com/office/powerpoint/2010/main" val="40100489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5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5693563" y="1793487"/>
            <a:ext cx="2778788" cy="2893160"/>
          </a:xfrm>
          <a:prstGeom prst="ellipse">
            <a:avLst/>
          </a:prstGeom>
        </p:spPr>
        <p:txBody>
          <a:bodyPr/>
          <a:lstStyle/>
          <a:p>
            <a:endParaRPr lang="zh-CN" altLang="en-US"/>
          </a:p>
        </p:txBody>
      </p:sp>
    </p:spTree>
    <p:extLst>
      <p:ext uri="{BB962C8B-B14F-4D97-AF65-F5344CB8AC3E}">
        <p14:creationId xmlns:p14="http://schemas.microsoft.com/office/powerpoint/2010/main" val="2944471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6_空白">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508125" y="1619250"/>
            <a:ext cx="9639300" cy="1582738"/>
          </a:xfrm>
        </p:spPr>
        <p:txBody>
          <a:bodyPr/>
          <a:lstStyle/>
          <a:p>
            <a:endParaRPr lang="zh-CN" altLang="en-US"/>
          </a:p>
        </p:txBody>
      </p:sp>
    </p:spTree>
    <p:extLst>
      <p:ext uri="{BB962C8B-B14F-4D97-AF65-F5344CB8AC3E}">
        <p14:creationId xmlns:p14="http://schemas.microsoft.com/office/powerpoint/2010/main" val="4908900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5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5001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5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422937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59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891053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60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376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6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0982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6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7533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6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2811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6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6926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6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6372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6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14256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6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43503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6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71365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69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43540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70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0965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7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6864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7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483578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7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9978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7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4927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7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6726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7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0542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7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91637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7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28571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79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09226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80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4284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8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0780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8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1849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8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19072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8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3215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8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48934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8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5472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8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451250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8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796910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89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524621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90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4724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9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66507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9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8117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9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713965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9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575435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9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04394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9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0671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9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2175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9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715633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99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31385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100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7782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10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828422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10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773159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10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39108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10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76286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10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85202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10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57600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10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897293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10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634423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109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52389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110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307677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11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143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11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557122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224591919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390690822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55236051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4163D2-C38A-49CE-A163-B5A1EF0102DE}" type="datetimeFigureOut">
              <a:rPr lang="zh-CN" altLang="en-US" smtClean="0"/>
              <a:t>2018/9/17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247799846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5853424"/>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09944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4163D2-C38A-49CE-A163-B5A1EF0102DE}" type="datetimeFigureOut">
              <a:rPr lang="zh-CN" altLang="en-US" smtClean="0"/>
              <a:t>2018/9/17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40C3CB-C091-4F51-B4C7-783E9DBBC300}" type="slidenum">
              <a:rPr lang="zh-CN" altLang="en-US" smtClean="0"/>
              <a:t>‹#›</a:t>
            </a:fld>
            <a:endParaRPr lang="zh-CN" altLang="en-US"/>
          </a:p>
        </p:txBody>
      </p:sp>
    </p:spTree>
    <p:extLst>
      <p:ext uri="{BB962C8B-B14F-4D97-AF65-F5344CB8AC3E}">
        <p14:creationId xmlns:p14="http://schemas.microsoft.com/office/powerpoint/2010/main" val="2617307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62" r:id="rId7"/>
    <p:sldLayoutId id="2147483660" r:id="rId8"/>
    <p:sldLayoutId id="2147483663" r:id="rId9"/>
    <p:sldLayoutId id="2147483664" r:id="rId10"/>
    <p:sldLayoutId id="2147483772" r:id="rId11"/>
    <p:sldLayoutId id="2147483661"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 id="2147483688" r:id="rId36"/>
    <p:sldLayoutId id="2147483689"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703" r:id="rId51"/>
    <p:sldLayoutId id="2147483704" r:id="rId52"/>
    <p:sldLayoutId id="2147483705" r:id="rId53"/>
    <p:sldLayoutId id="2147483651" r:id="rId54"/>
    <p:sldLayoutId id="2147483706" r:id="rId55"/>
    <p:sldLayoutId id="2147483707" r:id="rId56"/>
    <p:sldLayoutId id="2147483708" r:id="rId57"/>
    <p:sldLayoutId id="2147483709" r:id="rId58"/>
    <p:sldLayoutId id="2147483710" r:id="rId59"/>
    <p:sldLayoutId id="2147483711" r:id="rId60"/>
    <p:sldLayoutId id="2147483712" r:id="rId61"/>
    <p:sldLayoutId id="2147483713" r:id="rId62"/>
    <p:sldLayoutId id="2147483714" r:id="rId63"/>
    <p:sldLayoutId id="2147483715" r:id="rId64"/>
    <p:sldLayoutId id="2147483716" r:id="rId65"/>
    <p:sldLayoutId id="2147483717" r:id="rId66"/>
    <p:sldLayoutId id="2147483718" r:id="rId67"/>
    <p:sldLayoutId id="2147483719" r:id="rId68"/>
    <p:sldLayoutId id="2147483720" r:id="rId69"/>
    <p:sldLayoutId id="2147483721" r:id="rId70"/>
    <p:sldLayoutId id="2147483722" r:id="rId71"/>
    <p:sldLayoutId id="2147483723" r:id="rId72"/>
    <p:sldLayoutId id="2147483724" r:id="rId73"/>
    <p:sldLayoutId id="2147483725" r:id="rId74"/>
    <p:sldLayoutId id="2147483726" r:id="rId75"/>
    <p:sldLayoutId id="2147483727" r:id="rId76"/>
    <p:sldLayoutId id="2147483728" r:id="rId77"/>
    <p:sldLayoutId id="2147483729" r:id="rId78"/>
    <p:sldLayoutId id="2147483730" r:id="rId79"/>
    <p:sldLayoutId id="2147483731" r:id="rId80"/>
    <p:sldLayoutId id="2147483732" r:id="rId81"/>
    <p:sldLayoutId id="2147483733" r:id="rId82"/>
    <p:sldLayoutId id="2147483734" r:id="rId83"/>
    <p:sldLayoutId id="2147483735" r:id="rId84"/>
    <p:sldLayoutId id="2147483736" r:id="rId85"/>
    <p:sldLayoutId id="2147483737" r:id="rId86"/>
    <p:sldLayoutId id="2147483738" r:id="rId87"/>
    <p:sldLayoutId id="2147483739" r:id="rId88"/>
    <p:sldLayoutId id="2147483740" r:id="rId89"/>
    <p:sldLayoutId id="2147483741" r:id="rId90"/>
    <p:sldLayoutId id="2147483742" r:id="rId91"/>
    <p:sldLayoutId id="2147483743" r:id="rId92"/>
    <p:sldLayoutId id="2147483744" r:id="rId93"/>
    <p:sldLayoutId id="2147483745" r:id="rId94"/>
    <p:sldLayoutId id="2147483746" r:id="rId95"/>
    <p:sldLayoutId id="2147483747" r:id="rId96"/>
    <p:sldLayoutId id="2147483748" r:id="rId97"/>
    <p:sldLayoutId id="2147483749" r:id="rId98"/>
    <p:sldLayoutId id="2147483750" r:id="rId99"/>
    <p:sldLayoutId id="2147483751" r:id="rId100"/>
    <p:sldLayoutId id="2147483752" r:id="rId101"/>
    <p:sldLayoutId id="2147483753" r:id="rId102"/>
    <p:sldLayoutId id="2147483754" r:id="rId103"/>
    <p:sldLayoutId id="2147483755" r:id="rId104"/>
    <p:sldLayoutId id="2147483756" r:id="rId105"/>
    <p:sldLayoutId id="2147483757" r:id="rId106"/>
    <p:sldLayoutId id="2147483758" r:id="rId107"/>
    <p:sldLayoutId id="2147483759" r:id="rId108"/>
    <p:sldLayoutId id="2147483760" r:id="rId109"/>
    <p:sldLayoutId id="2147483761" r:id="rId110"/>
    <p:sldLayoutId id="2147483762" r:id="rId111"/>
    <p:sldLayoutId id="2147483763" r:id="rId112"/>
    <p:sldLayoutId id="2147483764" r:id="rId113"/>
    <p:sldLayoutId id="2147483765" r:id="rId114"/>
    <p:sldLayoutId id="2147483766" r:id="rId115"/>
    <p:sldLayoutId id="2147483767" r:id="rId116"/>
    <p:sldLayoutId id="2147483768" r:id="rId117"/>
    <p:sldLayoutId id="2147483769" r:id="rId118"/>
    <p:sldLayoutId id="2147483770" r:id="rId119"/>
    <p:sldLayoutId id="2147483771" r:id="rId120"/>
    <p:sldLayoutId id="2147483656" r:id="rId121"/>
    <p:sldLayoutId id="2147483657" r:id="rId122"/>
    <p:sldLayoutId id="2147483658" r:id="rId123"/>
    <p:sldLayoutId id="2147483659" r:id="rId124"/>
    <p:sldLayoutId id="2147483773" r:id="rId125"/>
    <p:sldLayoutId id="2147483774" r:id="rId1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589" y="1110343"/>
            <a:ext cx="5696274" cy="4846320"/>
          </a:xfrm>
          <a:prstGeom prst="rect">
            <a:avLst/>
          </a:prstGeom>
        </p:spPr>
      </p:pic>
      <p:sp>
        <p:nvSpPr>
          <p:cNvPr id="17" name="文本框 16"/>
          <p:cNvSpPr txBox="1"/>
          <p:nvPr/>
        </p:nvSpPr>
        <p:spPr>
          <a:xfrm>
            <a:off x="9445759" y="966652"/>
            <a:ext cx="1598761" cy="4339650"/>
          </a:xfrm>
          <a:prstGeom prst="rect">
            <a:avLst/>
          </a:prstGeom>
          <a:noFill/>
        </p:spPr>
        <p:txBody>
          <a:bodyPr vert="horz" wrap="square" rtlCol="0">
            <a:spAutoFit/>
          </a:bodyPr>
          <a:lstStyle/>
          <a:p>
            <a:r>
              <a:rPr lang="zh-CN" altLang="en-US" sz="13800" dirty="0" smtClean="0">
                <a:latin typeface="华文行楷" panose="02010800040101010101" pitchFamily="2" charset="-122"/>
                <a:ea typeface="华文行楷" panose="02010800040101010101" pitchFamily="2" charset="-122"/>
              </a:rPr>
              <a:t>国学</a:t>
            </a:r>
            <a:endParaRPr lang="zh-CN" altLang="en-US" sz="13800" dirty="0">
              <a:latin typeface="华文行楷" panose="02010800040101010101" pitchFamily="2" charset="-122"/>
              <a:ea typeface="华文行楷" panose="02010800040101010101" pitchFamily="2" charset="-122"/>
            </a:endParaRPr>
          </a:p>
        </p:txBody>
      </p:sp>
      <p:grpSp>
        <p:nvGrpSpPr>
          <p:cNvPr id="4" name="组合 3"/>
          <p:cNvGrpSpPr/>
          <p:nvPr/>
        </p:nvGrpSpPr>
        <p:grpSpPr>
          <a:xfrm>
            <a:off x="8684174" y="1459021"/>
            <a:ext cx="721083" cy="830997"/>
            <a:chOff x="7208071" y="871192"/>
            <a:chExt cx="721083" cy="830997"/>
          </a:xfrm>
        </p:grpSpPr>
        <p:sp>
          <p:nvSpPr>
            <p:cNvPr id="3" name="椭圆 2"/>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文本框 17"/>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传</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grpSp>
        <p:nvGrpSpPr>
          <p:cNvPr id="19" name="组合 18"/>
          <p:cNvGrpSpPr/>
          <p:nvPr/>
        </p:nvGrpSpPr>
        <p:grpSpPr>
          <a:xfrm>
            <a:off x="8684174" y="2190541"/>
            <a:ext cx="721083" cy="830997"/>
            <a:chOff x="7208071" y="871192"/>
            <a:chExt cx="721083" cy="830997"/>
          </a:xfrm>
        </p:grpSpPr>
        <p:sp>
          <p:nvSpPr>
            <p:cNvPr id="20" name="椭圆 19"/>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文本框 20"/>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统</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grpSp>
        <p:nvGrpSpPr>
          <p:cNvPr id="22" name="组合 21"/>
          <p:cNvGrpSpPr/>
          <p:nvPr/>
        </p:nvGrpSpPr>
        <p:grpSpPr>
          <a:xfrm>
            <a:off x="8694612" y="2922061"/>
            <a:ext cx="721083" cy="830997"/>
            <a:chOff x="7208071" y="871192"/>
            <a:chExt cx="721083" cy="830997"/>
          </a:xfrm>
        </p:grpSpPr>
        <p:sp>
          <p:nvSpPr>
            <p:cNvPr id="23" name="椭圆 22"/>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文本框 23"/>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文</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grpSp>
        <p:nvGrpSpPr>
          <p:cNvPr id="25" name="组合 24"/>
          <p:cNvGrpSpPr/>
          <p:nvPr/>
        </p:nvGrpSpPr>
        <p:grpSpPr>
          <a:xfrm>
            <a:off x="8694612" y="3653581"/>
            <a:ext cx="721083" cy="830997"/>
            <a:chOff x="7208071" y="871192"/>
            <a:chExt cx="721083" cy="830997"/>
          </a:xfrm>
        </p:grpSpPr>
        <p:sp>
          <p:nvSpPr>
            <p:cNvPr id="26" name="椭圆 25"/>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文本框 26"/>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化</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sp>
        <p:nvSpPr>
          <p:cNvPr id="28" name="文本框 27"/>
          <p:cNvSpPr txBox="1"/>
          <p:nvPr/>
        </p:nvSpPr>
        <p:spPr>
          <a:xfrm>
            <a:off x="6888454" y="1517217"/>
            <a:ext cx="1846659" cy="4032572"/>
          </a:xfrm>
          <a:prstGeom prst="rect">
            <a:avLst/>
          </a:prstGeom>
          <a:noFill/>
        </p:spPr>
        <p:txBody>
          <a:bodyPr vert="eaVert" wrap="square" rtlCol="0">
            <a:spAutoFit/>
          </a:bodyPr>
          <a:lstStyle/>
          <a:p>
            <a:pPr>
              <a:lnSpc>
                <a:spcPct val="150000"/>
              </a:lnSpc>
            </a:pPr>
            <a:r>
              <a:rPr lang="zh-CN" altLang="en-US" sz="1200" dirty="0">
                <a:latin typeface="华文行楷" panose="02010800040101010101" pitchFamily="2" charset="-122"/>
                <a:ea typeface="华文行楷" panose="02010800040101010101" pitchFamily="2" charset="-122"/>
              </a:rPr>
              <a:t>陶渊明说过：“勤学如春起之苗，不见其增，日有所长；辍学如磨刀之石，不见其损，日有所亏。”这个世界总在不断发展，如果我们停住了脚步，就会错过许多的知识。所以我们应该向海伦凯勒一样，即使无光、无声、无语也要继续学习。只有“学无止境”，学问才能“步步高”。</a:t>
            </a:r>
          </a:p>
        </p:txBody>
      </p:sp>
    </p:spTree>
    <p:extLst>
      <p:ext uri="{BB962C8B-B14F-4D97-AF65-F5344CB8AC3E}">
        <p14:creationId xmlns:p14="http://schemas.microsoft.com/office/powerpoint/2010/main" val="2816055199"/>
      </p:ext>
    </p:extLst>
  </p:cSld>
  <p:clrMapOvr>
    <a:masterClrMapping/>
  </p:clrMapOvr>
  <p:transition advTm="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750" fill="hold"/>
                                        <p:tgtEl>
                                          <p:spTgt spid="4"/>
                                        </p:tgtEl>
                                        <p:attrNameLst>
                                          <p:attrName>ppt_w</p:attrName>
                                        </p:attrNameLst>
                                      </p:cBhvr>
                                      <p:tavLst>
                                        <p:tav tm="0">
                                          <p:val>
                                            <p:fltVal val="0"/>
                                          </p:val>
                                        </p:tav>
                                        <p:tav tm="100000">
                                          <p:val>
                                            <p:strVal val="#ppt_w"/>
                                          </p:val>
                                        </p:tav>
                                      </p:tavLst>
                                    </p:anim>
                                    <p:anim calcmode="lin" valueType="num">
                                      <p:cBhvr>
                                        <p:cTn id="18" dur="1750" fill="hold"/>
                                        <p:tgtEl>
                                          <p:spTgt spid="4"/>
                                        </p:tgtEl>
                                        <p:attrNameLst>
                                          <p:attrName>ppt_h</p:attrName>
                                        </p:attrNameLst>
                                      </p:cBhvr>
                                      <p:tavLst>
                                        <p:tav tm="0">
                                          <p:val>
                                            <p:fltVal val="0"/>
                                          </p:val>
                                        </p:tav>
                                        <p:tav tm="100000">
                                          <p:val>
                                            <p:strVal val="#ppt_h"/>
                                          </p:val>
                                        </p:tav>
                                      </p:tavLst>
                                    </p:anim>
                                    <p:animEffect transition="in" filter="fade">
                                      <p:cBhvr>
                                        <p:cTn id="19" dur="175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750" fill="hold"/>
                                        <p:tgtEl>
                                          <p:spTgt spid="19"/>
                                        </p:tgtEl>
                                        <p:attrNameLst>
                                          <p:attrName>ppt_w</p:attrName>
                                        </p:attrNameLst>
                                      </p:cBhvr>
                                      <p:tavLst>
                                        <p:tav tm="0">
                                          <p:val>
                                            <p:fltVal val="0"/>
                                          </p:val>
                                        </p:tav>
                                        <p:tav tm="100000">
                                          <p:val>
                                            <p:strVal val="#ppt_w"/>
                                          </p:val>
                                        </p:tav>
                                      </p:tavLst>
                                    </p:anim>
                                    <p:anim calcmode="lin" valueType="num">
                                      <p:cBhvr>
                                        <p:cTn id="23" dur="1750" fill="hold"/>
                                        <p:tgtEl>
                                          <p:spTgt spid="19"/>
                                        </p:tgtEl>
                                        <p:attrNameLst>
                                          <p:attrName>ppt_h</p:attrName>
                                        </p:attrNameLst>
                                      </p:cBhvr>
                                      <p:tavLst>
                                        <p:tav tm="0">
                                          <p:val>
                                            <p:fltVal val="0"/>
                                          </p:val>
                                        </p:tav>
                                        <p:tav tm="100000">
                                          <p:val>
                                            <p:strVal val="#ppt_h"/>
                                          </p:val>
                                        </p:tav>
                                      </p:tavLst>
                                    </p:anim>
                                    <p:animEffect transition="in" filter="fade">
                                      <p:cBhvr>
                                        <p:cTn id="24" dur="175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1750" fill="hold"/>
                                        <p:tgtEl>
                                          <p:spTgt spid="22"/>
                                        </p:tgtEl>
                                        <p:attrNameLst>
                                          <p:attrName>ppt_w</p:attrName>
                                        </p:attrNameLst>
                                      </p:cBhvr>
                                      <p:tavLst>
                                        <p:tav tm="0">
                                          <p:val>
                                            <p:fltVal val="0"/>
                                          </p:val>
                                        </p:tav>
                                        <p:tav tm="100000">
                                          <p:val>
                                            <p:strVal val="#ppt_w"/>
                                          </p:val>
                                        </p:tav>
                                      </p:tavLst>
                                    </p:anim>
                                    <p:anim calcmode="lin" valueType="num">
                                      <p:cBhvr>
                                        <p:cTn id="28" dur="1750" fill="hold"/>
                                        <p:tgtEl>
                                          <p:spTgt spid="22"/>
                                        </p:tgtEl>
                                        <p:attrNameLst>
                                          <p:attrName>ppt_h</p:attrName>
                                        </p:attrNameLst>
                                      </p:cBhvr>
                                      <p:tavLst>
                                        <p:tav tm="0">
                                          <p:val>
                                            <p:fltVal val="0"/>
                                          </p:val>
                                        </p:tav>
                                        <p:tav tm="100000">
                                          <p:val>
                                            <p:strVal val="#ppt_h"/>
                                          </p:val>
                                        </p:tav>
                                      </p:tavLst>
                                    </p:anim>
                                    <p:animEffect transition="in" filter="fade">
                                      <p:cBhvr>
                                        <p:cTn id="29" dur="1750"/>
                                        <p:tgtEl>
                                          <p:spTgt spid="22"/>
                                        </p:tgtEl>
                                      </p:cBhvr>
                                    </p:animEffect>
                                  </p:childTnLst>
                                </p:cTn>
                              </p:par>
                              <p:par>
                                <p:cTn id="30" presetID="53" presetClass="entr" presetSubtype="16"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1750" fill="hold"/>
                                        <p:tgtEl>
                                          <p:spTgt spid="25"/>
                                        </p:tgtEl>
                                        <p:attrNameLst>
                                          <p:attrName>ppt_w</p:attrName>
                                        </p:attrNameLst>
                                      </p:cBhvr>
                                      <p:tavLst>
                                        <p:tav tm="0">
                                          <p:val>
                                            <p:fltVal val="0"/>
                                          </p:val>
                                        </p:tav>
                                        <p:tav tm="100000">
                                          <p:val>
                                            <p:strVal val="#ppt_w"/>
                                          </p:val>
                                        </p:tav>
                                      </p:tavLst>
                                    </p:anim>
                                    <p:anim calcmode="lin" valueType="num">
                                      <p:cBhvr>
                                        <p:cTn id="33" dur="1750" fill="hold"/>
                                        <p:tgtEl>
                                          <p:spTgt spid="25"/>
                                        </p:tgtEl>
                                        <p:attrNameLst>
                                          <p:attrName>ppt_h</p:attrName>
                                        </p:attrNameLst>
                                      </p:cBhvr>
                                      <p:tavLst>
                                        <p:tav tm="0">
                                          <p:val>
                                            <p:fltVal val="0"/>
                                          </p:val>
                                        </p:tav>
                                        <p:tav tm="100000">
                                          <p:val>
                                            <p:strVal val="#ppt_h"/>
                                          </p:val>
                                        </p:tav>
                                      </p:tavLst>
                                    </p:anim>
                                    <p:animEffect transition="in" filter="fade">
                                      <p:cBhvr>
                                        <p:cTn id="34" dur="1750"/>
                                        <p:tgtEl>
                                          <p:spTgt spid="2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161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5728" y="2341532"/>
            <a:ext cx="5108592" cy="3814355"/>
          </a:xfrm>
          <a:prstGeom prst="rect">
            <a:avLst/>
          </a:prstGeom>
        </p:spPr>
      </p:pic>
      <p:grpSp>
        <p:nvGrpSpPr>
          <p:cNvPr id="4" name="组合 3"/>
          <p:cNvGrpSpPr/>
          <p:nvPr/>
        </p:nvGrpSpPr>
        <p:grpSpPr>
          <a:xfrm>
            <a:off x="8804392" y="911910"/>
            <a:ext cx="1005132" cy="1107996"/>
            <a:chOff x="7248356" y="955082"/>
            <a:chExt cx="680798" cy="750470"/>
          </a:xfrm>
        </p:grpSpPr>
        <p:sp>
          <p:nvSpPr>
            <p:cNvPr id="5" name="椭圆 4"/>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6" name="文本框 5"/>
            <p:cNvSpPr txBox="1"/>
            <p:nvPr/>
          </p:nvSpPr>
          <p:spPr>
            <a:xfrm>
              <a:off x="7248356" y="955082"/>
              <a:ext cx="674011" cy="750470"/>
            </a:xfrm>
            <a:prstGeom prst="rect">
              <a:avLst/>
            </a:prstGeom>
            <a:noFill/>
          </p:spPr>
          <p:txBody>
            <a:bodyPr vert="horz" wrap="square" rtlCol="0">
              <a:spAutoFit/>
            </a:bodyPr>
            <a:lstStyle/>
            <a:p>
              <a:r>
                <a:rPr lang="zh-CN" altLang="en-US" sz="6600" dirty="0" smtClean="0">
                  <a:solidFill>
                    <a:schemeClr val="bg1"/>
                  </a:solidFill>
                  <a:latin typeface="华文行楷" panose="02010800040101010101" pitchFamily="2" charset="-122"/>
                  <a:ea typeface="华文行楷" panose="02010800040101010101" pitchFamily="2" charset="-122"/>
                </a:rPr>
                <a:t>目</a:t>
              </a:r>
              <a:endParaRPr lang="zh-CN" altLang="en-US" sz="6600" dirty="0">
                <a:solidFill>
                  <a:schemeClr val="bg1"/>
                </a:solidFill>
                <a:latin typeface="华文行楷" panose="02010800040101010101" pitchFamily="2" charset="-122"/>
                <a:ea typeface="华文行楷" panose="02010800040101010101" pitchFamily="2" charset="-122"/>
              </a:endParaRPr>
            </a:p>
          </p:txBody>
        </p:sp>
      </p:grpSp>
      <p:grpSp>
        <p:nvGrpSpPr>
          <p:cNvPr id="7" name="组合 6"/>
          <p:cNvGrpSpPr/>
          <p:nvPr/>
        </p:nvGrpSpPr>
        <p:grpSpPr>
          <a:xfrm>
            <a:off x="9951565" y="834438"/>
            <a:ext cx="995112" cy="1107996"/>
            <a:chOff x="7263991" y="902608"/>
            <a:chExt cx="674011" cy="750470"/>
          </a:xfrm>
        </p:grpSpPr>
        <p:sp>
          <p:nvSpPr>
            <p:cNvPr id="8" name="椭圆 7"/>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9" name="文本框 8"/>
            <p:cNvSpPr txBox="1"/>
            <p:nvPr/>
          </p:nvSpPr>
          <p:spPr>
            <a:xfrm>
              <a:off x="7263991" y="902608"/>
              <a:ext cx="674011" cy="750470"/>
            </a:xfrm>
            <a:prstGeom prst="rect">
              <a:avLst/>
            </a:prstGeom>
            <a:noFill/>
          </p:spPr>
          <p:txBody>
            <a:bodyPr vert="horz" wrap="square" rtlCol="0">
              <a:spAutoFit/>
            </a:bodyPr>
            <a:lstStyle/>
            <a:p>
              <a:r>
                <a:rPr lang="zh-CN" altLang="en-US" sz="6600" dirty="0" smtClean="0">
                  <a:solidFill>
                    <a:schemeClr val="bg1"/>
                  </a:solidFill>
                  <a:latin typeface="华文行楷" panose="02010800040101010101" pitchFamily="2" charset="-122"/>
                  <a:ea typeface="华文行楷" panose="02010800040101010101" pitchFamily="2" charset="-122"/>
                </a:rPr>
                <a:t>录</a:t>
              </a:r>
              <a:endParaRPr lang="zh-CN" altLang="en-US" sz="6600" dirty="0">
                <a:solidFill>
                  <a:schemeClr val="bg1"/>
                </a:solidFill>
                <a:latin typeface="华文行楷" panose="02010800040101010101" pitchFamily="2" charset="-122"/>
                <a:ea typeface="华文行楷" panose="02010800040101010101" pitchFamily="2" charset="-122"/>
              </a:endParaRPr>
            </a:p>
          </p:txBody>
        </p:sp>
      </p:grpSp>
      <p:grpSp>
        <p:nvGrpSpPr>
          <p:cNvPr id="10" name="组合 9"/>
          <p:cNvGrpSpPr/>
          <p:nvPr/>
        </p:nvGrpSpPr>
        <p:grpSpPr>
          <a:xfrm>
            <a:off x="6407497" y="1741367"/>
            <a:ext cx="1007128" cy="1200329"/>
            <a:chOff x="1645921" y="1502229"/>
            <a:chExt cx="3775166" cy="4499366"/>
          </a:xfrm>
        </p:grpSpPr>
        <p:sp>
          <p:nvSpPr>
            <p:cNvPr id="11" name="椭圆 10"/>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12" name="椭圆 11"/>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13" name="文本框 12"/>
            <p:cNvSpPr txBox="1"/>
            <p:nvPr/>
          </p:nvSpPr>
          <p:spPr>
            <a:xfrm>
              <a:off x="1645921" y="1502229"/>
              <a:ext cx="3775166" cy="4499366"/>
            </a:xfrm>
            <a:prstGeom prst="rect">
              <a:avLst/>
            </a:prstGeom>
            <a:noFill/>
          </p:spPr>
          <p:txBody>
            <a:bodyPr vert="horz" wrap="square" rtlCol="0">
              <a:spAutoFit/>
            </a:bodyPr>
            <a:lstStyle/>
            <a:p>
              <a:r>
                <a:rPr lang="zh-CN" altLang="en-US" sz="7200" dirty="0">
                  <a:latin typeface="华文行楷" panose="02010800040101010101" pitchFamily="2" charset="-122"/>
                  <a:ea typeface="华文行楷" panose="02010800040101010101" pitchFamily="2" charset="-122"/>
                </a:rPr>
                <a:t>孝</a:t>
              </a:r>
            </a:p>
          </p:txBody>
        </p:sp>
      </p:grpSp>
      <p:sp>
        <p:nvSpPr>
          <p:cNvPr id="14" name="文本框 13"/>
          <p:cNvSpPr txBox="1"/>
          <p:nvPr/>
        </p:nvSpPr>
        <p:spPr>
          <a:xfrm>
            <a:off x="6805509" y="2941696"/>
            <a:ext cx="800219" cy="1725751"/>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第一</a:t>
            </a:r>
            <a:r>
              <a:rPr lang="zh-CN" altLang="en-US" sz="4000" dirty="0">
                <a:latin typeface="楷体" panose="02010609060101010101" pitchFamily="49" charset="-122"/>
                <a:ea typeface="楷体" panose="02010609060101010101" pitchFamily="49" charset="-122"/>
              </a:rPr>
              <a:t>章</a:t>
            </a:r>
          </a:p>
        </p:txBody>
      </p:sp>
      <p:sp>
        <p:nvSpPr>
          <p:cNvPr id="15" name="文本框 14"/>
          <p:cNvSpPr txBox="1"/>
          <p:nvPr/>
        </p:nvSpPr>
        <p:spPr>
          <a:xfrm>
            <a:off x="6166646" y="2982353"/>
            <a:ext cx="830997" cy="2926065"/>
          </a:xfrm>
          <a:prstGeom prst="rect">
            <a:avLst/>
          </a:prstGeom>
          <a:noFill/>
        </p:spPr>
        <p:txBody>
          <a:bodyPr vert="eaVert" wrap="square" rtlCol="0">
            <a:spAutoFit/>
          </a:bodyPr>
          <a:lstStyle/>
          <a:p>
            <a:r>
              <a:rPr lang="zh-CN" altLang="en-US" sz="1400" dirty="0">
                <a:latin typeface="华文行楷" panose="02010800040101010101" pitchFamily="2" charset="-122"/>
                <a:ea typeface="华文行楷" panose="02010800040101010101" pitchFamily="2" charset="-122"/>
              </a:rPr>
              <a:t>陶渊明说过：“勤学如春起之苗，不见其增，日有所长；辍学如磨刀之</a:t>
            </a:r>
            <a:r>
              <a:rPr lang="zh-CN" altLang="en-US" sz="1400" dirty="0" smtClean="0">
                <a:latin typeface="华文行楷" panose="02010800040101010101" pitchFamily="2" charset="-122"/>
                <a:ea typeface="华文行楷" panose="02010800040101010101" pitchFamily="2" charset="-122"/>
              </a:rPr>
              <a:t>石</a:t>
            </a:r>
            <a:endParaRPr lang="zh-CN" altLang="en-US" sz="1400" dirty="0">
              <a:latin typeface="华文行楷" panose="02010800040101010101" pitchFamily="2" charset="-122"/>
              <a:ea typeface="华文行楷" panose="02010800040101010101" pitchFamily="2" charset="-122"/>
            </a:endParaRPr>
          </a:p>
        </p:txBody>
      </p:sp>
      <p:grpSp>
        <p:nvGrpSpPr>
          <p:cNvPr id="16" name="组合 15"/>
          <p:cNvGrpSpPr/>
          <p:nvPr/>
        </p:nvGrpSpPr>
        <p:grpSpPr>
          <a:xfrm>
            <a:off x="4642495" y="1741367"/>
            <a:ext cx="1007128" cy="1200329"/>
            <a:chOff x="1645921" y="1502229"/>
            <a:chExt cx="3775166" cy="4499366"/>
          </a:xfrm>
        </p:grpSpPr>
        <p:sp>
          <p:nvSpPr>
            <p:cNvPr id="17" name="椭圆 16"/>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18" name="椭圆 17"/>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19" name="文本框 18"/>
            <p:cNvSpPr txBox="1"/>
            <p:nvPr/>
          </p:nvSpPr>
          <p:spPr>
            <a:xfrm>
              <a:off x="1645921" y="1502229"/>
              <a:ext cx="3775166" cy="4499366"/>
            </a:xfrm>
            <a:prstGeom prst="rect">
              <a:avLst/>
            </a:prstGeom>
            <a:noFill/>
          </p:spPr>
          <p:txBody>
            <a:bodyPr vert="horz" wrap="square" rtlCol="0">
              <a:spAutoFit/>
            </a:bodyPr>
            <a:lstStyle/>
            <a:p>
              <a:r>
                <a:rPr lang="zh-CN" altLang="en-US" sz="7200" dirty="0" smtClean="0">
                  <a:latin typeface="华文行楷" panose="02010800040101010101" pitchFamily="2" charset="-122"/>
                  <a:ea typeface="华文行楷" panose="02010800040101010101" pitchFamily="2" charset="-122"/>
                </a:rPr>
                <a:t>礼</a:t>
              </a:r>
              <a:endParaRPr lang="zh-CN" altLang="en-US" sz="7200" dirty="0">
                <a:latin typeface="华文行楷" panose="02010800040101010101" pitchFamily="2" charset="-122"/>
                <a:ea typeface="华文行楷" panose="02010800040101010101" pitchFamily="2" charset="-122"/>
              </a:endParaRPr>
            </a:p>
          </p:txBody>
        </p:sp>
      </p:grpSp>
      <p:sp>
        <p:nvSpPr>
          <p:cNvPr id="20" name="文本框 19"/>
          <p:cNvSpPr txBox="1"/>
          <p:nvPr/>
        </p:nvSpPr>
        <p:spPr>
          <a:xfrm>
            <a:off x="5040507" y="2941696"/>
            <a:ext cx="800219" cy="1725751"/>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第二章</a:t>
            </a:r>
            <a:endParaRPr lang="zh-CN" altLang="en-US" sz="4000" dirty="0">
              <a:latin typeface="楷体" panose="02010609060101010101" pitchFamily="49" charset="-122"/>
              <a:ea typeface="楷体" panose="02010609060101010101" pitchFamily="49" charset="-122"/>
            </a:endParaRPr>
          </a:p>
        </p:txBody>
      </p:sp>
      <p:sp>
        <p:nvSpPr>
          <p:cNvPr id="21" name="文本框 20"/>
          <p:cNvSpPr txBox="1"/>
          <p:nvPr/>
        </p:nvSpPr>
        <p:spPr>
          <a:xfrm>
            <a:off x="4401644" y="2982353"/>
            <a:ext cx="830997" cy="2926065"/>
          </a:xfrm>
          <a:prstGeom prst="rect">
            <a:avLst/>
          </a:prstGeom>
          <a:noFill/>
        </p:spPr>
        <p:txBody>
          <a:bodyPr vert="eaVert" wrap="square" rtlCol="0">
            <a:spAutoFit/>
          </a:bodyPr>
          <a:lstStyle/>
          <a:p>
            <a:r>
              <a:rPr lang="zh-CN" altLang="en-US" sz="1400" dirty="0">
                <a:latin typeface="华文行楷" panose="02010800040101010101" pitchFamily="2" charset="-122"/>
                <a:ea typeface="华文行楷" panose="02010800040101010101" pitchFamily="2" charset="-122"/>
              </a:rPr>
              <a:t>陶渊明说过：“勤学如春起之苗，不见其增，日有所长；辍学如磨刀之</a:t>
            </a:r>
            <a:r>
              <a:rPr lang="zh-CN" altLang="en-US" sz="1400" dirty="0" smtClean="0">
                <a:latin typeface="华文行楷" panose="02010800040101010101" pitchFamily="2" charset="-122"/>
                <a:ea typeface="华文行楷" panose="02010800040101010101" pitchFamily="2" charset="-122"/>
              </a:rPr>
              <a:t>石</a:t>
            </a:r>
            <a:endParaRPr lang="zh-CN" altLang="en-US" sz="1400" dirty="0">
              <a:latin typeface="华文行楷" panose="02010800040101010101" pitchFamily="2" charset="-122"/>
              <a:ea typeface="华文行楷" panose="02010800040101010101" pitchFamily="2" charset="-122"/>
            </a:endParaRPr>
          </a:p>
        </p:txBody>
      </p:sp>
      <p:grpSp>
        <p:nvGrpSpPr>
          <p:cNvPr id="22" name="组合 21"/>
          <p:cNvGrpSpPr/>
          <p:nvPr/>
        </p:nvGrpSpPr>
        <p:grpSpPr>
          <a:xfrm>
            <a:off x="2825831" y="1741367"/>
            <a:ext cx="1007128" cy="1200329"/>
            <a:chOff x="1645921" y="1502229"/>
            <a:chExt cx="3775166" cy="4499366"/>
          </a:xfrm>
        </p:grpSpPr>
        <p:sp>
          <p:nvSpPr>
            <p:cNvPr id="23" name="椭圆 22"/>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24" name="椭圆 23"/>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25" name="文本框 24"/>
            <p:cNvSpPr txBox="1"/>
            <p:nvPr/>
          </p:nvSpPr>
          <p:spPr>
            <a:xfrm>
              <a:off x="1645921" y="1502229"/>
              <a:ext cx="3775166" cy="4499366"/>
            </a:xfrm>
            <a:prstGeom prst="rect">
              <a:avLst/>
            </a:prstGeom>
            <a:noFill/>
          </p:spPr>
          <p:txBody>
            <a:bodyPr vert="horz" wrap="square" rtlCol="0">
              <a:spAutoFit/>
            </a:bodyPr>
            <a:lstStyle/>
            <a:p>
              <a:r>
                <a:rPr lang="zh-CN" altLang="en-US" sz="7200" dirty="0" smtClean="0">
                  <a:latin typeface="华文行楷" panose="02010800040101010101" pitchFamily="2" charset="-122"/>
                  <a:ea typeface="华文行楷" panose="02010800040101010101" pitchFamily="2" charset="-122"/>
                </a:rPr>
                <a:t>信</a:t>
              </a:r>
              <a:endParaRPr lang="zh-CN" altLang="en-US" sz="7200" dirty="0">
                <a:latin typeface="华文行楷" panose="02010800040101010101" pitchFamily="2" charset="-122"/>
                <a:ea typeface="华文行楷" panose="02010800040101010101" pitchFamily="2" charset="-122"/>
              </a:endParaRPr>
            </a:p>
          </p:txBody>
        </p:sp>
      </p:grpSp>
      <p:sp>
        <p:nvSpPr>
          <p:cNvPr id="26" name="文本框 25"/>
          <p:cNvSpPr txBox="1"/>
          <p:nvPr/>
        </p:nvSpPr>
        <p:spPr>
          <a:xfrm>
            <a:off x="3223843" y="2941696"/>
            <a:ext cx="800219" cy="1725751"/>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第三章</a:t>
            </a:r>
            <a:endParaRPr lang="zh-CN" altLang="en-US" sz="4000" dirty="0">
              <a:latin typeface="楷体" panose="02010609060101010101" pitchFamily="49" charset="-122"/>
              <a:ea typeface="楷体" panose="02010609060101010101" pitchFamily="49" charset="-122"/>
            </a:endParaRPr>
          </a:p>
        </p:txBody>
      </p:sp>
      <p:sp>
        <p:nvSpPr>
          <p:cNvPr id="27" name="文本框 26"/>
          <p:cNvSpPr txBox="1"/>
          <p:nvPr/>
        </p:nvSpPr>
        <p:spPr>
          <a:xfrm>
            <a:off x="2584980" y="2982353"/>
            <a:ext cx="830997" cy="2926065"/>
          </a:xfrm>
          <a:prstGeom prst="rect">
            <a:avLst/>
          </a:prstGeom>
          <a:noFill/>
        </p:spPr>
        <p:txBody>
          <a:bodyPr vert="eaVert" wrap="square" rtlCol="0">
            <a:spAutoFit/>
          </a:bodyPr>
          <a:lstStyle/>
          <a:p>
            <a:r>
              <a:rPr lang="zh-CN" altLang="en-US" sz="1400" dirty="0">
                <a:latin typeface="华文行楷" panose="02010800040101010101" pitchFamily="2" charset="-122"/>
                <a:ea typeface="华文行楷" panose="02010800040101010101" pitchFamily="2" charset="-122"/>
              </a:rPr>
              <a:t>陶渊明说过：“勤学如春起之苗，不见其增，日有所长；辍学如磨刀之</a:t>
            </a:r>
            <a:r>
              <a:rPr lang="zh-CN" altLang="en-US" sz="1400" dirty="0" smtClean="0">
                <a:latin typeface="华文行楷" panose="02010800040101010101" pitchFamily="2" charset="-122"/>
                <a:ea typeface="华文行楷" panose="02010800040101010101" pitchFamily="2" charset="-122"/>
              </a:rPr>
              <a:t>石</a:t>
            </a:r>
            <a:endParaRPr lang="zh-CN" altLang="en-US" sz="1400" dirty="0">
              <a:latin typeface="华文行楷" panose="02010800040101010101" pitchFamily="2" charset="-122"/>
              <a:ea typeface="华文行楷" panose="02010800040101010101" pitchFamily="2" charset="-122"/>
            </a:endParaRPr>
          </a:p>
        </p:txBody>
      </p:sp>
      <p:grpSp>
        <p:nvGrpSpPr>
          <p:cNvPr id="28" name="组合 27"/>
          <p:cNvGrpSpPr/>
          <p:nvPr/>
        </p:nvGrpSpPr>
        <p:grpSpPr>
          <a:xfrm>
            <a:off x="1060829" y="1741367"/>
            <a:ext cx="1007128" cy="1200329"/>
            <a:chOff x="1645921" y="1502229"/>
            <a:chExt cx="3775166" cy="4499366"/>
          </a:xfrm>
        </p:grpSpPr>
        <p:sp>
          <p:nvSpPr>
            <p:cNvPr id="29" name="椭圆 28"/>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30" name="椭圆 29"/>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
          <p:nvSpPr>
            <p:cNvPr id="31" name="文本框 30"/>
            <p:cNvSpPr txBox="1"/>
            <p:nvPr/>
          </p:nvSpPr>
          <p:spPr>
            <a:xfrm>
              <a:off x="1645921" y="1502229"/>
              <a:ext cx="3775166" cy="4499366"/>
            </a:xfrm>
            <a:prstGeom prst="rect">
              <a:avLst/>
            </a:prstGeom>
            <a:noFill/>
          </p:spPr>
          <p:txBody>
            <a:bodyPr vert="horz" wrap="square" rtlCol="0">
              <a:spAutoFit/>
            </a:bodyPr>
            <a:lstStyle/>
            <a:p>
              <a:r>
                <a:rPr lang="zh-CN" altLang="en-US" sz="7200" dirty="0">
                  <a:latin typeface="华文行楷" panose="02010800040101010101" pitchFamily="2" charset="-122"/>
                  <a:ea typeface="华文行楷" panose="02010800040101010101" pitchFamily="2" charset="-122"/>
                </a:rPr>
                <a:t>智</a:t>
              </a:r>
            </a:p>
          </p:txBody>
        </p:sp>
      </p:grpSp>
      <p:sp>
        <p:nvSpPr>
          <p:cNvPr id="32" name="文本框 31"/>
          <p:cNvSpPr txBox="1"/>
          <p:nvPr/>
        </p:nvSpPr>
        <p:spPr>
          <a:xfrm>
            <a:off x="1458841" y="2941696"/>
            <a:ext cx="800219" cy="1725751"/>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第四章</a:t>
            </a:r>
            <a:endParaRPr lang="zh-CN" altLang="en-US" sz="4000" dirty="0">
              <a:latin typeface="楷体" panose="02010609060101010101" pitchFamily="49" charset="-122"/>
              <a:ea typeface="楷体" panose="02010609060101010101" pitchFamily="49" charset="-122"/>
            </a:endParaRPr>
          </a:p>
        </p:txBody>
      </p:sp>
      <p:sp>
        <p:nvSpPr>
          <p:cNvPr id="33" name="文本框 32"/>
          <p:cNvSpPr txBox="1"/>
          <p:nvPr/>
        </p:nvSpPr>
        <p:spPr>
          <a:xfrm>
            <a:off x="819978" y="2982353"/>
            <a:ext cx="830997" cy="2926065"/>
          </a:xfrm>
          <a:prstGeom prst="rect">
            <a:avLst/>
          </a:prstGeom>
          <a:noFill/>
        </p:spPr>
        <p:txBody>
          <a:bodyPr vert="eaVert" wrap="square" rtlCol="0">
            <a:spAutoFit/>
          </a:bodyPr>
          <a:lstStyle/>
          <a:p>
            <a:r>
              <a:rPr lang="zh-CN" altLang="en-US" sz="1400" dirty="0">
                <a:latin typeface="华文行楷" panose="02010800040101010101" pitchFamily="2" charset="-122"/>
                <a:ea typeface="华文行楷" panose="02010800040101010101" pitchFamily="2" charset="-122"/>
              </a:rPr>
              <a:t>陶渊明说过：“勤学如春起之苗，不见其增，日有所长；辍学如磨刀之</a:t>
            </a:r>
            <a:r>
              <a:rPr lang="zh-CN" altLang="en-US" sz="1400" dirty="0" smtClean="0">
                <a:latin typeface="华文行楷" panose="02010800040101010101" pitchFamily="2" charset="-122"/>
                <a:ea typeface="华文行楷" panose="02010800040101010101" pitchFamily="2" charset="-122"/>
              </a:rPr>
              <a:t>石</a:t>
            </a:r>
            <a:endParaRPr lang="zh-CN" altLang="en-US" sz="1400" dirty="0">
              <a:latin typeface="华文行楷" panose="02010800040101010101" pitchFamily="2" charset="-122"/>
              <a:ea typeface="华文行楷" panose="02010800040101010101" pitchFamily="2" charset="-122"/>
            </a:endParaRPr>
          </a:p>
        </p:txBody>
      </p:sp>
    </p:spTree>
    <p:extLst>
      <p:ext uri="{BB962C8B-B14F-4D97-AF65-F5344CB8AC3E}">
        <p14:creationId xmlns:p14="http://schemas.microsoft.com/office/powerpoint/2010/main" val="3641139344"/>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750" fill="hold"/>
                                        <p:tgtEl>
                                          <p:spTgt spid="4"/>
                                        </p:tgtEl>
                                        <p:attrNameLst>
                                          <p:attrName>ppt_w</p:attrName>
                                        </p:attrNameLst>
                                      </p:cBhvr>
                                      <p:tavLst>
                                        <p:tav tm="0">
                                          <p:val>
                                            <p:fltVal val="0"/>
                                          </p:val>
                                        </p:tav>
                                        <p:tav tm="100000">
                                          <p:val>
                                            <p:strVal val="#ppt_w"/>
                                          </p:val>
                                        </p:tav>
                                      </p:tavLst>
                                    </p:anim>
                                    <p:anim calcmode="lin" valueType="num">
                                      <p:cBhvr>
                                        <p:cTn id="13" dur="1750" fill="hold"/>
                                        <p:tgtEl>
                                          <p:spTgt spid="4"/>
                                        </p:tgtEl>
                                        <p:attrNameLst>
                                          <p:attrName>ppt_h</p:attrName>
                                        </p:attrNameLst>
                                      </p:cBhvr>
                                      <p:tavLst>
                                        <p:tav tm="0">
                                          <p:val>
                                            <p:fltVal val="0"/>
                                          </p:val>
                                        </p:tav>
                                        <p:tav tm="100000">
                                          <p:val>
                                            <p:strVal val="#ppt_h"/>
                                          </p:val>
                                        </p:tav>
                                      </p:tavLst>
                                    </p:anim>
                                    <p:animEffect transition="in" filter="fade">
                                      <p:cBhvr>
                                        <p:cTn id="14" dur="175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750" fill="hold"/>
                                        <p:tgtEl>
                                          <p:spTgt spid="7"/>
                                        </p:tgtEl>
                                        <p:attrNameLst>
                                          <p:attrName>ppt_w</p:attrName>
                                        </p:attrNameLst>
                                      </p:cBhvr>
                                      <p:tavLst>
                                        <p:tav tm="0">
                                          <p:val>
                                            <p:fltVal val="0"/>
                                          </p:val>
                                        </p:tav>
                                        <p:tav tm="100000">
                                          <p:val>
                                            <p:strVal val="#ppt_w"/>
                                          </p:val>
                                        </p:tav>
                                      </p:tavLst>
                                    </p:anim>
                                    <p:anim calcmode="lin" valueType="num">
                                      <p:cBhvr>
                                        <p:cTn id="18" dur="1750" fill="hold"/>
                                        <p:tgtEl>
                                          <p:spTgt spid="7"/>
                                        </p:tgtEl>
                                        <p:attrNameLst>
                                          <p:attrName>ppt_h</p:attrName>
                                        </p:attrNameLst>
                                      </p:cBhvr>
                                      <p:tavLst>
                                        <p:tav tm="0">
                                          <p:val>
                                            <p:fltVal val="0"/>
                                          </p:val>
                                        </p:tav>
                                        <p:tav tm="100000">
                                          <p:val>
                                            <p:strVal val="#ppt_h"/>
                                          </p:val>
                                        </p:tav>
                                      </p:tavLst>
                                    </p:anim>
                                    <p:animEffect transition="in" filter="fade">
                                      <p:cBhvr>
                                        <p:cTn id="19" dur="1750"/>
                                        <p:tgtEl>
                                          <p:spTgt spid="7"/>
                                        </p:tgtEl>
                                      </p:cBhvr>
                                    </p:animEffect>
                                  </p:childTnLst>
                                </p:cTn>
                              </p:par>
                            </p:childTnLst>
                          </p:cTn>
                        </p:par>
                        <p:par>
                          <p:cTn id="20" fill="hold">
                            <p:stCondLst>
                              <p:cond delay="175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75"/>
                                        <p:tgtEl>
                                          <p:spTgt spid="1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1610"/>
                                        <p:tgtEl>
                                          <p:spTgt spid="15"/>
                                        </p:tgtEl>
                                      </p:cBhvr>
                                    </p:animEffect>
                                  </p:childTnLst>
                                </p:cTn>
                              </p:par>
                            </p:childTnLst>
                          </p:cTn>
                        </p:par>
                        <p:par>
                          <p:cTn id="32" fill="hold">
                            <p:stCondLst>
                              <p:cond delay="3360"/>
                            </p:stCondLst>
                            <p:childTnLst>
                              <p:par>
                                <p:cTn id="33" presetID="53" presetClass="entr" presetSubtype="16"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75"/>
                                        <p:tgtEl>
                                          <p:spTgt spid="20"/>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right)">
                                      <p:cBhvr>
                                        <p:cTn id="43" dur="1610"/>
                                        <p:tgtEl>
                                          <p:spTgt spid="21"/>
                                        </p:tgtEl>
                                      </p:cBhvr>
                                    </p:animEffect>
                                  </p:childTnLst>
                                </p:cTn>
                              </p:par>
                            </p:childTnLst>
                          </p:cTn>
                        </p:par>
                        <p:par>
                          <p:cTn id="44" fill="hold">
                            <p:stCondLst>
                              <p:cond delay="4970"/>
                            </p:stCondLst>
                            <p:childTnLst>
                              <p:par>
                                <p:cTn id="45" presetID="53" presetClass="entr" presetSubtype="16"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75"/>
                                        <p:tgtEl>
                                          <p:spTgt spid="2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1610"/>
                                        <p:tgtEl>
                                          <p:spTgt spid="27"/>
                                        </p:tgtEl>
                                      </p:cBhvr>
                                    </p:animEffect>
                                  </p:childTnLst>
                                </p:cTn>
                              </p:par>
                            </p:childTnLst>
                          </p:cTn>
                        </p:par>
                        <p:par>
                          <p:cTn id="56" fill="hold">
                            <p:stCondLst>
                              <p:cond delay="6580"/>
                            </p:stCondLst>
                            <p:childTnLst>
                              <p:par>
                                <p:cTn id="57" presetID="53" presetClass="entr" presetSubtype="16"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up)">
                                      <p:cBhvr>
                                        <p:cTn id="64" dur="575"/>
                                        <p:tgtEl>
                                          <p:spTgt spid="3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161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0" grpId="0"/>
      <p:bldP spid="21" grpId="0"/>
      <p:bldP spid="26" grpId="0"/>
      <p:bldP spid="27" grpId="0"/>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7924" y="1425296"/>
            <a:ext cx="4353998" cy="4245854"/>
          </a:xfrm>
          <a:prstGeom prst="rect">
            <a:avLst/>
          </a:prstGeom>
        </p:spPr>
      </p:pic>
      <p:grpSp>
        <p:nvGrpSpPr>
          <p:cNvPr id="8" name="组合 7"/>
          <p:cNvGrpSpPr/>
          <p:nvPr/>
        </p:nvGrpSpPr>
        <p:grpSpPr>
          <a:xfrm>
            <a:off x="1345474" y="1531622"/>
            <a:ext cx="1598761" cy="1862048"/>
            <a:chOff x="1645921" y="1502229"/>
            <a:chExt cx="3775166" cy="4396865"/>
          </a:xfrm>
        </p:grpSpPr>
        <p:sp>
          <p:nvSpPr>
            <p:cNvPr id="5" name="椭圆 4"/>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6" name="椭圆 5"/>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文本框 6"/>
            <p:cNvSpPr txBox="1"/>
            <p:nvPr/>
          </p:nvSpPr>
          <p:spPr>
            <a:xfrm>
              <a:off x="1645921" y="1502229"/>
              <a:ext cx="3775166" cy="4396865"/>
            </a:xfrm>
            <a:prstGeom prst="rect">
              <a:avLst/>
            </a:prstGeom>
            <a:noFill/>
          </p:spPr>
          <p:txBody>
            <a:bodyPr vert="horz" wrap="square" rtlCol="0">
              <a:spAutoFit/>
            </a:bodyPr>
            <a:lstStyle/>
            <a:p>
              <a:r>
                <a:rPr lang="zh-CN" altLang="en-US" sz="11500" dirty="0">
                  <a:latin typeface="华文行楷" panose="02010800040101010101" pitchFamily="2" charset="-122"/>
                  <a:ea typeface="华文行楷" panose="02010800040101010101" pitchFamily="2" charset="-122"/>
                </a:rPr>
                <a:t>孝</a:t>
              </a:r>
            </a:p>
          </p:txBody>
        </p:sp>
      </p:grpSp>
      <p:sp>
        <p:nvSpPr>
          <p:cNvPr id="9" name="文本框 8"/>
          <p:cNvSpPr txBox="1"/>
          <p:nvPr/>
        </p:nvSpPr>
        <p:spPr>
          <a:xfrm>
            <a:off x="8130051" y="2193621"/>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0" name="文本框 9"/>
          <p:cNvSpPr txBox="1"/>
          <p:nvPr/>
        </p:nvSpPr>
        <p:spPr>
          <a:xfrm>
            <a:off x="6708830" y="1802249"/>
            <a:ext cx="800219" cy="3240437"/>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孝</a:t>
            </a:r>
            <a:r>
              <a:rPr lang="en-US" altLang="zh-CN" sz="4000" dirty="0" smtClean="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第一章</a:t>
            </a:r>
          </a:p>
        </p:txBody>
      </p:sp>
      <p:cxnSp>
        <p:nvCxnSpPr>
          <p:cNvPr id="11" name="直接连接符 10"/>
          <p:cNvCxnSpPr/>
          <p:nvPr/>
        </p:nvCxnSpPr>
        <p:spPr>
          <a:xfrm>
            <a:off x="6679055" y="1563098"/>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534839" y="1563098"/>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a:off x="7346231" y="4675055"/>
            <a:ext cx="396726" cy="735261"/>
            <a:chOff x="7469802" y="2114395"/>
            <a:chExt cx="396726" cy="735261"/>
          </a:xfrm>
        </p:grpSpPr>
        <p:pic>
          <p:nvPicPr>
            <p:cNvPr id="14" name="Picture 4" descr="印章 源底"/>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Tree>
    <p:extLst>
      <p:ext uri="{BB962C8B-B14F-4D97-AF65-F5344CB8AC3E}">
        <p14:creationId xmlns:p14="http://schemas.microsoft.com/office/powerpoint/2010/main" val="3897740382"/>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75"/>
                                        <p:tgtEl>
                                          <p:spTgt spid="10"/>
                                        </p:tgtEl>
                                      </p:cBhvr>
                                    </p:animEffect>
                                  </p:childTnLst>
                                </p:cTn>
                              </p:par>
                              <p:par>
                                <p:cTn id="8" presetID="22" presetClass="entr" presetSubtype="1" fill="hold" nodeType="withEffect">
                                  <p:stCondLst>
                                    <p:cond delay="60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75"/>
                                        <p:tgtEl>
                                          <p:spTgt spid="11"/>
                                        </p:tgtEl>
                                      </p:cBhvr>
                                    </p:animEffect>
                                  </p:childTnLst>
                                </p:cTn>
                              </p:par>
                              <p:par>
                                <p:cTn id="11" presetID="22" presetClass="entr" presetSubtype="1" fill="hold" nodeType="withEffect">
                                  <p:stCondLst>
                                    <p:cond delay="60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75"/>
                                        <p:tgtEl>
                                          <p:spTgt spid="12"/>
                                        </p:tgtEl>
                                      </p:cBhvr>
                                    </p:animEffect>
                                  </p:childTnLst>
                                </p:cTn>
                              </p:par>
                              <p:par>
                                <p:cTn id="14" presetID="23" presetClass="entr" presetSubtype="32"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75" fill="hold"/>
                                        <p:tgtEl>
                                          <p:spTgt spid="13"/>
                                        </p:tgtEl>
                                        <p:attrNameLst>
                                          <p:attrName>ppt_w</p:attrName>
                                        </p:attrNameLst>
                                      </p:cBhvr>
                                      <p:tavLst>
                                        <p:tav tm="0">
                                          <p:val>
                                            <p:strVal val="4*#ppt_w"/>
                                          </p:val>
                                        </p:tav>
                                        <p:tav tm="100000">
                                          <p:val>
                                            <p:strVal val="#ppt_w"/>
                                          </p:val>
                                        </p:tav>
                                      </p:tavLst>
                                    </p:anim>
                                    <p:anim calcmode="lin" valueType="num">
                                      <p:cBhvr>
                                        <p:cTn id="17" dur="575" fill="hold"/>
                                        <p:tgtEl>
                                          <p:spTgt spid="13"/>
                                        </p:tgtEl>
                                        <p:attrNameLst>
                                          <p:attrName>ppt_h</p:attrName>
                                        </p:attrNameLst>
                                      </p:cBhvr>
                                      <p:tavLst>
                                        <p:tav tm="0">
                                          <p:val>
                                            <p:strVal val="4*#ppt_h"/>
                                          </p:val>
                                        </p:tav>
                                        <p:tav tm="100000">
                                          <p:val>
                                            <p:strVal val="#ppt_h"/>
                                          </p:val>
                                        </p:tav>
                                      </p:tavLst>
                                    </p:anim>
                                  </p:childTnLst>
                                </p:cTn>
                              </p:par>
                              <p:par>
                                <p:cTn id="18" presetID="22" presetClass="entr" presetSubtype="2" fill="hold" grpId="0" nodeType="withEffect">
                                  <p:stCondLst>
                                    <p:cond delay="160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16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3954403" y="2849547"/>
            <a:ext cx="4208184"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3" name="文本框 2"/>
          <p:cNvSpPr txBox="1"/>
          <p:nvPr/>
        </p:nvSpPr>
        <p:spPr>
          <a:xfrm>
            <a:off x="6118365" y="3293715"/>
            <a:ext cx="530584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332" y="2563062"/>
            <a:ext cx="4482874" cy="2282817"/>
          </a:xfrm>
          <a:prstGeom prst="rect">
            <a:avLst/>
          </a:prstGeom>
        </p:spPr>
      </p:pic>
      <p:sp>
        <p:nvSpPr>
          <p:cNvPr id="5" name="文本框 4"/>
          <p:cNvSpPr txBox="1"/>
          <p:nvPr/>
        </p:nvSpPr>
        <p:spPr>
          <a:xfrm>
            <a:off x="6070070" y="4291881"/>
            <a:ext cx="530584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endParaRPr lang="zh-CN" altLang="en-US" sz="1000" dirty="0">
              <a:solidFill>
                <a:schemeClr val="tx1"/>
              </a:solidFill>
              <a:latin typeface="华文细黑" panose="02010600040101010101" charset="-122"/>
              <a:ea typeface="华文细黑" panose="02010600040101010101" charset="-122"/>
              <a:sym typeface="+mn-ea"/>
            </a:endParaRPr>
          </a:p>
        </p:txBody>
      </p:sp>
    </p:spTree>
    <p:extLst>
      <p:ext uri="{BB962C8B-B14F-4D97-AF65-F5344CB8AC3E}">
        <p14:creationId xmlns:p14="http://schemas.microsoft.com/office/powerpoint/2010/main" val="1317785767"/>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1985" y="741828"/>
            <a:ext cx="6150015" cy="6150015"/>
          </a:xfrm>
          <a:prstGeom prst="rect">
            <a:avLst/>
          </a:prstGeom>
        </p:spPr>
      </p:pic>
      <p:sp>
        <p:nvSpPr>
          <p:cNvPr id="4" name="文本框 3"/>
          <p:cNvSpPr txBox="1"/>
          <p:nvPr/>
        </p:nvSpPr>
        <p:spPr>
          <a:xfrm>
            <a:off x="1518163" y="1826463"/>
            <a:ext cx="3647152" cy="3740960"/>
          </a:xfrm>
          <a:prstGeom prst="rect">
            <a:avLst/>
          </a:prstGeom>
          <a:noFill/>
        </p:spPr>
        <p:txBody>
          <a:bodyPr vert="eaVert" wrap="square" rtlCol="0">
            <a:spAutoFit/>
          </a:bodyPr>
          <a:lstStyle/>
          <a:p>
            <a:pPr>
              <a:lnSpc>
                <a:spcPct val="150000"/>
              </a:lnSpc>
            </a:pPr>
            <a:r>
              <a:rPr lang="zh-CN" altLang="en-US" sz="1000" dirty="0" smtClean="0">
                <a:latin typeface="华文细黑" panose="02010600040101010101" charset="-122"/>
                <a:ea typeface="华文细黑" panose="02010600040101010101" charset="-122"/>
                <a:sym typeface="+mn-ea"/>
              </a:rPr>
              <a:t>I love you more than I've ever loved any woman. And I've waited longer for you than I've waited for anyI love you more than I've ever loved any woman. And I've waited longer for you than I've waited for anI love you more than I've ever loved any woman. And I've waited longer for you than I've waited for anI love you more than I've ever loved any woman. And I've waited longer for you than I've waited for </a:t>
            </a:r>
            <a:r>
              <a:rPr lang="zh-CN" altLang="en-US" sz="1000" dirty="0">
                <a:latin typeface="华文细黑" panose="02010600040101010101" charset="-122"/>
                <a:ea typeface="华文细黑" panose="02010600040101010101" charset="-122"/>
                <a:sym typeface="+mn-ea"/>
              </a:rPr>
              <a:t>an I love you more than I've ever loved any woman. And I've waited longer for you than I've waited for anyI love you more than I've ever loved any woman. And I've waited longer for you than I've waited for anI love you more than I've ever loved any woman. And I've waited longer for you than I've waited for anI love you more than I've ever loved any woman. And I've waited longer for you than I've </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TextBox 97"/>
          <p:cNvSpPr txBox="1"/>
          <p:nvPr/>
        </p:nvSpPr>
        <p:spPr>
          <a:xfrm>
            <a:off x="5222671" y="1651223"/>
            <a:ext cx="761957" cy="2165613"/>
          </a:xfrm>
          <a:prstGeom prst="rect">
            <a:avLst/>
          </a:prstGeom>
          <a:noFill/>
        </p:spPr>
        <p:txBody>
          <a:bodyPr vert="eaVert"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Tree>
    <p:extLst>
      <p:ext uri="{BB962C8B-B14F-4D97-AF65-F5344CB8AC3E}">
        <p14:creationId xmlns:p14="http://schemas.microsoft.com/office/powerpoint/2010/main" val="147438211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498550" y="2648623"/>
            <a:ext cx="3877985" cy="1834978"/>
          </a:xfrm>
          <a:prstGeom prst="rect">
            <a:avLst/>
          </a:prstGeom>
          <a:noFill/>
        </p:spPr>
        <p:txBody>
          <a:bodyPr vert="eaVert" wrap="square" rtlCol="0">
            <a:spAutoFit/>
          </a:bodyPr>
          <a:lstStyle/>
          <a:p>
            <a:pPr>
              <a:lnSpc>
                <a:spcPct val="150000"/>
              </a:lnSpc>
            </a:pPr>
            <a:r>
              <a:rPr lang="zh-CN" altLang="en-US" sz="1000" dirty="0" smtClean="0">
                <a:latin typeface="华文细黑" panose="02010600040101010101" charset="-122"/>
                <a:ea typeface="华文细黑" panose="02010600040101010101" charset="-122"/>
                <a:sym typeface="+mn-ea"/>
              </a:rPr>
              <a:t>I love you more than I've ever loved any woman. And I've waited longer for you than I've waited for anyI love you more than I've ever loved any woman. And I've waited longer for you than I've waited for anI love you more than I've ever loved any woman. And I've waited longer for you than I've waited for anI love you more than I've ever loved any woman. And I've waited longer for you than I've waited for an</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3" name="TextBox 97"/>
          <p:cNvSpPr txBox="1"/>
          <p:nvPr/>
        </p:nvSpPr>
        <p:spPr>
          <a:xfrm>
            <a:off x="9178827" y="2296455"/>
            <a:ext cx="761957" cy="2187146"/>
          </a:xfrm>
          <a:prstGeom prst="rect">
            <a:avLst/>
          </a:prstGeom>
          <a:noFill/>
        </p:spPr>
        <p:txBody>
          <a:bodyPr vert="eaVert"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0566" y="1512071"/>
            <a:ext cx="4135899" cy="4436807"/>
          </a:xfrm>
          <a:prstGeom prst="rect">
            <a:avLst/>
          </a:prstGeom>
        </p:spPr>
      </p:pic>
    </p:spTree>
    <p:extLst>
      <p:ext uri="{BB962C8B-B14F-4D97-AF65-F5344CB8AC3E}">
        <p14:creationId xmlns:p14="http://schemas.microsoft.com/office/powerpoint/2010/main" val="2910200589"/>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4315" y="1680101"/>
            <a:ext cx="2188779" cy="2188779"/>
          </a:xfrm>
          <a:prstGeom prst="rect">
            <a:avLst/>
          </a:prstGeom>
        </p:spPr>
      </p:pic>
      <p:sp>
        <p:nvSpPr>
          <p:cNvPr id="3" name="TextBox 97"/>
          <p:cNvSpPr txBox="1"/>
          <p:nvPr/>
        </p:nvSpPr>
        <p:spPr>
          <a:xfrm>
            <a:off x="4371127" y="3636413"/>
            <a:ext cx="2942320" cy="46493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4" name="文本框 3"/>
          <p:cNvSpPr txBox="1"/>
          <p:nvPr/>
        </p:nvSpPr>
        <p:spPr>
          <a:xfrm>
            <a:off x="1925345" y="4506800"/>
            <a:ext cx="8046720" cy="1246495"/>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a:t>
            </a:r>
            <a:r>
              <a:rPr lang="zh-CN" altLang="en-US" sz="1000" dirty="0" smtClean="0">
                <a:latin typeface="华文细黑" panose="02010600040101010101" charset="-122"/>
                <a:ea typeface="华文细黑" panose="02010600040101010101" charset="-122"/>
                <a:sym typeface="+mn-ea"/>
              </a:rPr>
              <a:t>I</a:t>
            </a:r>
            <a:r>
              <a:rPr lang="zh-CN" altLang="en-US" sz="1000" dirty="0">
                <a:latin typeface="华文细黑" panose="02010600040101010101" charset="-122"/>
                <a:ea typeface="华文细黑" panose="02010600040101010101" charset="-122"/>
                <a:sym typeface="+mn-ea"/>
              </a:rPr>
              <a:t>love you more than I've ever loved any woman. And I've waitedI love you more than I've ever loved any woman. And I' love you more than I've ever loved any woman. And I've waitedI love you more than I've ever loved any woman. And I</a:t>
            </a:r>
          </a:p>
          <a:p>
            <a:pPr algn="ctr">
              <a:lnSpc>
                <a:spcPct val="150000"/>
              </a:lnSpc>
            </a:pPr>
            <a:endParaRPr lang="zh-CN" altLang="en-US" sz="1000" dirty="0">
              <a:solidFill>
                <a:schemeClr val="tx1"/>
              </a:solidFill>
              <a:latin typeface="华文细黑" panose="02010600040101010101" charset="-122"/>
              <a:ea typeface="华文细黑" panose="02010600040101010101" charset="-122"/>
              <a:sym typeface="+mn-ea"/>
            </a:endParaRPr>
          </a:p>
        </p:txBody>
      </p:sp>
    </p:spTree>
    <p:extLst>
      <p:ext uri="{BB962C8B-B14F-4D97-AF65-F5344CB8AC3E}">
        <p14:creationId xmlns:p14="http://schemas.microsoft.com/office/powerpoint/2010/main" val="1372088853"/>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7924" y="1469776"/>
            <a:ext cx="4353998" cy="4156894"/>
          </a:xfrm>
          <a:prstGeom prst="rect">
            <a:avLst/>
          </a:prstGeom>
        </p:spPr>
      </p:pic>
      <p:grpSp>
        <p:nvGrpSpPr>
          <p:cNvPr id="8" name="组合 7"/>
          <p:cNvGrpSpPr/>
          <p:nvPr/>
        </p:nvGrpSpPr>
        <p:grpSpPr>
          <a:xfrm>
            <a:off x="1345474" y="1531622"/>
            <a:ext cx="1598761" cy="1862048"/>
            <a:chOff x="1645921" y="1502229"/>
            <a:chExt cx="3775166" cy="4396865"/>
          </a:xfrm>
        </p:grpSpPr>
        <p:sp>
          <p:nvSpPr>
            <p:cNvPr id="5" name="椭圆 4"/>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6" name="椭圆 5"/>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文本框 6"/>
            <p:cNvSpPr txBox="1"/>
            <p:nvPr/>
          </p:nvSpPr>
          <p:spPr>
            <a:xfrm>
              <a:off x="1645921" y="1502229"/>
              <a:ext cx="3775166" cy="4396865"/>
            </a:xfrm>
            <a:prstGeom prst="rect">
              <a:avLst/>
            </a:prstGeom>
            <a:noFill/>
          </p:spPr>
          <p:txBody>
            <a:bodyPr vert="horz" wrap="square" rtlCol="0">
              <a:spAutoFit/>
            </a:bodyPr>
            <a:lstStyle/>
            <a:p>
              <a:r>
                <a:rPr lang="zh-CN" altLang="en-US" sz="11500" dirty="0" smtClean="0">
                  <a:latin typeface="华文行楷" panose="02010800040101010101" pitchFamily="2" charset="-122"/>
                  <a:ea typeface="华文行楷" panose="02010800040101010101" pitchFamily="2" charset="-122"/>
                </a:rPr>
                <a:t>礼</a:t>
              </a:r>
              <a:endParaRPr lang="zh-CN" altLang="en-US" sz="11500" dirty="0">
                <a:latin typeface="华文行楷" panose="02010800040101010101" pitchFamily="2" charset="-122"/>
                <a:ea typeface="华文行楷" panose="02010800040101010101" pitchFamily="2" charset="-122"/>
              </a:endParaRPr>
            </a:p>
          </p:txBody>
        </p:sp>
      </p:grpSp>
      <p:sp>
        <p:nvSpPr>
          <p:cNvPr id="9" name="文本框 8"/>
          <p:cNvSpPr txBox="1"/>
          <p:nvPr/>
        </p:nvSpPr>
        <p:spPr>
          <a:xfrm>
            <a:off x="8130051" y="2193621"/>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0" name="文本框 9"/>
          <p:cNvSpPr txBox="1"/>
          <p:nvPr/>
        </p:nvSpPr>
        <p:spPr>
          <a:xfrm>
            <a:off x="6708830" y="1802249"/>
            <a:ext cx="800219" cy="3240437"/>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礼</a:t>
            </a:r>
            <a:r>
              <a:rPr lang="en-US" altLang="zh-CN" sz="4000" dirty="0" smtClean="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第一章</a:t>
            </a:r>
          </a:p>
        </p:txBody>
      </p:sp>
      <p:cxnSp>
        <p:nvCxnSpPr>
          <p:cNvPr id="11" name="直接连接符 10"/>
          <p:cNvCxnSpPr/>
          <p:nvPr/>
        </p:nvCxnSpPr>
        <p:spPr>
          <a:xfrm>
            <a:off x="6679055" y="1563098"/>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534839" y="1563098"/>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a:off x="7346231" y="4675055"/>
            <a:ext cx="396726" cy="735261"/>
            <a:chOff x="7469802" y="2114395"/>
            <a:chExt cx="396726" cy="735261"/>
          </a:xfrm>
        </p:grpSpPr>
        <p:pic>
          <p:nvPicPr>
            <p:cNvPr id="14" name="Picture 4" descr="印章 源底"/>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Tree>
    <p:extLst>
      <p:ext uri="{BB962C8B-B14F-4D97-AF65-F5344CB8AC3E}">
        <p14:creationId xmlns:p14="http://schemas.microsoft.com/office/powerpoint/2010/main" val="3286492238"/>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75"/>
                                        <p:tgtEl>
                                          <p:spTgt spid="10"/>
                                        </p:tgtEl>
                                      </p:cBhvr>
                                    </p:animEffect>
                                  </p:childTnLst>
                                </p:cTn>
                              </p:par>
                              <p:par>
                                <p:cTn id="8" presetID="22" presetClass="entr" presetSubtype="1" fill="hold" nodeType="withEffect">
                                  <p:stCondLst>
                                    <p:cond delay="60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75"/>
                                        <p:tgtEl>
                                          <p:spTgt spid="11"/>
                                        </p:tgtEl>
                                      </p:cBhvr>
                                    </p:animEffect>
                                  </p:childTnLst>
                                </p:cTn>
                              </p:par>
                              <p:par>
                                <p:cTn id="11" presetID="22" presetClass="entr" presetSubtype="1" fill="hold" nodeType="withEffect">
                                  <p:stCondLst>
                                    <p:cond delay="60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75"/>
                                        <p:tgtEl>
                                          <p:spTgt spid="12"/>
                                        </p:tgtEl>
                                      </p:cBhvr>
                                    </p:animEffect>
                                  </p:childTnLst>
                                </p:cTn>
                              </p:par>
                              <p:par>
                                <p:cTn id="14" presetID="23" presetClass="entr" presetSubtype="32"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75" fill="hold"/>
                                        <p:tgtEl>
                                          <p:spTgt spid="13"/>
                                        </p:tgtEl>
                                        <p:attrNameLst>
                                          <p:attrName>ppt_w</p:attrName>
                                        </p:attrNameLst>
                                      </p:cBhvr>
                                      <p:tavLst>
                                        <p:tav tm="0">
                                          <p:val>
                                            <p:strVal val="4*#ppt_w"/>
                                          </p:val>
                                        </p:tav>
                                        <p:tav tm="100000">
                                          <p:val>
                                            <p:strVal val="#ppt_w"/>
                                          </p:val>
                                        </p:tav>
                                      </p:tavLst>
                                    </p:anim>
                                    <p:anim calcmode="lin" valueType="num">
                                      <p:cBhvr>
                                        <p:cTn id="17" dur="575" fill="hold"/>
                                        <p:tgtEl>
                                          <p:spTgt spid="13"/>
                                        </p:tgtEl>
                                        <p:attrNameLst>
                                          <p:attrName>ppt_h</p:attrName>
                                        </p:attrNameLst>
                                      </p:cBhvr>
                                      <p:tavLst>
                                        <p:tav tm="0">
                                          <p:val>
                                            <p:strVal val="4*#ppt_h"/>
                                          </p:val>
                                        </p:tav>
                                        <p:tav tm="100000">
                                          <p:val>
                                            <p:strVal val="#ppt_h"/>
                                          </p:val>
                                        </p:tav>
                                      </p:tavLst>
                                    </p:anim>
                                  </p:childTnLst>
                                </p:cTn>
                              </p:par>
                              <p:par>
                                <p:cTn id="18" presetID="22" presetClass="entr" presetSubtype="2" fill="hold" grpId="0" nodeType="withEffect">
                                  <p:stCondLst>
                                    <p:cond delay="160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16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1446834" y="1657052"/>
            <a:ext cx="2137811"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3" name="文本框 2"/>
          <p:cNvSpPr txBox="1"/>
          <p:nvPr/>
        </p:nvSpPr>
        <p:spPr>
          <a:xfrm>
            <a:off x="1558931" y="2126326"/>
            <a:ext cx="3827100"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4" name="TextBox 97"/>
          <p:cNvSpPr txBox="1"/>
          <p:nvPr/>
        </p:nvSpPr>
        <p:spPr>
          <a:xfrm>
            <a:off x="1386962" y="3302054"/>
            <a:ext cx="2137811"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5" name="文本框 4"/>
          <p:cNvSpPr txBox="1"/>
          <p:nvPr/>
        </p:nvSpPr>
        <p:spPr>
          <a:xfrm>
            <a:off x="1558930" y="3785410"/>
            <a:ext cx="3827100"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6" name="文本框 5"/>
          <p:cNvSpPr txBox="1"/>
          <p:nvPr/>
        </p:nvSpPr>
        <p:spPr>
          <a:xfrm>
            <a:off x="1809687" y="5037064"/>
            <a:ext cx="7152685"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a:t>
            </a:r>
            <a:r>
              <a:rPr lang="zh-CN" altLang="en-US" sz="1000" dirty="0" smtClean="0">
                <a:latin typeface="华文细黑" panose="02010600040101010101" charset="-122"/>
                <a:ea typeface="华文细黑" panose="02010600040101010101" charset="-122"/>
                <a:sym typeface="+mn-ea"/>
              </a:rPr>
              <a:t>loved</a:t>
            </a:r>
            <a:endParaRPr lang="zh-CN" altLang="en-US" sz="1000" dirty="0">
              <a:latin typeface="华文细黑" panose="02010600040101010101" charset="-122"/>
              <a:ea typeface="华文细黑" panose="02010600040101010101" charset="-122"/>
              <a:sym typeface="+mn-ea"/>
            </a:endParaRPr>
          </a:p>
          <a:p>
            <a:pPr>
              <a:lnSpc>
                <a:spcPct val="150000"/>
              </a:lnSpc>
            </a:pP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4394" y="1166847"/>
            <a:ext cx="4257884" cy="4257884"/>
          </a:xfrm>
          <a:prstGeom prst="rect">
            <a:avLst/>
          </a:prstGeom>
        </p:spPr>
      </p:pic>
    </p:spTree>
    <p:extLst>
      <p:ext uri="{BB962C8B-B14F-4D97-AF65-F5344CB8AC3E}">
        <p14:creationId xmlns:p14="http://schemas.microsoft.com/office/powerpoint/2010/main" val="4105888594"/>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04730" y="1864850"/>
            <a:ext cx="2031325" cy="3517045"/>
          </a:xfrm>
          <a:prstGeom prst="rect">
            <a:avLst/>
          </a:prstGeom>
          <a:noFill/>
        </p:spPr>
        <p:txBody>
          <a:bodyPr vert="eaVert" wrap="square" rtlCol="0">
            <a:spAutoFit/>
          </a:bodyPr>
          <a:lstStyle/>
          <a:p>
            <a:pPr>
              <a:lnSpc>
                <a:spcPct val="150000"/>
              </a:lnSpc>
            </a:pPr>
            <a:r>
              <a:rPr lang="zh-CN" altLang="en-US" sz="1000" dirty="0" smtClean="0">
                <a:latin typeface="华文细黑" panose="02010600040101010101" charset="-122"/>
                <a:ea typeface="华文细黑" panose="02010600040101010101" charset="-122"/>
                <a:sym typeface="+mn-ea"/>
              </a:rPr>
              <a:t>I love you more than I've ever loved any woman. And I've waited longer for you than I've waited for anyI love you more than I've ever loved any woman. And I've waited longer for you than I've waited for anI love you more than I've ever loved any woman. And I've waited longer for you than I've waited for anI love you more than I've ever loved any woman. And I've waited longer for you than I've waited for an</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3" name="TextBox 97"/>
          <p:cNvSpPr txBox="1"/>
          <p:nvPr/>
        </p:nvSpPr>
        <p:spPr>
          <a:xfrm>
            <a:off x="2742773" y="1767145"/>
            <a:ext cx="761957" cy="2187146"/>
          </a:xfrm>
          <a:prstGeom prst="rect">
            <a:avLst/>
          </a:prstGeom>
          <a:noFill/>
        </p:spPr>
        <p:txBody>
          <a:bodyPr vert="eaVert"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2807" y="1486927"/>
            <a:ext cx="3287762" cy="4101072"/>
          </a:xfrm>
          <a:prstGeom prst="rect">
            <a:avLst/>
          </a:prstGeom>
        </p:spPr>
      </p:pic>
    </p:spTree>
    <p:extLst>
      <p:ext uri="{BB962C8B-B14F-4D97-AF65-F5344CB8AC3E}">
        <p14:creationId xmlns:p14="http://schemas.microsoft.com/office/powerpoint/2010/main" val="168531267"/>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8875679" y="-167782"/>
            <a:ext cx="761957" cy="1919221"/>
          </a:xfrm>
          <a:prstGeom prst="rect">
            <a:avLst/>
          </a:prstGeom>
          <a:noFill/>
        </p:spPr>
        <p:txBody>
          <a:bodyPr vert="eaVert" wrap="square" lIns="102974" tIns="0" rIns="102974" bIns="0" rtlCol="0" anchor="t">
            <a:spAutoFit/>
          </a:bodyPr>
          <a:lstStyle/>
          <a:p>
            <a:pPr algn="r">
              <a:lnSpc>
                <a:spcPct val="150000"/>
              </a:lnSpc>
            </a:pPr>
            <a:r>
              <a:rPr lang="zh-CN" altLang="en-US" sz="2400" b="1" dirty="0" smtClean="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加</a:t>
            </a: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标题</a:t>
            </a:r>
          </a:p>
        </p:txBody>
      </p:sp>
      <p:sp>
        <p:nvSpPr>
          <p:cNvPr id="3" name="文本框 2"/>
          <p:cNvSpPr txBox="1"/>
          <p:nvPr/>
        </p:nvSpPr>
        <p:spPr>
          <a:xfrm>
            <a:off x="9048909" y="1896181"/>
            <a:ext cx="415498" cy="3460608"/>
          </a:xfrm>
          <a:prstGeom prst="rect">
            <a:avLst/>
          </a:prstGeom>
          <a:noFill/>
        </p:spPr>
        <p:txBody>
          <a:bodyPr vert="eaVert"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a:t>
            </a:r>
            <a:r>
              <a:rPr lang="zh-CN" altLang="en-US" sz="1000" dirty="0" smtClean="0">
                <a:latin typeface="华文细黑" panose="02010600040101010101" charset="-122"/>
                <a:ea typeface="华文细黑" panose="02010600040101010101" charset="-122"/>
                <a:sym typeface="+mn-ea"/>
              </a:rPr>
              <a:t>y </a:t>
            </a:r>
            <a:r>
              <a:rPr lang="zh-CN" altLang="en-US" sz="1000" dirty="0">
                <a:latin typeface="华文细黑" panose="02010600040101010101" charset="-122"/>
                <a:ea typeface="华文细黑" panose="02010600040101010101" charset="-122"/>
                <a:sym typeface="+mn-ea"/>
              </a:rPr>
              <a:t>woman. </a:t>
            </a:r>
            <a:r>
              <a:rPr lang="zh-CN" altLang="en-US" sz="1000" dirty="0" smtClean="0">
                <a:latin typeface="华文细黑" panose="02010600040101010101" charset="-122"/>
                <a:ea typeface="华文细黑" panose="02010600040101010101" charset="-122"/>
                <a:sym typeface="+mn-ea"/>
              </a:rPr>
              <a:t>I love you more than I've e </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4" name="TextBox 97"/>
          <p:cNvSpPr txBox="1"/>
          <p:nvPr/>
        </p:nvSpPr>
        <p:spPr>
          <a:xfrm>
            <a:off x="9804127" y="746614"/>
            <a:ext cx="761957" cy="1919221"/>
          </a:xfrm>
          <a:prstGeom prst="rect">
            <a:avLst/>
          </a:prstGeom>
          <a:noFill/>
        </p:spPr>
        <p:txBody>
          <a:bodyPr vert="eaVert" wrap="square" lIns="102974" tIns="0" rIns="102974" bIns="0" rtlCol="0" anchor="t">
            <a:spAutoFit/>
          </a:bodyPr>
          <a:lstStyle/>
          <a:p>
            <a:pPr algn="r">
              <a:lnSpc>
                <a:spcPct val="150000"/>
              </a:lnSpc>
            </a:pPr>
            <a:r>
              <a:rPr lang="zh-CN" altLang="en-US" sz="2400" b="1" dirty="0" smtClean="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加</a:t>
            </a: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标题</a:t>
            </a:r>
          </a:p>
        </p:txBody>
      </p:sp>
      <p:sp>
        <p:nvSpPr>
          <p:cNvPr id="5" name="文本框 4"/>
          <p:cNvSpPr txBox="1"/>
          <p:nvPr/>
        </p:nvSpPr>
        <p:spPr>
          <a:xfrm>
            <a:off x="9977357" y="2810577"/>
            <a:ext cx="415498" cy="3460608"/>
          </a:xfrm>
          <a:prstGeom prst="rect">
            <a:avLst/>
          </a:prstGeom>
          <a:noFill/>
        </p:spPr>
        <p:txBody>
          <a:bodyPr vert="eaVert"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a:t>
            </a:r>
            <a:r>
              <a:rPr lang="zh-CN" altLang="en-US" sz="1000" dirty="0" smtClean="0">
                <a:latin typeface="华文细黑" panose="02010600040101010101" charset="-122"/>
                <a:ea typeface="华文细黑" panose="02010600040101010101" charset="-122"/>
                <a:sym typeface="+mn-ea"/>
              </a:rPr>
              <a:t>y </a:t>
            </a:r>
            <a:r>
              <a:rPr lang="zh-CN" altLang="en-US" sz="1000" dirty="0">
                <a:latin typeface="华文细黑" panose="02010600040101010101" charset="-122"/>
                <a:ea typeface="华文细黑" panose="02010600040101010101" charset="-122"/>
                <a:sym typeface="+mn-ea"/>
              </a:rPr>
              <a:t>woman. </a:t>
            </a:r>
            <a:r>
              <a:rPr lang="zh-CN" altLang="en-US" sz="1000" dirty="0" smtClean="0">
                <a:latin typeface="华文细黑" panose="02010600040101010101" charset="-122"/>
                <a:ea typeface="华文细黑" panose="02010600040101010101" charset="-122"/>
                <a:sym typeface="+mn-ea"/>
              </a:rPr>
              <a:t>I love you more than I've e </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6" name="TextBox 97"/>
          <p:cNvSpPr txBox="1"/>
          <p:nvPr/>
        </p:nvSpPr>
        <p:spPr>
          <a:xfrm>
            <a:off x="7947231" y="758661"/>
            <a:ext cx="761957" cy="1919221"/>
          </a:xfrm>
          <a:prstGeom prst="rect">
            <a:avLst/>
          </a:prstGeom>
          <a:noFill/>
        </p:spPr>
        <p:txBody>
          <a:bodyPr vert="eaVert" wrap="square" lIns="102974" tIns="0" rIns="102974" bIns="0" rtlCol="0" anchor="t">
            <a:spAutoFit/>
          </a:bodyPr>
          <a:lstStyle/>
          <a:p>
            <a:pPr algn="r">
              <a:lnSpc>
                <a:spcPct val="150000"/>
              </a:lnSpc>
            </a:pPr>
            <a:r>
              <a:rPr lang="zh-CN" altLang="en-US" sz="2400" b="1" dirty="0" smtClean="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加</a:t>
            </a: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标题</a:t>
            </a:r>
          </a:p>
        </p:txBody>
      </p:sp>
      <p:sp>
        <p:nvSpPr>
          <p:cNvPr id="7" name="文本框 6"/>
          <p:cNvSpPr txBox="1"/>
          <p:nvPr/>
        </p:nvSpPr>
        <p:spPr>
          <a:xfrm>
            <a:off x="8120461" y="2822624"/>
            <a:ext cx="415498" cy="3460608"/>
          </a:xfrm>
          <a:prstGeom prst="rect">
            <a:avLst/>
          </a:prstGeom>
          <a:noFill/>
        </p:spPr>
        <p:txBody>
          <a:bodyPr vert="eaVert"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a:t>
            </a:r>
            <a:r>
              <a:rPr lang="zh-CN" altLang="en-US" sz="1000" dirty="0" smtClean="0">
                <a:latin typeface="华文细黑" panose="02010600040101010101" charset="-122"/>
                <a:ea typeface="华文细黑" panose="02010600040101010101" charset="-122"/>
                <a:sym typeface="+mn-ea"/>
              </a:rPr>
              <a:t>y </a:t>
            </a:r>
            <a:r>
              <a:rPr lang="zh-CN" altLang="en-US" sz="1000" dirty="0">
                <a:latin typeface="华文细黑" panose="02010600040101010101" charset="-122"/>
                <a:ea typeface="华文细黑" panose="02010600040101010101" charset="-122"/>
                <a:sym typeface="+mn-ea"/>
              </a:rPr>
              <a:t>woman. </a:t>
            </a:r>
            <a:r>
              <a:rPr lang="zh-CN" altLang="en-US" sz="1000" dirty="0" smtClean="0">
                <a:latin typeface="华文细黑" panose="02010600040101010101" charset="-122"/>
                <a:ea typeface="华文细黑" panose="02010600040101010101" charset="-122"/>
                <a:sym typeface="+mn-ea"/>
              </a:rPr>
              <a:t>I love you more than I've e </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8" name="TextBox 97"/>
          <p:cNvSpPr txBox="1"/>
          <p:nvPr/>
        </p:nvSpPr>
        <p:spPr>
          <a:xfrm>
            <a:off x="7018783" y="-167782"/>
            <a:ext cx="761957" cy="1919221"/>
          </a:xfrm>
          <a:prstGeom prst="rect">
            <a:avLst/>
          </a:prstGeom>
          <a:noFill/>
        </p:spPr>
        <p:txBody>
          <a:bodyPr vert="eaVert" wrap="square" lIns="102974" tIns="0" rIns="102974" bIns="0" rtlCol="0" anchor="t">
            <a:spAutoFit/>
          </a:bodyPr>
          <a:lstStyle/>
          <a:p>
            <a:pPr algn="r">
              <a:lnSpc>
                <a:spcPct val="150000"/>
              </a:lnSpc>
            </a:pPr>
            <a:r>
              <a:rPr lang="zh-CN" altLang="en-US" sz="2400" b="1" dirty="0" smtClean="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加</a:t>
            </a: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标题</a:t>
            </a:r>
          </a:p>
        </p:txBody>
      </p:sp>
      <p:sp>
        <p:nvSpPr>
          <p:cNvPr id="9" name="文本框 8"/>
          <p:cNvSpPr txBox="1"/>
          <p:nvPr/>
        </p:nvSpPr>
        <p:spPr>
          <a:xfrm>
            <a:off x="7192013" y="1896181"/>
            <a:ext cx="415498" cy="3460608"/>
          </a:xfrm>
          <a:prstGeom prst="rect">
            <a:avLst/>
          </a:prstGeom>
          <a:noFill/>
        </p:spPr>
        <p:txBody>
          <a:bodyPr vert="eaVert"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a:t>
            </a:r>
            <a:r>
              <a:rPr lang="zh-CN" altLang="en-US" sz="1000" dirty="0" smtClean="0">
                <a:latin typeface="华文细黑" panose="02010600040101010101" charset="-122"/>
                <a:ea typeface="华文细黑" panose="02010600040101010101" charset="-122"/>
                <a:sym typeface="+mn-ea"/>
              </a:rPr>
              <a:t>y </a:t>
            </a:r>
            <a:r>
              <a:rPr lang="zh-CN" altLang="en-US" sz="1000" dirty="0">
                <a:latin typeface="华文细黑" panose="02010600040101010101" charset="-122"/>
                <a:ea typeface="华文细黑" panose="02010600040101010101" charset="-122"/>
                <a:sym typeface="+mn-ea"/>
              </a:rPr>
              <a:t>woman. </a:t>
            </a:r>
            <a:r>
              <a:rPr lang="zh-CN" altLang="en-US" sz="1000" dirty="0" smtClean="0">
                <a:latin typeface="华文细黑" panose="02010600040101010101" charset="-122"/>
                <a:ea typeface="华文细黑" panose="02010600040101010101" charset="-122"/>
                <a:sym typeface="+mn-ea"/>
              </a:rPr>
              <a:t>I love you more than I've e </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165" y="1815352"/>
            <a:ext cx="4954030" cy="4830982"/>
          </a:xfrm>
          <a:prstGeom prst="rect">
            <a:avLst/>
          </a:prstGeom>
        </p:spPr>
      </p:pic>
      <p:sp>
        <p:nvSpPr>
          <p:cNvPr id="11" name="TextBox 97"/>
          <p:cNvSpPr txBox="1"/>
          <p:nvPr/>
        </p:nvSpPr>
        <p:spPr>
          <a:xfrm>
            <a:off x="4245849" y="680255"/>
            <a:ext cx="761957" cy="1919221"/>
          </a:xfrm>
          <a:prstGeom prst="rect">
            <a:avLst/>
          </a:prstGeom>
          <a:noFill/>
        </p:spPr>
        <p:txBody>
          <a:bodyPr vert="eaVert" wrap="square" lIns="102974" tIns="0" rIns="102974" bIns="0" rtlCol="0" anchor="t">
            <a:spAutoFit/>
          </a:bodyPr>
          <a:lstStyle/>
          <a:p>
            <a:pPr algn="r">
              <a:lnSpc>
                <a:spcPct val="150000"/>
              </a:lnSpc>
            </a:pPr>
            <a:r>
              <a:rPr lang="zh-CN" altLang="en-US" sz="2400" b="1" dirty="0" smtClean="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加</a:t>
            </a: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标题</a:t>
            </a:r>
          </a:p>
        </p:txBody>
      </p:sp>
    </p:spTree>
    <p:extLst>
      <p:ext uri="{BB962C8B-B14F-4D97-AF65-F5344CB8AC3E}">
        <p14:creationId xmlns:p14="http://schemas.microsoft.com/office/powerpoint/2010/main" val="73281162"/>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6656" y="1425296"/>
            <a:ext cx="3576534" cy="4245854"/>
          </a:xfrm>
          <a:prstGeom prst="rect">
            <a:avLst/>
          </a:prstGeom>
        </p:spPr>
      </p:pic>
      <p:grpSp>
        <p:nvGrpSpPr>
          <p:cNvPr id="8" name="组合 7"/>
          <p:cNvGrpSpPr/>
          <p:nvPr/>
        </p:nvGrpSpPr>
        <p:grpSpPr>
          <a:xfrm>
            <a:off x="1345474" y="1531622"/>
            <a:ext cx="1598761" cy="1862048"/>
            <a:chOff x="1645921" y="1502229"/>
            <a:chExt cx="3775166" cy="4396865"/>
          </a:xfrm>
        </p:grpSpPr>
        <p:sp>
          <p:nvSpPr>
            <p:cNvPr id="5" name="椭圆 4"/>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6" name="椭圆 5"/>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文本框 6"/>
            <p:cNvSpPr txBox="1"/>
            <p:nvPr/>
          </p:nvSpPr>
          <p:spPr>
            <a:xfrm>
              <a:off x="1645921" y="1502229"/>
              <a:ext cx="3775166" cy="4396865"/>
            </a:xfrm>
            <a:prstGeom prst="rect">
              <a:avLst/>
            </a:prstGeom>
            <a:noFill/>
          </p:spPr>
          <p:txBody>
            <a:bodyPr vert="horz" wrap="square" rtlCol="0">
              <a:spAutoFit/>
            </a:bodyPr>
            <a:lstStyle/>
            <a:p>
              <a:r>
                <a:rPr lang="zh-CN" altLang="en-US" sz="11500" dirty="0" smtClean="0">
                  <a:latin typeface="华文行楷" panose="02010800040101010101" pitchFamily="2" charset="-122"/>
                  <a:ea typeface="华文行楷" panose="02010800040101010101" pitchFamily="2" charset="-122"/>
                </a:rPr>
                <a:t>信</a:t>
              </a:r>
              <a:endParaRPr lang="zh-CN" altLang="en-US" sz="11500" dirty="0">
                <a:latin typeface="华文行楷" panose="02010800040101010101" pitchFamily="2" charset="-122"/>
                <a:ea typeface="华文行楷" panose="02010800040101010101" pitchFamily="2" charset="-122"/>
              </a:endParaRPr>
            </a:p>
          </p:txBody>
        </p:sp>
      </p:grpSp>
      <p:sp>
        <p:nvSpPr>
          <p:cNvPr id="9" name="文本框 8"/>
          <p:cNvSpPr txBox="1"/>
          <p:nvPr/>
        </p:nvSpPr>
        <p:spPr>
          <a:xfrm>
            <a:off x="8130051" y="2193621"/>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0" name="文本框 9"/>
          <p:cNvSpPr txBox="1"/>
          <p:nvPr/>
        </p:nvSpPr>
        <p:spPr>
          <a:xfrm>
            <a:off x="6708830" y="1802249"/>
            <a:ext cx="800219" cy="3240437"/>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信</a:t>
            </a:r>
            <a:r>
              <a:rPr lang="en-US" altLang="zh-CN" sz="4000" dirty="0" smtClean="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第一章</a:t>
            </a:r>
          </a:p>
        </p:txBody>
      </p:sp>
      <p:cxnSp>
        <p:nvCxnSpPr>
          <p:cNvPr id="11" name="直接连接符 10"/>
          <p:cNvCxnSpPr/>
          <p:nvPr/>
        </p:nvCxnSpPr>
        <p:spPr>
          <a:xfrm>
            <a:off x="6679055" y="1563098"/>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534839" y="1563098"/>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a:off x="7346231" y="4675055"/>
            <a:ext cx="396726" cy="735261"/>
            <a:chOff x="7469802" y="2114395"/>
            <a:chExt cx="396726" cy="735261"/>
          </a:xfrm>
        </p:grpSpPr>
        <p:pic>
          <p:nvPicPr>
            <p:cNvPr id="14" name="Picture 4" descr="印章 源底"/>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Tree>
    <p:extLst>
      <p:ext uri="{BB962C8B-B14F-4D97-AF65-F5344CB8AC3E}">
        <p14:creationId xmlns:p14="http://schemas.microsoft.com/office/powerpoint/2010/main" val="3155131634"/>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75"/>
                                        <p:tgtEl>
                                          <p:spTgt spid="10"/>
                                        </p:tgtEl>
                                      </p:cBhvr>
                                    </p:animEffect>
                                  </p:childTnLst>
                                </p:cTn>
                              </p:par>
                              <p:par>
                                <p:cTn id="8" presetID="22" presetClass="entr" presetSubtype="1" fill="hold" nodeType="withEffect">
                                  <p:stCondLst>
                                    <p:cond delay="60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75"/>
                                        <p:tgtEl>
                                          <p:spTgt spid="11"/>
                                        </p:tgtEl>
                                      </p:cBhvr>
                                    </p:animEffect>
                                  </p:childTnLst>
                                </p:cTn>
                              </p:par>
                              <p:par>
                                <p:cTn id="11" presetID="22" presetClass="entr" presetSubtype="1" fill="hold" nodeType="withEffect">
                                  <p:stCondLst>
                                    <p:cond delay="60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75"/>
                                        <p:tgtEl>
                                          <p:spTgt spid="12"/>
                                        </p:tgtEl>
                                      </p:cBhvr>
                                    </p:animEffect>
                                  </p:childTnLst>
                                </p:cTn>
                              </p:par>
                              <p:par>
                                <p:cTn id="14" presetID="23" presetClass="entr" presetSubtype="32"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75" fill="hold"/>
                                        <p:tgtEl>
                                          <p:spTgt spid="13"/>
                                        </p:tgtEl>
                                        <p:attrNameLst>
                                          <p:attrName>ppt_w</p:attrName>
                                        </p:attrNameLst>
                                      </p:cBhvr>
                                      <p:tavLst>
                                        <p:tav tm="0">
                                          <p:val>
                                            <p:strVal val="4*#ppt_w"/>
                                          </p:val>
                                        </p:tav>
                                        <p:tav tm="100000">
                                          <p:val>
                                            <p:strVal val="#ppt_w"/>
                                          </p:val>
                                        </p:tav>
                                      </p:tavLst>
                                    </p:anim>
                                    <p:anim calcmode="lin" valueType="num">
                                      <p:cBhvr>
                                        <p:cTn id="17" dur="575" fill="hold"/>
                                        <p:tgtEl>
                                          <p:spTgt spid="13"/>
                                        </p:tgtEl>
                                        <p:attrNameLst>
                                          <p:attrName>ppt_h</p:attrName>
                                        </p:attrNameLst>
                                      </p:cBhvr>
                                      <p:tavLst>
                                        <p:tav tm="0">
                                          <p:val>
                                            <p:strVal val="4*#ppt_h"/>
                                          </p:val>
                                        </p:tav>
                                        <p:tav tm="100000">
                                          <p:val>
                                            <p:strVal val="#ppt_h"/>
                                          </p:val>
                                        </p:tav>
                                      </p:tavLst>
                                    </p:anim>
                                  </p:childTnLst>
                                </p:cTn>
                              </p:par>
                              <p:par>
                                <p:cTn id="18" presetID="22" presetClass="entr" presetSubtype="2" fill="hold" grpId="0" nodeType="withEffect">
                                  <p:stCondLst>
                                    <p:cond delay="160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16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3466447" y="1751916"/>
            <a:ext cx="4208184"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3" name="文本框 2"/>
          <p:cNvSpPr txBox="1"/>
          <p:nvPr/>
        </p:nvSpPr>
        <p:spPr>
          <a:xfrm>
            <a:off x="5630409" y="2196084"/>
            <a:ext cx="5395889"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 I love you more than I've ever loved any woman. I love you more than I've ever loved any woman. And I've waitedI love you more tha And I've waitede you mora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4" name="TextBox 97"/>
          <p:cNvSpPr txBox="1"/>
          <p:nvPr/>
        </p:nvSpPr>
        <p:spPr>
          <a:xfrm>
            <a:off x="3466447" y="3719578"/>
            <a:ext cx="4208184"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5" name="文本框 4"/>
          <p:cNvSpPr txBox="1"/>
          <p:nvPr/>
        </p:nvSpPr>
        <p:spPr>
          <a:xfrm>
            <a:off x="5630409" y="4163746"/>
            <a:ext cx="5395889"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 I love you more than I've ever loved any woman. I love you more than I've ever loved any woman. And I've waitedI love you more tha And I've waitede you mora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3625" y="1492361"/>
            <a:ext cx="3529390" cy="4454433"/>
          </a:xfrm>
          <a:prstGeom prst="rect">
            <a:avLst/>
          </a:prstGeom>
        </p:spPr>
      </p:pic>
    </p:spTree>
    <p:extLst>
      <p:ext uri="{BB962C8B-B14F-4D97-AF65-F5344CB8AC3E}">
        <p14:creationId xmlns:p14="http://schemas.microsoft.com/office/powerpoint/2010/main" val="3654061493"/>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35089" y="1825663"/>
            <a:ext cx="3416320" cy="2075005"/>
          </a:xfrm>
          <a:prstGeom prst="rect">
            <a:avLst/>
          </a:prstGeom>
          <a:noFill/>
        </p:spPr>
        <p:txBody>
          <a:bodyPr vert="eaVert" wrap="square" rtlCol="0">
            <a:spAutoFit/>
          </a:bodyPr>
          <a:lstStyle/>
          <a:p>
            <a:pPr>
              <a:lnSpc>
                <a:spcPct val="150000"/>
              </a:lnSpc>
            </a:pPr>
            <a:r>
              <a:rPr lang="zh-CN" altLang="en-US" sz="1000" dirty="0" smtClean="0">
                <a:latin typeface="华文细黑" panose="02010600040101010101" charset="-122"/>
                <a:ea typeface="华文细黑" panose="02010600040101010101" charset="-122"/>
                <a:sym typeface="+mn-ea"/>
              </a:rPr>
              <a:t>I love you more than I've ever loved any woman. And I've waited longer for you than I've waited for anyI love you more than I've ever loved any woman. And I've waited longer for you than I've waited for anI love you more than I've ever loved any woman. And I've waited longer for you than I've waited for anI love you more than I've ever loved any woman. And I've waited longer for you than I've waited for an</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3" name="TextBox 97"/>
          <p:cNvSpPr txBox="1"/>
          <p:nvPr/>
        </p:nvSpPr>
        <p:spPr>
          <a:xfrm>
            <a:off x="5351409" y="1604124"/>
            <a:ext cx="761957" cy="2187146"/>
          </a:xfrm>
          <a:prstGeom prst="rect">
            <a:avLst/>
          </a:prstGeom>
          <a:noFill/>
        </p:spPr>
        <p:txBody>
          <a:bodyPr vert="eaVert"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27185" b="25816"/>
          <a:stretch/>
        </p:blipFill>
        <p:spPr>
          <a:xfrm>
            <a:off x="6095745" y="1604124"/>
            <a:ext cx="5343967" cy="3552669"/>
          </a:xfrm>
          <a:prstGeom prst="rect">
            <a:avLst/>
          </a:prstGeom>
        </p:spPr>
      </p:pic>
      <p:sp>
        <p:nvSpPr>
          <p:cNvPr id="5" name="TextBox 97"/>
          <p:cNvSpPr txBox="1"/>
          <p:nvPr/>
        </p:nvSpPr>
        <p:spPr>
          <a:xfrm>
            <a:off x="5808451" y="5428110"/>
            <a:ext cx="4208184"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Tree>
    <p:extLst>
      <p:ext uri="{BB962C8B-B14F-4D97-AF65-F5344CB8AC3E}">
        <p14:creationId xmlns:p14="http://schemas.microsoft.com/office/powerpoint/2010/main" val="9391668"/>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5751" y="911891"/>
            <a:ext cx="3824750" cy="5409399"/>
          </a:xfrm>
          <a:prstGeom prst="rect">
            <a:avLst/>
          </a:prstGeom>
        </p:spPr>
      </p:pic>
      <p:sp>
        <p:nvSpPr>
          <p:cNvPr id="2" name="TextBox 97"/>
          <p:cNvSpPr txBox="1"/>
          <p:nvPr/>
        </p:nvSpPr>
        <p:spPr>
          <a:xfrm>
            <a:off x="1643604" y="2365395"/>
            <a:ext cx="2203609"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3" name="文本框 2"/>
          <p:cNvSpPr txBox="1"/>
          <p:nvPr/>
        </p:nvSpPr>
        <p:spPr>
          <a:xfrm>
            <a:off x="1802992" y="2809563"/>
            <a:ext cx="5442759" cy="1938992"/>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 I love you more than I've ever loved any woman. I love you more than I've ever loved any woman. And I've waitedI love you more tha And I've waitede you moratha And I've waitede you mora' I love you more than I've ever loved any woman. I love you more than I've ever loved any woman. And I've waitedI love you more tha And I've waitede you mora</a:t>
            </a:r>
            <a:endParaRPr lang="zh-CN" altLang="en-US" sz="1000" dirty="0" smtClean="0">
              <a:solidFill>
                <a:schemeClr val="tx1"/>
              </a:solidFill>
              <a:latin typeface="华文细黑" panose="02010600040101010101" charset="-122"/>
              <a:ea typeface="华文细黑" panose="02010600040101010101" charset="-122"/>
              <a:sym typeface="+mn-ea"/>
            </a:endParaRPr>
          </a:p>
          <a:p>
            <a:pPr>
              <a:lnSpc>
                <a:spcPct val="150000"/>
              </a:lnSpc>
            </a:pPr>
            <a:endParaRPr lang="zh-CN" altLang="en-US" sz="1000" dirty="0">
              <a:solidFill>
                <a:schemeClr val="tx1"/>
              </a:solidFill>
              <a:latin typeface="华文细黑" panose="02010600040101010101" charset="-122"/>
              <a:ea typeface="华文细黑" panose="02010600040101010101" charset="-122"/>
              <a:sym typeface="+mn-ea"/>
            </a:endParaRPr>
          </a:p>
        </p:txBody>
      </p:sp>
    </p:spTree>
    <p:extLst>
      <p:ext uri="{BB962C8B-B14F-4D97-AF65-F5344CB8AC3E}">
        <p14:creationId xmlns:p14="http://schemas.microsoft.com/office/powerpoint/2010/main" val="699173672"/>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7924" y="1684182"/>
            <a:ext cx="4353998" cy="3728082"/>
          </a:xfrm>
          <a:prstGeom prst="rect">
            <a:avLst/>
          </a:prstGeom>
        </p:spPr>
      </p:pic>
      <p:grpSp>
        <p:nvGrpSpPr>
          <p:cNvPr id="8" name="组合 7"/>
          <p:cNvGrpSpPr/>
          <p:nvPr/>
        </p:nvGrpSpPr>
        <p:grpSpPr>
          <a:xfrm>
            <a:off x="1345474" y="1531622"/>
            <a:ext cx="1598761" cy="1862048"/>
            <a:chOff x="1645921" y="1502229"/>
            <a:chExt cx="3775166" cy="4396865"/>
          </a:xfrm>
        </p:grpSpPr>
        <p:sp>
          <p:nvSpPr>
            <p:cNvPr id="5" name="椭圆 4"/>
            <p:cNvSpPr/>
            <p:nvPr/>
          </p:nvSpPr>
          <p:spPr>
            <a:xfrm>
              <a:off x="1933303" y="1920240"/>
              <a:ext cx="3487783" cy="34877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6" name="椭圆 5"/>
            <p:cNvSpPr/>
            <p:nvPr/>
          </p:nvSpPr>
          <p:spPr>
            <a:xfrm>
              <a:off x="2072641" y="2072641"/>
              <a:ext cx="3204754" cy="32047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文本框 6"/>
            <p:cNvSpPr txBox="1"/>
            <p:nvPr/>
          </p:nvSpPr>
          <p:spPr>
            <a:xfrm>
              <a:off x="1645921" y="1502229"/>
              <a:ext cx="3775166" cy="4396865"/>
            </a:xfrm>
            <a:prstGeom prst="rect">
              <a:avLst/>
            </a:prstGeom>
            <a:noFill/>
          </p:spPr>
          <p:txBody>
            <a:bodyPr vert="horz" wrap="square" rtlCol="0">
              <a:spAutoFit/>
            </a:bodyPr>
            <a:lstStyle/>
            <a:p>
              <a:r>
                <a:rPr lang="zh-CN" altLang="en-US" sz="11500" dirty="0" smtClean="0">
                  <a:latin typeface="华文行楷" panose="02010800040101010101" pitchFamily="2" charset="-122"/>
                  <a:ea typeface="华文行楷" panose="02010800040101010101" pitchFamily="2" charset="-122"/>
                </a:rPr>
                <a:t>智</a:t>
              </a:r>
              <a:endParaRPr lang="zh-CN" altLang="en-US" sz="11500" dirty="0">
                <a:latin typeface="华文行楷" panose="02010800040101010101" pitchFamily="2" charset="-122"/>
                <a:ea typeface="华文行楷" panose="02010800040101010101" pitchFamily="2" charset="-122"/>
              </a:endParaRPr>
            </a:p>
          </p:txBody>
        </p:sp>
      </p:grpSp>
      <p:sp>
        <p:nvSpPr>
          <p:cNvPr id="9" name="文本框 8"/>
          <p:cNvSpPr txBox="1"/>
          <p:nvPr/>
        </p:nvSpPr>
        <p:spPr>
          <a:xfrm>
            <a:off x="8130051" y="2193621"/>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0" name="文本框 9"/>
          <p:cNvSpPr txBox="1"/>
          <p:nvPr/>
        </p:nvSpPr>
        <p:spPr>
          <a:xfrm>
            <a:off x="6708830" y="1802249"/>
            <a:ext cx="800219" cy="3240437"/>
          </a:xfrm>
          <a:prstGeom prst="rect">
            <a:avLst/>
          </a:prstGeom>
          <a:noFill/>
        </p:spPr>
        <p:txBody>
          <a:bodyPr vert="eaVert" wrap="square" rtlCol="0">
            <a:spAutoFit/>
          </a:bodyPr>
          <a:lstStyle/>
          <a:p>
            <a:r>
              <a:rPr lang="zh-CN" altLang="en-US" sz="4000" dirty="0" smtClean="0">
                <a:latin typeface="楷体" panose="02010609060101010101" pitchFamily="49" charset="-122"/>
                <a:ea typeface="楷体" panose="02010609060101010101" pitchFamily="49" charset="-122"/>
              </a:rPr>
              <a:t>智</a:t>
            </a:r>
            <a:r>
              <a:rPr lang="en-US" altLang="zh-CN" sz="4000" dirty="0" smtClean="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第一章</a:t>
            </a:r>
          </a:p>
        </p:txBody>
      </p:sp>
      <p:cxnSp>
        <p:nvCxnSpPr>
          <p:cNvPr id="11" name="直接连接符 10"/>
          <p:cNvCxnSpPr/>
          <p:nvPr/>
        </p:nvCxnSpPr>
        <p:spPr>
          <a:xfrm>
            <a:off x="6679055" y="1563098"/>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534839" y="1563098"/>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a:off x="7346231" y="4675055"/>
            <a:ext cx="396726" cy="735261"/>
            <a:chOff x="7469802" y="2114395"/>
            <a:chExt cx="396726" cy="735261"/>
          </a:xfrm>
        </p:grpSpPr>
        <p:pic>
          <p:nvPicPr>
            <p:cNvPr id="14" name="Picture 4" descr="印章 源底"/>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Tree>
    <p:extLst>
      <p:ext uri="{BB962C8B-B14F-4D97-AF65-F5344CB8AC3E}">
        <p14:creationId xmlns:p14="http://schemas.microsoft.com/office/powerpoint/2010/main" val="83714770"/>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75"/>
                                        <p:tgtEl>
                                          <p:spTgt spid="10"/>
                                        </p:tgtEl>
                                      </p:cBhvr>
                                    </p:animEffect>
                                  </p:childTnLst>
                                </p:cTn>
                              </p:par>
                              <p:par>
                                <p:cTn id="8" presetID="22" presetClass="entr" presetSubtype="1" fill="hold" nodeType="withEffect">
                                  <p:stCondLst>
                                    <p:cond delay="60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75"/>
                                        <p:tgtEl>
                                          <p:spTgt spid="11"/>
                                        </p:tgtEl>
                                      </p:cBhvr>
                                    </p:animEffect>
                                  </p:childTnLst>
                                </p:cTn>
                              </p:par>
                              <p:par>
                                <p:cTn id="11" presetID="22" presetClass="entr" presetSubtype="1" fill="hold" nodeType="withEffect">
                                  <p:stCondLst>
                                    <p:cond delay="60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75"/>
                                        <p:tgtEl>
                                          <p:spTgt spid="12"/>
                                        </p:tgtEl>
                                      </p:cBhvr>
                                    </p:animEffect>
                                  </p:childTnLst>
                                </p:cTn>
                              </p:par>
                              <p:par>
                                <p:cTn id="14" presetID="23" presetClass="entr" presetSubtype="32"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75" fill="hold"/>
                                        <p:tgtEl>
                                          <p:spTgt spid="13"/>
                                        </p:tgtEl>
                                        <p:attrNameLst>
                                          <p:attrName>ppt_w</p:attrName>
                                        </p:attrNameLst>
                                      </p:cBhvr>
                                      <p:tavLst>
                                        <p:tav tm="0">
                                          <p:val>
                                            <p:strVal val="4*#ppt_w"/>
                                          </p:val>
                                        </p:tav>
                                        <p:tav tm="100000">
                                          <p:val>
                                            <p:strVal val="#ppt_w"/>
                                          </p:val>
                                        </p:tav>
                                      </p:tavLst>
                                    </p:anim>
                                    <p:anim calcmode="lin" valueType="num">
                                      <p:cBhvr>
                                        <p:cTn id="17" dur="575" fill="hold"/>
                                        <p:tgtEl>
                                          <p:spTgt spid="13"/>
                                        </p:tgtEl>
                                        <p:attrNameLst>
                                          <p:attrName>ppt_h</p:attrName>
                                        </p:attrNameLst>
                                      </p:cBhvr>
                                      <p:tavLst>
                                        <p:tav tm="0">
                                          <p:val>
                                            <p:strVal val="4*#ppt_h"/>
                                          </p:val>
                                        </p:tav>
                                        <p:tav tm="100000">
                                          <p:val>
                                            <p:strVal val="#ppt_h"/>
                                          </p:val>
                                        </p:tav>
                                      </p:tavLst>
                                    </p:anim>
                                  </p:childTnLst>
                                </p:cTn>
                              </p:par>
                              <p:par>
                                <p:cTn id="18" presetID="22" presetClass="entr" presetSubtype="2" fill="hold" grpId="0" nodeType="withEffect">
                                  <p:stCondLst>
                                    <p:cond delay="160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16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37" y="1111870"/>
            <a:ext cx="4419679" cy="4419679"/>
          </a:xfrm>
          <a:prstGeom prst="rect">
            <a:avLst/>
          </a:prstGeom>
        </p:spPr>
      </p:pic>
      <p:sp>
        <p:nvSpPr>
          <p:cNvPr id="3" name="TextBox 97"/>
          <p:cNvSpPr txBox="1"/>
          <p:nvPr/>
        </p:nvSpPr>
        <p:spPr>
          <a:xfrm>
            <a:off x="3544824" y="2136052"/>
            <a:ext cx="4208184"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4" name="文本框 3"/>
          <p:cNvSpPr txBox="1"/>
          <p:nvPr/>
        </p:nvSpPr>
        <p:spPr>
          <a:xfrm>
            <a:off x="5648916" y="2761591"/>
            <a:ext cx="5056196"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r>
              <a:rPr lang="zh-CN" altLang="en-US" sz="1000" dirty="0">
                <a:latin typeface="华文细黑" panose="02010600040101010101" charset="-122"/>
                <a:ea typeface="华文细黑" panose="02010600040101010101" charset="-122"/>
                <a:sym typeface="+mn-ea"/>
              </a:rPr>
              <a:t>' love you more than I've ever loved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TextBox 97"/>
          <p:cNvSpPr txBox="1"/>
          <p:nvPr/>
        </p:nvSpPr>
        <p:spPr>
          <a:xfrm>
            <a:off x="3385497" y="4079627"/>
            <a:ext cx="4208184"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6" name="文本框 5"/>
          <p:cNvSpPr txBox="1"/>
          <p:nvPr/>
        </p:nvSpPr>
        <p:spPr>
          <a:xfrm>
            <a:off x="5489589" y="4705166"/>
            <a:ext cx="5056196"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a:t>
            </a:r>
            <a:endParaRPr lang="zh-CN" altLang="en-US" sz="1000" dirty="0">
              <a:solidFill>
                <a:schemeClr val="tx1"/>
              </a:solidFill>
              <a:latin typeface="华文细黑" panose="02010600040101010101" charset="-122"/>
              <a:ea typeface="华文细黑" panose="02010600040101010101" charset="-122"/>
              <a:sym typeface="+mn-ea"/>
            </a:endParaRPr>
          </a:p>
        </p:txBody>
      </p:sp>
    </p:spTree>
    <p:extLst>
      <p:ext uri="{BB962C8B-B14F-4D97-AF65-F5344CB8AC3E}">
        <p14:creationId xmlns:p14="http://schemas.microsoft.com/office/powerpoint/2010/main" val="383388864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63884" y="1792541"/>
            <a:ext cx="7616142" cy="3024411"/>
          </a:xfrm>
          <a:prstGeom prst="rect">
            <a:avLst/>
          </a:prstGeom>
          <a:solidFill>
            <a:schemeClr val="bg1"/>
          </a:solidFill>
          <a:ln w="571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052734" y="2263964"/>
            <a:ext cx="4893647" cy="2075005"/>
          </a:xfrm>
          <a:prstGeom prst="rect">
            <a:avLst/>
          </a:prstGeom>
          <a:noFill/>
        </p:spPr>
        <p:txBody>
          <a:bodyPr vert="eaVert" wrap="square" rtlCol="0">
            <a:spAutoFit/>
          </a:bodyPr>
          <a:lstStyle/>
          <a:p>
            <a:pPr>
              <a:lnSpc>
                <a:spcPct val="150000"/>
              </a:lnSpc>
            </a:pPr>
            <a:r>
              <a:rPr lang="zh-CN" altLang="en-US" sz="1200" dirty="0" smtClean="0">
                <a:latin typeface="华文细黑" panose="02010600040101010101" charset="-122"/>
                <a:ea typeface="华文细黑" panose="02010600040101010101" charset="-122"/>
                <a:sym typeface="+mn-ea"/>
              </a:rPr>
              <a:t>I love you more than I've ever loved any woman. And I've waited longer for you than I've waited for anyI love you more than I've ever loved any woman. And I've waited longer for you than I've waited for anI love you more than I've ever loved any woman. And I've waited longer for you than I've waited for anI love you more than I've ever loved any woman. And I've waited longer for you than I've waited for an</a:t>
            </a:r>
            <a:endParaRPr lang="zh-CN" altLang="en-US" sz="1200" dirty="0">
              <a:solidFill>
                <a:schemeClr val="tx1"/>
              </a:solidFill>
              <a:latin typeface="华文细黑" panose="02010600040101010101" charset="-122"/>
              <a:ea typeface="华文细黑" panose="02010600040101010101" charset="-122"/>
              <a:sym typeface="+mn-ea"/>
            </a:endParaRPr>
          </a:p>
        </p:txBody>
      </p:sp>
      <p:sp>
        <p:nvSpPr>
          <p:cNvPr id="4" name="TextBox 97"/>
          <p:cNvSpPr txBox="1"/>
          <p:nvPr/>
        </p:nvSpPr>
        <p:spPr>
          <a:xfrm>
            <a:off x="9946381" y="2042425"/>
            <a:ext cx="761957" cy="2187146"/>
          </a:xfrm>
          <a:prstGeom prst="rect">
            <a:avLst/>
          </a:prstGeom>
          <a:noFill/>
        </p:spPr>
        <p:txBody>
          <a:bodyPr vert="eaVert"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40081"/>
          <a:stretch/>
        </p:blipFill>
        <p:spPr>
          <a:xfrm>
            <a:off x="824459" y="1792541"/>
            <a:ext cx="4630720" cy="4347147"/>
          </a:xfrm>
          <a:prstGeom prst="rect">
            <a:avLst/>
          </a:prstGeom>
        </p:spPr>
      </p:pic>
    </p:spTree>
    <p:extLst>
      <p:ext uri="{BB962C8B-B14F-4D97-AF65-F5344CB8AC3E}">
        <p14:creationId xmlns:p14="http://schemas.microsoft.com/office/powerpoint/2010/main" val="529515761"/>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p:nvPr/>
        </p:nvSpPr>
        <p:spPr>
          <a:xfrm>
            <a:off x="5141265" y="3569368"/>
            <a:ext cx="2169656"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4" name="文本框 3"/>
          <p:cNvSpPr txBox="1"/>
          <p:nvPr/>
        </p:nvSpPr>
        <p:spPr>
          <a:xfrm>
            <a:off x="5266699" y="4013536"/>
            <a:ext cx="533202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4377" y="1454255"/>
            <a:ext cx="3217895" cy="2115113"/>
          </a:xfrm>
          <a:prstGeom prst="rect">
            <a:avLst/>
          </a:prstGeom>
        </p:spPr>
      </p:pic>
      <p:pic>
        <p:nvPicPr>
          <p:cNvPr id="2" name="图片占位符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0801" r="10801"/>
          <a:stretch>
            <a:fillRect/>
          </a:stretch>
        </p:blipFill>
        <p:spPr>
          <a:xfrm>
            <a:off x="1928813" y="1389063"/>
            <a:ext cx="3000375" cy="3889375"/>
          </a:xfrm>
        </p:spPr>
      </p:pic>
    </p:spTree>
    <p:extLst>
      <p:ext uri="{BB962C8B-B14F-4D97-AF65-F5344CB8AC3E}">
        <p14:creationId xmlns:p14="http://schemas.microsoft.com/office/powerpoint/2010/main" val="174262992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1583266" y="1736298"/>
            <a:ext cx="2169656"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3" name="文本框 2"/>
          <p:cNvSpPr txBox="1"/>
          <p:nvPr/>
        </p:nvSpPr>
        <p:spPr>
          <a:xfrm>
            <a:off x="1708700" y="2180466"/>
            <a:ext cx="4916952"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4" name="TextBox 97"/>
          <p:cNvSpPr txBox="1"/>
          <p:nvPr/>
        </p:nvSpPr>
        <p:spPr>
          <a:xfrm>
            <a:off x="1583266" y="3817716"/>
            <a:ext cx="2169656"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方正舒体" panose="02010601030101010101" pitchFamily="2" charset="-122"/>
                <a:ea typeface="方正舒体" panose="02010601030101010101" pitchFamily="2" charset="-122"/>
                <a:cs typeface="华文黑体" pitchFamily="2" charset="-122"/>
              </a:rPr>
              <a:t>点击添加标题</a:t>
            </a:r>
          </a:p>
        </p:txBody>
      </p:sp>
      <p:sp>
        <p:nvSpPr>
          <p:cNvPr id="5" name="文本框 4"/>
          <p:cNvSpPr txBox="1"/>
          <p:nvPr/>
        </p:nvSpPr>
        <p:spPr>
          <a:xfrm>
            <a:off x="1708700" y="4261884"/>
            <a:ext cx="4916952"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t>
            </a:r>
            <a:r>
              <a:rPr lang="zh-CN" altLang="en-US" sz="1000" dirty="0" smtClean="0">
                <a:latin typeface="华文细黑" panose="02010600040101010101" charset="-122"/>
                <a:ea typeface="华文细黑" panose="02010600040101010101" charset="-122"/>
                <a:sym typeface="+mn-ea"/>
              </a:rPr>
              <a:t>I love you more than I've ever loved any woman. And I've waitedI love you more tha And </a:t>
            </a:r>
            <a:r>
              <a:rPr lang="zh-CN" altLang="en-US" sz="1000" dirty="0">
                <a:latin typeface="华文细黑" panose="02010600040101010101" charset="-122"/>
                <a:ea typeface="华文细黑" panose="02010600040101010101" charset="-122"/>
                <a:sym typeface="+mn-ea"/>
              </a:rPr>
              <a:t>I've </a:t>
            </a:r>
            <a:r>
              <a:rPr lang="zh-CN" altLang="en-US" sz="1000" dirty="0" smtClean="0">
                <a:latin typeface="华文细黑" panose="02010600040101010101" charset="-122"/>
                <a:ea typeface="华文细黑" panose="02010600040101010101" charset="-122"/>
                <a:sym typeface="+mn-ea"/>
              </a:rPr>
              <a:t>waitede </a:t>
            </a:r>
            <a:r>
              <a:rPr lang="zh-CN" altLang="en-US" sz="1000" dirty="0">
                <a:latin typeface="华文细黑" panose="02010600040101010101" charset="-122"/>
                <a:ea typeface="华文细黑" panose="02010600040101010101" charset="-122"/>
                <a:sym typeface="+mn-ea"/>
              </a:rPr>
              <a:t>you </a:t>
            </a:r>
            <a:r>
              <a:rPr lang="zh-CN" altLang="en-US" sz="1000" dirty="0" smtClean="0">
                <a:latin typeface="华文细黑" panose="02010600040101010101" charset="-122"/>
                <a:ea typeface="华文细黑" panose="02010600040101010101" charset="-122"/>
                <a:sym typeface="+mn-ea"/>
              </a:rPr>
              <a:t>mora'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901" y="2056903"/>
            <a:ext cx="3094550" cy="2989811"/>
          </a:xfrm>
          <a:prstGeom prst="rect">
            <a:avLst/>
          </a:prstGeom>
        </p:spPr>
      </p:pic>
    </p:spTree>
    <p:extLst>
      <p:ext uri="{BB962C8B-B14F-4D97-AF65-F5344CB8AC3E}">
        <p14:creationId xmlns:p14="http://schemas.microsoft.com/office/powerpoint/2010/main" val="2305390748"/>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589" y="1110343"/>
            <a:ext cx="5696274" cy="4846320"/>
          </a:xfrm>
          <a:prstGeom prst="rect">
            <a:avLst/>
          </a:prstGeom>
        </p:spPr>
      </p:pic>
      <p:sp>
        <p:nvSpPr>
          <p:cNvPr id="17" name="文本框 16"/>
          <p:cNvSpPr txBox="1"/>
          <p:nvPr/>
        </p:nvSpPr>
        <p:spPr>
          <a:xfrm>
            <a:off x="9555144" y="1201638"/>
            <a:ext cx="1598761" cy="3631763"/>
          </a:xfrm>
          <a:prstGeom prst="rect">
            <a:avLst/>
          </a:prstGeom>
          <a:noFill/>
        </p:spPr>
        <p:txBody>
          <a:bodyPr vert="horz" wrap="square" rtlCol="0">
            <a:spAutoFit/>
          </a:bodyPr>
          <a:lstStyle/>
          <a:p>
            <a:r>
              <a:rPr lang="zh-CN" altLang="en-US" sz="11500" dirty="0">
                <a:latin typeface="华文行楷" panose="02010800040101010101" pitchFamily="2" charset="-122"/>
                <a:ea typeface="华文行楷" panose="02010800040101010101" pitchFamily="2" charset="-122"/>
              </a:rPr>
              <a:t>感谢</a:t>
            </a:r>
            <a:endParaRPr lang="zh-CN" altLang="en-US" sz="11500" dirty="0">
              <a:latin typeface="华文行楷" panose="02010800040101010101" pitchFamily="2" charset="-122"/>
              <a:ea typeface="华文行楷" panose="02010800040101010101" pitchFamily="2" charset="-122"/>
            </a:endParaRPr>
          </a:p>
        </p:txBody>
      </p:sp>
      <p:grpSp>
        <p:nvGrpSpPr>
          <p:cNvPr id="4" name="组合 3"/>
          <p:cNvGrpSpPr/>
          <p:nvPr/>
        </p:nvGrpSpPr>
        <p:grpSpPr>
          <a:xfrm>
            <a:off x="8684174" y="1459021"/>
            <a:ext cx="721083" cy="830997"/>
            <a:chOff x="7208071" y="871192"/>
            <a:chExt cx="721083" cy="830997"/>
          </a:xfrm>
        </p:grpSpPr>
        <p:sp>
          <p:nvSpPr>
            <p:cNvPr id="3" name="椭圆 2"/>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文本框 17"/>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传</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grpSp>
        <p:nvGrpSpPr>
          <p:cNvPr id="19" name="组合 18"/>
          <p:cNvGrpSpPr/>
          <p:nvPr/>
        </p:nvGrpSpPr>
        <p:grpSpPr>
          <a:xfrm>
            <a:off x="8684174" y="2190541"/>
            <a:ext cx="721083" cy="830997"/>
            <a:chOff x="7208071" y="871192"/>
            <a:chExt cx="721083" cy="830997"/>
          </a:xfrm>
        </p:grpSpPr>
        <p:sp>
          <p:nvSpPr>
            <p:cNvPr id="20" name="椭圆 19"/>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文本框 20"/>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统</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grpSp>
        <p:nvGrpSpPr>
          <p:cNvPr id="22" name="组合 21"/>
          <p:cNvGrpSpPr/>
          <p:nvPr/>
        </p:nvGrpSpPr>
        <p:grpSpPr>
          <a:xfrm>
            <a:off x="8694612" y="2922061"/>
            <a:ext cx="721083" cy="830997"/>
            <a:chOff x="7208071" y="871192"/>
            <a:chExt cx="721083" cy="830997"/>
          </a:xfrm>
        </p:grpSpPr>
        <p:sp>
          <p:nvSpPr>
            <p:cNvPr id="23" name="椭圆 22"/>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文本框 23"/>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文</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grpSp>
        <p:nvGrpSpPr>
          <p:cNvPr id="25" name="组合 24"/>
          <p:cNvGrpSpPr/>
          <p:nvPr/>
        </p:nvGrpSpPr>
        <p:grpSpPr>
          <a:xfrm>
            <a:off x="8694612" y="3653581"/>
            <a:ext cx="721083" cy="830997"/>
            <a:chOff x="7208071" y="871192"/>
            <a:chExt cx="721083" cy="830997"/>
          </a:xfrm>
        </p:grpSpPr>
        <p:sp>
          <p:nvSpPr>
            <p:cNvPr id="26" name="椭圆 25"/>
            <p:cNvSpPr/>
            <p:nvPr/>
          </p:nvSpPr>
          <p:spPr>
            <a:xfrm>
              <a:off x="7289074" y="966651"/>
              <a:ext cx="640080" cy="64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文本框 26"/>
            <p:cNvSpPr txBox="1"/>
            <p:nvPr/>
          </p:nvSpPr>
          <p:spPr>
            <a:xfrm>
              <a:off x="7208071" y="871192"/>
              <a:ext cx="674011" cy="830997"/>
            </a:xfrm>
            <a:prstGeom prst="rect">
              <a:avLst/>
            </a:prstGeom>
            <a:noFill/>
          </p:spPr>
          <p:txBody>
            <a:bodyPr vert="horz" wrap="square" rtlCol="0">
              <a:spAutoFit/>
            </a:bodyPr>
            <a:lstStyle/>
            <a:p>
              <a:r>
                <a:rPr lang="zh-CN" altLang="en-US" sz="4800" dirty="0" smtClean="0">
                  <a:solidFill>
                    <a:schemeClr val="bg1"/>
                  </a:solidFill>
                  <a:latin typeface="华文行楷" panose="02010800040101010101" pitchFamily="2" charset="-122"/>
                  <a:ea typeface="华文行楷" panose="02010800040101010101" pitchFamily="2" charset="-122"/>
                </a:rPr>
                <a:t>化</a:t>
              </a:r>
              <a:endParaRPr lang="zh-CN" altLang="en-US" sz="4800" dirty="0">
                <a:solidFill>
                  <a:schemeClr val="bg1"/>
                </a:solidFill>
                <a:latin typeface="华文行楷" panose="02010800040101010101" pitchFamily="2" charset="-122"/>
                <a:ea typeface="华文行楷" panose="02010800040101010101" pitchFamily="2" charset="-122"/>
              </a:endParaRPr>
            </a:p>
          </p:txBody>
        </p:sp>
      </p:grpSp>
      <p:sp>
        <p:nvSpPr>
          <p:cNvPr id="28" name="文本框 27"/>
          <p:cNvSpPr txBox="1"/>
          <p:nvPr/>
        </p:nvSpPr>
        <p:spPr>
          <a:xfrm>
            <a:off x="6888454" y="1517217"/>
            <a:ext cx="1846659" cy="4032572"/>
          </a:xfrm>
          <a:prstGeom prst="rect">
            <a:avLst/>
          </a:prstGeom>
          <a:noFill/>
        </p:spPr>
        <p:txBody>
          <a:bodyPr vert="eaVert" wrap="square" rtlCol="0">
            <a:spAutoFit/>
          </a:bodyPr>
          <a:lstStyle/>
          <a:p>
            <a:pPr>
              <a:lnSpc>
                <a:spcPct val="150000"/>
              </a:lnSpc>
            </a:pPr>
            <a:r>
              <a:rPr lang="zh-CN" altLang="en-US" sz="1200" dirty="0">
                <a:latin typeface="华文行楷" panose="02010800040101010101" pitchFamily="2" charset="-122"/>
                <a:ea typeface="华文行楷" panose="02010800040101010101" pitchFamily="2" charset="-122"/>
              </a:rPr>
              <a:t>陶渊明说过：“勤学如春起之苗，不见其增，日有所长；辍学如磨刀之石，不见其损，日有所亏。”这个世界总在不断发展，如果我们停住了脚步，就会错过许多的知识。所以我们应该向海伦凯勒一样，即使无光、无声、无语也要继续学习。只有“学无止境”，学问才能“步步高”。</a:t>
            </a:r>
          </a:p>
        </p:txBody>
      </p:sp>
    </p:spTree>
    <p:extLst>
      <p:ext uri="{BB962C8B-B14F-4D97-AF65-F5344CB8AC3E}">
        <p14:creationId xmlns:p14="http://schemas.microsoft.com/office/powerpoint/2010/main" val="1906295775"/>
      </p:ext>
    </p:extLst>
  </p:cSld>
  <p:clrMapOvr>
    <a:masterClrMapping/>
  </p:clrMapOvr>
  <p:transition advTm="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750" fill="hold"/>
                                        <p:tgtEl>
                                          <p:spTgt spid="4"/>
                                        </p:tgtEl>
                                        <p:attrNameLst>
                                          <p:attrName>ppt_w</p:attrName>
                                        </p:attrNameLst>
                                      </p:cBhvr>
                                      <p:tavLst>
                                        <p:tav tm="0">
                                          <p:val>
                                            <p:fltVal val="0"/>
                                          </p:val>
                                        </p:tav>
                                        <p:tav tm="100000">
                                          <p:val>
                                            <p:strVal val="#ppt_w"/>
                                          </p:val>
                                        </p:tav>
                                      </p:tavLst>
                                    </p:anim>
                                    <p:anim calcmode="lin" valueType="num">
                                      <p:cBhvr>
                                        <p:cTn id="18" dur="1750" fill="hold"/>
                                        <p:tgtEl>
                                          <p:spTgt spid="4"/>
                                        </p:tgtEl>
                                        <p:attrNameLst>
                                          <p:attrName>ppt_h</p:attrName>
                                        </p:attrNameLst>
                                      </p:cBhvr>
                                      <p:tavLst>
                                        <p:tav tm="0">
                                          <p:val>
                                            <p:fltVal val="0"/>
                                          </p:val>
                                        </p:tav>
                                        <p:tav tm="100000">
                                          <p:val>
                                            <p:strVal val="#ppt_h"/>
                                          </p:val>
                                        </p:tav>
                                      </p:tavLst>
                                    </p:anim>
                                    <p:animEffect transition="in" filter="fade">
                                      <p:cBhvr>
                                        <p:cTn id="19" dur="175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750" fill="hold"/>
                                        <p:tgtEl>
                                          <p:spTgt spid="19"/>
                                        </p:tgtEl>
                                        <p:attrNameLst>
                                          <p:attrName>ppt_w</p:attrName>
                                        </p:attrNameLst>
                                      </p:cBhvr>
                                      <p:tavLst>
                                        <p:tav tm="0">
                                          <p:val>
                                            <p:fltVal val="0"/>
                                          </p:val>
                                        </p:tav>
                                        <p:tav tm="100000">
                                          <p:val>
                                            <p:strVal val="#ppt_w"/>
                                          </p:val>
                                        </p:tav>
                                      </p:tavLst>
                                    </p:anim>
                                    <p:anim calcmode="lin" valueType="num">
                                      <p:cBhvr>
                                        <p:cTn id="23" dur="1750" fill="hold"/>
                                        <p:tgtEl>
                                          <p:spTgt spid="19"/>
                                        </p:tgtEl>
                                        <p:attrNameLst>
                                          <p:attrName>ppt_h</p:attrName>
                                        </p:attrNameLst>
                                      </p:cBhvr>
                                      <p:tavLst>
                                        <p:tav tm="0">
                                          <p:val>
                                            <p:fltVal val="0"/>
                                          </p:val>
                                        </p:tav>
                                        <p:tav tm="100000">
                                          <p:val>
                                            <p:strVal val="#ppt_h"/>
                                          </p:val>
                                        </p:tav>
                                      </p:tavLst>
                                    </p:anim>
                                    <p:animEffect transition="in" filter="fade">
                                      <p:cBhvr>
                                        <p:cTn id="24" dur="175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1750" fill="hold"/>
                                        <p:tgtEl>
                                          <p:spTgt spid="22"/>
                                        </p:tgtEl>
                                        <p:attrNameLst>
                                          <p:attrName>ppt_w</p:attrName>
                                        </p:attrNameLst>
                                      </p:cBhvr>
                                      <p:tavLst>
                                        <p:tav tm="0">
                                          <p:val>
                                            <p:fltVal val="0"/>
                                          </p:val>
                                        </p:tav>
                                        <p:tav tm="100000">
                                          <p:val>
                                            <p:strVal val="#ppt_w"/>
                                          </p:val>
                                        </p:tav>
                                      </p:tavLst>
                                    </p:anim>
                                    <p:anim calcmode="lin" valueType="num">
                                      <p:cBhvr>
                                        <p:cTn id="28" dur="1750" fill="hold"/>
                                        <p:tgtEl>
                                          <p:spTgt spid="22"/>
                                        </p:tgtEl>
                                        <p:attrNameLst>
                                          <p:attrName>ppt_h</p:attrName>
                                        </p:attrNameLst>
                                      </p:cBhvr>
                                      <p:tavLst>
                                        <p:tav tm="0">
                                          <p:val>
                                            <p:fltVal val="0"/>
                                          </p:val>
                                        </p:tav>
                                        <p:tav tm="100000">
                                          <p:val>
                                            <p:strVal val="#ppt_h"/>
                                          </p:val>
                                        </p:tav>
                                      </p:tavLst>
                                    </p:anim>
                                    <p:animEffect transition="in" filter="fade">
                                      <p:cBhvr>
                                        <p:cTn id="29" dur="1750"/>
                                        <p:tgtEl>
                                          <p:spTgt spid="22"/>
                                        </p:tgtEl>
                                      </p:cBhvr>
                                    </p:animEffect>
                                  </p:childTnLst>
                                </p:cTn>
                              </p:par>
                              <p:par>
                                <p:cTn id="30" presetID="53" presetClass="entr" presetSubtype="16"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1750" fill="hold"/>
                                        <p:tgtEl>
                                          <p:spTgt spid="25"/>
                                        </p:tgtEl>
                                        <p:attrNameLst>
                                          <p:attrName>ppt_w</p:attrName>
                                        </p:attrNameLst>
                                      </p:cBhvr>
                                      <p:tavLst>
                                        <p:tav tm="0">
                                          <p:val>
                                            <p:fltVal val="0"/>
                                          </p:val>
                                        </p:tav>
                                        <p:tav tm="100000">
                                          <p:val>
                                            <p:strVal val="#ppt_w"/>
                                          </p:val>
                                        </p:tav>
                                      </p:tavLst>
                                    </p:anim>
                                    <p:anim calcmode="lin" valueType="num">
                                      <p:cBhvr>
                                        <p:cTn id="33" dur="1750" fill="hold"/>
                                        <p:tgtEl>
                                          <p:spTgt spid="25"/>
                                        </p:tgtEl>
                                        <p:attrNameLst>
                                          <p:attrName>ppt_h</p:attrName>
                                        </p:attrNameLst>
                                      </p:cBhvr>
                                      <p:tavLst>
                                        <p:tav tm="0">
                                          <p:val>
                                            <p:fltVal val="0"/>
                                          </p:val>
                                        </p:tav>
                                        <p:tav tm="100000">
                                          <p:val>
                                            <p:strVal val="#ppt_h"/>
                                          </p:val>
                                        </p:tav>
                                      </p:tavLst>
                                    </p:anim>
                                    <p:animEffect transition="in" filter="fade">
                                      <p:cBhvr>
                                        <p:cTn id="34" dur="1750"/>
                                        <p:tgtEl>
                                          <p:spTgt spid="2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161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940</TotalTime>
  <Words>2221</Words>
  <Application>Microsoft Office PowerPoint</Application>
  <PresentationFormat>宽屏</PresentationFormat>
  <Paragraphs>118</Paragraphs>
  <Slides>21</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方正舒体</vt:lpstr>
      <vt:lpstr>华文行楷</vt:lpstr>
      <vt:lpstr>华文黑体</vt:lpstr>
      <vt:lpstr>华文细黑</vt:lpstr>
      <vt:lpstr>楷体</vt:lpstr>
      <vt:lpstr>宋体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微软用户</cp:lastModifiedBy>
  <cp:revision>72</cp:revision>
  <dcterms:created xsi:type="dcterms:W3CDTF">2018-08-01T01:49:03Z</dcterms:created>
  <dcterms:modified xsi:type="dcterms:W3CDTF">2018-09-17T01:51:01Z</dcterms:modified>
</cp:coreProperties>
</file>