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31" r:id="rId3"/>
    <p:sldId id="259" r:id="rId4"/>
    <p:sldId id="296" r:id="rId5"/>
    <p:sldId id="358" r:id="rId6"/>
    <p:sldId id="341" r:id="rId7"/>
    <p:sldId id="357" r:id="rId8"/>
    <p:sldId id="352" r:id="rId9"/>
    <p:sldId id="262" r:id="rId10"/>
    <p:sldId id="326" r:id="rId11"/>
    <p:sldId id="297" r:id="rId12"/>
    <p:sldId id="351" r:id="rId13"/>
    <p:sldId id="353" r:id="rId14"/>
    <p:sldId id="356" r:id="rId15"/>
    <p:sldId id="359" r:id="rId16"/>
    <p:sldId id="354" r:id="rId17"/>
    <p:sldId id="300" r:id="rId18"/>
    <p:sldId id="355" r:id="rId19"/>
    <p:sldId id="260" r:id="rId20"/>
    <p:sldId id="36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846" y="468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3"/>
          </p:nvPr>
        </p:nvSpPr>
        <p:spPr>
          <a:xfrm>
            <a:off x="0" y="3767138"/>
            <a:ext cx="12192000" cy="132556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570684" y="2645664"/>
            <a:ext cx="3006453" cy="178187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77163" y="4891088"/>
            <a:ext cx="2197812" cy="10445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7"/>
          <p:cNvSpPr>
            <a:spLocks noGrp="1"/>
          </p:cNvSpPr>
          <p:nvPr>
            <p:ph type="pic" sz="quarter" idx="11"/>
          </p:nvPr>
        </p:nvSpPr>
        <p:spPr>
          <a:xfrm>
            <a:off x="3593702" y="4902563"/>
            <a:ext cx="2197812" cy="10445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7"/>
          <p:cNvSpPr>
            <a:spLocks noGrp="1"/>
          </p:cNvSpPr>
          <p:nvPr>
            <p:ph type="pic" sz="quarter" idx="12"/>
          </p:nvPr>
        </p:nvSpPr>
        <p:spPr>
          <a:xfrm>
            <a:off x="6375006" y="4895895"/>
            <a:ext cx="2197812" cy="10445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7"/>
          <p:cNvSpPr>
            <a:spLocks noGrp="1"/>
          </p:cNvSpPr>
          <p:nvPr>
            <p:ph type="pic" sz="quarter" idx="13"/>
          </p:nvPr>
        </p:nvSpPr>
        <p:spPr>
          <a:xfrm>
            <a:off x="9191545" y="4907370"/>
            <a:ext cx="2197812" cy="104457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12"/>
          <p:cNvSpPr>
            <a:spLocks noGrp="1"/>
          </p:cNvSpPr>
          <p:nvPr>
            <p:ph type="pic" sz="quarter" idx="14"/>
          </p:nvPr>
        </p:nvSpPr>
        <p:spPr>
          <a:xfrm>
            <a:off x="0" y="1923885"/>
            <a:ext cx="6096000" cy="3646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72F680-F775-4AE3-8918-155D84604F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389933-883D-45FE-AA8A-6760B42EC5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3"/>
          <p:cNvSpPr>
            <a:spLocks noGrp="1"/>
          </p:cNvSpPr>
          <p:nvPr>
            <p:ph type="pic" sz="quarter" idx="10"/>
          </p:nvPr>
        </p:nvSpPr>
        <p:spPr>
          <a:xfrm>
            <a:off x="5243274" y="-1"/>
            <a:ext cx="9328132" cy="6858001"/>
          </a:xfrm>
          <a:prstGeom prst="trapezoid">
            <a:avLst>
              <a:gd name="adj" fmla="val 34425"/>
            </a:avLst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97070" y="653014"/>
            <a:ext cx="9797859" cy="431020"/>
          </a:xfrm>
          <a:prstGeom prst="rect">
            <a:avLst/>
          </a:prstGeom>
        </p:spPr>
        <p:txBody>
          <a:bodyPr/>
          <a:lstStyle>
            <a:lvl1pPr algn="ctr">
              <a:defRPr sz="3800" b="0" i="0" kern="0" spc="-50" baseline="0">
                <a:solidFill>
                  <a:schemeClr val="tx1"/>
                </a:solidFill>
                <a:latin typeface="Lato Black" panose="020F0A02020204030203" pitchFamily="34" charset="0"/>
                <a:ea typeface="Lato Black" panose="020F0A02020204030203" pitchFamily="34" charset="0"/>
                <a:cs typeface="Lato Black" panose="020F0A02020204030203" pitchFamily="34" charset="0"/>
              </a:defRPr>
            </a:lvl1pPr>
          </a:lstStyle>
          <a:p>
            <a:r>
              <a:rPr lang="en-US" dirty="0"/>
              <a:t>MAIN TITLE GOES HERE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197071" y="1185635"/>
            <a:ext cx="9797858" cy="338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de-DE" dirty="0"/>
              <a:t>Subtitle Goes Here. Lorem Ipsum Dolor Sit Amet, A Gravida Quis Wisi Elit Diam Sit Donec Libero.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78425" y="1705969"/>
            <a:ext cx="2980944" cy="429768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97070" y="653014"/>
            <a:ext cx="9797859" cy="431020"/>
          </a:xfrm>
          <a:prstGeom prst="rect">
            <a:avLst/>
          </a:prstGeom>
        </p:spPr>
        <p:txBody>
          <a:bodyPr/>
          <a:lstStyle>
            <a:lvl1pPr algn="ctr">
              <a:defRPr sz="3800" b="0" i="0" kern="0" spc="-50" baseline="0">
                <a:solidFill>
                  <a:schemeClr val="tx1"/>
                </a:solidFill>
                <a:latin typeface="Lato Black" panose="020F0A02020204030203" pitchFamily="34" charset="0"/>
                <a:ea typeface="Lato Black" panose="020F0A02020204030203" pitchFamily="34" charset="0"/>
                <a:cs typeface="Lato Black" panose="020F0A02020204030203" pitchFamily="34" charset="0"/>
              </a:defRPr>
            </a:lvl1pPr>
          </a:lstStyle>
          <a:p>
            <a:r>
              <a:rPr lang="en-US" dirty="0"/>
              <a:t>MAIN TITLE GOES HERE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197071" y="1185635"/>
            <a:ext cx="9797858" cy="338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de-DE" dirty="0"/>
              <a:t>Subtitle Goes Here. Lorem Ipsum Dolor Sit Amet, A Gravida Quis Wisi Elit Diam Sit Donec Libero.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/>
          <p:nvPr userDrawn="1"/>
        </p:nvSpPr>
        <p:spPr>
          <a:xfrm>
            <a:off x="412956" y="412955"/>
            <a:ext cx="11366088" cy="60320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12956" y="412955"/>
            <a:ext cx="11366088" cy="60320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858296"/>
            <a:ext cx="12192000" cy="348062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94932" y="2411633"/>
            <a:ext cx="78021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cs typeface="+mn-ea"/>
                <a:sym typeface="+mn-lt"/>
              </a:rPr>
              <a:t>极简风工作总结模板</a:t>
            </a:r>
            <a:endParaRPr lang="en-US" sz="6600" b="1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9795" y="3592437"/>
            <a:ext cx="7772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2400" b="1" dirty="0">
                <a:cs typeface="+mn-ea"/>
                <a:sym typeface="+mn-lt"/>
              </a:rPr>
              <a:t>POWERPOINT TEMPLATE</a:t>
            </a:r>
            <a:endParaRPr lang="en-US" sz="2400" b="1" dirty="0">
              <a:cs typeface="+mn-ea"/>
              <a:sym typeface="+mn-lt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2194928" y="4682823"/>
            <a:ext cx="780213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汇报人：</a:t>
            </a:r>
            <a:r>
              <a:rPr lang="en-US" dirty="0">
                <a:cs typeface="+mn-ea"/>
                <a:sym typeface="+mn-lt"/>
              </a:rPr>
              <a:t>XXX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3403762" y="1277547"/>
            <a:ext cx="232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cs typeface="+mn-ea"/>
                <a:sym typeface="+mn-lt"/>
              </a:rPr>
              <a:t>输入公司</a:t>
            </a:r>
            <a:r>
              <a:rPr lang="en-US" altLang="zh-CN" dirty="0">
                <a:cs typeface="+mn-ea"/>
                <a:sym typeface="+mn-lt"/>
              </a:rPr>
              <a:t>LOGO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7400" y="4248150"/>
            <a:ext cx="457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1998491" y="2570310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13687" y="3577457"/>
            <a:ext cx="20558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endParaRPr kumimoji="0" lang="en-US" sz="3200" b="1" i="0" u="none" strike="noStrike" kern="1200" cap="none" spc="0" normalizeH="0" baseline="0" noProof="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13687" y="4218609"/>
            <a:ext cx="2055872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249535" y="2750511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860774" y="2570310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73412" y="3577457"/>
            <a:ext cx="24609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不足及改进</a:t>
            </a:r>
            <a:endParaRPr lang="en-US" altLang="zh-CN" sz="32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75970" y="4218609"/>
            <a:ext cx="2055872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109516" y="2750511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9296715" y="2570310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11911" y="3577457"/>
            <a:ext cx="20558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工作计划</a:t>
            </a:r>
            <a:endParaRPr lang="en-US" altLang="zh-CN" sz="32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11911" y="4218609"/>
            <a:ext cx="2055872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545457" y="2750511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9628" y="3577457"/>
            <a:ext cx="20558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业绩展示</a:t>
            </a:r>
            <a:endParaRPr lang="en-US" altLang="zh-CN" sz="32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9628" y="4218609"/>
            <a:ext cx="2055872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4429632" y="2570310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680676" y="2750511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Rectangle 22"/>
          <p:cNvSpPr/>
          <p:nvPr/>
        </p:nvSpPr>
        <p:spPr>
          <a:xfrm>
            <a:off x="2385039" y="558462"/>
            <a:ext cx="438294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3200" b="1" dirty="0">
                <a:ln w="3175">
                  <a:noFill/>
                </a:ln>
                <a:cs typeface="+mn-ea"/>
                <a:sym typeface="+mn-lt"/>
              </a:rPr>
              <a:t>目录</a:t>
            </a:r>
            <a:r>
              <a:rPr lang="en-US" altLang="zh-CN" sz="3200" b="1" dirty="0">
                <a:ln w="3175">
                  <a:noFill/>
                </a:ln>
                <a:cs typeface="+mn-ea"/>
                <a:sym typeface="+mn-lt"/>
              </a:rPr>
              <a:t>/Contents</a:t>
            </a:r>
            <a:endParaRPr lang="en-US" sz="3200" b="1" dirty="0">
              <a:ln w="3175">
                <a:noFill/>
              </a:ln>
              <a:cs typeface="+mn-ea"/>
              <a:sym typeface="+mn-lt"/>
            </a:endParaRPr>
          </a:p>
        </p:txBody>
      </p:sp>
      <p:cxnSp>
        <p:nvCxnSpPr>
          <p:cNvPr id="25" name="Straight Connector 21"/>
          <p:cNvCxnSpPr/>
          <p:nvPr/>
        </p:nvCxnSpPr>
        <p:spPr>
          <a:xfrm flipH="1">
            <a:off x="534823" y="828886"/>
            <a:ext cx="828675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40"/>
          <p:cNvGrpSpPr/>
          <p:nvPr/>
        </p:nvGrpSpPr>
        <p:grpSpPr>
          <a:xfrm>
            <a:off x="1476054" y="706650"/>
            <a:ext cx="869547" cy="249660"/>
            <a:chOff x="6729288" y="4402841"/>
            <a:chExt cx="955446" cy="274322"/>
          </a:xfrm>
        </p:grpSpPr>
        <p:sp>
          <p:nvSpPr>
            <p:cNvPr id="30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5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211115" y="6004364"/>
            <a:ext cx="869547" cy="249660"/>
            <a:chOff x="6729288" y="4402841"/>
            <a:chExt cx="955446" cy="274322"/>
          </a:xfrm>
        </p:grpSpPr>
        <p:sp>
          <p:nvSpPr>
            <p:cNvPr id="41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6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7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3700" y="1967775"/>
            <a:ext cx="6324600" cy="315468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97831" y="5528854"/>
            <a:ext cx="32766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0"/>
          <p:cNvGrpSpPr/>
          <p:nvPr/>
        </p:nvGrpSpPr>
        <p:grpSpPr>
          <a:xfrm>
            <a:off x="5226453" y="5404024"/>
            <a:ext cx="869547" cy="249660"/>
            <a:chOff x="6729288" y="4402841"/>
            <a:chExt cx="955446" cy="274322"/>
          </a:xfrm>
        </p:grpSpPr>
        <p:sp>
          <p:nvSpPr>
            <p:cNvPr id="26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Oval 26"/>
          <p:cNvSpPr/>
          <p:nvPr/>
        </p:nvSpPr>
        <p:spPr>
          <a:xfrm>
            <a:off x="5652868" y="2530865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27"/>
          <p:cNvSpPr txBox="1"/>
          <p:nvPr/>
        </p:nvSpPr>
        <p:spPr>
          <a:xfrm>
            <a:off x="5068064" y="3538012"/>
            <a:ext cx="20558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endParaRPr kumimoji="0" lang="en-US" sz="3200" b="1" i="0" u="none" strike="noStrike" kern="1200" cap="none" spc="0" normalizeH="0" baseline="0" noProof="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4890655" y="4179164"/>
            <a:ext cx="2410690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Rectangle 42"/>
          <p:cNvSpPr/>
          <p:nvPr/>
        </p:nvSpPr>
        <p:spPr>
          <a:xfrm>
            <a:off x="5903912" y="2711066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6"/>
          <p:cNvPicPr>
            <a:picLocks noChangeAspect="1"/>
          </p:cNvPicPr>
          <p:nvPr/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3986956" y="2447434"/>
            <a:ext cx="4188865" cy="2347437"/>
          </a:xfrm>
          <a:prstGeom prst="rect">
            <a:avLst/>
          </a:prstGeom>
        </p:spPr>
      </p:pic>
      <p:sp>
        <p:nvSpPr>
          <p:cNvPr id="5" name="Rectangle 67"/>
          <p:cNvSpPr/>
          <p:nvPr/>
        </p:nvSpPr>
        <p:spPr>
          <a:xfrm>
            <a:off x="4572925" y="2649555"/>
            <a:ext cx="3006453" cy="17818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Freeform 63"/>
          <p:cNvSpPr/>
          <p:nvPr/>
        </p:nvSpPr>
        <p:spPr>
          <a:xfrm rot="5400000">
            <a:off x="7950814" y="2116768"/>
            <a:ext cx="618487" cy="679049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TextBox 61"/>
          <p:cNvSpPr txBox="1"/>
          <p:nvPr/>
        </p:nvSpPr>
        <p:spPr>
          <a:xfrm flipH="1">
            <a:off x="8599581" y="2296125"/>
            <a:ext cx="2659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62"/>
          <p:cNvSpPr txBox="1"/>
          <p:nvPr/>
        </p:nvSpPr>
        <p:spPr>
          <a:xfrm flipH="1">
            <a:off x="8599581" y="2035893"/>
            <a:ext cx="303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输入您的小标题</a:t>
            </a:r>
            <a:endParaRPr lang="en-US" b="1" dirty="0">
              <a:ln w="3175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Freeform 72"/>
          <p:cNvSpPr/>
          <p:nvPr/>
        </p:nvSpPr>
        <p:spPr>
          <a:xfrm rot="5400000">
            <a:off x="7950814" y="3038641"/>
            <a:ext cx="618487" cy="679049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TextBox 70"/>
          <p:cNvSpPr txBox="1"/>
          <p:nvPr/>
        </p:nvSpPr>
        <p:spPr>
          <a:xfrm flipH="1">
            <a:off x="8599581" y="3217998"/>
            <a:ext cx="2659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amet, consectetur adipiscing elit. Curabitur elementum posuere pretium.</a:t>
            </a:r>
            <a:endParaRPr lang="en-US" sz="110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71"/>
          <p:cNvSpPr txBox="1"/>
          <p:nvPr/>
        </p:nvSpPr>
        <p:spPr>
          <a:xfrm flipH="1">
            <a:off x="8599581" y="2957766"/>
            <a:ext cx="303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5" name="Freeform 79"/>
          <p:cNvSpPr/>
          <p:nvPr/>
        </p:nvSpPr>
        <p:spPr>
          <a:xfrm rot="5400000">
            <a:off x="7950814" y="3957247"/>
            <a:ext cx="618487" cy="679049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TextBox 77"/>
          <p:cNvSpPr txBox="1"/>
          <p:nvPr/>
        </p:nvSpPr>
        <p:spPr>
          <a:xfrm flipH="1">
            <a:off x="8599581" y="4136604"/>
            <a:ext cx="2659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78"/>
          <p:cNvSpPr txBox="1"/>
          <p:nvPr/>
        </p:nvSpPr>
        <p:spPr>
          <a:xfrm flipH="1">
            <a:off x="8599581" y="3876372"/>
            <a:ext cx="303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Rectangle 123"/>
          <p:cNvSpPr/>
          <p:nvPr/>
        </p:nvSpPr>
        <p:spPr>
          <a:xfrm flipH="1">
            <a:off x="3367963" y="2096372"/>
            <a:ext cx="95425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57</a:t>
            </a:r>
            <a:r>
              <a:rPr lang="en-US" sz="2000" b="1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%</a:t>
            </a:r>
            <a:endParaRPr lang="en-US" sz="2000" b="1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TextBox 124"/>
          <p:cNvSpPr txBox="1"/>
          <p:nvPr/>
        </p:nvSpPr>
        <p:spPr>
          <a:xfrm>
            <a:off x="843189" y="2181950"/>
            <a:ext cx="2659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 sit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Rectangle 126"/>
          <p:cNvSpPr/>
          <p:nvPr/>
        </p:nvSpPr>
        <p:spPr>
          <a:xfrm flipH="1">
            <a:off x="3367964" y="3003005"/>
            <a:ext cx="9542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32</a:t>
            </a:r>
            <a:r>
              <a:rPr lang="en-US" sz="2000" b="1" cap="none" spc="0" dirty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%</a:t>
            </a:r>
            <a:endParaRPr lang="en-US" sz="2000" b="1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2" name="TextBox 127"/>
          <p:cNvSpPr txBox="1"/>
          <p:nvPr/>
        </p:nvSpPr>
        <p:spPr>
          <a:xfrm>
            <a:off x="843189" y="3076676"/>
            <a:ext cx="2659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Rectangle 129"/>
          <p:cNvSpPr/>
          <p:nvPr/>
        </p:nvSpPr>
        <p:spPr>
          <a:xfrm flipH="1">
            <a:off x="3367964" y="3921611"/>
            <a:ext cx="9542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85</a:t>
            </a:r>
            <a:r>
              <a:rPr lang="en-US" sz="2000" b="1" dirty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%</a:t>
            </a:r>
            <a:endParaRPr lang="en-US" sz="2000" b="1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5" name="TextBox 130"/>
          <p:cNvSpPr txBox="1"/>
          <p:nvPr/>
        </p:nvSpPr>
        <p:spPr>
          <a:xfrm>
            <a:off x="843189" y="3996868"/>
            <a:ext cx="2659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amet, consectetur adipiscing elit. Curabitur elementum posuere pretium.</a:t>
            </a:r>
            <a:endParaRPr lang="en-US" sz="110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Rectangle 92"/>
          <p:cNvSpPr/>
          <p:nvPr/>
        </p:nvSpPr>
        <p:spPr>
          <a:xfrm>
            <a:off x="1563812" y="5313259"/>
            <a:ext cx="906437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2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0" b="5570"/>
          <a:stretch>
            <a:fillRect/>
          </a:stretch>
        </p:blipFill>
        <p:spPr/>
      </p:pic>
      <p:sp>
        <p:nvSpPr>
          <p:cNvPr id="37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39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45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41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Shape 3664"/>
          <p:cNvSpPr/>
          <p:nvPr/>
        </p:nvSpPr>
        <p:spPr>
          <a:xfrm>
            <a:off x="8028786" y="2267923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4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4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8" name="Shape 3706"/>
          <p:cNvSpPr/>
          <p:nvPr/>
        </p:nvSpPr>
        <p:spPr>
          <a:xfrm>
            <a:off x="8052266" y="3216044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2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2"/>
                  <a:pt x="10800" y="19402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7"/>
                </a:lnTo>
                <a:lnTo>
                  <a:pt x="21471" y="6057"/>
                </a:lnTo>
                <a:cubicBezTo>
                  <a:pt x="21459" y="6043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3"/>
                  <a:pt x="129" y="6057"/>
                </a:cubicBezTo>
                <a:lnTo>
                  <a:pt x="98" y="6087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1"/>
                  <a:pt x="115" y="6686"/>
                </a:cubicBezTo>
                <a:lnTo>
                  <a:pt x="109" y="6691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1"/>
                </a:lnTo>
                <a:lnTo>
                  <a:pt x="21485" y="6686"/>
                </a:lnTo>
                <a:cubicBezTo>
                  <a:pt x="21553" y="6601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9" name="Shape 3781"/>
          <p:cNvSpPr/>
          <p:nvPr/>
        </p:nvSpPr>
        <p:spPr>
          <a:xfrm>
            <a:off x="8026501" y="4110387"/>
            <a:ext cx="374003" cy="374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6" y="16320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6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4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4" y="16320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6" y="6635"/>
                </a:moveTo>
                <a:lnTo>
                  <a:pt x="12189" y="12188"/>
                </a:lnTo>
                <a:lnTo>
                  <a:pt x="6634" y="14966"/>
                </a:lnTo>
                <a:lnTo>
                  <a:pt x="9411" y="9412"/>
                </a:lnTo>
                <a:cubicBezTo>
                  <a:pt x="9411" y="9412"/>
                  <a:pt x="14966" y="6635"/>
                  <a:pt x="14966" y="6635"/>
                </a:cubicBezTo>
                <a:close/>
                <a:moveTo>
                  <a:pt x="4552" y="17049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9"/>
                  <a:pt x="4552" y="17049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8418" y="1915885"/>
            <a:ext cx="2468880" cy="400294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932356" y="2855517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96155" y="3371920"/>
            <a:ext cx="2468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98418" y="5819775"/>
            <a:ext cx="2468880" cy="9905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934620" y="4520703"/>
            <a:ext cx="241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94</a:t>
            </a:r>
            <a:r>
              <a:rPr lang="en-US" sz="2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%</a:t>
            </a:r>
            <a:endParaRPr lang="en-US" sz="2000" dirty="0">
              <a:ln w="3175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934620" y="5041384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关键词</a:t>
            </a:r>
            <a:endParaRPr lang="en-US" dirty="0">
              <a:ln w="3175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541268" y="1915885"/>
            <a:ext cx="2468880" cy="4002947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541268" y="5819775"/>
            <a:ext cx="2468880" cy="99058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3565936" y="2855517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29735" y="3371920"/>
            <a:ext cx="2468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 flipH="1">
            <a:off x="3568200" y="4520703"/>
            <a:ext cx="241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85</a:t>
            </a:r>
            <a:r>
              <a:rPr lang="en-US" sz="2000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%</a:t>
            </a:r>
            <a:endParaRPr lang="en-US" sz="2000" dirty="0">
              <a:ln w="3175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 flipH="1">
            <a:off x="3568200" y="5041384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关键词</a:t>
            </a:r>
            <a:endParaRPr lang="en-US" altLang="zh-CN" dirty="0">
              <a:ln w="3175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184118" y="1915885"/>
            <a:ext cx="2468880" cy="400294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84118" y="5819775"/>
            <a:ext cx="2468880" cy="99058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 flipH="1">
            <a:off x="6230413" y="2855517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194212" y="3371920"/>
            <a:ext cx="2468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 flipH="1">
            <a:off x="6217437" y="4520703"/>
            <a:ext cx="241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3175">
                  <a:noFill/>
                </a:ln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75</a:t>
            </a:r>
            <a:r>
              <a:rPr lang="en-US" sz="2000" dirty="0">
                <a:ln w="3175">
                  <a:noFill/>
                </a:ln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%</a:t>
            </a:r>
            <a:endParaRPr lang="en-US" sz="2000" dirty="0">
              <a:ln w="3175">
                <a:noFill/>
              </a:ln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 flipH="1">
            <a:off x="6217437" y="5041384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n w="3175">
                  <a:noFill/>
                </a:ln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关键词</a:t>
            </a:r>
            <a:endParaRPr lang="en-US" altLang="zh-CN" dirty="0">
              <a:ln w="3175">
                <a:noFill/>
              </a:ln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826968" y="1915885"/>
            <a:ext cx="2468880" cy="400294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826968" y="5819775"/>
            <a:ext cx="2468880" cy="99058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 flipH="1">
            <a:off x="8857979" y="2855517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837018" y="3371920"/>
            <a:ext cx="2468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4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8860243" y="4520703"/>
            <a:ext cx="241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3175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54</a:t>
            </a:r>
            <a:r>
              <a:rPr lang="en-US" sz="2000" dirty="0">
                <a:ln w="3175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%</a:t>
            </a:r>
            <a:endParaRPr lang="en-US" sz="2000" dirty="0">
              <a:ln w="3175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 flipH="1">
            <a:off x="8860243" y="5041384"/>
            <a:ext cx="24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n w="3175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关键词</a:t>
            </a:r>
            <a:endParaRPr lang="en-US" altLang="zh-CN" dirty="0">
              <a:ln w="3175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71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79" name="Shape 3623"/>
          <p:cNvSpPr/>
          <p:nvPr/>
        </p:nvSpPr>
        <p:spPr>
          <a:xfrm>
            <a:off x="1942225" y="2383466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0" name="Shape 3664"/>
          <p:cNvSpPr/>
          <p:nvPr/>
        </p:nvSpPr>
        <p:spPr>
          <a:xfrm>
            <a:off x="4554338" y="2383466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4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4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1" name="Shape 3706"/>
          <p:cNvSpPr/>
          <p:nvPr/>
        </p:nvSpPr>
        <p:spPr>
          <a:xfrm>
            <a:off x="7166451" y="2383466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2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2"/>
                  <a:pt x="10800" y="19402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7"/>
                </a:lnTo>
                <a:lnTo>
                  <a:pt x="21471" y="6057"/>
                </a:lnTo>
                <a:cubicBezTo>
                  <a:pt x="21459" y="6043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3"/>
                  <a:pt x="129" y="6057"/>
                </a:cubicBezTo>
                <a:lnTo>
                  <a:pt x="98" y="6087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1"/>
                  <a:pt x="115" y="6686"/>
                </a:cubicBezTo>
                <a:lnTo>
                  <a:pt x="109" y="6691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1"/>
                </a:lnTo>
                <a:lnTo>
                  <a:pt x="21485" y="6686"/>
                </a:lnTo>
                <a:cubicBezTo>
                  <a:pt x="21553" y="6601"/>
                  <a:pt x="21600" y="6499"/>
                  <a:pt x="21600" y="6382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2" name="Shape 3781"/>
          <p:cNvSpPr/>
          <p:nvPr/>
        </p:nvSpPr>
        <p:spPr>
          <a:xfrm>
            <a:off x="9778563" y="2384833"/>
            <a:ext cx="374003" cy="374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6" y="16320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6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4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4" y="16320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6" y="6635"/>
                </a:moveTo>
                <a:lnTo>
                  <a:pt x="12189" y="12188"/>
                </a:lnTo>
                <a:lnTo>
                  <a:pt x="6634" y="14966"/>
                </a:lnTo>
                <a:lnTo>
                  <a:pt x="9411" y="9412"/>
                </a:lnTo>
                <a:cubicBezTo>
                  <a:pt x="9411" y="9412"/>
                  <a:pt x="14966" y="6635"/>
                  <a:pt x="14966" y="6635"/>
                </a:cubicBezTo>
                <a:close/>
                <a:moveTo>
                  <a:pt x="4552" y="17049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9"/>
                  <a:pt x="4552" y="17049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3"/>
          <p:cNvSpPr/>
          <p:nvPr/>
        </p:nvSpPr>
        <p:spPr>
          <a:xfrm>
            <a:off x="9019947" y="2426063"/>
            <a:ext cx="2527824" cy="362712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616041" y="2426063"/>
            <a:ext cx="2527824" cy="362712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23"/>
          <p:cNvSpPr/>
          <p:nvPr/>
        </p:nvSpPr>
        <p:spPr>
          <a:xfrm>
            <a:off x="3417343" y="2426063"/>
            <a:ext cx="2527824" cy="362712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ectangle 28"/>
          <p:cNvSpPr/>
          <p:nvPr/>
        </p:nvSpPr>
        <p:spPr>
          <a:xfrm>
            <a:off x="6218645" y="2426063"/>
            <a:ext cx="2527824" cy="362712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49" name="图片占位符 4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2" b="14342"/>
          <a:stretch>
            <a:fillRect/>
          </a:stretch>
        </p:blipFill>
        <p:spPr/>
      </p:pic>
      <p:pic>
        <p:nvPicPr>
          <p:cNvPr id="51" name="图片占位符 50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2" b="13772"/>
          <a:stretch>
            <a:fillRect/>
          </a:stretch>
        </p:blipFill>
        <p:spPr/>
      </p:pic>
      <p:pic>
        <p:nvPicPr>
          <p:cNvPr id="53" name="图片占位符 52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b="14744"/>
          <a:stretch>
            <a:fillRect/>
          </a:stretch>
        </p:blipFill>
        <p:spPr/>
      </p:pic>
      <p:pic>
        <p:nvPicPr>
          <p:cNvPr id="55" name="图片占位符 54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1" b="7941"/>
          <a:stretch>
            <a:fillRect/>
          </a:stretch>
        </p:blipFill>
        <p:spPr/>
      </p:pic>
      <p:sp>
        <p:nvSpPr>
          <p:cNvPr id="6" name="Round Same Side Corner Rectangle 12"/>
          <p:cNvSpPr/>
          <p:nvPr/>
        </p:nvSpPr>
        <p:spPr>
          <a:xfrm>
            <a:off x="616041" y="1512595"/>
            <a:ext cx="2527824" cy="913469"/>
          </a:xfrm>
          <a:prstGeom prst="round2SameRect">
            <a:avLst>
              <a:gd name="adj1" fmla="val 11326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Arc 37"/>
          <p:cNvSpPr/>
          <p:nvPr/>
        </p:nvSpPr>
        <p:spPr>
          <a:xfrm>
            <a:off x="1545991" y="2059032"/>
            <a:ext cx="667512" cy="667512"/>
          </a:xfrm>
          <a:prstGeom prst="arc">
            <a:avLst>
              <a:gd name="adj1" fmla="val 10121682"/>
              <a:gd name="adj2" fmla="val 473193"/>
            </a:avLst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Freeform 15"/>
          <p:cNvSpPr/>
          <p:nvPr/>
        </p:nvSpPr>
        <p:spPr>
          <a:xfrm rot="10800000">
            <a:off x="1544910" y="2059032"/>
            <a:ext cx="668593" cy="73406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0" name="Rectangle 16"/>
          <p:cNvSpPr/>
          <p:nvPr/>
        </p:nvSpPr>
        <p:spPr>
          <a:xfrm>
            <a:off x="1544909" y="2103750"/>
            <a:ext cx="670088" cy="5078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7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27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687819" y="2918150"/>
            <a:ext cx="2420874" cy="20923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668769" y="1638902"/>
            <a:ext cx="24208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id-ID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Round Same Side Corner Rectangle 22"/>
          <p:cNvSpPr/>
          <p:nvPr/>
        </p:nvSpPr>
        <p:spPr>
          <a:xfrm>
            <a:off x="3417343" y="1512595"/>
            <a:ext cx="2527824" cy="913469"/>
          </a:xfrm>
          <a:prstGeom prst="round2SameRect">
            <a:avLst>
              <a:gd name="adj1" fmla="val 11326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Arc 38"/>
          <p:cNvSpPr/>
          <p:nvPr/>
        </p:nvSpPr>
        <p:spPr>
          <a:xfrm>
            <a:off x="4346342" y="2059032"/>
            <a:ext cx="667512" cy="667512"/>
          </a:xfrm>
          <a:prstGeom prst="arc">
            <a:avLst>
              <a:gd name="adj1" fmla="val 10121682"/>
              <a:gd name="adj2" fmla="val 473193"/>
            </a:avLst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Freeform 39"/>
          <p:cNvSpPr/>
          <p:nvPr/>
        </p:nvSpPr>
        <p:spPr>
          <a:xfrm rot="10800000">
            <a:off x="4345261" y="2059032"/>
            <a:ext cx="668593" cy="73406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8" name="Rectangle 40"/>
          <p:cNvSpPr/>
          <p:nvPr/>
        </p:nvSpPr>
        <p:spPr>
          <a:xfrm>
            <a:off x="4345260" y="2103750"/>
            <a:ext cx="670088" cy="5078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7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27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49"/>
          <p:cNvSpPr txBox="1"/>
          <p:nvPr/>
        </p:nvSpPr>
        <p:spPr>
          <a:xfrm>
            <a:off x="3469120" y="1638902"/>
            <a:ext cx="24208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id-ID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53"/>
          <p:cNvSpPr/>
          <p:nvPr/>
        </p:nvSpPr>
        <p:spPr>
          <a:xfrm>
            <a:off x="3493382" y="2918150"/>
            <a:ext cx="2420874" cy="20923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ound Same Side Corner Rectangle 27"/>
          <p:cNvSpPr/>
          <p:nvPr/>
        </p:nvSpPr>
        <p:spPr>
          <a:xfrm>
            <a:off x="6218645" y="1512595"/>
            <a:ext cx="2527824" cy="913469"/>
          </a:xfrm>
          <a:prstGeom prst="round2SameRect">
            <a:avLst>
              <a:gd name="adj1" fmla="val 11326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Arc 41"/>
          <p:cNvSpPr/>
          <p:nvPr/>
        </p:nvSpPr>
        <p:spPr>
          <a:xfrm>
            <a:off x="7143834" y="2059032"/>
            <a:ext cx="667512" cy="667512"/>
          </a:xfrm>
          <a:prstGeom prst="arc">
            <a:avLst>
              <a:gd name="adj1" fmla="val 10121682"/>
              <a:gd name="adj2" fmla="val 473193"/>
            </a:avLst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Freeform 42"/>
          <p:cNvSpPr/>
          <p:nvPr/>
        </p:nvSpPr>
        <p:spPr>
          <a:xfrm rot="10800000">
            <a:off x="7142753" y="2059032"/>
            <a:ext cx="668593" cy="73406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26" name="Rectangle 43"/>
          <p:cNvSpPr/>
          <p:nvPr/>
        </p:nvSpPr>
        <p:spPr>
          <a:xfrm>
            <a:off x="7142752" y="2103750"/>
            <a:ext cx="670088" cy="5078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7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27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6266612" y="1638902"/>
            <a:ext cx="242087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343941"/>
                </a:solidFill>
                <a:cs typeface="+mn-ea"/>
                <a:sym typeface="+mn-lt"/>
              </a:rPr>
              <a:t>输入您的小标题</a:t>
            </a:r>
            <a:endParaRPr lang="id-ID" altLang="zh-CN" dirty="0">
              <a:solidFill>
                <a:srgbClr val="343941"/>
              </a:solidFill>
              <a:cs typeface="+mn-ea"/>
              <a:sym typeface="+mn-lt"/>
            </a:endParaRPr>
          </a:p>
          <a:p>
            <a:pPr algn="ctr"/>
            <a:endParaRPr lang="en-US" b="1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Rectangle 55"/>
          <p:cNvSpPr/>
          <p:nvPr/>
        </p:nvSpPr>
        <p:spPr>
          <a:xfrm>
            <a:off x="6285662" y="2918150"/>
            <a:ext cx="2420874" cy="20923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ound Same Side Corner Rectangle 32"/>
          <p:cNvSpPr/>
          <p:nvPr/>
        </p:nvSpPr>
        <p:spPr>
          <a:xfrm>
            <a:off x="9019947" y="1512595"/>
            <a:ext cx="2527824" cy="913469"/>
          </a:xfrm>
          <a:prstGeom prst="round2SameRect">
            <a:avLst>
              <a:gd name="adj1" fmla="val 11326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Arc 44"/>
          <p:cNvSpPr/>
          <p:nvPr/>
        </p:nvSpPr>
        <p:spPr>
          <a:xfrm>
            <a:off x="9960373" y="2059032"/>
            <a:ext cx="667512" cy="667512"/>
          </a:xfrm>
          <a:prstGeom prst="arc">
            <a:avLst>
              <a:gd name="adj1" fmla="val 10121682"/>
              <a:gd name="adj2" fmla="val 473193"/>
            </a:avLst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Freeform 45"/>
          <p:cNvSpPr/>
          <p:nvPr/>
        </p:nvSpPr>
        <p:spPr>
          <a:xfrm rot="10800000">
            <a:off x="9959292" y="2059032"/>
            <a:ext cx="668593" cy="73406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34" name="Rectangle 46"/>
          <p:cNvSpPr/>
          <p:nvPr/>
        </p:nvSpPr>
        <p:spPr>
          <a:xfrm>
            <a:off x="9959291" y="2103750"/>
            <a:ext cx="670088" cy="5078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7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27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51"/>
          <p:cNvSpPr txBox="1"/>
          <p:nvPr/>
        </p:nvSpPr>
        <p:spPr>
          <a:xfrm>
            <a:off x="9083151" y="1638902"/>
            <a:ext cx="24208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id-ID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Rectangle 57"/>
          <p:cNvSpPr/>
          <p:nvPr/>
        </p:nvSpPr>
        <p:spPr>
          <a:xfrm>
            <a:off x="9102201" y="2918150"/>
            <a:ext cx="2420874" cy="20923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9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40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46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42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3700" y="1967775"/>
            <a:ext cx="6324600" cy="315468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97831" y="5528854"/>
            <a:ext cx="32766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0"/>
          <p:cNvGrpSpPr/>
          <p:nvPr/>
        </p:nvGrpSpPr>
        <p:grpSpPr>
          <a:xfrm>
            <a:off x="5226453" y="5404024"/>
            <a:ext cx="869547" cy="249660"/>
            <a:chOff x="6729288" y="4402841"/>
            <a:chExt cx="955446" cy="274322"/>
          </a:xfrm>
        </p:grpSpPr>
        <p:sp>
          <p:nvSpPr>
            <p:cNvPr id="26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Oval 26"/>
          <p:cNvSpPr/>
          <p:nvPr/>
        </p:nvSpPr>
        <p:spPr>
          <a:xfrm>
            <a:off x="5652868" y="2530865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27"/>
          <p:cNvSpPr txBox="1"/>
          <p:nvPr/>
        </p:nvSpPr>
        <p:spPr>
          <a:xfrm>
            <a:off x="5068064" y="3538012"/>
            <a:ext cx="20558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业绩展示</a:t>
            </a:r>
            <a:endParaRPr lang="en-US" altLang="zh-CN" sz="32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4862945" y="4179164"/>
            <a:ext cx="2466110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Rectangle 42"/>
          <p:cNvSpPr/>
          <p:nvPr/>
        </p:nvSpPr>
        <p:spPr>
          <a:xfrm>
            <a:off x="5903912" y="2711066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4546362" y="1918997"/>
            <a:ext cx="2426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571351" y="3202018"/>
            <a:ext cx="2692669" cy="1538130"/>
            <a:chOff x="4393930" y="3038245"/>
            <a:chExt cx="2692669" cy="1538130"/>
          </a:xfrm>
        </p:grpSpPr>
        <p:sp>
          <p:nvSpPr>
            <p:cNvPr id="7" name="TextBox 6"/>
            <p:cNvSpPr txBox="1"/>
            <p:nvPr/>
          </p:nvSpPr>
          <p:spPr>
            <a:xfrm flipH="1">
              <a:off x="4393931" y="3038245"/>
              <a:ext cx="26926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小标题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4491502" y="3429039"/>
              <a:ext cx="2396978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34"/>
            <p:cNvSpPr txBox="1"/>
            <p:nvPr/>
          </p:nvSpPr>
          <p:spPr>
            <a:xfrm flipH="1">
              <a:off x="4393930" y="3468379"/>
              <a:ext cx="2692669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Suitable for all categories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business and personal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presentation eaque ipsa quae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ab illo inventore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2" name="TextBox 34"/>
          <p:cNvSpPr txBox="1"/>
          <p:nvPr/>
        </p:nvSpPr>
        <p:spPr>
          <a:xfrm flipH="1">
            <a:off x="4571351" y="2296030"/>
            <a:ext cx="5750194" cy="7275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Suitable for all categories business and personal presentation eaque ipsa quae ab illo inventore. Suitable for all categories business and personal presentation eaque ipsa quae ab illo inventore.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669368" y="3202018"/>
            <a:ext cx="2692669" cy="1538130"/>
            <a:chOff x="7491947" y="3038245"/>
            <a:chExt cx="2692669" cy="1538130"/>
          </a:xfrm>
        </p:grpSpPr>
        <p:sp>
          <p:nvSpPr>
            <p:cNvPr id="14" name="TextBox 13"/>
            <p:cNvSpPr txBox="1"/>
            <p:nvPr/>
          </p:nvSpPr>
          <p:spPr>
            <a:xfrm flipH="1">
              <a:off x="7491948" y="3038245"/>
              <a:ext cx="26926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小标题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7589519" y="3429039"/>
              <a:ext cx="2396978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34"/>
            <p:cNvSpPr txBox="1"/>
            <p:nvPr/>
          </p:nvSpPr>
          <p:spPr>
            <a:xfrm flipH="1">
              <a:off x="7491947" y="3468379"/>
              <a:ext cx="2692669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Suitable for all categories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business and personal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ab illo inventore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28600" marR="0" lvl="0" indent="-22860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5000"/>
                <a:buFont typeface="+mj-lt"/>
                <a:buAutoNum type="arabicPeriod"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business and personal all categories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8" name="TextBox 34"/>
          <p:cNvSpPr txBox="1"/>
          <p:nvPr/>
        </p:nvSpPr>
        <p:spPr>
          <a:xfrm>
            <a:off x="4571351" y="4955067"/>
            <a:ext cx="12260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小标题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797415" y="4984040"/>
            <a:ext cx="4524130" cy="21807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97416" y="4984040"/>
            <a:ext cx="3517655" cy="2180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5759703" y="4962755"/>
            <a:ext cx="56096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85%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TextBox 34"/>
          <p:cNvSpPr txBox="1"/>
          <p:nvPr/>
        </p:nvSpPr>
        <p:spPr>
          <a:xfrm>
            <a:off x="4571351" y="5327044"/>
            <a:ext cx="12260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200" b="1" dirty="0">
                <a:solidFill>
                  <a:schemeClr val="accent2"/>
                </a:solidFill>
                <a:cs typeface="+mn-ea"/>
                <a:sym typeface="+mn-lt"/>
              </a:rPr>
              <a:t>小标题</a:t>
            </a:r>
            <a:endParaRPr lang="en-US" altLang="zh-CN" sz="12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797415" y="5356017"/>
            <a:ext cx="4524130" cy="21807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797416" y="5356017"/>
            <a:ext cx="2781055" cy="2180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TextBox 34"/>
          <p:cNvSpPr txBox="1"/>
          <p:nvPr/>
        </p:nvSpPr>
        <p:spPr>
          <a:xfrm>
            <a:off x="5759703" y="5334732"/>
            <a:ext cx="56096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85%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TextBox 34"/>
          <p:cNvSpPr txBox="1"/>
          <p:nvPr/>
        </p:nvSpPr>
        <p:spPr>
          <a:xfrm>
            <a:off x="4571351" y="5707502"/>
            <a:ext cx="12260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200" b="1" dirty="0">
                <a:solidFill>
                  <a:schemeClr val="accent3"/>
                </a:solidFill>
                <a:cs typeface="+mn-ea"/>
                <a:sym typeface="+mn-lt"/>
              </a:rPr>
              <a:t>小标题</a:t>
            </a:r>
            <a:endParaRPr lang="en-US" altLang="zh-CN" sz="12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5797415" y="5736475"/>
            <a:ext cx="4524130" cy="21807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5797416" y="5736475"/>
            <a:ext cx="3993905" cy="2180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TextBox 34"/>
          <p:cNvSpPr txBox="1"/>
          <p:nvPr/>
        </p:nvSpPr>
        <p:spPr>
          <a:xfrm>
            <a:off x="5759703" y="5715190"/>
            <a:ext cx="56096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85%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4" r="27314"/>
          <a:stretch>
            <a:fillRect/>
          </a:stretch>
        </p:blipFill>
        <p:spPr/>
      </p:pic>
      <p:sp>
        <p:nvSpPr>
          <p:cNvPr id="28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30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36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32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3695" y="3600903"/>
            <a:ext cx="269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4F9"/>
              </a:buClr>
              <a:buSzPct val="75000"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输入您的小标题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TextBox 34"/>
          <p:cNvSpPr txBox="1"/>
          <p:nvPr/>
        </p:nvSpPr>
        <p:spPr>
          <a:xfrm>
            <a:off x="1567733" y="4097274"/>
            <a:ext cx="2709400" cy="8125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Suitable for all categories business and personal presentation, eaque ipsa quae ab illo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8812" y="3070331"/>
            <a:ext cx="1345342" cy="340519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sz="1400" dirty="0">
                <a:solidFill>
                  <a:srgbClr val="FFFFFF"/>
                </a:solidFill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63695" y="4909804"/>
            <a:ext cx="26955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4F9"/>
              </a:buClr>
              <a:buSzPct val="75000"/>
              <a:buFontTx/>
              <a:buNone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3.2 </a:t>
            </a: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万</a:t>
            </a:r>
            <a:endParaRPr kumimoji="0" lang="id-ID" sz="4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39281" y="3600903"/>
            <a:ext cx="269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id-ID" altLang="zh-CN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TextBox 34"/>
          <p:cNvSpPr txBox="1"/>
          <p:nvPr/>
        </p:nvSpPr>
        <p:spPr>
          <a:xfrm>
            <a:off x="4743319" y="4097274"/>
            <a:ext cx="2709400" cy="8125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Suitable for all categories business and personal presentation, eaque ipsa quae ab illo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4398" y="3070331"/>
            <a:ext cx="1345342" cy="3405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sz="1400" dirty="0">
                <a:solidFill>
                  <a:srgbClr val="FFFFFF"/>
                </a:solidFill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39281" y="4909804"/>
            <a:ext cx="26955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1.6</a:t>
            </a:r>
            <a:r>
              <a:rPr lang="zh-CN" altLang="en-US" sz="45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kumimoji="0" lang="id-ID" sz="4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14867" y="3600903"/>
            <a:ext cx="269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id-ID" altLang="zh-CN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7918905" y="4097274"/>
            <a:ext cx="2709400" cy="8125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Suitable for all categories business and personal presentation, eaque ipsa quae ab illo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89984" y="3070331"/>
            <a:ext cx="1345342" cy="340519"/>
          </a:xfrm>
          <a:prstGeom prst="round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lang="zh-CN" altLang="en-US" sz="1400" dirty="0">
                <a:solidFill>
                  <a:srgbClr val="FFFFFF"/>
                </a:solidFill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14867" y="4909804"/>
            <a:ext cx="26955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154F9"/>
              </a:buClr>
              <a:buSzPct val="75000"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7.2</a:t>
            </a:r>
            <a:r>
              <a:rPr lang="zh-CN" altLang="en-US" sz="45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kumimoji="0" lang="id-ID" sz="4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24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30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26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2" name="Shape 3623"/>
          <p:cNvSpPr/>
          <p:nvPr/>
        </p:nvSpPr>
        <p:spPr>
          <a:xfrm>
            <a:off x="2746669" y="2285501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3" name="Shape 3664"/>
          <p:cNvSpPr/>
          <p:nvPr/>
        </p:nvSpPr>
        <p:spPr>
          <a:xfrm>
            <a:off x="5920236" y="2285501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4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4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4" name="Shape 3706"/>
          <p:cNvSpPr/>
          <p:nvPr/>
        </p:nvSpPr>
        <p:spPr>
          <a:xfrm>
            <a:off x="9097841" y="2285501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2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2"/>
                  <a:pt x="10800" y="19402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7"/>
                </a:lnTo>
                <a:lnTo>
                  <a:pt x="21471" y="6057"/>
                </a:lnTo>
                <a:cubicBezTo>
                  <a:pt x="21459" y="6043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3"/>
                  <a:pt x="129" y="6057"/>
                </a:cubicBezTo>
                <a:lnTo>
                  <a:pt x="98" y="6087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1"/>
                  <a:pt x="115" y="6686"/>
                </a:cubicBezTo>
                <a:lnTo>
                  <a:pt x="109" y="6691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1"/>
                </a:lnTo>
                <a:lnTo>
                  <a:pt x="21485" y="6686"/>
                </a:lnTo>
                <a:cubicBezTo>
                  <a:pt x="21553" y="6601"/>
                  <a:pt x="21600" y="6499"/>
                  <a:pt x="21600" y="63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1656346" y="2166903"/>
            <a:ext cx="3031338" cy="3031337"/>
          </a:xfrm>
          <a:prstGeom prst="arc">
            <a:avLst>
              <a:gd name="adj1" fmla="val 5408881"/>
              <a:gd name="adj2" fmla="val 13488188"/>
            </a:avLst>
          </a:prstGeom>
          <a:ln w="190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Arc 12"/>
          <p:cNvSpPr/>
          <p:nvPr/>
        </p:nvSpPr>
        <p:spPr>
          <a:xfrm>
            <a:off x="1804155" y="2314712"/>
            <a:ext cx="2735720" cy="2735719"/>
          </a:xfrm>
          <a:prstGeom prst="arc">
            <a:avLst>
              <a:gd name="adj1" fmla="val 5408881"/>
              <a:gd name="adj2" fmla="val 14917060"/>
            </a:avLst>
          </a:prstGeom>
          <a:ln w="1905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Arc 13"/>
          <p:cNvSpPr/>
          <p:nvPr/>
        </p:nvSpPr>
        <p:spPr>
          <a:xfrm>
            <a:off x="1958769" y="2470207"/>
            <a:ext cx="2426492" cy="2426492"/>
          </a:xfrm>
          <a:prstGeom prst="arc">
            <a:avLst>
              <a:gd name="adj1" fmla="val 5408881"/>
              <a:gd name="adj2" fmla="val 16192549"/>
            </a:avLst>
          </a:prstGeom>
          <a:ln w="1905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Arc 14"/>
          <p:cNvSpPr/>
          <p:nvPr/>
        </p:nvSpPr>
        <p:spPr>
          <a:xfrm>
            <a:off x="2114204" y="2624761"/>
            <a:ext cx="2115621" cy="2115621"/>
          </a:xfrm>
          <a:prstGeom prst="arc">
            <a:avLst>
              <a:gd name="adj1" fmla="val 5408881"/>
              <a:gd name="adj2" fmla="val 17652323"/>
            </a:avLst>
          </a:prstGeom>
          <a:ln w="190500" cap="rnd">
            <a:solidFill>
              <a:srgbClr val="F37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Arc 15"/>
          <p:cNvSpPr/>
          <p:nvPr/>
        </p:nvSpPr>
        <p:spPr>
          <a:xfrm>
            <a:off x="2262614" y="2773170"/>
            <a:ext cx="1818803" cy="1818802"/>
          </a:xfrm>
          <a:prstGeom prst="arc">
            <a:avLst>
              <a:gd name="adj1" fmla="val 5408881"/>
              <a:gd name="adj2" fmla="val 18713923"/>
            </a:avLst>
          </a:prstGeom>
          <a:ln w="1905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Arc 16"/>
          <p:cNvSpPr/>
          <p:nvPr/>
        </p:nvSpPr>
        <p:spPr>
          <a:xfrm>
            <a:off x="2407917" y="2918474"/>
            <a:ext cx="1528195" cy="1528195"/>
          </a:xfrm>
          <a:prstGeom prst="arc">
            <a:avLst>
              <a:gd name="adj1" fmla="val 5408881"/>
              <a:gd name="adj2" fmla="val 19857889"/>
            </a:avLst>
          </a:prstGeom>
          <a:ln w="190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Arc 17"/>
          <p:cNvSpPr/>
          <p:nvPr/>
        </p:nvSpPr>
        <p:spPr>
          <a:xfrm>
            <a:off x="1658128" y="2166903"/>
            <a:ext cx="3043864" cy="3043864"/>
          </a:xfrm>
          <a:prstGeom prst="arc">
            <a:avLst>
              <a:gd name="adj1" fmla="val 13296863"/>
              <a:gd name="adj2" fmla="val 19565461"/>
            </a:avLst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Arc 20"/>
          <p:cNvSpPr/>
          <p:nvPr/>
        </p:nvSpPr>
        <p:spPr>
          <a:xfrm>
            <a:off x="1804155" y="2314712"/>
            <a:ext cx="2735720" cy="2735719"/>
          </a:xfrm>
          <a:prstGeom prst="arc">
            <a:avLst>
              <a:gd name="adj1" fmla="val 13639035"/>
              <a:gd name="adj2" fmla="val 20006053"/>
            </a:avLst>
          </a:prstGeom>
          <a:ln w="190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Arc 21"/>
          <p:cNvSpPr/>
          <p:nvPr/>
        </p:nvSpPr>
        <p:spPr>
          <a:xfrm>
            <a:off x="1966814" y="2475589"/>
            <a:ext cx="2426492" cy="2426492"/>
          </a:xfrm>
          <a:prstGeom prst="arc">
            <a:avLst>
              <a:gd name="adj1" fmla="val 15758103"/>
              <a:gd name="adj2" fmla="val 20986666"/>
            </a:avLst>
          </a:prstGeom>
          <a:ln w="190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Arc 22"/>
          <p:cNvSpPr/>
          <p:nvPr/>
        </p:nvSpPr>
        <p:spPr>
          <a:xfrm>
            <a:off x="2125970" y="2631024"/>
            <a:ext cx="2115621" cy="2115621"/>
          </a:xfrm>
          <a:prstGeom prst="arc">
            <a:avLst>
              <a:gd name="adj1" fmla="val 16829261"/>
              <a:gd name="adj2" fmla="val 57394"/>
            </a:avLst>
          </a:prstGeom>
          <a:ln w="19050" cap="rnd">
            <a:solidFill>
              <a:srgbClr val="F37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Arc 23"/>
          <p:cNvSpPr/>
          <p:nvPr/>
        </p:nvSpPr>
        <p:spPr>
          <a:xfrm>
            <a:off x="2268496" y="2779433"/>
            <a:ext cx="1818803" cy="1818802"/>
          </a:xfrm>
          <a:prstGeom prst="arc">
            <a:avLst>
              <a:gd name="adj1" fmla="val 17865361"/>
              <a:gd name="adj2" fmla="val 1792739"/>
            </a:avLst>
          </a:prstGeom>
          <a:ln w="190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Arc 24"/>
          <p:cNvSpPr/>
          <p:nvPr/>
        </p:nvSpPr>
        <p:spPr>
          <a:xfrm>
            <a:off x="2407917" y="2918474"/>
            <a:ext cx="1528195" cy="1528195"/>
          </a:xfrm>
          <a:prstGeom prst="arc">
            <a:avLst>
              <a:gd name="adj1" fmla="val 18958891"/>
              <a:gd name="adj2" fmla="val 3680676"/>
            </a:avLst>
          </a:prstGeom>
          <a:ln w="190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23536" y="1274342"/>
            <a:ext cx="11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1"/>
                </a:solidFill>
                <a:cs typeface="+mn-ea"/>
                <a:sym typeface="+mn-lt"/>
              </a:rPr>
              <a:t>32</a:t>
            </a:r>
            <a:r>
              <a:rPr lang="en-US" sz="2000" dirty="0">
                <a:solidFill>
                  <a:schemeClr val="accent1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72139" y="1586055"/>
            <a:ext cx="3310375" cy="55245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69771" y="1362070"/>
            <a:ext cx="33134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23536" y="2082911"/>
            <a:ext cx="11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2"/>
                </a:solidFill>
                <a:cs typeface="+mn-ea"/>
                <a:sym typeface="+mn-lt"/>
              </a:rPr>
              <a:t>45</a:t>
            </a:r>
            <a:r>
              <a:rPr lang="en-US" sz="2000" dirty="0">
                <a:solidFill>
                  <a:schemeClr val="accent2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372139" y="2365596"/>
            <a:ext cx="3310375" cy="55245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69771" y="2170639"/>
            <a:ext cx="33134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23536" y="2879704"/>
            <a:ext cx="11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3"/>
                </a:solidFill>
                <a:cs typeface="+mn-ea"/>
                <a:sym typeface="+mn-lt"/>
              </a:rPr>
              <a:t>50</a:t>
            </a:r>
            <a:r>
              <a:rPr lang="en-US" sz="2000" dirty="0">
                <a:solidFill>
                  <a:schemeClr val="accent3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372139" y="3174416"/>
            <a:ext cx="3310375" cy="55245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69771" y="2951639"/>
            <a:ext cx="33134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23536" y="3676063"/>
            <a:ext cx="11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4"/>
                </a:solidFill>
                <a:cs typeface="+mn-ea"/>
                <a:sym typeface="+mn-lt"/>
              </a:rPr>
              <a:t>57</a:t>
            </a:r>
            <a:r>
              <a:rPr lang="en-US" sz="2000" dirty="0">
                <a:solidFill>
                  <a:schemeClr val="accent4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372139" y="3946136"/>
            <a:ext cx="3310375" cy="55245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69771" y="3748037"/>
            <a:ext cx="33134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23536" y="4478312"/>
            <a:ext cx="11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5"/>
                </a:solidFill>
                <a:cs typeface="+mn-ea"/>
                <a:sym typeface="+mn-lt"/>
              </a:rPr>
              <a:t>61</a:t>
            </a:r>
            <a:r>
              <a:rPr lang="en-US" sz="2000" dirty="0">
                <a:solidFill>
                  <a:schemeClr val="accent5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372139" y="4790025"/>
            <a:ext cx="3310375" cy="55245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369771" y="4566040"/>
            <a:ext cx="33134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223536" y="5282287"/>
            <a:ext cx="11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6"/>
                </a:solidFill>
                <a:cs typeface="+mn-ea"/>
                <a:sym typeface="+mn-lt"/>
              </a:rPr>
              <a:t>68</a:t>
            </a:r>
            <a:r>
              <a:rPr lang="en-US" sz="2000" dirty="0">
                <a:solidFill>
                  <a:schemeClr val="accent6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372139" y="5594000"/>
            <a:ext cx="3310375" cy="55245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69771" y="5370015"/>
            <a:ext cx="33134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6" name="Elbow Connector 75"/>
          <p:cNvCxnSpPr>
            <a:endCxn id="41" idx="1"/>
          </p:cNvCxnSpPr>
          <p:nvPr/>
        </p:nvCxnSpPr>
        <p:spPr>
          <a:xfrm flipV="1">
            <a:off x="4388179" y="2436854"/>
            <a:ext cx="1835357" cy="63397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endCxn id="36" idx="1"/>
          </p:cNvCxnSpPr>
          <p:nvPr/>
        </p:nvCxnSpPr>
        <p:spPr>
          <a:xfrm flipV="1">
            <a:off x="4442554" y="1628285"/>
            <a:ext cx="1780982" cy="121581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/>
          <p:cNvCxnSpPr>
            <a:endCxn id="45" idx="1"/>
          </p:cNvCxnSpPr>
          <p:nvPr/>
        </p:nvCxnSpPr>
        <p:spPr>
          <a:xfrm flipV="1">
            <a:off x="4378234" y="3233647"/>
            <a:ext cx="1845302" cy="23721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/>
          <p:nvPr/>
        </p:nvCxnSpPr>
        <p:spPr>
          <a:xfrm rot="10800000">
            <a:off x="4241590" y="3705752"/>
            <a:ext cx="1981945" cy="264721"/>
          </a:xfrm>
          <a:prstGeom prst="bentConnector3">
            <a:avLst>
              <a:gd name="adj1" fmla="val 14291"/>
            </a:avLst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/>
          <p:cNvCxnSpPr/>
          <p:nvPr/>
        </p:nvCxnSpPr>
        <p:spPr>
          <a:xfrm>
            <a:off x="3970865" y="4143468"/>
            <a:ext cx="2252670" cy="623223"/>
          </a:xfrm>
          <a:prstGeom prst="bentConnector3">
            <a:avLst>
              <a:gd name="adj1" fmla="val 71130"/>
            </a:avLst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/>
          <p:cNvCxnSpPr/>
          <p:nvPr/>
        </p:nvCxnSpPr>
        <p:spPr>
          <a:xfrm>
            <a:off x="3530491" y="4354394"/>
            <a:ext cx="2693044" cy="1220873"/>
          </a:xfrm>
          <a:prstGeom prst="bentConnector3">
            <a:avLst>
              <a:gd name="adj1" fmla="val 66280"/>
            </a:avLst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22"/>
          <p:cNvSpPr/>
          <p:nvPr/>
        </p:nvSpPr>
        <p:spPr>
          <a:xfrm>
            <a:off x="2385039" y="572976"/>
            <a:ext cx="4382944" cy="5386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2900" b="1" dirty="0">
                <a:ln w="3175">
                  <a:noFill/>
                </a:ln>
                <a:cs typeface="+mn-ea"/>
                <a:sym typeface="+mn-lt"/>
              </a:rPr>
              <a:t>输入本页标题内容</a:t>
            </a:r>
            <a:endParaRPr lang="en-US" altLang="zh-CN" sz="2900" b="1" dirty="0">
              <a:ln w="3175">
                <a:noFill/>
              </a:ln>
              <a:cs typeface="+mn-ea"/>
              <a:sym typeface="+mn-lt"/>
            </a:endParaRPr>
          </a:p>
        </p:txBody>
      </p:sp>
      <p:cxnSp>
        <p:nvCxnSpPr>
          <p:cNvPr id="65" name="Straight Connector 21"/>
          <p:cNvCxnSpPr/>
          <p:nvPr/>
        </p:nvCxnSpPr>
        <p:spPr>
          <a:xfrm flipH="1">
            <a:off x="534823" y="828886"/>
            <a:ext cx="828675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40"/>
          <p:cNvGrpSpPr/>
          <p:nvPr/>
        </p:nvGrpSpPr>
        <p:grpSpPr>
          <a:xfrm>
            <a:off x="1476054" y="706650"/>
            <a:ext cx="869547" cy="249660"/>
            <a:chOff x="6729288" y="4402841"/>
            <a:chExt cx="955446" cy="274322"/>
          </a:xfrm>
        </p:grpSpPr>
        <p:sp>
          <p:nvSpPr>
            <p:cNvPr id="67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8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9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0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850684" y="2537551"/>
            <a:ext cx="2560320" cy="2566670"/>
            <a:chOff x="7454652" y="2012549"/>
            <a:chExt cx="2560320" cy="2566670"/>
          </a:xfrm>
        </p:grpSpPr>
        <p:sp>
          <p:nvSpPr>
            <p:cNvPr id="99" name="Arc 98"/>
            <p:cNvSpPr/>
            <p:nvPr/>
          </p:nvSpPr>
          <p:spPr>
            <a:xfrm>
              <a:off x="7454652" y="2012549"/>
              <a:ext cx="2560320" cy="2560320"/>
            </a:xfrm>
            <a:prstGeom prst="arc">
              <a:avLst/>
            </a:prstGeom>
            <a:ln w="1016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4" name="Arc 103"/>
            <p:cNvSpPr/>
            <p:nvPr/>
          </p:nvSpPr>
          <p:spPr>
            <a:xfrm rot="5400000">
              <a:off x="7454652" y="2012549"/>
              <a:ext cx="2560320" cy="2560320"/>
            </a:xfrm>
            <a:prstGeom prst="arc">
              <a:avLst>
                <a:gd name="adj1" fmla="val 16200000"/>
                <a:gd name="adj2" fmla="val 10901081"/>
              </a:avLst>
            </a:prstGeom>
            <a:ln w="1016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2" name="Arc 111"/>
            <p:cNvSpPr/>
            <p:nvPr/>
          </p:nvSpPr>
          <p:spPr>
            <a:xfrm>
              <a:off x="7454652" y="2018899"/>
              <a:ext cx="2560320" cy="2560320"/>
            </a:xfrm>
            <a:prstGeom prst="arc">
              <a:avLst/>
            </a:prstGeom>
            <a:ln w="1016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Arc 40"/>
            <p:cNvSpPr/>
            <p:nvPr/>
          </p:nvSpPr>
          <p:spPr>
            <a:xfrm rot="5400000">
              <a:off x="7454652" y="2012549"/>
              <a:ext cx="2560320" cy="2560320"/>
            </a:xfrm>
            <a:prstGeom prst="arc">
              <a:avLst>
                <a:gd name="adj1" fmla="val 7035077"/>
                <a:gd name="adj2" fmla="val 10901081"/>
              </a:avLst>
            </a:prstGeom>
            <a:ln w="1016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595433" y="2451291"/>
            <a:ext cx="506022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quam conclude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aturque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ex his. 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conclu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daturque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adol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escens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ex his.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concludat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urque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adolesc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ens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ex his.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95432" y="2147299"/>
            <a:ext cx="269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77235" y="3714206"/>
            <a:ext cx="49784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51"/>
          <p:cNvSpPr/>
          <p:nvPr/>
        </p:nvSpPr>
        <p:spPr>
          <a:xfrm rot="5400000">
            <a:off x="1625714" y="4141253"/>
            <a:ext cx="618487" cy="679049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95434" y="4184868"/>
            <a:ext cx="607786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3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2274481" y="4320610"/>
            <a:ext cx="1828800" cy="12742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nibh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dolor,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luctus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 flipH="1">
            <a:off x="2274481" y="4060378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Freeform 58"/>
          <p:cNvSpPr/>
          <p:nvPr/>
        </p:nvSpPr>
        <p:spPr>
          <a:xfrm rot="5400000">
            <a:off x="4178090" y="4131906"/>
            <a:ext cx="618487" cy="679049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147810" y="4175521"/>
            <a:ext cx="607786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3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 flipH="1">
            <a:off x="4826857" y="4311263"/>
            <a:ext cx="1828800" cy="12742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Quisque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nibh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dolor,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luctus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05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05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05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 flipH="1">
            <a:off x="4826857" y="4051031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3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4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45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65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61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69" name="Shape 3664"/>
          <p:cNvSpPr/>
          <p:nvPr/>
        </p:nvSpPr>
        <p:spPr>
          <a:xfrm>
            <a:off x="1706263" y="4297352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4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4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0" name="Shape 3706"/>
          <p:cNvSpPr/>
          <p:nvPr/>
        </p:nvSpPr>
        <p:spPr>
          <a:xfrm>
            <a:off x="4289348" y="4297352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2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2"/>
                  <a:pt x="10800" y="19402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7"/>
                </a:lnTo>
                <a:lnTo>
                  <a:pt x="21471" y="6057"/>
                </a:lnTo>
                <a:cubicBezTo>
                  <a:pt x="21459" y="6043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3"/>
                  <a:pt x="129" y="6057"/>
                </a:cubicBezTo>
                <a:lnTo>
                  <a:pt x="98" y="6087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1"/>
                  <a:pt x="115" y="6686"/>
                </a:cubicBezTo>
                <a:lnTo>
                  <a:pt x="109" y="6691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1"/>
                </a:lnTo>
                <a:lnTo>
                  <a:pt x="21485" y="6686"/>
                </a:lnTo>
                <a:cubicBezTo>
                  <a:pt x="21553" y="6601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" name="Shape 3664"/>
          <p:cNvSpPr/>
          <p:nvPr/>
        </p:nvSpPr>
        <p:spPr>
          <a:xfrm>
            <a:off x="8646209" y="2355532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4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4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3" name="Shape 3706"/>
          <p:cNvSpPr/>
          <p:nvPr/>
        </p:nvSpPr>
        <p:spPr>
          <a:xfrm>
            <a:off x="10259504" y="3525837"/>
            <a:ext cx="376737" cy="376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2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2"/>
                  <a:pt x="10800" y="19402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7"/>
                </a:lnTo>
                <a:lnTo>
                  <a:pt x="21471" y="6057"/>
                </a:lnTo>
                <a:cubicBezTo>
                  <a:pt x="21459" y="6043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3"/>
                  <a:pt x="129" y="6057"/>
                </a:cubicBezTo>
                <a:lnTo>
                  <a:pt x="98" y="6087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1"/>
                  <a:pt x="115" y="6686"/>
                </a:cubicBezTo>
                <a:lnTo>
                  <a:pt x="109" y="6691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1"/>
                </a:lnTo>
                <a:lnTo>
                  <a:pt x="21485" y="6686"/>
                </a:lnTo>
                <a:cubicBezTo>
                  <a:pt x="21553" y="6601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3700" y="1967775"/>
            <a:ext cx="6324600" cy="315468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97831" y="5528854"/>
            <a:ext cx="32766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0"/>
          <p:cNvGrpSpPr/>
          <p:nvPr/>
        </p:nvGrpSpPr>
        <p:grpSpPr>
          <a:xfrm>
            <a:off x="5226453" y="5404024"/>
            <a:ext cx="869547" cy="249660"/>
            <a:chOff x="6729288" y="4402841"/>
            <a:chExt cx="955446" cy="274322"/>
          </a:xfrm>
        </p:grpSpPr>
        <p:sp>
          <p:nvSpPr>
            <p:cNvPr id="26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Oval 26"/>
          <p:cNvSpPr/>
          <p:nvPr/>
        </p:nvSpPr>
        <p:spPr>
          <a:xfrm>
            <a:off x="5652868" y="2530865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27"/>
          <p:cNvSpPr txBox="1"/>
          <p:nvPr/>
        </p:nvSpPr>
        <p:spPr>
          <a:xfrm>
            <a:off x="4787900" y="3538012"/>
            <a:ext cx="2616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不足及改进</a:t>
            </a:r>
            <a:endParaRPr lang="en-US" altLang="zh-CN" sz="32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4787900" y="4179164"/>
            <a:ext cx="2616200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Rectangle 42"/>
          <p:cNvSpPr/>
          <p:nvPr/>
        </p:nvSpPr>
        <p:spPr>
          <a:xfrm>
            <a:off x="5903912" y="2711066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8" b="15818"/>
          <a:stretch>
            <a:fillRect/>
          </a:stretch>
        </p:blipFill>
        <p:spPr>
          <a:xfrm>
            <a:off x="0" y="1924050"/>
            <a:ext cx="6096000" cy="2781300"/>
          </a:xfrm>
        </p:spPr>
      </p:pic>
      <p:sp>
        <p:nvSpPr>
          <p:cNvPr id="3" name="Rectangle 4"/>
          <p:cNvSpPr/>
          <p:nvPr/>
        </p:nvSpPr>
        <p:spPr>
          <a:xfrm>
            <a:off x="6004559" y="1923886"/>
            <a:ext cx="6185429" cy="27814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7"/>
          <p:cNvSpPr/>
          <p:nvPr/>
        </p:nvSpPr>
        <p:spPr>
          <a:xfrm>
            <a:off x="1563812" y="5193208"/>
            <a:ext cx="906437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2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10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16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12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6049273" y="2265709"/>
            <a:ext cx="6096000" cy="2346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Quisque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dolor,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dignissim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ac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dignissim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ac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urna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Aliquam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aliquet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non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quis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tincidunt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Mauris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ullamcorper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justo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tristique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dui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tincidunt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Quisque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dolor,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dignissim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ac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dignissim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ac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urna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Aliquam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aliquet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non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quis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tincidunt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Mauris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ullamcorper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justo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tristique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dui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tincidunt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Lorem ipsum dolor sit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Curabitur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elementum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pretium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Quisque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dolor,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dignissim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ac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dignissim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ac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urna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Aliquam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aliquet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non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quis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tincidunt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Mauris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ullamcorper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justo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tristique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dui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tincidunt</a:t>
            </a:r>
            <a:r>
              <a:rPr lang="en-US" altLang="zh-CN" sz="11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. </a:t>
            </a:r>
            <a:endParaRPr lang="en-US" altLang="zh-CN" sz="11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9" r="27239"/>
          <a:stretch>
            <a:fillRect/>
          </a:stretch>
        </p:blipFill>
        <p:spPr/>
      </p:pic>
      <p:sp>
        <p:nvSpPr>
          <p:cNvPr id="7" name="TextBox 7"/>
          <p:cNvSpPr txBox="1"/>
          <p:nvPr/>
        </p:nvSpPr>
        <p:spPr>
          <a:xfrm>
            <a:off x="4867795" y="1958057"/>
            <a:ext cx="6772659" cy="1361911"/>
          </a:xfrm>
          <a:prstGeom prst="rect">
            <a:avLst/>
          </a:prstGeom>
          <a:noFill/>
        </p:spPr>
        <p:txBody>
          <a:bodyPr wrap="square" numCol="1" spcCol="1828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Cu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tollit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eruditi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convenire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has. Sit cu impetus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vituperatoribus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impetus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scaevola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electram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pro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ut.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At mea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diam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atomorum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nostrum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legendos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sapientem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voluptatibus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est.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scripta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reprimique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et, ne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novum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deleniti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Vim sumo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expetendis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et,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facete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vivendum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ad.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Oval 9"/>
          <p:cNvSpPr/>
          <p:nvPr/>
        </p:nvSpPr>
        <p:spPr>
          <a:xfrm>
            <a:off x="5500690" y="4153100"/>
            <a:ext cx="731520" cy="73152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Rectangle 10"/>
          <p:cNvSpPr/>
          <p:nvPr/>
        </p:nvSpPr>
        <p:spPr>
          <a:xfrm>
            <a:off x="5500689" y="4280333"/>
            <a:ext cx="731521" cy="4770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dirty="0">
                <a:ln w="0"/>
                <a:solidFill>
                  <a:schemeClr val="accent1"/>
                </a:solidFill>
                <a:cs typeface="+mn-ea"/>
                <a:sym typeface="+mn-lt"/>
              </a:rPr>
              <a:t>1</a:t>
            </a:r>
            <a:endParaRPr lang="en-US" sz="2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088419" y="4877743"/>
            <a:ext cx="155606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300" b="1" dirty="0">
                <a:solidFill>
                  <a:schemeClr val="accent1"/>
                </a:solidFill>
                <a:cs typeface="+mn-ea"/>
                <a:sym typeface="+mn-lt"/>
              </a:rPr>
              <a:t>输入您的小标题</a:t>
            </a:r>
            <a:endParaRPr 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4867796" y="5096275"/>
            <a:ext cx="1997306" cy="430887"/>
          </a:xfrm>
          <a:prstGeom prst="rect">
            <a:avLst/>
          </a:prstGeom>
          <a:noFill/>
          <a:ln>
            <a:noFill/>
          </a:ln>
        </p:spPr>
        <p:txBody>
          <a:bodyPr wrap="square" numCol="1" spcCol="182880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Oval 14"/>
          <p:cNvSpPr/>
          <p:nvPr/>
        </p:nvSpPr>
        <p:spPr>
          <a:xfrm>
            <a:off x="7718619" y="4153100"/>
            <a:ext cx="731520" cy="73152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7718618" y="4280333"/>
            <a:ext cx="731521" cy="4770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dirty="0">
                <a:ln w="0"/>
                <a:solidFill>
                  <a:schemeClr val="accent3"/>
                </a:solidFill>
                <a:cs typeface="+mn-ea"/>
                <a:sym typeface="+mn-lt"/>
              </a:rPr>
              <a:t>2</a:t>
            </a:r>
            <a:endParaRPr lang="en-US" sz="2500" b="0" cap="none" spc="0" dirty="0">
              <a:ln w="0"/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7306348" y="4877743"/>
            <a:ext cx="155606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300" b="1" dirty="0">
                <a:solidFill>
                  <a:schemeClr val="accent3"/>
                </a:solidFill>
                <a:cs typeface="+mn-ea"/>
                <a:sym typeface="+mn-lt"/>
              </a:rPr>
              <a:t>输入您的小标题</a:t>
            </a:r>
            <a:endParaRPr lang="en-US" altLang="zh-CN" sz="13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5" name="TextBox 17"/>
          <p:cNvSpPr txBox="1"/>
          <p:nvPr/>
        </p:nvSpPr>
        <p:spPr>
          <a:xfrm>
            <a:off x="7085725" y="5096275"/>
            <a:ext cx="1997306" cy="430887"/>
          </a:xfrm>
          <a:prstGeom prst="rect">
            <a:avLst/>
          </a:prstGeom>
          <a:noFill/>
          <a:ln>
            <a:noFill/>
          </a:ln>
        </p:spPr>
        <p:txBody>
          <a:bodyPr wrap="square" numCol="1" spcCol="182880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9936548" y="4153100"/>
            <a:ext cx="731520" cy="73152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Rectangle 20"/>
          <p:cNvSpPr/>
          <p:nvPr/>
        </p:nvSpPr>
        <p:spPr>
          <a:xfrm>
            <a:off x="9936547" y="4280333"/>
            <a:ext cx="731521" cy="4770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dirty="0">
                <a:ln w="0"/>
                <a:solidFill>
                  <a:schemeClr val="accent4"/>
                </a:solidFill>
                <a:cs typeface="+mn-ea"/>
                <a:sym typeface="+mn-lt"/>
              </a:rPr>
              <a:t>3</a:t>
            </a:r>
            <a:endParaRPr lang="en-US" sz="250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21"/>
          <p:cNvSpPr txBox="1"/>
          <p:nvPr/>
        </p:nvSpPr>
        <p:spPr>
          <a:xfrm>
            <a:off x="9524277" y="4877743"/>
            <a:ext cx="155606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300" b="1" dirty="0">
                <a:solidFill>
                  <a:schemeClr val="accent4"/>
                </a:solidFill>
                <a:cs typeface="+mn-ea"/>
                <a:sym typeface="+mn-lt"/>
              </a:rPr>
              <a:t>输入您的小标题</a:t>
            </a:r>
            <a:endParaRPr lang="en-US" altLang="zh-CN" sz="13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9" name="TextBox 22"/>
          <p:cNvSpPr txBox="1"/>
          <p:nvPr/>
        </p:nvSpPr>
        <p:spPr>
          <a:xfrm>
            <a:off x="9303654" y="5096275"/>
            <a:ext cx="1997306" cy="430887"/>
          </a:xfrm>
          <a:prstGeom prst="rect">
            <a:avLst/>
          </a:prstGeom>
          <a:noFill/>
          <a:ln>
            <a:noFill/>
          </a:ln>
        </p:spPr>
        <p:txBody>
          <a:bodyPr wrap="square" numCol="1" spcCol="182880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4867794" y="3380601"/>
            <a:ext cx="6772659" cy="568617"/>
          </a:xfrm>
          <a:prstGeom prst="rect">
            <a:avLst/>
          </a:prstGeom>
          <a:noFill/>
        </p:spPr>
        <p:txBody>
          <a:bodyPr wrap="square" numCol="1" spcCol="1828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Cu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tollit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eruditi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convenire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has. Sit cu impetus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vituperatoribus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impetus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scaevola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electram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pro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ut.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At mea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diam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atomorum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Dolore nostrum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legendos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2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23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29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25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3700" y="1967775"/>
            <a:ext cx="6324600" cy="315468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97831" y="5528854"/>
            <a:ext cx="32766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0"/>
          <p:cNvGrpSpPr/>
          <p:nvPr/>
        </p:nvGrpSpPr>
        <p:grpSpPr>
          <a:xfrm>
            <a:off x="5226453" y="5404024"/>
            <a:ext cx="869547" cy="249660"/>
            <a:chOff x="6729288" y="4402841"/>
            <a:chExt cx="955446" cy="274322"/>
          </a:xfrm>
        </p:grpSpPr>
        <p:sp>
          <p:nvSpPr>
            <p:cNvPr id="26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Oval 26"/>
          <p:cNvSpPr/>
          <p:nvPr/>
        </p:nvSpPr>
        <p:spPr>
          <a:xfrm>
            <a:off x="5652868" y="2530865"/>
            <a:ext cx="914400" cy="9144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27"/>
          <p:cNvSpPr txBox="1"/>
          <p:nvPr/>
        </p:nvSpPr>
        <p:spPr>
          <a:xfrm>
            <a:off x="5068064" y="3538012"/>
            <a:ext cx="20558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工作计划</a:t>
            </a:r>
            <a:endParaRPr lang="en-US" altLang="zh-CN" sz="32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4953000" y="4179164"/>
            <a:ext cx="2286000" cy="4335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cum augue num quam concl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udat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urque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Rectangle 42"/>
          <p:cNvSpPr/>
          <p:nvPr/>
        </p:nvSpPr>
        <p:spPr>
          <a:xfrm>
            <a:off x="5903912" y="2711066"/>
            <a:ext cx="39786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0" lang="en-US" sz="3000" b="1" i="0" u="none" strike="noStrike" kern="1200" cap="none" spc="0" normalizeH="0" baseline="0" noProof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272689" y="2387768"/>
            <a:ext cx="8806702" cy="2346289"/>
          </a:xfrm>
          <a:custGeom>
            <a:avLst/>
            <a:gdLst>
              <a:gd name="connsiteX0" fmla="*/ 0 w 2407920"/>
              <a:gd name="connsiteY0" fmla="*/ 731520 h 775978"/>
              <a:gd name="connsiteX1" fmla="*/ 259080 w 2407920"/>
              <a:gd name="connsiteY1" fmla="*/ 762000 h 775978"/>
              <a:gd name="connsiteX2" fmla="*/ 518160 w 2407920"/>
              <a:gd name="connsiteY2" fmla="*/ 533400 h 775978"/>
              <a:gd name="connsiteX3" fmla="*/ 990600 w 2407920"/>
              <a:gd name="connsiteY3" fmla="*/ 685800 h 775978"/>
              <a:gd name="connsiteX4" fmla="*/ 1402080 w 2407920"/>
              <a:gd name="connsiteY4" fmla="*/ 289560 h 775978"/>
              <a:gd name="connsiteX5" fmla="*/ 1828800 w 2407920"/>
              <a:gd name="connsiteY5" fmla="*/ 472440 h 775978"/>
              <a:gd name="connsiteX6" fmla="*/ 2225040 w 2407920"/>
              <a:gd name="connsiteY6" fmla="*/ 91440 h 775978"/>
              <a:gd name="connsiteX7" fmla="*/ 2407920 w 2407920"/>
              <a:gd name="connsiteY7" fmla="*/ 0 h 77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07920" h="775978">
                <a:moveTo>
                  <a:pt x="0" y="731520"/>
                </a:moveTo>
                <a:cubicBezTo>
                  <a:pt x="86360" y="763270"/>
                  <a:pt x="172720" y="795020"/>
                  <a:pt x="259080" y="762000"/>
                </a:cubicBezTo>
                <a:cubicBezTo>
                  <a:pt x="345440" y="728980"/>
                  <a:pt x="396240" y="546100"/>
                  <a:pt x="518160" y="533400"/>
                </a:cubicBezTo>
                <a:cubicBezTo>
                  <a:pt x="640080" y="520700"/>
                  <a:pt x="843280" y="726440"/>
                  <a:pt x="990600" y="685800"/>
                </a:cubicBezTo>
                <a:cubicBezTo>
                  <a:pt x="1137920" y="645160"/>
                  <a:pt x="1262380" y="325120"/>
                  <a:pt x="1402080" y="289560"/>
                </a:cubicBezTo>
                <a:cubicBezTo>
                  <a:pt x="1541780" y="254000"/>
                  <a:pt x="1691640" y="505460"/>
                  <a:pt x="1828800" y="472440"/>
                </a:cubicBezTo>
                <a:cubicBezTo>
                  <a:pt x="1965960" y="439420"/>
                  <a:pt x="2128520" y="170180"/>
                  <a:pt x="2225040" y="91440"/>
                </a:cubicBezTo>
                <a:cubicBezTo>
                  <a:pt x="2321560" y="12700"/>
                  <a:pt x="2364740" y="6350"/>
                  <a:pt x="2407920" y="0"/>
                </a:cubicBez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121392" y="1902462"/>
            <a:ext cx="1210588" cy="707886"/>
          </a:xfrm>
          <a:prstGeom prst="rect">
            <a:avLst/>
          </a:prstGeom>
          <a:solidFill>
            <a:schemeClr val="accent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>
                <a:ln w="0"/>
                <a:cs typeface="+mn-ea"/>
                <a:sym typeface="+mn-lt"/>
              </a:rPr>
              <a:t>目标</a:t>
            </a:r>
            <a:endParaRPr lang="en-US" sz="4000" b="1" cap="none" spc="0" dirty="0">
              <a:ln w="0"/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 rot="10800000">
            <a:off x="2836199" y="3143191"/>
            <a:ext cx="698470" cy="766863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36197" y="3122028"/>
            <a:ext cx="700031" cy="70788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4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4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06827" y="2022823"/>
            <a:ext cx="860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1"/>
                </a:solidFill>
                <a:cs typeface="+mn-ea"/>
                <a:sym typeface="+mn-lt"/>
              </a:rPr>
              <a:t>58</a:t>
            </a:r>
            <a:r>
              <a:rPr lang="en-US" sz="2000" dirty="0">
                <a:solidFill>
                  <a:schemeClr val="accent1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002035" y="2460640"/>
            <a:ext cx="2564193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In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lacus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laoreet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99656" y="2064855"/>
            <a:ext cx="25665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 rot="10800000" flipV="1">
            <a:off x="4368807" y="4601245"/>
            <a:ext cx="698470" cy="766863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68806" y="4643327"/>
            <a:ext cx="700031" cy="70788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4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4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327438" y="5301120"/>
            <a:ext cx="860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4"/>
                </a:solidFill>
                <a:cs typeface="+mn-ea"/>
                <a:sym typeface="+mn-lt"/>
              </a:rPr>
              <a:t>81</a:t>
            </a:r>
            <a:r>
              <a:rPr lang="en-US" sz="2000" dirty="0">
                <a:solidFill>
                  <a:schemeClr val="accent4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231571" y="5517037"/>
            <a:ext cx="2564193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In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lacus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laoreet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229192" y="5133383"/>
            <a:ext cx="25665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 rot="10800000">
            <a:off x="6150175" y="2405776"/>
            <a:ext cx="698470" cy="766863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50174" y="2384613"/>
            <a:ext cx="700031" cy="70788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4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4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982066" y="1598729"/>
            <a:ext cx="860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3"/>
                </a:solidFill>
                <a:cs typeface="+mn-ea"/>
                <a:sym typeface="+mn-lt"/>
              </a:rPr>
              <a:t>60</a:t>
            </a:r>
            <a:r>
              <a:rPr lang="en-US" sz="2000" dirty="0">
                <a:solidFill>
                  <a:schemeClr val="accent3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892206" y="1988296"/>
            <a:ext cx="2564193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In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lacus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laoreet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89827" y="1592511"/>
            <a:ext cx="25665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Freeform 18"/>
          <p:cNvSpPr/>
          <p:nvPr/>
        </p:nvSpPr>
        <p:spPr>
          <a:xfrm rot="10800000" flipV="1">
            <a:off x="7568772" y="3941897"/>
            <a:ext cx="698470" cy="766863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568770" y="3983979"/>
            <a:ext cx="700031" cy="70788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4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4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568683" y="4716147"/>
            <a:ext cx="860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accent6"/>
                </a:solidFill>
                <a:cs typeface="+mn-ea"/>
                <a:sym typeface="+mn-lt"/>
              </a:rPr>
              <a:t>34</a:t>
            </a:r>
            <a:r>
              <a:rPr lang="en-US" sz="2000" dirty="0">
                <a:solidFill>
                  <a:schemeClr val="accent6"/>
                </a:solidFill>
                <a:cs typeface="+mn-ea"/>
                <a:sym typeface="+mn-lt"/>
              </a:rPr>
              <a:t>%</a:t>
            </a:r>
            <a:endParaRPr lang="en-US" sz="2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445336" y="5043504"/>
            <a:ext cx="2564193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In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lacus</a:t>
            </a:r>
            <a:endParaRPr lang="en-US" sz="11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428248" y="4663238"/>
            <a:ext cx="25665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Rectangle 22"/>
          <p:cNvSpPr/>
          <p:nvPr/>
        </p:nvSpPr>
        <p:spPr>
          <a:xfrm>
            <a:off x="2385039" y="572976"/>
            <a:ext cx="4382944" cy="5386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2900" b="1" dirty="0">
                <a:ln w="3175">
                  <a:noFill/>
                </a:ln>
                <a:cs typeface="+mn-ea"/>
                <a:sym typeface="+mn-lt"/>
              </a:rPr>
              <a:t>输入本页标题内容</a:t>
            </a:r>
            <a:endParaRPr lang="en-US" altLang="zh-CN" sz="2900" b="1" dirty="0">
              <a:ln w="3175">
                <a:noFill/>
              </a:ln>
              <a:cs typeface="+mn-ea"/>
              <a:sym typeface="+mn-lt"/>
            </a:endParaRPr>
          </a:p>
        </p:txBody>
      </p:sp>
      <p:cxnSp>
        <p:nvCxnSpPr>
          <p:cNvPr id="85" name="Straight Connector 21"/>
          <p:cNvCxnSpPr/>
          <p:nvPr/>
        </p:nvCxnSpPr>
        <p:spPr>
          <a:xfrm flipH="1">
            <a:off x="534823" y="828886"/>
            <a:ext cx="828675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40"/>
          <p:cNvGrpSpPr/>
          <p:nvPr/>
        </p:nvGrpSpPr>
        <p:grpSpPr>
          <a:xfrm>
            <a:off x="1476054" y="706650"/>
            <a:ext cx="869547" cy="249660"/>
            <a:chOff x="6729288" y="4402841"/>
            <a:chExt cx="955446" cy="274322"/>
          </a:xfrm>
        </p:grpSpPr>
        <p:sp>
          <p:nvSpPr>
            <p:cNvPr id="87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8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9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90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4"/>
          <p:cNvSpPr/>
          <p:nvPr/>
        </p:nvSpPr>
        <p:spPr>
          <a:xfrm rot="10800000">
            <a:off x="2253402" y="1864292"/>
            <a:ext cx="472851" cy="51915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2253401" y="1879140"/>
            <a:ext cx="47390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2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Rectangle 16"/>
          <p:cNvSpPr/>
          <p:nvPr/>
        </p:nvSpPr>
        <p:spPr>
          <a:xfrm>
            <a:off x="1430870" y="2718210"/>
            <a:ext cx="211897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1530235" y="2387512"/>
            <a:ext cx="192024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Rectangle 25"/>
          <p:cNvSpPr/>
          <p:nvPr/>
        </p:nvSpPr>
        <p:spPr>
          <a:xfrm>
            <a:off x="3640670" y="2718210"/>
            <a:ext cx="211897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26"/>
          <p:cNvSpPr txBox="1"/>
          <p:nvPr/>
        </p:nvSpPr>
        <p:spPr>
          <a:xfrm>
            <a:off x="3740035" y="2387512"/>
            <a:ext cx="192024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Freeform 23"/>
          <p:cNvSpPr/>
          <p:nvPr/>
        </p:nvSpPr>
        <p:spPr>
          <a:xfrm rot="10800000">
            <a:off x="4463202" y="1864292"/>
            <a:ext cx="472851" cy="51915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5" name="Rectangle 24"/>
          <p:cNvSpPr/>
          <p:nvPr/>
        </p:nvSpPr>
        <p:spPr>
          <a:xfrm>
            <a:off x="4463201" y="1879140"/>
            <a:ext cx="47390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2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Freeform 33"/>
          <p:cNvSpPr/>
          <p:nvPr/>
        </p:nvSpPr>
        <p:spPr>
          <a:xfrm rot="10800000">
            <a:off x="6673002" y="1864292"/>
            <a:ext cx="472851" cy="51915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19" name="Rectangle 34"/>
          <p:cNvSpPr/>
          <p:nvPr/>
        </p:nvSpPr>
        <p:spPr>
          <a:xfrm>
            <a:off x="6673001" y="1879140"/>
            <a:ext cx="47390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2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35"/>
          <p:cNvSpPr/>
          <p:nvPr/>
        </p:nvSpPr>
        <p:spPr>
          <a:xfrm>
            <a:off x="5850470" y="2718210"/>
            <a:ext cx="211897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 quis tincidunt. Mauris ullamcorper justo tristique dui posuere tincidunt.</a:t>
            </a:r>
            <a:endParaRPr lang="en-US" sz="100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36"/>
          <p:cNvSpPr txBox="1"/>
          <p:nvPr/>
        </p:nvSpPr>
        <p:spPr>
          <a:xfrm>
            <a:off x="5949835" y="2387512"/>
            <a:ext cx="192024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Freeform 40"/>
          <p:cNvSpPr/>
          <p:nvPr/>
        </p:nvSpPr>
        <p:spPr>
          <a:xfrm rot="10800000">
            <a:off x="8882802" y="1864292"/>
            <a:ext cx="472851" cy="519152"/>
          </a:xfrm>
          <a:custGeom>
            <a:avLst/>
            <a:gdLst>
              <a:gd name="connsiteX0" fmla="*/ 0 w 2193166"/>
              <a:gd name="connsiteY0" fmla="*/ 1311341 h 2407922"/>
              <a:gd name="connsiteX1" fmla="*/ 875583 w 2193166"/>
              <a:gd name="connsiteY1" fmla="*/ 237038 h 2407922"/>
              <a:gd name="connsiteX2" fmla="*/ 910475 w 2193166"/>
              <a:gd name="connsiteY2" fmla="*/ 231713 h 2407922"/>
              <a:gd name="connsiteX3" fmla="*/ 1096582 w 2193166"/>
              <a:gd name="connsiteY3" fmla="*/ 0 h 2407922"/>
              <a:gd name="connsiteX4" fmla="*/ 1282688 w 2193166"/>
              <a:gd name="connsiteY4" fmla="*/ 231713 h 2407922"/>
              <a:gd name="connsiteX5" fmla="*/ 1317582 w 2193166"/>
              <a:gd name="connsiteY5" fmla="*/ 237038 h 2407922"/>
              <a:gd name="connsiteX6" fmla="*/ 2193166 w 2193166"/>
              <a:gd name="connsiteY6" fmla="*/ 1311341 h 2407922"/>
              <a:gd name="connsiteX7" fmla="*/ 1096583 w 2193166"/>
              <a:gd name="connsiteY7" fmla="*/ 2407922 h 2407922"/>
              <a:gd name="connsiteX8" fmla="*/ 0 w 2193166"/>
              <a:gd name="connsiteY8" fmla="*/ 1311341 h 24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166" h="2407922">
                <a:moveTo>
                  <a:pt x="0" y="1311341"/>
                </a:moveTo>
                <a:cubicBezTo>
                  <a:pt x="0" y="781419"/>
                  <a:pt x="375888" y="339290"/>
                  <a:pt x="875583" y="237038"/>
                </a:cubicBezTo>
                <a:lnTo>
                  <a:pt x="910475" y="231713"/>
                </a:lnTo>
                <a:lnTo>
                  <a:pt x="1096582" y="0"/>
                </a:lnTo>
                <a:lnTo>
                  <a:pt x="1282688" y="231713"/>
                </a:lnTo>
                <a:lnTo>
                  <a:pt x="1317582" y="237038"/>
                </a:lnTo>
                <a:cubicBezTo>
                  <a:pt x="1817277" y="339290"/>
                  <a:pt x="2193166" y="781419"/>
                  <a:pt x="2193166" y="1311341"/>
                </a:cubicBezTo>
                <a:cubicBezTo>
                  <a:pt x="2193166" y="1916966"/>
                  <a:pt x="1702209" y="2407922"/>
                  <a:pt x="1096583" y="2407922"/>
                </a:cubicBezTo>
                <a:cubicBezTo>
                  <a:pt x="490957" y="2407922"/>
                  <a:pt x="0" y="1916966"/>
                  <a:pt x="0" y="131134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E6AA2"/>
              </a:solidFill>
              <a:cs typeface="+mn-ea"/>
              <a:sym typeface="+mn-lt"/>
            </a:endParaRPr>
          </a:p>
        </p:txBody>
      </p:sp>
      <p:sp>
        <p:nvSpPr>
          <p:cNvPr id="25" name="Rectangle 41"/>
          <p:cNvSpPr/>
          <p:nvPr/>
        </p:nvSpPr>
        <p:spPr>
          <a:xfrm>
            <a:off x="8882801" y="1879140"/>
            <a:ext cx="47390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2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42"/>
          <p:cNvSpPr/>
          <p:nvPr/>
        </p:nvSpPr>
        <p:spPr>
          <a:xfrm>
            <a:off x="8060270" y="2718210"/>
            <a:ext cx="211897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0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sz="10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43"/>
          <p:cNvSpPr txBox="1"/>
          <p:nvPr/>
        </p:nvSpPr>
        <p:spPr>
          <a:xfrm>
            <a:off x="8159635" y="2387512"/>
            <a:ext cx="192024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sz="16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0" name="Straight Connector 19"/>
          <p:cNvCxnSpPr/>
          <p:nvPr/>
        </p:nvCxnSpPr>
        <p:spPr>
          <a:xfrm>
            <a:off x="2490355" y="3295120"/>
            <a:ext cx="0" cy="627221"/>
          </a:xfrm>
          <a:prstGeom prst="line">
            <a:avLst/>
          </a:prstGeom>
          <a:ln w="95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7"/>
          <p:cNvCxnSpPr/>
          <p:nvPr/>
        </p:nvCxnSpPr>
        <p:spPr>
          <a:xfrm>
            <a:off x="4700155" y="3295120"/>
            <a:ext cx="0" cy="929640"/>
          </a:xfrm>
          <a:prstGeom prst="line">
            <a:avLst/>
          </a:prstGeom>
          <a:ln w="952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7"/>
          <p:cNvCxnSpPr/>
          <p:nvPr/>
        </p:nvCxnSpPr>
        <p:spPr>
          <a:xfrm>
            <a:off x="6909955" y="3295120"/>
            <a:ext cx="0" cy="749808"/>
          </a:xfrm>
          <a:prstGeom prst="line">
            <a:avLst/>
          </a:prstGeom>
          <a:ln w="95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44"/>
          <p:cNvCxnSpPr/>
          <p:nvPr/>
        </p:nvCxnSpPr>
        <p:spPr>
          <a:xfrm>
            <a:off x="9119755" y="3295119"/>
            <a:ext cx="0" cy="886968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22"/>
          <p:cNvSpPr/>
          <p:nvPr/>
        </p:nvSpPr>
        <p:spPr>
          <a:xfrm>
            <a:off x="2385039" y="572976"/>
            <a:ext cx="4382944" cy="5386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2900" b="1" dirty="0">
                <a:ln w="3175">
                  <a:noFill/>
                </a:ln>
                <a:cs typeface="+mn-ea"/>
                <a:sym typeface="+mn-lt"/>
              </a:rPr>
              <a:t>输入本页标题内容</a:t>
            </a:r>
            <a:endParaRPr lang="en-US" altLang="zh-CN" sz="2900" b="1" dirty="0">
              <a:ln w="3175">
                <a:noFill/>
              </a:ln>
              <a:cs typeface="+mn-ea"/>
              <a:sym typeface="+mn-lt"/>
            </a:endParaRPr>
          </a:p>
        </p:txBody>
      </p:sp>
      <p:cxnSp>
        <p:nvCxnSpPr>
          <p:cNvPr id="40" name="Straight Connector 21"/>
          <p:cNvCxnSpPr/>
          <p:nvPr/>
        </p:nvCxnSpPr>
        <p:spPr>
          <a:xfrm flipH="1">
            <a:off x="534823" y="828886"/>
            <a:ext cx="828675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/>
        </p:nvGrpSpPr>
        <p:grpSpPr>
          <a:xfrm>
            <a:off x="1476054" y="706650"/>
            <a:ext cx="869547" cy="249660"/>
            <a:chOff x="6729288" y="4402841"/>
            <a:chExt cx="955446" cy="274322"/>
          </a:xfrm>
        </p:grpSpPr>
        <p:sp>
          <p:nvSpPr>
            <p:cNvPr id="42" name="Oval 41"/>
            <p:cNvSpPr/>
            <p:nvPr/>
          </p:nvSpPr>
          <p:spPr>
            <a:xfrm>
              <a:off x="6729288" y="4402843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956330" y="4402843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7183372" y="4402841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410414" y="4402841"/>
              <a:ext cx="274320" cy="2743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7" name="图片占位符 46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46" b="41846"/>
          <a:stretch>
            <a:fillRect/>
          </a:stretch>
        </p:blipFill>
        <p:spPr/>
      </p:pic>
      <p:sp>
        <p:nvSpPr>
          <p:cNvPr id="49" name="Rectangle 67"/>
          <p:cNvSpPr/>
          <p:nvPr/>
        </p:nvSpPr>
        <p:spPr>
          <a:xfrm>
            <a:off x="1563812" y="5443136"/>
            <a:ext cx="906437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endParaRPr lang="en-US" sz="12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75946" y="2600859"/>
            <a:ext cx="801688" cy="8016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996774" y="2476464"/>
            <a:ext cx="20537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996773" y="2845238"/>
            <a:ext cx="2053788" cy="5883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mel eirmod invidunt.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5948" y="2705411"/>
            <a:ext cx="80168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4620592" y="2600859"/>
            <a:ext cx="801688" cy="8016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 flipH="1">
            <a:off x="5441420" y="2476464"/>
            <a:ext cx="20537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2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 flipH="1">
            <a:off x="5441419" y="2845238"/>
            <a:ext cx="2053788" cy="5883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mel eirmod invidunt.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620594" y="2705411"/>
            <a:ext cx="80168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8060478" y="2600859"/>
            <a:ext cx="801688" cy="8016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 flipH="1">
            <a:off x="8881306" y="2476464"/>
            <a:ext cx="20537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 flipH="1">
            <a:off x="8881305" y="2845238"/>
            <a:ext cx="2053788" cy="5883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mel eirmod invidunt.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60480" y="2705411"/>
            <a:ext cx="80168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1175946" y="4379904"/>
            <a:ext cx="801688" cy="8016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 flipH="1">
            <a:off x="1996774" y="4255509"/>
            <a:ext cx="20537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 flipH="1">
            <a:off x="1996773" y="4624283"/>
            <a:ext cx="2053788" cy="5883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mel eirmod invidunt.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175948" y="4484456"/>
            <a:ext cx="80168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4620592" y="4379904"/>
            <a:ext cx="801688" cy="8016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 flipH="1">
            <a:off x="5441420" y="4255509"/>
            <a:ext cx="20537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 flipH="1">
            <a:off x="5441419" y="4624283"/>
            <a:ext cx="2053788" cy="5883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mel eirmod invidunt.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620594" y="4484456"/>
            <a:ext cx="80168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8060478" y="4379904"/>
            <a:ext cx="801688" cy="8016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 flipH="1">
            <a:off x="8881306" y="4255509"/>
            <a:ext cx="20537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3175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输入您的小标题</a:t>
            </a:r>
            <a:endParaRPr lang="zh-CN" altLang="en-US" b="1" dirty="0">
              <a:ln w="3175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 flipH="1">
            <a:off x="8881305" y="4624283"/>
            <a:ext cx="2053788" cy="5883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PUT A TEXT dolor sit amet, ut mel eirmod invidunt.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060480" y="4484456"/>
            <a:ext cx="80168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6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4317093" y="2543139"/>
            <a:ext cx="0" cy="93083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7755618" y="2543139"/>
            <a:ext cx="0" cy="93083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4317093" y="4293609"/>
            <a:ext cx="0" cy="93083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7755618" y="4293609"/>
            <a:ext cx="0" cy="93083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68"/>
          <p:cNvSpPr txBox="1"/>
          <p:nvPr/>
        </p:nvSpPr>
        <p:spPr>
          <a:xfrm>
            <a:off x="4034970" y="530998"/>
            <a:ext cx="415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zh-CN" altLang="en-US" sz="2800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9" name="Group 69"/>
          <p:cNvGrpSpPr/>
          <p:nvPr/>
        </p:nvGrpSpPr>
        <p:grpSpPr>
          <a:xfrm>
            <a:off x="4502874" y="1128186"/>
            <a:ext cx="3168415" cy="210640"/>
            <a:chOff x="4509977" y="5450266"/>
            <a:chExt cx="3168415" cy="210640"/>
          </a:xfrm>
        </p:grpSpPr>
        <p:grpSp>
          <p:nvGrpSpPr>
            <p:cNvPr id="40" name="Group 70"/>
            <p:cNvGrpSpPr/>
            <p:nvPr/>
          </p:nvGrpSpPr>
          <p:grpSpPr>
            <a:xfrm>
              <a:off x="4509977" y="5566235"/>
              <a:ext cx="3168415" cy="0"/>
              <a:chOff x="4509977" y="5566235"/>
              <a:chExt cx="3168415" cy="0"/>
            </a:xfrm>
          </p:grpSpPr>
          <p:cxnSp>
            <p:nvCxnSpPr>
              <p:cNvPr id="46" name="Straight Connector 76"/>
              <p:cNvCxnSpPr/>
              <p:nvPr/>
            </p:nvCxnSpPr>
            <p:spPr>
              <a:xfrm>
                <a:off x="4509977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77"/>
              <p:cNvCxnSpPr/>
              <p:nvPr/>
            </p:nvCxnSpPr>
            <p:spPr>
              <a:xfrm>
                <a:off x="6581112" y="5566235"/>
                <a:ext cx="109728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71"/>
            <p:cNvGrpSpPr/>
            <p:nvPr/>
          </p:nvGrpSpPr>
          <p:grpSpPr>
            <a:xfrm>
              <a:off x="5730313" y="5450266"/>
              <a:ext cx="733645" cy="210640"/>
              <a:chOff x="6729288" y="4161071"/>
              <a:chExt cx="955446" cy="274322"/>
            </a:xfrm>
          </p:grpSpPr>
          <p:sp>
            <p:nvSpPr>
              <p:cNvPr id="42" name="Oval 72"/>
              <p:cNvSpPr/>
              <p:nvPr/>
            </p:nvSpPr>
            <p:spPr>
              <a:xfrm>
                <a:off x="6729288" y="4161072"/>
                <a:ext cx="274320" cy="2743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Oval 73"/>
              <p:cNvSpPr/>
              <p:nvPr/>
            </p:nvSpPr>
            <p:spPr>
              <a:xfrm>
                <a:off x="6956331" y="4161072"/>
                <a:ext cx="274320" cy="2743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Oval 74"/>
              <p:cNvSpPr/>
              <p:nvPr/>
            </p:nvSpPr>
            <p:spPr>
              <a:xfrm>
                <a:off x="7183372" y="4161071"/>
                <a:ext cx="274320" cy="2743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Oval 75"/>
              <p:cNvSpPr/>
              <p:nvPr/>
            </p:nvSpPr>
            <p:spPr>
              <a:xfrm>
                <a:off x="7410414" y="4161071"/>
                <a:ext cx="274320" cy="27431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12956" y="412955"/>
            <a:ext cx="11366088" cy="60320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858296"/>
            <a:ext cx="12192000" cy="348062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94932" y="2411633"/>
            <a:ext cx="78021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cs typeface="+mn-ea"/>
                <a:sym typeface="+mn-lt"/>
              </a:rPr>
              <a:t>谢谢大家的观看</a:t>
            </a:r>
            <a:endParaRPr lang="en-US" sz="6600" b="1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9795" y="3592437"/>
            <a:ext cx="7772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2400" b="1" dirty="0">
                <a:cs typeface="+mn-ea"/>
                <a:sym typeface="+mn-lt"/>
              </a:rPr>
              <a:t>POWERPOINT TEMPLATE</a:t>
            </a:r>
            <a:endParaRPr lang="en-US" sz="2400" b="1" dirty="0">
              <a:cs typeface="+mn-ea"/>
              <a:sym typeface="+mn-lt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2194928" y="4682823"/>
            <a:ext cx="780213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汇报人：</a:t>
            </a:r>
            <a:r>
              <a:rPr lang="en-US" altLang="zh-CN" dirty="0">
                <a:cs typeface="+mn-ea"/>
                <a:sym typeface="+mn-lt"/>
              </a:rPr>
              <a:t>XXX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3403762" y="1277547"/>
            <a:ext cx="232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cs typeface="+mn-ea"/>
                <a:sym typeface="+mn-lt"/>
              </a:rPr>
              <a:t>输入公司</a:t>
            </a:r>
            <a:r>
              <a:rPr lang="en-US" altLang="zh-CN" dirty="0">
                <a:cs typeface="+mn-ea"/>
                <a:sym typeface="+mn-lt"/>
              </a:rPr>
              <a:t>LOGO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7400" y="4248150"/>
            <a:ext cx="457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BC3649"/>
      </a:accent1>
      <a:accent2>
        <a:srgbClr val="6A868F"/>
      </a:accent2>
      <a:accent3>
        <a:srgbClr val="31778D"/>
      </a:accent3>
      <a:accent4>
        <a:srgbClr val="D6C88B"/>
      </a:accent4>
      <a:accent5>
        <a:srgbClr val="D66E49"/>
      </a:accent5>
      <a:accent6>
        <a:srgbClr val="649EB2"/>
      </a:accent6>
      <a:hlink>
        <a:srgbClr val="BC3649"/>
      </a:hlink>
      <a:folHlink>
        <a:srgbClr val="BFBFBF"/>
      </a:folHlink>
    </a:clrScheme>
    <a:fontScheme name="oxz4i0jt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BC3649"/>
    </a:accent1>
    <a:accent2>
      <a:srgbClr val="6A868F"/>
    </a:accent2>
    <a:accent3>
      <a:srgbClr val="31778D"/>
    </a:accent3>
    <a:accent4>
      <a:srgbClr val="D6C88B"/>
    </a:accent4>
    <a:accent5>
      <a:srgbClr val="D66E49"/>
    </a:accent5>
    <a:accent6>
      <a:srgbClr val="649EB2"/>
    </a:accent6>
    <a:hlink>
      <a:srgbClr val="BC364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BC3649"/>
    </a:accent1>
    <a:accent2>
      <a:srgbClr val="6A868F"/>
    </a:accent2>
    <a:accent3>
      <a:srgbClr val="31778D"/>
    </a:accent3>
    <a:accent4>
      <a:srgbClr val="D6C88B"/>
    </a:accent4>
    <a:accent5>
      <a:srgbClr val="D66E49"/>
    </a:accent5>
    <a:accent6>
      <a:srgbClr val="649EB2"/>
    </a:accent6>
    <a:hlink>
      <a:srgbClr val="BC364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BC3649"/>
    </a:accent1>
    <a:accent2>
      <a:srgbClr val="6A868F"/>
    </a:accent2>
    <a:accent3>
      <a:srgbClr val="31778D"/>
    </a:accent3>
    <a:accent4>
      <a:srgbClr val="D6C88B"/>
    </a:accent4>
    <a:accent5>
      <a:srgbClr val="D66E49"/>
    </a:accent5>
    <a:accent6>
      <a:srgbClr val="649EB2"/>
    </a:accent6>
    <a:hlink>
      <a:srgbClr val="BC364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BC3649"/>
    </a:accent1>
    <a:accent2>
      <a:srgbClr val="6A868F"/>
    </a:accent2>
    <a:accent3>
      <a:srgbClr val="31778D"/>
    </a:accent3>
    <a:accent4>
      <a:srgbClr val="D6C88B"/>
    </a:accent4>
    <a:accent5>
      <a:srgbClr val="D66E49"/>
    </a:accent5>
    <a:accent6>
      <a:srgbClr val="649EB2"/>
    </a:accent6>
    <a:hlink>
      <a:srgbClr val="BC364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BC3649"/>
    </a:accent1>
    <a:accent2>
      <a:srgbClr val="6A868F"/>
    </a:accent2>
    <a:accent3>
      <a:srgbClr val="31778D"/>
    </a:accent3>
    <a:accent4>
      <a:srgbClr val="D6C88B"/>
    </a:accent4>
    <a:accent5>
      <a:srgbClr val="D66E49"/>
    </a:accent5>
    <a:accent6>
      <a:srgbClr val="649EB2"/>
    </a:accent6>
    <a:hlink>
      <a:srgbClr val="BC364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BC3649"/>
    </a:accent1>
    <a:accent2>
      <a:srgbClr val="6A868F"/>
    </a:accent2>
    <a:accent3>
      <a:srgbClr val="31778D"/>
    </a:accent3>
    <a:accent4>
      <a:srgbClr val="D6C88B"/>
    </a:accent4>
    <a:accent5>
      <a:srgbClr val="D66E49"/>
    </a:accent5>
    <a:accent6>
      <a:srgbClr val="649EB2"/>
    </a:accent6>
    <a:hlink>
      <a:srgbClr val="BC364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7721</Words>
  <Application>WPS 演示</Application>
  <PresentationFormat>宽屏</PresentationFormat>
  <Paragraphs>404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Lato Black</vt:lpstr>
      <vt:lpstr>Lato</vt:lpstr>
      <vt:lpstr>微软雅黑</vt:lpstr>
      <vt:lpstr>Arial Unicode MS</vt:lpstr>
      <vt:lpstr>Calibri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65</cp:revision>
  <dcterms:created xsi:type="dcterms:W3CDTF">2018-09-14T11:52:00Z</dcterms:created>
  <dcterms:modified xsi:type="dcterms:W3CDTF">2018-09-20T10:02:03Z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